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171" y="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D39B8-E134-4EEC-9B00-5FBF05E35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7E52DA-7821-480B-B805-CFC1587C2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12406-D7E6-4B84-9940-1549FCDFE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08D7-3497-4827-80DF-B764661ACA9A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6812-7EB9-4DFD-9CAF-9DBAAD902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3F1B1-FF72-4828-8A33-0758D4833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97BF-C4D2-4038-8C67-D75307562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76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A6716-19E8-4452-BEB2-658A971C5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A942EB-7152-4722-A196-1E928230D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2DD40-B114-4F65-A3C7-E120F06A4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08D7-3497-4827-80DF-B764661ACA9A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F5B03-B903-4496-9D0A-D5FD10207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1A908-3004-484A-86BD-5E66FE5CF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97BF-C4D2-4038-8C67-D75307562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42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D1D109-140E-4ABA-A9E2-BF0C61F42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8FA551-FF4D-455F-93E9-22FF49344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E5346-5C5C-405E-8818-2442C1351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08D7-3497-4827-80DF-B764661ACA9A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070C3-E4C2-43D2-A40F-CE339BE5D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DAE0F-2B95-4D67-8DD8-1396F18CF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97BF-C4D2-4038-8C67-D75307562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434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B7791-22EC-4AD4-AD9F-DCE6E7EE7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78E35-CD72-43F6-B333-FCE4B6C45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0715E-ACE5-4706-A9CA-E8A347714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08D7-3497-4827-80DF-B764661ACA9A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F2729-1D94-4043-8C8C-F34ED8638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6DF94-A2A4-4614-A196-D43B60DC5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97BF-C4D2-4038-8C67-D75307562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2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F80A1-FE6D-4DF9-9E8F-9D3AD53CD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D6397-39CE-499A-B87A-9D42CE279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34B7D-8F99-47EE-9678-27767C2A1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08D7-3497-4827-80DF-B764661ACA9A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CCF9F-D20B-4A2B-A75E-98FD6D28B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B9B0E-0173-4234-A5AB-E816F53F4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97BF-C4D2-4038-8C67-D75307562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842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7EC3C-5DB1-4973-AB11-3F99FD5B1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E63DA-67DD-4E28-B33E-AA49303DE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AE2E6-9131-49E8-A182-747B529B9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5E792-49C5-42C5-AE95-9CA0F6FBF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08D7-3497-4827-80DF-B764661ACA9A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8486F0-6AE5-4526-814F-67DB543AB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0D4D9A-9504-4B43-A680-39FA0FE57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97BF-C4D2-4038-8C67-D75307562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74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F783B-31AE-4343-B3A5-5DC099322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17327-4FFD-43A9-8B5A-FA1A61709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BFAB3-819F-4707-8233-72DCE8863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715928-C2E5-448E-95F1-9C3BE71B3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0E6666-2689-412A-BAD7-D1BA1647D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DA6B94-78C2-4B64-9B58-42A2004ED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08D7-3497-4827-80DF-B764661ACA9A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9DE8F4-EE20-498F-B120-2483916D8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590E89-428D-4D0D-8F29-AF2AF671C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97BF-C4D2-4038-8C67-D75307562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08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F4302-9916-48F6-9D07-6E6B9CF3A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AAA6DB-2D22-4C2E-AD88-F46D02243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08D7-3497-4827-80DF-B764661ACA9A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89CDFD-9977-4C7A-BCFC-2370B6175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F3786-9789-4568-B460-3BDAC425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97BF-C4D2-4038-8C67-D75307562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83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955AD7-5285-4283-A1C8-96A4BFE5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08D7-3497-4827-80DF-B764661ACA9A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9317FB-C64C-40A6-A71D-11D106FC2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0F979-8E39-46D0-8697-8CDA32C6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97BF-C4D2-4038-8C67-D75307562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9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1F11F-3760-4776-AD4A-943A71C2C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DC99C-3403-4C75-8316-71E2F5007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572C98-2169-4F65-9402-96D6CBB42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2BA8E-6D1D-40BD-9598-4E94C740D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08D7-3497-4827-80DF-B764661ACA9A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3877D-82D3-496F-A080-FE2D5A6EF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A9C8F-752A-48AE-836D-B235637BA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97BF-C4D2-4038-8C67-D75307562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03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5CF09-484B-40BF-A162-21D18084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61EBAA-F42B-44BA-9208-717B59E0C2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F701A3-98B8-4E72-84AF-F279EB5B9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93112B-072E-42A8-8F37-7D4C0C209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08D7-3497-4827-80DF-B764661ACA9A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48733-5FCF-4871-ABBC-4A85DF1D3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D257C-0139-4BD9-9E2D-008A7C5E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97BF-C4D2-4038-8C67-D75307562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6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E3CEBF-1D5D-4EAB-AEA9-E0EF455D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C6D78-177D-4BC5-81C0-F6F2B284A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7431C-7558-458D-9A9C-85ACD27F1C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B08D7-3497-4827-80DF-B764661ACA9A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FB77E-4831-46AA-9E02-614C4F02D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B60CA-C7B5-4F55-AD99-B47B61CDD4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497BF-C4D2-4038-8C67-D75307562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90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thetooncompany.com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thetooncompany.com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thetooncompany.com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thetooncompany.com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hetooncompany.com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freeslides.com/" TargetMode="External"/><Relationship Id="rId2" Type="http://schemas.openxmlformats.org/officeDocument/2006/relationships/hyperlink" Target="https://www.thetooncompany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thetooncompany.co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thetooncompany.com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thetooncompany.com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thetooncompany.com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thetooncompany.com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thetooncompany.com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thetooncompany.com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thetooncompany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14A9524D-41B3-4FDC-B330-D59EC1A4B62C}"/>
              </a:ext>
            </a:extLst>
          </p:cNvPr>
          <p:cNvSpPr/>
          <p:nvPr/>
        </p:nvSpPr>
        <p:spPr>
          <a:xfrm rot="2395321">
            <a:off x="7076688" y="-3192362"/>
            <a:ext cx="7939723" cy="713459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629B65-D784-42D8-B225-AF463B2AB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958" y="603546"/>
            <a:ext cx="2109556" cy="22989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8E4DD2-DC44-48DD-B04C-90DBD8DD0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157" y="518094"/>
            <a:ext cx="1692538" cy="23844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A4512D-E6D3-4186-909E-91AF5FA15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782" y="716746"/>
            <a:ext cx="1770446" cy="21857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E94F2A-BAA0-454F-808A-8F004A834D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393" y="3381779"/>
            <a:ext cx="1371484" cy="23405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1DD6E7-DCAA-403E-AC5E-A81C801972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72" y="565558"/>
            <a:ext cx="1689548" cy="23369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CF2634-9F19-4D7D-B135-FE7C39D077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828" y="3376395"/>
            <a:ext cx="1920404" cy="23513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E7F814-47CE-4CF2-8B73-AD3C31B42C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226" y="3369736"/>
            <a:ext cx="2085536" cy="23812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6A7586B-F3DB-4F39-B1E1-FD31DA2C7A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294" y="595488"/>
            <a:ext cx="1364152" cy="23070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A4BBA1C-5D7C-4B59-9CE7-3628C188D6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69" y="3398385"/>
            <a:ext cx="1364152" cy="232396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0CBF585-9199-4954-A671-5B9A09CDDC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9" y="540224"/>
            <a:ext cx="1408320" cy="236231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6D953F0-7C33-468F-93D9-69110BCB4C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9" y="3398385"/>
            <a:ext cx="1697138" cy="233899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AF917F9-60E3-4321-9692-4D6B1EF76746}"/>
              </a:ext>
            </a:extLst>
          </p:cNvPr>
          <p:cNvSpPr txBox="1"/>
          <p:nvPr/>
        </p:nvSpPr>
        <p:spPr>
          <a:xfrm>
            <a:off x="576039" y="6236442"/>
            <a:ext cx="7552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Get More Characters &amp; Cartoons from : </a:t>
            </a:r>
            <a:r>
              <a:rPr lang="en-GB" sz="2000" b="1" dirty="0">
                <a:hlinkClick r:id="rId13"/>
              </a:rPr>
              <a:t>TheToonCompany.com </a:t>
            </a:r>
            <a:endParaRPr lang="en-GB" sz="2000" b="1" dirty="0"/>
          </a:p>
          <a:p>
            <a:endParaRPr lang="en-GB" sz="2000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A454CDF-8A74-4D31-AC50-B22209490287}"/>
              </a:ext>
            </a:extLst>
          </p:cNvPr>
          <p:cNvSpPr/>
          <p:nvPr/>
        </p:nvSpPr>
        <p:spPr>
          <a:xfrm>
            <a:off x="8938232" y="6132255"/>
            <a:ext cx="3597150" cy="582892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MyFreeSlides.com</a:t>
            </a:r>
          </a:p>
        </p:txBody>
      </p:sp>
      <p:sp>
        <p:nvSpPr>
          <p:cNvPr id="33" name="Flowchart: Decision 32">
            <a:extLst>
              <a:ext uri="{FF2B5EF4-FFF2-40B4-BE49-F238E27FC236}">
                <a16:creationId xmlns:a16="http://schemas.microsoft.com/office/drawing/2014/main" id="{A02BECC6-AA97-4861-8F70-8051534BC360}"/>
              </a:ext>
            </a:extLst>
          </p:cNvPr>
          <p:cNvSpPr/>
          <p:nvPr/>
        </p:nvSpPr>
        <p:spPr>
          <a:xfrm>
            <a:off x="9343745" y="6292317"/>
            <a:ext cx="381965" cy="285917"/>
          </a:xfrm>
          <a:prstGeom prst="flowChartDecis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064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14A9524D-41B3-4FDC-B330-D59EC1A4B62C}"/>
              </a:ext>
            </a:extLst>
          </p:cNvPr>
          <p:cNvSpPr/>
          <p:nvPr/>
        </p:nvSpPr>
        <p:spPr>
          <a:xfrm rot="2395321">
            <a:off x="7076688" y="-3192362"/>
            <a:ext cx="7939723" cy="713459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F917F9-60E3-4321-9692-4D6B1EF76746}"/>
              </a:ext>
            </a:extLst>
          </p:cNvPr>
          <p:cNvSpPr txBox="1"/>
          <p:nvPr/>
        </p:nvSpPr>
        <p:spPr>
          <a:xfrm>
            <a:off x="576039" y="6236442"/>
            <a:ext cx="7552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Get More Characters &amp; Cartoons from : </a:t>
            </a:r>
            <a:r>
              <a:rPr lang="en-GB" sz="2000" b="1" dirty="0">
                <a:hlinkClick r:id="rId2"/>
              </a:rPr>
              <a:t>TheToonCompany.com </a:t>
            </a:r>
            <a:endParaRPr lang="en-GB" sz="2000" b="1" dirty="0"/>
          </a:p>
          <a:p>
            <a:endParaRPr lang="en-GB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9B9164-FC87-43D0-9EFE-08FD421C9C04}"/>
              </a:ext>
            </a:extLst>
          </p:cNvPr>
          <p:cNvSpPr txBox="1"/>
          <p:nvPr/>
        </p:nvSpPr>
        <p:spPr>
          <a:xfrm>
            <a:off x="1197053" y="5162591"/>
            <a:ext cx="10868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Just Copy &amp; Paste In Your Presentations</a:t>
            </a:r>
          </a:p>
          <a:p>
            <a:endParaRPr lang="en-GB" sz="48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214DECF-610A-4C78-8945-AF9CB02531ED}"/>
              </a:ext>
            </a:extLst>
          </p:cNvPr>
          <p:cNvSpPr/>
          <p:nvPr/>
        </p:nvSpPr>
        <p:spPr>
          <a:xfrm>
            <a:off x="8938232" y="6132255"/>
            <a:ext cx="3597150" cy="582892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MyFreeSlides.com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8D6275-D7EE-43B2-A334-3873A6BC7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258" y="911864"/>
            <a:ext cx="2353843" cy="40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76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14A9524D-41B3-4FDC-B330-D59EC1A4B62C}"/>
              </a:ext>
            </a:extLst>
          </p:cNvPr>
          <p:cNvSpPr/>
          <p:nvPr/>
        </p:nvSpPr>
        <p:spPr>
          <a:xfrm rot="2395321">
            <a:off x="7076688" y="-3192362"/>
            <a:ext cx="7939723" cy="713459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F917F9-60E3-4321-9692-4D6B1EF76746}"/>
              </a:ext>
            </a:extLst>
          </p:cNvPr>
          <p:cNvSpPr txBox="1"/>
          <p:nvPr/>
        </p:nvSpPr>
        <p:spPr>
          <a:xfrm>
            <a:off x="576039" y="6236442"/>
            <a:ext cx="7552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Get More Characters &amp; Cartoons from : </a:t>
            </a:r>
            <a:r>
              <a:rPr lang="en-GB" sz="2000" b="1" dirty="0">
                <a:hlinkClick r:id="rId2"/>
              </a:rPr>
              <a:t>TheToonCompany.com </a:t>
            </a:r>
            <a:endParaRPr lang="en-GB" sz="2000" b="1" dirty="0"/>
          </a:p>
          <a:p>
            <a:endParaRPr lang="en-GB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9B9164-FC87-43D0-9EFE-08FD421C9C04}"/>
              </a:ext>
            </a:extLst>
          </p:cNvPr>
          <p:cNvSpPr txBox="1"/>
          <p:nvPr/>
        </p:nvSpPr>
        <p:spPr>
          <a:xfrm>
            <a:off x="1197053" y="5162591"/>
            <a:ext cx="10868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Just Copy &amp; Paste In Your Presentations</a:t>
            </a:r>
          </a:p>
          <a:p>
            <a:endParaRPr lang="en-GB" sz="48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214DECF-610A-4C78-8945-AF9CB02531ED}"/>
              </a:ext>
            </a:extLst>
          </p:cNvPr>
          <p:cNvSpPr/>
          <p:nvPr/>
        </p:nvSpPr>
        <p:spPr>
          <a:xfrm>
            <a:off x="8938232" y="6132255"/>
            <a:ext cx="3597150" cy="582892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MyFreeSlides.com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CE814C-C3AE-4C3C-A2C2-515A031CD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163" y="883211"/>
            <a:ext cx="2366494" cy="403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86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14A9524D-41B3-4FDC-B330-D59EC1A4B62C}"/>
              </a:ext>
            </a:extLst>
          </p:cNvPr>
          <p:cNvSpPr/>
          <p:nvPr/>
        </p:nvSpPr>
        <p:spPr>
          <a:xfrm rot="2395321">
            <a:off x="7076688" y="-3192362"/>
            <a:ext cx="7939723" cy="713459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F917F9-60E3-4321-9692-4D6B1EF76746}"/>
              </a:ext>
            </a:extLst>
          </p:cNvPr>
          <p:cNvSpPr txBox="1"/>
          <p:nvPr/>
        </p:nvSpPr>
        <p:spPr>
          <a:xfrm>
            <a:off x="576039" y="6236442"/>
            <a:ext cx="7552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Get More Characters &amp; Cartoons from : </a:t>
            </a:r>
            <a:r>
              <a:rPr lang="en-GB" sz="2000" b="1" dirty="0">
                <a:hlinkClick r:id="rId2"/>
              </a:rPr>
              <a:t>TheToonCompany.com </a:t>
            </a:r>
            <a:endParaRPr lang="en-GB" sz="2000" b="1" dirty="0"/>
          </a:p>
          <a:p>
            <a:endParaRPr lang="en-GB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9B9164-FC87-43D0-9EFE-08FD421C9C04}"/>
              </a:ext>
            </a:extLst>
          </p:cNvPr>
          <p:cNvSpPr txBox="1"/>
          <p:nvPr/>
        </p:nvSpPr>
        <p:spPr>
          <a:xfrm>
            <a:off x="1197053" y="5162591"/>
            <a:ext cx="10868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Just Copy &amp; Paste In Your Presentations</a:t>
            </a:r>
          </a:p>
          <a:p>
            <a:endParaRPr lang="en-GB" sz="48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214DECF-610A-4C78-8945-AF9CB02531ED}"/>
              </a:ext>
            </a:extLst>
          </p:cNvPr>
          <p:cNvSpPr/>
          <p:nvPr/>
        </p:nvSpPr>
        <p:spPr>
          <a:xfrm>
            <a:off x="8938232" y="6132255"/>
            <a:ext cx="3597150" cy="582892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MyFreeSlides.com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48E6C6-645B-49F9-B09B-EA89DD42C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040" y="870014"/>
            <a:ext cx="3313655" cy="405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1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14A9524D-41B3-4FDC-B330-D59EC1A4B62C}"/>
              </a:ext>
            </a:extLst>
          </p:cNvPr>
          <p:cNvSpPr/>
          <p:nvPr/>
        </p:nvSpPr>
        <p:spPr>
          <a:xfrm rot="2395321">
            <a:off x="7076688" y="-3192362"/>
            <a:ext cx="7939723" cy="713459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F917F9-60E3-4321-9692-4D6B1EF76746}"/>
              </a:ext>
            </a:extLst>
          </p:cNvPr>
          <p:cNvSpPr txBox="1"/>
          <p:nvPr/>
        </p:nvSpPr>
        <p:spPr>
          <a:xfrm>
            <a:off x="576039" y="6236442"/>
            <a:ext cx="7552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Get More Characters &amp; Cartoons from : </a:t>
            </a:r>
            <a:r>
              <a:rPr lang="en-GB" sz="2000" b="1" dirty="0">
                <a:hlinkClick r:id="rId2"/>
              </a:rPr>
              <a:t>TheToonCompany.com </a:t>
            </a:r>
            <a:endParaRPr lang="en-GB" sz="2000" b="1" dirty="0"/>
          </a:p>
          <a:p>
            <a:endParaRPr lang="en-GB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9B9164-FC87-43D0-9EFE-08FD421C9C04}"/>
              </a:ext>
            </a:extLst>
          </p:cNvPr>
          <p:cNvSpPr txBox="1"/>
          <p:nvPr/>
        </p:nvSpPr>
        <p:spPr>
          <a:xfrm>
            <a:off x="1197053" y="5162591"/>
            <a:ext cx="10868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Just Copy &amp; Paste In Your Presentations</a:t>
            </a:r>
          </a:p>
          <a:p>
            <a:endParaRPr lang="en-GB" sz="48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214DECF-610A-4C78-8945-AF9CB02531ED}"/>
              </a:ext>
            </a:extLst>
          </p:cNvPr>
          <p:cNvSpPr/>
          <p:nvPr/>
        </p:nvSpPr>
        <p:spPr>
          <a:xfrm>
            <a:off x="8938232" y="6132255"/>
            <a:ext cx="3597150" cy="582892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MyFreeSlides.com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AF160E-95DE-4F8E-A03B-18F2E0B08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05" y="841646"/>
            <a:ext cx="3598590" cy="41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10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14A9524D-41B3-4FDC-B330-D59EC1A4B62C}"/>
              </a:ext>
            </a:extLst>
          </p:cNvPr>
          <p:cNvSpPr/>
          <p:nvPr/>
        </p:nvSpPr>
        <p:spPr>
          <a:xfrm rot="2395321">
            <a:off x="7076688" y="-3192362"/>
            <a:ext cx="7939723" cy="713459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F917F9-60E3-4321-9692-4D6B1EF76746}"/>
              </a:ext>
            </a:extLst>
          </p:cNvPr>
          <p:cNvSpPr txBox="1"/>
          <p:nvPr/>
        </p:nvSpPr>
        <p:spPr>
          <a:xfrm>
            <a:off x="576039" y="6236442"/>
            <a:ext cx="7552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Get More Characters &amp; Cartoons from : </a:t>
            </a:r>
            <a:r>
              <a:rPr lang="en-GB" sz="2000" b="1" dirty="0">
                <a:hlinkClick r:id="rId2"/>
              </a:rPr>
              <a:t>TheToonCompany.com </a:t>
            </a:r>
            <a:endParaRPr lang="en-GB" sz="2000" b="1" dirty="0"/>
          </a:p>
          <a:p>
            <a:endParaRPr lang="en-GB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1B3171-04F3-4986-9FBA-CE0C6227F6A9}"/>
              </a:ext>
            </a:extLst>
          </p:cNvPr>
          <p:cNvSpPr txBox="1"/>
          <p:nvPr/>
        </p:nvSpPr>
        <p:spPr>
          <a:xfrm>
            <a:off x="1595878" y="1199600"/>
            <a:ext cx="98514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>
                <a:latin typeface="Aharoni" panose="02010803020104030203" pitchFamily="2" charset="-79"/>
                <a:cs typeface="Aharoni" panose="02010803020104030203" pitchFamily="2" charset="-79"/>
              </a:rPr>
              <a:t>Get More Cool Stuff</a:t>
            </a:r>
          </a:p>
          <a:p>
            <a:endParaRPr lang="en-GB" sz="8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214DECF-610A-4C78-8945-AF9CB02531ED}"/>
              </a:ext>
            </a:extLst>
          </p:cNvPr>
          <p:cNvSpPr/>
          <p:nvPr/>
        </p:nvSpPr>
        <p:spPr>
          <a:xfrm>
            <a:off x="3914119" y="3831934"/>
            <a:ext cx="6873485" cy="1615792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MyFreeSlides.com</a:t>
            </a:r>
            <a:endParaRPr lang="en-GB" sz="5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1D285B-2C41-45A3-8115-4F18DA0AC8F6}"/>
              </a:ext>
            </a:extLst>
          </p:cNvPr>
          <p:cNvSpPr txBox="1"/>
          <p:nvPr/>
        </p:nvSpPr>
        <p:spPr>
          <a:xfrm>
            <a:off x="5288202" y="2315139"/>
            <a:ext cx="38789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latin typeface="Aharoni" panose="02010803020104030203" pitchFamily="2" charset="-79"/>
                <a:cs typeface="Aharoni" panose="02010803020104030203" pitchFamily="2" charset="-79"/>
              </a:rPr>
              <a:t>from</a:t>
            </a:r>
          </a:p>
          <a:p>
            <a:endParaRPr lang="en-GB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C9C0AE-5976-471B-87A9-91B790DD61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531" y="2548027"/>
            <a:ext cx="2127292" cy="356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74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14A9524D-41B3-4FDC-B330-D59EC1A4B62C}"/>
              </a:ext>
            </a:extLst>
          </p:cNvPr>
          <p:cNvSpPr/>
          <p:nvPr/>
        </p:nvSpPr>
        <p:spPr>
          <a:xfrm rot="2395321">
            <a:off x="8635859" y="-2473030"/>
            <a:ext cx="7939723" cy="713459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F917F9-60E3-4321-9692-4D6B1EF76746}"/>
              </a:ext>
            </a:extLst>
          </p:cNvPr>
          <p:cNvSpPr txBox="1"/>
          <p:nvPr/>
        </p:nvSpPr>
        <p:spPr>
          <a:xfrm>
            <a:off x="576039" y="6236442"/>
            <a:ext cx="7552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Get More Characters &amp; Cartoons from : </a:t>
            </a:r>
            <a:r>
              <a:rPr lang="en-GB" sz="2000" b="1" dirty="0">
                <a:hlinkClick r:id="rId2"/>
              </a:rPr>
              <a:t>TheToonCompany.com </a:t>
            </a:r>
            <a:endParaRPr lang="en-GB" sz="2000" b="1" dirty="0"/>
          </a:p>
          <a:p>
            <a:endParaRPr lang="en-GB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1B3171-04F3-4986-9FBA-CE0C6227F6A9}"/>
              </a:ext>
            </a:extLst>
          </p:cNvPr>
          <p:cNvSpPr txBox="1"/>
          <p:nvPr/>
        </p:nvSpPr>
        <p:spPr>
          <a:xfrm>
            <a:off x="3513468" y="1135955"/>
            <a:ext cx="64948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>
                <a:latin typeface="Aharoni" panose="02010803020104030203" pitchFamily="2" charset="-79"/>
                <a:cs typeface="Aharoni" panose="02010803020104030203" pitchFamily="2" charset="-79"/>
              </a:rPr>
              <a:t>Easy to use!</a:t>
            </a:r>
          </a:p>
          <a:p>
            <a:endParaRPr lang="en-GB" sz="8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9B9164-FC87-43D0-9EFE-08FD421C9C04}"/>
              </a:ext>
            </a:extLst>
          </p:cNvPr>
          <p:cNvSpPr txBox="1"/>
          <p:nvPr/>
        </p:nvSpPr>
        <p:spPr>
          <a:xfrm>
            <a:off x="1369671" y="3429000"/>
            <a:ext cx="108223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atin typeface="Aharoni" panose="02010803020104030203" pitchFamily="2" charset="-79"/>
                <a:cs typeface="Aharoni" panose="02010803020104030203" pitchFamily="2" charset="-79"/>
              </a:rPr>
              <a:t>Just Copy &amp; Paste</a:t>
            </a:r>
          </a:p>
          <a:p>
            <a:r>
              <a:rPr lang="en-GB" sz="8000" b="1" dirty="0">
                <a:latin typeface="Aharoni" panose="02010803020104030203" pitchFamily="2" charset="-79"/>
                <a:cs typeface="Aharoni" panose="02010803020104030203" pitchFamily="2" charset="-79"/>
              </a:rPr>
              <a:t>In Your Presentations</a:t>
            </a:r>
          </a:p>
          <a:p>
            <a:endParaRPr lang="en-GB" sz="8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214DECF-610A-4C78-8945-AF9CB02531ED}"/>
              </a:ext>
            </a:extLst>
          </p:cNvPr>
          <p:cNvSpPr/>
          <p:nvPr/>
        </p:nvSpPr>
        <p:spPr>
          <a:xfrm>
            <a:off x="8938232" y="6132255"/>
            <a:ext cx="3597150" cy="582892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MyFreeSlides.com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08A73C3-D063-45C2-8EAF-4648A1E6D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89" y="1262833"/>
            <a:ext cx="1940316" cy="2733516"/>
          </a:xfrm>
          <a:prstGeom prst="rect">
            <a:avLst/>
          </a:prstGeom>
        </p:spPr>
      </p:pic>
      <p:sp>
        <p:nvSpPr>
          <p:cNvPr id="3" name="Circle: Hollow 2">
            <a:extLst>
              <a:ext uri="{FF2B5EF4-FFF2-40B4-BE49-F238E27FC236}">
                <a16:creationId xmlns:a16="http://schemas.microsoft.com/office/drawing/2014/main" id="{46DCB03D-6571-45D2-ACAA-61FB15F5D227}"/>
              </a:ext>
            </a:extLst>
          </p:cNvPr>
          <p:cNvSpPr/>
          <p:nvPr/>
        </p:nvSpPr>
        <p:spPr>
          <a:xfrm>
            <a:off x="3248919" y="5742768"/>
            <a:ext cx="312517" cy="312517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12728F-860A-45CB-A5D2-A980340A76CA}"/>
              </a:ext>
            </a:extLst>
          </p:cNvPr>
          <p:cNvSpPr txBox="1"/>
          <p:nvPr/>
        </p:nvSpPr>
        <p:spPr>
          <a:xfrm>
            <a:off x="3760237" y="2226082"/>
            <a:ext cx="64948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Characters</a:t>
            </a:r>
          </a:p>
          <a:p>
            <a:endParaRPr lang="en-GB" sz="8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79362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14A9524D-41B3-4FDC-B330-D59EC1A4B62C}"/>
              </a:ext>
            </a:extLst>
          </p:cNvPr>
          <p:cNvSpPr/>
          <p:nvPr/>
        </p:nvSpPr>
        <p:spPr>
          <a:xfrm rot="2395321">
            <a:off x="7076688" y="-3192362"/>
            <a:ext cx="7939723" cy="713459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F917F9-60E3-4321-9692-4D6B1EF76746}"/>
              </a:ext>
            </a:extLst>
          </p:cNvPr>
          <p:cNvSpPr txBox="1"/>
          <p:nvPr/>
        </p:nvSpPr>
        <p:spPr>
          <a:xfrm>
            <a:off x="576039" y="6236442"/>
            <a:ext cx="7552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Get More Characters &amp; Cartoons from : </a:t>
            </a:r>
            <a:r>
              <a:rPr lang="en-GB" sz="2000" b="1" dirty="0">
                <a:hlinkClick r:id="rId2"/>
              </a:rPr>
              <a:t>TheToonCompany.com </a:t>
            </a:r>
            <a:endParaRPr lang="en-GB" sz="2000" b="1" dirty="0"/>
          </a:p>
          <a:p>
            <a:endParaRPr lang="en-GB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9B9164-FC87-43D0-9EFE-08FD421C9C04}"/>
              </a:ext>
            </a:extLst>
          </p:cNvPr>
          <p:cNvSpPr txBox="1"/>
          <p:nvPr/>
        </p:nvSpPr>
        <p:spPr>
          <a:xfrm>
            <a:off x="1197053" y="5162591"/>
            <a:ext cx="10868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Just Copy &amp; Paste In Your Presentations</a:t>
            </a:r>
          </a:p>
          <a:p>
            <a:endParaRPr lang="en-GB" sz="48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214DECF-610A-4C78-8945-AF9CB02531ED}"/>
              </a:ext>
            </a:extLst>
          </p:cNvPr>
          <p:cNvSpPr/>
          <p:nvPr/>
        </p:nvSpPr>
        <p:spPr>
          <a:xfrm>
            <a:off x="8938232" y="6132255"/>
            <a:ext cx="3597150" cy="582892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MyFreeSlides.com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EDFD86-79F7-4D8C-A1F3-9D2140BDD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941" y="925975"/>
            <a:ext cx="2600053" cy="4361328"/>
          </a:xfrm>
          <a:prstGeom prst="rect">
            <a:avLst/>
          </a:prstGeom>
        </p:spPr>
      </p:pic>
      <p:sp>
        <p:nvSpPr>
          <p:cNvPr id="9" name="Circle: Hollow 8">
            <a:extLst>
              <a:ext uri="{FF2B5EF4-FFF2-40B4-BE49-F238E27FC236}">
                <a16:creationId xmlns:a16="http://schemas.microsoft.com/office/drawing/2014/main" id="{E46553B9-2AE4-40EF-9B7A-6EDD7C87E487}"/>
              </a:ext>
            </a:extLst>
          </p:cNvPr>
          <p:cNvSpPr/>
          <p:nvPr/>
        </p:nvSpPr>
        <p:spPr>
          <a:xfrm>
            <a:off x="1197053" y="4375504"/>
            <a:ext cx="312517" cy="312517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84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14A9524D-41B3-4FDC-B330-D59EC1A4B62C}"/>
              </a:ext>
            </a:extLst>
          </p:cNvPr>
          <p:cNvSpPr/>
          <p:nvPr/>
        </p:nvSpPr>
        <p:spPr>
          <a:xfrm rot="2395321">
            <a:off x="7076688" y="-3192362"/>
            <a:ext cx="7939723" cy="713459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F917F9-60E3-4321-9692-4D6B1EF76746}"/>
              </a:ext>
            </a:extLst>
          </p:cNvPr>
          <p:cNvSpPr txBox="1"/>
          <p:nvPr/>
        </p:nvSpPr>
        <p:spPr>
          <a:xfrm>
            <a:off x="576039" y="6236442"/>
            <a:ext cx="7552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Get More Characters &amp; Cartoons from : </a:t>
            </a:r>
            <a:r>
              <a:rPr lang="en-GB" sz="2000" b="1" dirty="0">
                <a:hlinkClick r:id="rId2"/>
              </a:rPr>
              <a:t>TheToonCompany.com </a:t>
            </a:r>
            <a:endParaRPr lang="en-GB" sz="2000" b="1" dirty="0"/>
          </a:p>
          <a:p>
            <a:endParaRPr lang="en-GB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9B9164-FC87-43D0-9EFE-08FD421C9C04}"/>
              </a:ext>
            </a:extLst>
          </p:cNvPr>
          <p:cNvSpPr txBox="1"/>
          <p:nvPr/>
        </p:nvSpPr>
        <p:spPr>
          <a:xfrm>
            <a:off x="1197053" y="5162591"/>
            <a:ext cx="10868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Just Copy &amp; Paste In Your Presentations</a:t>
            </a:r>
          </a:p>
          <a:p>
            <a:endParaRPr lang="en-GB" sz="48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214DECF-610A-4C78-8945-AF9CB02531ED}"/>
              </a:ext>
            </a:extLst>
          </p:cNvPr>
          <p:cNvSpPr/>
          <p:nvPr/>
        </p:nvSpPr>
        <p:spPr>
          <a:xfrm>
            <a:off x="8938232" y="6132255"/>
            <a:ext cx="3597150" cy="582892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MyFreeSlides.com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003E35-19CD-492A-B707-439F17E09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591" y="545244"/>
            <a:ext cx="2680545" cy="4533334"/>
          </a:xfrm>
          <a:prstGeom prst="rect">
            <a:avLst/>
          </a:prstGeom>
        </p:spPr>
      </p:pic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EBCFF75A-FF97-4C1A-AA5F-152E0FC6404B}"/>
              </a:ext>
            </a:extLst>
          </p:cNvPr>
          <p:cNvSpPr/>
          <p:nvPr/>
        </p:nvSpPr>
        <p:spPr>
          <a:xfrm>
            <a:off x="1859329" y="3977956"/>
            <a:ext cx="381965" cy="285917"/>
          </a:xfrm>
          <a:prstGeom prst="flowChartDecis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376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14A9524D-41B3-4FDC-B330-D59EC1A4B62C}"/>
              </a:ext>
            </a:extLst>
          </p:cNvPr>
          <p:cNvSpPr/>
          <p:nvPr/>
        </p:nvSpPr>
        <p:spPr>
          <a:xfrm rot="2395321">
            <a:off x="7076688" y="-3192362"/>
            <a:ext cx="7939723" cy="713459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F917F9-60E3-4321-9692-4D6B1EF76746}"/>
              </a:ext>
            </a:extLst>
          </p:cNvPr>
          <p:cNvSpPr txBox="1"/>
          <p:nvPr/>
        </p:nvSpPr>
        <p:spPr>
          <a:xfrm>
            <a:off x="576039" y="6236442"/>
            <a:ext cx="7552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Get More Characters &amp; Cartoons from : </a:t>
            </a:r>
            <a:r>
              <a:rPr lang="en-GB" sz="2000" b="1" dirty="0">
                <a:hlinkClick r:id="rId2"/>
              </a:rPr>
              <a:t>TheToonCompany.com </a:t>
            </a:r>
            <a:endParaRPr lang="en-GB" sz="2000" b="1" dirty="0"/>
          </a:p>
          <a:p>
            <a:endParaRPr lang="en-GB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9B9164-FC87-43D0-9EFE-08FD421C9C04}"/>
              </a:ext>
            </a:extLst>
          </p:cNvPr>
          <p:cNvSpPr txBox="1"/>
          <p:nvPr/>
        </p:nvSpPr>
        <p:spPr>
          <a:xfrm>
            <a:off x="1197053" y="5162591"/>
            <a:ext cx="10868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Just Copy &amp; Paste In Your Presentations</a:t>
            </a:r>
          </a:p>
          <a:p>
            <a:endParaRPr lang="en-GB" sz="48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214DECF-610A-4C78-8945-AF9CB02531ED}"/>
              </a:ext>
            </a:extLst>
          </p:cNvPr>
          <p:cNvSpPr/>
          <p:nvPr/>
        </p:nvSpPr>
        <p:spPr>
          <a:xfrm>
            <a:off x="8938232" y="6132255"/>
            <a:ext cx="3597150" cy="582892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MyFreeSlides.com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41778B-E7AF-447B-8FBC-5517D6739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55" y="865000"/>
            <a:ext cx="2744656" cy="3866668"/>
          </a:xfrm>
          <a:prstGeom prst="rect">
            <a:avLst/>
          </a:prstGeom>
        </p:spPr>
      </p:pic>
      <p:sp>
        <p:nvSpPr>
          <p:cNvPr id="9" name="Circle: Hollow 8">
            <a:extLst>
              <a:ext uri="{FF2B5EF4-FFF2-40B4-BE49-F238E27FC236}">
                <a16:creationId xmlns:a16="http://schemas.microsoft.com/office/drawing/2014/main" id="{BF204E89-3BF7-4C67-A903-86A431946263}"/>
              </a:ext>
            </a:extLst>
          </p:cNvPr>
          <p:cNvSpPr/>
          <p:nvPr/>
        </p:nvSpPr>
        <p:spPr>
          <a:xfrm>
            <a:off x="8182709" y="6267442"/>
            <a:ext cx="312517" cy="312517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518B54C9-D5FC-4659-BCBD-976C9A174172}"/>
              </a:ext>
            </a:extLst>
          </p:cNvPr>
          <p:cNvSpPr/>
          <p:nvPr/>
        </p:nvSpPr>
        <p:spPr>
          <a:xfrm>
            <a:off x="1491088" y="3286041"/>
            <a:ext cx="381965" cy="285917"/>
          </a:xfrm>
          <a:prstGeom prst="flowChartDecis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544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14A9524D-41B3-4FDC-B330-D59EC1A4B62C}"/>
              </a:ext>
            </a:extLst>
          </p:cNvPr>
          <p:cNvSpPr/>
          <p:nvPr/>
        </p:nvSpPr>
        <p:spPr>
          <a:xfrm rot="2395321">
            <a:off x="7076688" y="-3192362"/>
            <a:ext cx="7939723" cy="713459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F917F9-60E3-4321-9692-4D6B1EF76746}"/>
              </a:ext>
            </a:extLst>
          </p:cNvPr>
          <p:cNvSpPr txBox="1"/>
          <p:nvPr/>
        </p:nvSpPr>
        <p:spPr>
          <a:xfrm>
            <a:off x="576039" y="6236442"/>
            <a:ext cx="7552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Get More Characters &amp; Cartoons from : </a:t>
            </a:r>
            <a:r>
              <a:rPr lang="en-GB" sz="2000" b="1" dirty="0">
                <a:hlinkClick r:id="rId2"/>
              </a:rPr>
              <a:t>TheToonCompany.com </a:t>
            </a:r>
            <a:endParaRPr lang="en-GB" sz="2000" b="1" dirty="0"/>
          </a:p>
          <a:p>
            <a:endParaRPr lang="en-GB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9B9164-FC87-43D0-9EFE-08FD421C9C04}"/>
              </a:ext>
            </a:extLst>
          </p:cNvPr>
          <p:cNvSpPr txBox="1"/>
          <p:nvPr/>
        </p:nvSpPr>
        <p:spPr>
          <a:xfrm>
            <a:off x="1197053" y="5162591"/>
            <a:ext cx="10868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Just Copy &amp; Paste In Your Presentations</a:t>
            </a:r>
          </a:p>
          <a:p>
            <a:endParaRPr lang="en-GB" sz="48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214DECF-610A-4C78-8945-AF9CB02531ED}"/>
              </a:ext>
            </a:extLst>
          </p:cNvPr>
          <p:cNvSpPr/>
          <p:nvPr/>
        </p:nvSpPr>
        <p:spPr>
          <a:xfrm>
            <a:off x="8938232" y="6132255"/>
            <a:ext cx="3597150" cy="582892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MyFreeSlides.com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CFA51F-EBE3-4AC1-AB22-C6CBBCD58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09" y="619918"/>
            <a:ext cx="3507689" cy="433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92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14A9524D-41B3-4FDC-B330-D59EC1A4B62C}"/>
              </a:ext>
            </a:extLst>
          </p:cNvPr>
          <p:cNvSpPr/>
          <p:nvPr/>
        </p:nvSpPr>
        <p:spPr>
          <a:xfrm rot="2395321">
            <a:off x="7076688" y="-3192362"/>
            <a:ext cx="7939723" cy="713459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F917F9-60E3-4321-9692-4D6B1EF76746}"/>
              </a:ext>
            </a:extLst>
          </p:cNvPr>
          <p:cNvSpPr txBox="1"/>
          <p:nvPr/>
        </p:nvSpPr>
        <p:spPr>
          <a:xfrm>
            <a:off x="576039" y="6236442"/>
            <a:ext cx="7552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Get More Characters &amp; Cartoons from : </a:t>
            </a:r>
            <a:r>
              <a:rPr lang="en-GB" sz="2000" b="1" dirty="0">
                <a:hlinkClick r:id="rId2"/>
              </a:rPr>
              <a:t>TheToonCompany.com </a:t>
            </a:r>
            <a:endParaRPr lang="en-GB" sz="2000" b="1" dirty="0"/>
          </a:p>
          <a:p>
            <a:endParaRPr lang="en-GB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9B9164-FC87-43D0-9EFE-08FD421C9C04}"/>
              </a:ext>
            </a:extLst>
          </p:cNvPr>
          <p:cNvSpPr txBox="1"/>
          <p:nvPr/>
        </p:nvSpPr>
        <p:spPr>
          <a:xfrm>
            <a:off x="1197053" y="5162591"/>
            <a:ext cx="10868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Just Copy &amp; Paste In Your Presentations</a:t>
            </a:r>
          </a:p>
          <a:p>
            <a:endParaRPr lang="en-GB" sz="48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214DECF-610A-4C78-8945-AF9CB02531ED}"/>
              </a:ext>
            </a:extLst>
          </p:cNvPr>
          <p:cNvSpPr/>
          <p:nvPr/>
        </p:nvSpPr>
        <p:spPr>
          <a:xfrm>
            <a:off x="8938232" y="6132255"/>
            <a:ext cx="3597150" cy="582892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MyFreeSlides.com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6F2F72-B4ED-4D85-865A-BFEE57E85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019" y="763124"/>
            <a:ext cx="4129794" cy="4500649"/>
          </a:xfrm>
          <a:prstGeom prst="rect">
            <a:avLst/>
          </a:prstGeom>
        </p:spPr>
      </p:pic>
      <p:sp>
        <p:nvSpPr>
          <p:cNvPr id="7" name="Circle: Hollow 6">
            <a:extLst>
              <a:ext uri="{FF2B5EF4-FFF2-40B4-BE49-F238E27FC236}">
                <a16:creationId xmlns:a16="http://schemas.microsoft.com/office/drawing/2014/main" id="{4D9235E3-CD5F-4AF9-8FF7-A996EB1BEE16}"/>
              </a:ext>
            </a:extLst>
          </p:cNvPr>
          <p:cNvSpPr/>
          <p:nvPr/>
        </p:nvSpPr>
        <p:spPr>
          <a:xfrm>
            <a:off x="1808019" y="3757226"/>
            <a:ext cx="312517" cy="312517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Flowchart: Decision 1">
            <a:extLst>
              <a:ext uri="{FF2B5EF4-FFF2-40B4-BE49-F238E27FC236}">
                <a16:creationId xmlns:a16="http://schemas.microsoft.com/office/drawing/2014/main" id="{997C702A-5AB2-476A-9E6C-6263768A4E8D}"/>
              </a:ext>
            </a:extLst>
          </p:cNvPr>
          <p:cNvSpPr/>
          <p:nvPr/>
        </p:nvSpPr>
        <p:spPr>
          <a:xfrm>
            <a:off x="8128403" y="6304468"/>
            <a:ext cx="381965" cy="285917"/>
          </a:xfrm>
          <a:prstGeom prst="flowChartDecis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562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14A9524D-41B3-4FDC-B330-D59EC1A4B62C}"/>
              </a:ext>
            </a:extLst>
          </p:cNvPr>
          <p:cNvSpPr/>
          <p:nvPr/>
        </p:nvSpPr>
        <p:spPr>
          <a:xfrm rot="2395321">
            <a:off x="7076688" y="-3192362"/>
            <a:ext cx="7939723" cy="713459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F917F9-60E3-4321-9692-4D6B1EF76746}"/>
              </a:ext>
            </a:extLst>
          </p:cNvPr>
          <p:cNvSpPr txBox="1"/>
          <p:nvPr/>
        </p:nvSpPr>
        <p:spPr>
          <a:xfrm>
            <a:off x="576039" y="6236442"/>
            <a:ext cx="7552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Get More Characters &amp; Cartoons from : </a:t>
            </a:r>
            <a:r>
              <a:rPr lang="en-GB" sz="2000" b="1" dirty="0">
                <a:hlinkClick r:id="rId2"/>
              </a:rPr>
              <a:t>TheToonCompany.com </a:t>
            </a:r>
            <a:endParaRPr lang="en-GB" sz="2000" b="1" dirty="0"/>
          </a:p>
          <a:p>
            <a:endParaRPr lang="en-GB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9B9164-FC87-43D0-9EFE-08FD421C9C04}"/>
              </a:ext>
            </a:extLst>
          </p:cNvPr>
          <p:cNvSpPr txBox="1"/>
          <p:nvPr/>
        </p:nvSpPr>
        <p:spPr>
          <a:xfrm>
            <a:off x="1197053" y="5162591"/>
            <a:ext cx="10868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Just Copy &amp; Paste In Your Presentations</a:t>
            </a:r>
          </a:p>
          <a:p>
            <a:endParaRPr lang="en-GB" sz="48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214DECF-610A-4C78-8945-AF9CB02531ED}"/>
              </a:ext>
            </a:extLst>
          </p:cNvPr>
          <p:cNvSpPr/>
          <p:nvPr/>
        </p:nvSpPr>
        <p:spPr>
          <a:xfrm>
            <a:off x="8938232" y="6132255"/>
            <a:ext cx="3597150" cy="582892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MyFreeSlides.com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F02F91-B557-4C73-92BD-C1DEF6A70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31" y="719314"/>
            <a:ext cx="3212318" cy="444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80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14A9524D-41B3-4FDC-B330-D59EC1A4B62C}"/>
              </a:ext>
            </a:extLst>
          </p:cNvPr>
          <p:cNvSpPr/>
          <p:nvPr/>
        </p:nvSpPr>
        <p:spPr>
          <a:xfrm rot="2395321">
            <a:off x="7076688" y="-3192362"/>
            <a:ext cx="7939723" cy="713459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F917F9-60E3-4321-9692-4D6B1EF76746}"/>
              </a:ext>
            </a:extLst>
          </p:cNvPr>
          <p:cNvSpPr txBox="1"/>
          <p:nvPr/>
        </p:nvSpPr>
        <p:spPr>
          <a:xfrm>
            <a:off x="576039" y="6236442"/>
            <a:ext cx="7552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Get More Characters &amp; Cartoons from : </a:t>
            </a:r>
            <a:r>
              <a:rPr lang="en-GB" sz="2000" b="1" dirty="0">
                <a:hlinkClick r:id="rId2"/>
              </a:rPr>
              <a:t>TheToonCompany.com </a:t>
            </a:r>
            <a:endParaRPr lang="en-GB" sz="2000" b="1" dirty="0"/>
          </a:p>
          <a:p>
            <a:endParaRPr lang="en-GB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9B9164-FC87-43D0-9EFE-08FD421C9C04}"/>
              </a:ext>
            </a:extLst>
          </p:cNvPr>
          <p:cNvSpPr txBox="1"/>
          <p:nvPr/>
        </p:nvSpPr>
        <p:spPr>
          <a:xfrm>
            <a:off x="1197053" y="5162591"/>
            <a:ext cx="10868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Just Copy &amp; Paste In Your Presentations</a:t>
            </a:r>
          </a:p>
          <a:p>
            <a:endParaRPr lang="en-GB" sz="48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214DECF-610A-4C78-8945-AF9CB02531ED}"/>
              </a:ext>
            </a:extLst>
          </p:cNvPr>
          <p:cNvSpPr/>
          <p:nvPr/>
        </p:nvSpPr>
        <p:spPr>
          <a:xfrm>
            <a:off x="8938232" y="6132255"/>
            <a:ext cx="3597150" cy="582892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MyFreeSlides.com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4AD163-B21B-4798-BBD3-7167008AA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33" y="699347"/>
            <a:ext cx="3238461" cy="4463244"/>
          </a:xfrm>
          <a:prstGeom prst="rect">
            <a:avLst/>
          </a:prstGeom>
        </p:spPr>
      </p:pic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A17A544E-D0C9-47F9-8469-DC896804D912}"/>
              </a:ext>
            </a:extLst>
          </p:cNvPr>
          <p:cNvSpPr/>
          <p:nvPr/>
        </p:nvSpPr>
        <p:spPr>
          <a:xfrm>
            <a:off x="8938232" y="4402819"/>
            <a:ext cx="381965" cy="285917"/>
          </a:xfrm>
          <a:prstGeom prst="flowChartDecis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917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276</Words>
  <Application>Microsoft Office PowerPoint</Application>
  <PresentationFormat>Widescreen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4</cp:revision>
  <dcterms:created xsi:type="dcterms:W3CDTF">2019-03-22T17:24:37Z</dcterms:created>
  <dcterms:modified xsi:type="dcterms:W3CDTF">2019-03-22T17:55:30Z</dcterms:modified>
</cp:coreProperties>
</file>