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7" r:id="rId5"/>
    <p:sldId id="525" r:id="rId6"/>
    <p:sldId id="496" r:id="rId7"/>
    <p:sldId id="490" r:id="rId8"/>
    <p:sldId id="515" r:id="rId9"/>
    <p:sldId id="527" r:id="rId10"/>
    <p:sldId id="497" r:id="rId11"/>
    <p:sldId id="514" r:id="rId12"/>
    <p:sldId id="492" r:id="rId13"/>
    <p:sldId id="494" r:id="rId14"/>
    <p:sldId id="500" r:id="rId15"/>
    <p:sldId id="501" r:id="rId16"/>
    <p:sldId id="502" r:id="rId17"/>
    <p:sldId id="519" r:id="rId18"/>
    <p:sldId id="516" r:id="rId19"/>
    <p:sldId id="518" r:id="rId20"/>
    <p:sldId id="499" r:id="rId21"/>
    <p:sldId id="513" r:id="rId22"/>
    <p:sldId id="505" r:id="rId23"/>
    <p:sldId id="507" r:id="rId24"/>
    <p:sldId id="510" r:id="rId25"/>
    <p:sldId id="509" r:id="rId26"/>
    <p:sldId id="508" r:id="rId27"/>
    <p:sldId id="511" r:id="rId28"/>
    <p:sldId id="517" r:id="rId29"/>
    <p:sldId id="521" r:id="rId30"/>
    <p:sldId id="484" r:id="rId31"/>
    <p:sldId id="524" r:id="rId32"/>
    <p:sldId id="487" r:id="rId3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26BB52-C8A5-4A08-BE8C-A8C9A1FDEE1B}">
          <p14:sldIdLst>
            <p14:sldId id="257"/>
          </p14:sldIdLst>
        </p14:section>
        <p14:section name="Intro" id="{56316947-0C35-47E7-82DA-790FF01C3D48}">
          <p14:sldIdLst>
            <p14:sldId id="525"/>
          </p14:sldIdLst>
        </p14:section>
        <p14:section name="Use-cases" id="{BFEE31A9-1D3D-40EA-A2E8-BA6CEBA5784F}">
          <p14:sldIdLst>
            <p14:sldId id="496"/>
            <p14:sldId id="490"/>
            <p14:sldId id="515"/>
            <p14:sldId id="527"/>
          </p14:sldIdLst>
        </p14:section>
        <p14:section name="Registo" id="{CFCEA563-CC51-4A18-A64C-378071EA4E90}">
          <p14:sldIdLst>
            <p14:sldId id="497"/>
          </p14:sldIdLst>
        </p14:section>
        <p14:section name="Niveis de Confiança" id="{2E6DB45B-F2CA-4B18-BC1C-59217EC56E77}">
          <p14:sldIdLst>
            <p14:sldId id="514"/>
          </p14:sldIdLst>
        </p14:section>
        <p14:section name="Atributos" id="{F9A0ADF0-86E1-4EBD-8F4E-CF5574148B7E}">
          <p14:sldIdLst>
            <p14:sldId id="492"/>
            <p14:sldId id="494"/>
          </p14:sldIdLst>
        </p14:section>
        <p14:section name="Desafios" id="{969EC1F8-EB68-4A56-A264-8A3FD93FB3E0}">
          <p14:sldIdLst>
            <p14:sldId id="500"/>
            <p14:sldId id="501"/>
            <p14:sldId id="502"/>
            <p14:sldId id="519"/>
            <p14:sldId id="516"/>
            <p14:sldId id="518"/>
          </p14:sldIdLst>
        </p14:section>
        <p14:section name="eIDAS" id="{5F21D41E-4377-48E8-AB0C-830999AA251E}">
          <p14:sldIdLst>
            <p14:sldId id="499"/>
            <p14:sldId id="513"/>
            <p14:sldId id="505"/>
            <p14:sldId id="507"/>
            <p14:sldId id="510"/>
            <p14:sldId id="509"/>
            <p14:sldId id="508"/>
            <p14:sldId id="511"/>
            <p14:sldId id="517"/>
            <p14:sldId id="521"/>
            <p14:sldId id="484"/>
            <p14:sldId id="524"/>
          </p14:sldIdLst>
        </p14:section>
        <p14:section name="end" id="{70FAB0CA-F453-44DB-905B-2B54ACE82410}">
          <p14:sldIdLst>
            <p14:sldId id="4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DBC"/>
    <a:srgbClr val="3E6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1ECB4-604C-4A97-BF9B-8F6AA672D029}" v="7" dt="2023-06-27T08:53:42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Guerreiro" userId="fbbbf6d5-cbd9-4818-a95e-2ef6f80d59bb" providerId="ADAL" clId="{4141ECB4-604C-4A97-BF9B-8F6AA672D029}"/>
    <pc:docChg chg="undo custSel addSld delSld modSld sldOrd addSection delSection modSection">
      <pc:chgData name="João Guerreiro" userId="fbbbf6d5-cbd9-4818-a95e-2ef6f80d59bb" providerId="ADAL" clId="{4141ECB4-604C-4A97-BF9B-8F6AA672D029}" dt="2023-06-27T08:52:49.469" v="359" actId="115"/>
      <pc:docMkLst>
        <pc:docMk/>
      </pc:docMkLst>
      <pc:sldChg chg="modSp mod ord">
        <pc:chgData name="João Guerreiro" userId="fbbbf6d5-cbd9-4818-a95e-2ef6f80d59bb" providerId="ADAL" clId="{4141ECB4-604C-4A97-BF9B-8F6AA672D029}" dt="2023-06-26T17:47:43.186" v="2" actId="6549"/>
        <pc:sldMkLst>
          <pc:docMk/>
          <pc:sldMk cId="2791872727" sldId="490"/>
        </pc:sldMkLst>
        <pc:spChg chg="mod">
          <ac:chgData name="João Guerreiro" userId="fbbbf6d5-cbd9-4818-a95e-2ef6f80d59bb" providerId="ADAL" clId="{4141ECB4-604C-4A97-BF9B-8F6AA672D029}" dt="2023-06-26T17:47:43.186" v="2" actId="6549"/>
          <ac:spMkLst>
            <pc:docMk/>
            <pc:sldMk cId="2791872727" sldId="490"/>
            <ac:spMk id="13" creationId="{E46A0704-6C47-DB68-F6FA-DA0AD81E0929}"/>
          </ac:spMkLst>
        </pc:spChg>
      </pc:sldChg>
      <pc:sldChg chg="modSp mod">
        <pc:chgData name="João Guerreiro" userId="fbbbf6d5-cbd9-4818-a95e-2ef6f80d59bb" providerId="ADAL" clId="{4141ECB4-604C-4A97-BF9B-8F6AA672D029}" dt="2023-06-26T18:07:29.011" v="176" actId="20577"/>
        <pc:sldMkLst>
          <pc:docMk/>
          <pc:sldMk cId="2957264339" sldId="492"/>
        </pc:sldMkLst>
        <pc:spChg chg="mod">
          <ac:chgData name="João Guerreiro" userId="fbbbf6d5-cbd9-4818-a95e-2ef6f80d59bb" providerId="ADAL" clId="{4141ECB4-604C-4A97-BF9B-8F6AA672D029}" dt="2023-06-26T18:07:29.011" v="176" actId="20577"/>
          <ac:spMkLst>
            <pc:docMk/>
            <pc:sldMk cId="2957264339" sldId="492"/>
            <ac:spMk id="6" creationId="{289E58D3-E518-D7D1-54D9-082CC7A97CEE}"/>
          </ac:spMkLst>
        </pc:spChg>
      </pc:sldChg>
      <pc:sldChg chg="addSp modSp mod">
        <pc:chgData name="João Guerreiro" userId="fbbbf6d5-cbd9-4818-a95e-2ef6f80d59bb" providerId="ADAL" clId="{4141ECB4-604C-4A97-BF9B-8F6AA672D029}" dt="2023-06-26T23:47:11.578" v="197" actId="1076"/>
        <pc:sldMkLst>
          <pc:docMk/>
          <pc:sldMk cId="700142571" sldId="494"/>
        </pc:sldMkLst>
        <pc:spChg chg="mod">
          <ac:chgData name="João Guerreiro" userId="fbbbf6d5-cbd9-4818-a95e-2ef6f80d59bb" providerId="ADAL" clId="{4141ECB4-604C-4A97-BF9B-8F6AA672D029}" dt="2023-06-26T23:46:38.131" v="193" actId="20577"/>
          <ac:spMkLst>
            <pc:docMk/>
            <pc:sldMk cId="700142571" sldId="494"/>
            <ac:spMk id="15" creationId="{08AC8C72-DF7F-E283-75BE-628AC76C60DC}"/>
          </ac:spMkLst>
        </pc:spChg>
        <pc:spChg chg="add mod">
          <ac:chgData name="João Guerreiro" userId="fbbbf6d5-cbd9-4818-a95e-2ef6f80d59bb" providerId="ADAL" clId="{4141ECB4-604C-4A97-BF9B-8F6AA672D029}" dt="2023-06-26T23:47:11.578" v="197" actId="1076"/>
          <ac:spMkLst>
            <pc:docMk/>
            <pc:sldMk cId="700142571" sldId="494"/>
            <ac:spMk id="16" creationId="{6F68A83B-023C-E190-3AE3-597F16FA5A8D}"/>
          </ac:spMkLst>
        </pc:spChg>
      </pc:sldChg>
      <pc:sldChg chg="modSp del mod">
        <pc:chgData name="João Guerreiro" userId="fbbbf6d5-cbd9-4818-a95e-2ef6f80d59bb" providerId="ADAL" clId="{4141ECB4-604C-4A97-BF9B-8F6AA672D029}" dt="2023-06-26T18:06:31.510" v="168" actId="2696"/>
        <pc:sldMkLst>
          <pc:docMk/>
          <pc:sldMk cId="774519450" sldId="496"/>
        </pc:sldMkLst>
        <pc:spChg chg="mod">
          <ac:chgData name="João Guerreiro" userId="fbbbf6d5-cbd9-4818-a95e-2ef6f80d59bb" providerId="ADAL" clId="{4141ECB4-604C-4A97-BF9B-8F6AA672D029}" dt="2023-06-26T17:49:26.464" v="46" actId="115"/>
          <ac:spMkLst>
            <pc:docMk/>
            <pc:sldMk cId="774519450" sldId="496"/>
            <ac:spMk id="5" creationId="{4D05883D-DE28-2044-0BB1-96FCE8EB756E}"/>
          </ac:spMkLst>
        </pc:spChg>
      </pc:sldChg>
      <pc:sldChg chg="modSp add mod">
        <pc:chgData name="João Guerreiro" userId="fbbbf6d5-cbd9-4818-a95e-2ef6f80d59bb" providerId="ADAL" clId="{4141ECB4-604C-4A97-BF9B-8F6AA672D029}" dt="2023-06-26T18:07:05.591" v="172" actId="20577"/>
        <pc:sldMkLst>
          <pc:docMk/>
          <pc:sldMk cId="3315701624" sldId="496"/>
        </pc:sldMkLst>
        <pc:spChg chg="mod">
          <ac:chgData name="João Guerreiro" userId="fbbbf6d5-cbd9-4818-a95e-2ef6f80d59bb" providerId="ADAL" clId="{4141ECB4-604C-4A97-BF9B-8F6AA672D029}" dt="2023-06-26T18:07:05.591" v="172" actId="20577"/>
          <ac:spMkLst>
            <pc:docMk/>
            <pc:sldMk cId="3315701624" sldId="496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8:07:26.521" v="175" actId="20577"/>
        <pc:sldMkLst>
          <pc:docMk/>
          <pc:sldMk cId="2140696312" sldId="497"/>
        </pc:sldMkLst>
        <pc:spChg chg="mod">
          <ac:chgData name="João Guerreiro" userId="fbbbf6d5-cbd9-4818-a95e-2ef6f80d59bb" providerId="ADAL" clId="{4141ECB4-604C-4A97-BF9B-8F6AA672D029}" dt="2023-06-26T18:07:26.521" v="175" actId="20577"/>
          <ac:spMkLst>
            <pc:docMk/>
            <pc:sldMk cId="2140696312" sldId="497"/>
            <ac:spMk id="5" creationId="{4D05883D-DE28-2044-0BB1-96FCE8EB756E}"/>
          </ac:spMkLst>
        </pc:spChg>
        <pc:spChg chg="mod">
          <ac:chgData name="João Guerreiro" userId="fbbbf6d5-cbd9-4818-a95e-2ef6f80d59bb" providerId="ADAL" clId="{4141ECB4-604C-4A97-BF9B-8F6AA672D029}" dt="2023-06-26T17:48:36.554" v="42" actId="14"/>
          <ac:spMkLst>
            <pc:docMk/>
            <pc:sldMk cId="2140696312" sldId="497"/>
            <ac:spMk id="8" creationId="{69273714-9ECA-C552-F01C-526EA4D005BC}"/>
          </ac:spMkLst>
        </pc:spChg>
      </pc:sldChg>
      <pc:sldChg chg="modSp mod">
        <pc:chgData name="João Guerreiro" userId="fbbbf6d5-cbd9-4818-a95e-2ef6f80d59bb" providerId="ADAL" clId="{4141ECB4-604C-4A97-BF9B-8F6AA672D029}" dt="2023-06-26T23:47:53.270" v="235" actId="1035"/>
        <pc:sldMkLst>
          <pc:docMk/>
          <pc:sldMk cId="1624417495" sldId="501"/>
        </pc:sldMkLst>
        <pc:spChg chg="mod">
          <ac:chgData name="João Guerreiro" userId="fbbbf6d5-cbd9-4818-a95e-2ef6f80d59bb" providerId="ADAL" clId="{4141ECB4-604C-4A97-BF9B-8F6AA672D029}" dt="2023-06-26T23:47:53.270" v="235" actId="1035"/>
          <ac:spMkLst>
            <pc:docMk/>
            <pc:sldMk cId="1624417495" sldId="501"/>
            <ac:spMk id="4" creationId="{96A93E2E-4F49-DD06-C5C3-CC24554A019D}"/>
          </ac:spMkLst>
        </pc:spChg>
        <pc:spChg chg="mod">
          <ac:chgData name="João Guerreiro" userId="fbbbf6d5-cbd9-4818-a95e-2ef6f80d59bb" providerId="ADAL" clId="{4141ECB4-604C-4A97-BF9B-8F6AA672D029}" dt="2023-06-26T17:50:00.619" v="47"/>
          <ac:spMkLst>
            <pc:docMk/>
            <pc:sldMk cId="1624417495" sldId="501"/>
            <ac:spMk id="5" creationId="{4D05883D-DE28-2044-0BB1-96FCE8EB756E}"/>
          </ac:spMkLst>
        </pc:spChg>
        <pc:graphicFrameChg chg="mod">
          <ac:chgData name="João Guerreiro" userId="fbbbf6d5-cbd9-4818-a95e-2ef6f80d59bb" providerId="ADAL" clId="{4141ECB4-604C-4A97-BF9B-8F6AA672D029}" dt="2023-06-26T23:47:53.270" v="235" actId="1035"/>
          <ac:graphicFrameMkLst>
            <pc:docMk/>
            <pc:sldMk cId="1624417495" sldId="501"/>
            <ac:graphicFrameMk id="2" creationId="{3BC1B07C-EC6F-82FF-7C55-3A89D059ACD6}"/>
          </ac:graphicFrameMkLst>
        </pc:graphicFrameChg>
      </pc:sldChg>
      <pc:sldChg chg="modSp mod">
        <pc:chgData name="João Guerreiro" userId="fbbbf6d5-cbd9-4818-a95e-2ef6f80d59bb" providerId="ADAL" clId="{4141ECB4-604C-4A97-BF9B-8F6AA672D029}" dt="2023-06-26T17:50:03.409" v="48"/>
        <pc:sldMkLst>
          <pc:docMk/>
          <pc:sldMk cId="4224843112" sldId="502"/>
        </pc:sldMkLst>
        <pc:spChg chg="mod">
          <ac:chgData name="João Guerreiro" userId="fbbbf6d5-cbd9-4818-a95e-2ef6f80d59bb" providerId="ADAL" clId="{4141ECB4-604C-4A97-BF9B-8F6AA672D029}" dt="2023-06-26T17:50:03.409" v="48"/>
          <ac:spMkLst>
            <pc:docMk/>
            <pc:sldMk cId="4224843112" sldId="502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7:50:42.929" v="69"/>
        <pc:sldMkLst>
          <pc:docMk/>
          <pc:sldMk cId="578022183" sldId="505"/>
        </pc:sldMkLst>
        <pc:spChg chg="mod">
          <ac:chgData name="João Guerreiro" userId="fbbbf6d5-cbd9-4818-a95e-2ef6f80d59bb" providerId="ADAL" clId="{4141ECB4-604C-4A97-BF9B-8F6AA672D029}" dt="2023-06-26T17:50:42.929" v="69"/>
          <ac:spMkLst>
            <pc:docMk/>
            <pc:sldMk cId="578022183" sldId="505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7:50:46.382" v="70"/>
        <pc:sldMkLst>
          <pc:docMk/>
          <pc:sldMk cId="1010597723" sldId="507"/>
        </pc:sldMkLst>
        <pc:spChg chg="mod">
          <ac:chgData name="João Guerreiro" userId="fbbbf6d5-cbd9-4818-a95e-2ef6f80d59bb" providerId="ADAL" clId="{4141ECB4-604C-4A97-BF9B-8F6AA672D029}" dt="2023-06-26T17:50:46.382" v="70"/>
          <ac:spMkLst>
            <pc:docMk/>
            <pc:sldMk cId="1010597723" sldId="507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7:50:51.040" v="72"/>
        <pc:sldMkLst>
          <pc:docMk/>
          <pc:sldMk cId="356583780" sldId="508"/>
        </pc:sldMkLst>
        <pc:spChg chg="mod">
          <ac:chgData name="João Guerreiro" userId="fbbbf6d5-cbd9-4818-a95e-2ef6f80d59bb" providerId="ADAL" clId="{4141ECB4-604C-4A97-BF9B-8F6AA672D029}" dt="2023-06-26T17:50:51.040" v="72"/>
          <ac:spMkLst>
            <pc:docMk/>
            <pc:sldMk cId="356583780" sldId="508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7:50:53.210" v="73"/>
        <pc:sldMkLst>
          <pc:docMk/>
          <pc:sldMk cId="917791474" sldId="509"/>
        </pc:sldMkLst>
        <pc:spChg chg="mod">
          <ac:chgData name="João Guerreiro" userId="fbbbf6d5-cbd9-4818-a95e-2ef6f80d59bb" providerId="ADAL" clId="{4141ECB4-604C-4A97-BF9B-8F6AA672D029}" dt="2023-06-26T17:50:53.210" v="73"/>
          <ac:spMkLst>
            <pc:docMk/>
            <pc:sldMk cId="917791474" sldId="509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7:50:48.529" v="71"/>
        <pc:sldMkLst>
          <pc:docMk/>
          <pc:sldMk cId="3128458867" sldId="510"/>
        </pc:sldMkLst>
        <pc:spChg chg="mod">
          <ac:chgData name="João Guerreiro" userId="fbbbf6d5-cbd9-4818-a95e-2ef6f80d59bb" providerId="ADAL" clId="{4141ECB4-604C-4A97-BF9B-8F6AA672D029}" dt="2023-06-26T17:50:48.529" v="71"/>
          <ac:spMkLst>
            <pc:docMk/>
            <pc:sldMk cId="3128458867" sldId="510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7:50:57.970" v="74"/>
        <pc:sldMkLst>
          <pc:docMk/>
          <pc:sldMk cId="2780970198" sldId="511"/>
        </pc:sldMkLst>
        <pc:spChg chg="mod">
          <ac:chgData name="João Guerreiro" userId="fbbbf6d5-cbd9-4818-a95e-2ef6f80d59bb" providerId="ADAL" clId="{4141ECB4-604C-4A97-BF9B-8F6AA672D029}" dt="2023-06-26T17:50:57.970" v="74"/>
          <ac:spMkLst>
            <pc:docMk/>
            <pc:sldMk cId="2780970198" sldId="511"/>
            <ac:spMk id="5" creationId="{4D05883D-DE28-2044-0BB1-96FCE8EB756E}"/>
          </ac:spMkLst>
        </pc:spChg>
      </pc:sldChg>
      <pc:sldChg chg="modSp add del mod ord">
        <pc:chgData name="João Guerreiro" userId="fbbbf6d5-cbd9-4818-a95e-2ef6f80d59bb" providerId="ADAL" clId="{4141ECB4-604C-4A97-BF9B-8F6AA672D029}" dt="2023-06-27T08:52:17.760" v="355" actId="47"/>
        <pc:sldMkLst>
          <pc:docMk/>
          <pc:sldMk cId="2788412362" sldId="514"/>
        </pc:sldMkLst>
        <pc:spChg chg="mod">
          <ac:chgData name="João Guerreiro" userId="fbbbf6d5-cbd9-4818-a95e-2ef6f80d59bb" providerId="ADAL" clId="{4141ECB4-604C-4A97-BF9B-8F6AA672D029}" dt="2023-06-26T18:07:32.711" v="177" actId="20577"/>
          <ac:spMkLst>
            <pc:docMk/>
            <pc:sldMk cId="2788412362" sldId="514"/>
            <ac:spMk id="4" creationId="{E42F0163-6116-3E4F-4963-D9913216E77A}"/>
          </ac:spMkLst>
        </pc:spChg>
      </pc:sldChg>
      <pc:sldChg chg="modSp mod ord">
        <pc:chgData name="João Guerreiro" userId="fbbbf6d5-cbd9-4818-a95e-2ef6f80d59bb" providerId="ADAL" clId="{4141ECB4-604C-4A97-BF9B-8F6AA672D029}" dt="2023-06-26T17:48:00.362" v="5" actId="6549"/>
        <pc:sldMkLst>
          <pc:docMk/>
          <pc:sldMk cId="1525390745" sldId="515"/>
        </pc:sldMkLst>
        <pc:spChg chg="mod">
          <ac:chgData name="João Guerreiro" userId="fbbbf6d5-cbd9-4818-a95e-2ef6f80d59bb" providerId="ADAL" clId="{4141ECB4-604C-4A97-BF9B-8F6AA672D029}" dt="2023-06-26T17:48:00.362" v="5" actId="6549"/>
          <ac:spMkLst>
            <pc:docMk/>
            <pc:sldMk cId="1525390745" sldId="515"/>
            <ac:spMk id="4" creationId="{FF6E8A12-7F4E-4116-CA3C-C9C3D4454F04}"/>
          </ac:spMkLst>
        </pc:spChg>
      </pc:sldChg>
      <pc:sldChg chg="modSp mod">
        <pc:chgData name="João Guerreiro" userId="fbbbf6d5-cbd9-4818-a95e-2ef6f80d59bb" providerId="ADAL" clId="{4141ECB4-604C-4A97-BF9B-8F6AA672D029}" dt="2023-06-26T17:51:22.180" v="90" actId="20577"/>
        <pc:sldMkLst>
          <pc:docMk/>
          <pc:sldMk cId="989674485" sldId="517"/>
        </pc:sldMkLst>
        <pc:spChg chg="mod">
          <ac:chgData name="João Guerreiro" userId="fbbbf6d5-cbd9-4818-a95e-2ef6f80d59bb" providerId="ADAL" clId="{4141ECB4-604C-4A97-BF9B-8F6AA672D029}" dt="2023-06-26T17:51:09.873" v="78" actId="114"/>
          <ac:spMkLst>
            <pc:docMk/>
            <pc:sldMk cId="989674485" sldId="517"/>
            <ac:spMk id="5" creationId="{4D05883D-DE28-2044-0BB1-96FCE8EB756E}"/>
          </ac:spMkLst>
        </pc:spChg>
        <pc:spChg chg="mod">
          <ac:chgData name="João Guerreiro" userId="fbbbf6d5-cbd9-4818-a95e-2ef6f80d59bb" providerId="ADAL" clId="{4141ECB4-604C-4A97-BF9B-8F6AA672D029}" dt="2023-06-26T17:51:22.180" v="90" actId="20577"/>
          <ac:spMkLst>
            <pc:docMk/>
            <pc:sldMk cId="989674485" sldId="517"/>
            <ac:spMk id="7" creationId="{28C7971F-6A24-97C8-8D8C-8013C6085480}"/>
          </ac:spMkLst>
        </pc:spChg>
      </pc:sldChg>
      <pc:sldChg chg="modSp mod">
        <pc:chgData name="João Guerreiro" userId="fbbbf6d5-cbd9-4818-a95e-2ef6f80d59bb" providerId="ADAL" clId="{4141ECB4-604C-4A97-BF9B-8F6AA672D029}" dt="2023-06-26T17:50:32.572" v="68" actId="20577"/>
        <pc:sldMkLst>
          <pc:docMk/>
          <pc:sldMk cId="3100044292" sldId="518"/>
        </pc:sldMkLst>
        <pc:spChg chg="mod">
          <ac:chgData name="João Guerreiro" userId="fbbbf6d5-cbd9-4818-a95e-2ef6f80d59bb" providerId="ADAL" clId="{4141ECB4-604C-4A97-BF9B-8F6AA672D029}" dt="2023-06-26T17:50:32.572" v="68" actId="20577"/>
          <ac:spMkLst>
            <pc:docMk/>
            <pc:sldMk cId="3100044292" sldId="518"/>
            <ac:spMk id="5" creationId="{4D05883D-DE28-2044-0BB1-96FCE8EB756E}"/>
          </ac:spMkLst>
        </pc:spChg>
      </pc:sldChg>
      <pc:sldChg chg="modSp mod">
        <pc:chgData name="João Guerreiro" userId="fbbbf6d5-cbd9-4818-a95e-2ef6f80d59bb" providerId="ADAL" clId="{4141ECB4-604C-4A97-BF9B-8F6AA672D029}" dt="2023-06-26T17:50:05.499" v="49"/>
        <pc:sldMkLst>
          <pc:docMk/>
          <pc:sldMk cId="2070314183" sldId="519"/>
        </pc:sldMkLst>
        <pc:spChg chg="mod">
          <ac:chgData name="João Guerreiro" userId="fbbbf6d5-cbd9-4818-a95e-2ef6f80d59bb" providerId="ADAL" clId="{4141ECB4-604C-4A97-BF9B-8F6AA672D029}" dt="2023-06-26T17:50:05.499" v="49"/>
          <ac:spMkLst>
            <pc:docMk/>
            <pc:sldMk cId="2070314183" sldId="519"/>
            <ac:spMk id="5" creationId="{4D05883D-DE28-2044-0BB1-96FCE8EB756E}"/>
          </ac:spMkLst>
        </pc:spChg>
      </pc:sldChg>
      <pc:sldChg chg="modSp del mod ord">
        <pc:chgData name="João Guerreiro" userId="fbbbf6d5-cbd9-4818-a95e-2ef6f80d59bb" providerId="ADAL" clId="{4141ECB4-604C-4A97-BF9B-8F6AA672D029}" dt="2023-06-26T23:45:32.024" v="190" actId="47"/>
        <pc:sldMkLst>
          <pc:docMk/>
          <pc:sldMk cId="1722199236" sldId="520"/>
        </pc:sldMkLst>
        <pc:spChg chg="mod">
          <ac:chgData name="João Guerreiro" userId="fbbbf6d5-cbd9-4818-a95e-2ef6f80d59bb" providerId="ADAL" clId="{4141ECB4-604C-4A97-BF9B-8F6AA672D029}" dt="2023-06-26T17:54:27.383" v="158" actId="1036"/>
          <ac:spMkLst>
            <pc:docMk/>
            <pc:sldMk cId="1722199236" sldId="520"/>
            <ac:spMk id="5" creationId="{4D05883D-DE28-2044-0BB1-96FCE8EB756E}"/>
          </ac:spMkLst>
        </pc:spChg>
        <pc:spChg chg="mod">
          <ac:chgData name="João Guerreiro" userId="fbbbf6d5-cbd9-4818-a95e-2ef6f80d59bb" providerId="ADAL" clId="{4141ECB4-604C-4A97-BF9B-8F6AA672D029}" dt="2023-06-26T23:44:09.844" v="184" actId="948"/>
          <ac:spMkLst>
            <pc:docMk/>
            <pc:sldMk cId="1722199236" sldId="520"/>
            <ac:spMk id="13" creationId="{81DDE110-4BC0-EA0C-A6B7-41E1899E404A}"/>
          </ac:spMkLst>
        </pc:spChg>
        <pc:picChg chg="mod">
          <ac:chgData name="João Guerreiro" userId="fbbbf6d5-cbd9-4818-a95e-2ef6f80d59bb" providerId="ADAL" clId="{4141ECB4-604C-4A97-BF9B-8F6AA672D029}" dt="2023-06-26T17:54:27.383" v="158" actId="1036"/>
          <ac:picMkLst>
            <pc:docMk/>
            <pc:sldMk cId="1722199236" sldId="520"/>
            <ac:picMk id="4" creationId="{488C3D0D-D8B5-3E9F-B010-AA01F577AC59}"/>
          </ac:picMkLst>
        </pc:picChg>
      </pc:sldChg>
      <pc:sldChg chg="modSp mod">
        <pc:chgData name="João Guerreiro" userId="fbbbf6d5-cbd9-4818-a95e-2ef6f80d59bb" providerId="ADAL" clId="{4141ECB4-604C-4A97-BF9B-8F6AA672D029}" dt="2023-06-26T17:51:33.820" v="105" actId="20577"/>
        <pc:sldMkLst>
          <pc:docMk/>
          <pc:sldMk cId="2962371182" sldId="521"/>
        </pc:sldMkLst>
        <pc:spChg chg="mod">
          <ac:chgData name="João Guerreiro" userId="fbbbf6d5-cbd9-4818-a95e-2ef6f80d59bb" providerId="ADAL" clId="{4141ECB4-604C-4A97-BF9B-8F6AA672D029}" dt="2023-06-26T17:51:33.820" v="105" actId="20577"/>
          <ac:spMkLst>
            <pc:docMk/>
            <pc:sldMk cId="2962371182" sldId="521"/>
            <ac:spMk id="7" creationId="{28C7971F-6A24-97C8-8D8C-8013C6085480}"/>
          </ac:spMkLst>
        </pc:spChg>
      </pc:sldChg>
      <pc:sldChg chg="addSp modSp mod">
        <pc:chgData name="João Guerreiro" userId="fbbbf6d5-cbd9-4818-a95e-2ef6f80d59bb" providerId="ADAL" clId="{4141ECB4-604C-4A97-BF9B-8F6AA672D029}" dt="2023-06-26T23:44:56.175" v="189" actId="1076"/>
        <pc:sldMkLst>
          <pc:docMk/>
          <pc:sldMk cId="1217575872" sldId="525"/>
        </pc:sldMkLst>
        <pc:spChg chg="mod">
          <ac:chgData name="João Guerreiro" userId="fbbbf6d5-cbd9-4818-a95e-2ef6f80d59bb" providerId="ADAL" clId="{4141ECB4-604C-4A97-BF9B-8F6AA672D029}" dt="2023-06-26T17:52:07.527" v="110" actId="14100"/>
          <ac:spMkLst>
            <pc:docMk/>
            <pc:sldMk cId="1217575872" sldId="525"/>
            <ac:spMk id="3" creationId="{61034377-C997-BF3F-1DFF-0096B3417BC4}"/>
          </ac:spMkLst>
        </pc:spChg>
        <pc:picChg chg="add mod">
          <ac:chgData name="João Guerreiro" userId="fbbbf6d5-cbd9-4818-a95e-2ef6f80d59bb" providerId="ADAL" clId="{4141ECB4-604C-4A97-BF9B-8F6AA672D029}" dt="2023-06-26T23:44:56.175" v="189" actId="1076"/>
          <ac:picMkLst>
            <pc:docMk/>
            <pc:sldMk cId="1217575872" sldId="525"/>
            <ac:picMk id="4" creationId="{12FAAD92-D933-8EC1-517E-8B49EDF61A24}"/>
          </ac:picMkLst>
        </pc:picChg>
      </pc:sldChg>
      <pc:sldChg chg="add del ord">
        <pc:chgData name="João Guerreiro" userId="fbbbf6d5-cbd9-4818-a95e-2ef6f80d59bb" providerId="ADAL" clId="{4141ECB4-604C-4A97-BF9B-8F6AA672D029}" dt="2023-06-27T08:52:22.748" v="356" actId="47"/>
        <pc:sldMkLst>
          <pc:docMk/>
          <pc:sldMk cId="1457106819" sldId="526"/>
        </pc:sldMkLst>
      </pc:sldChg>
      <pc:sldChg chg="delSp modSp add mod">
        <pc:chgData name="João Guerreiro" userId="fbbbf6d5-cbd9-4818-a95e-2ef6f80d59bb" providerId="ADAL" clId="{4141ECB4-604C-4A97-BF9B-8F6AA672D029}" dt="2023-06-27T08:52:49.469" v="359" actId="115"/>
        <pc:sldMkLst>
          <pc:docMk/>
          <pc:sldMk cId="1575412846" sldId="527"/>
        </pc:sldMkLst>
        <pc:spChg chg="del">
          <ac:chgData name="João Guerreiro" userId="fbbbf6d5-cbd9-4818-a95e-2ef6f80d59bb" providerId="ADAL" clId="{4141ECB4-604C-4A97-BF9B-8F6AA672D029}" dt="2023-06-27T08:50:25.950" v="247" actId="478"/>
          <ac:spMkLst>
            <pc:docMk/>
            <pc:sldMk cId="1575412846" sldId="527"/>
            <ac:spMk id="4" creationId="{E42F0163-6116-3E4F-4963-D9913216E77A}"/>
          </ac:spMkLst>
        </pc:spChg>
        <pc:spChg chg="mod">
          <ac:chgData name="João Guerreiro" userId="fbbbf6d5-cbd9-4818-a95e-2ef6f80d59bb" providerId="ADAL" clId="{4141ECB4-604C-4A97-BF9B-8F6AA672D029}" dt="2023-06-27T08:52:49.469" v="359" actId="115"/>
          <ac:spMkLst>
            <pc:docMk/>
            <pc:sldMk cId="1575412846" sldId="527"/>
            <ac:spMk id="6" creationId="{4D11AFED-0655-C8A8-8980-A10B26D38F70}"/>
          </ac:spMkLst>
        </pc:spChg>
      </pc:sldChg>
      <pc:sldChg chg="modSp add del mod">
        <pc:chgData name="João Guerreiro" userId="fbbbf6d5-cbd9-4818-a95e-2ef6f80d59bb" providerId="ADAL" clId="{4141ECB4-604C-4A97-BF9B-8F6AA672D029}" dt="2023-06-27T08:49:32.857" v="236" actId="47"/>
        <pc:sldMkLst>
          <pc:docMk/>
          <pc:sldMk cId="3966284094" sldId="527"/>
        </pc:sldMkLst>
        <pc:spChg chg="mod">
          <ac:chgData name="João Guerreiro" userId="fbbbf6d5-cbd9-4818-a95e-2ef6f80d59bb" providerId="ADAL" clId="{4141ECB4-604C-4A97-BF9B-8F6AA672D029}" dt="2023-06-26T18:06:54.270" v="171" actId="11"/>
          <ac:spMkLst>
            <pc:docMk/>
            <pc:sldMk cId="3966284094" sldId="527"/>
            <ac:spMk id="13" creationId="{81DDE110-4BC0-EA0C-A6B7-41E1899E404A}"/>
          </ac:spMkLst>
        </pc:spChg>
      </pc:sldChg>
      <pc:sldChg chg="add del">
        <pc:chgData name="João Guerreiro" userId="fbbbf6d5-cbd9-4818-a95e-2ef6f80d59bb" providerId="ADAL" clId="{4141ECB4-604C-4A97-BF9B-8F6AA672D029}" dt="2023-06-26T17:53:45.867" v="114" actId="47"/>
        <pc:sldMkLst>
          <pc:docMk/>
          <pc:sldMk cId="4163157116" sldId="5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BFE646-0B4B-F2B9-3064-114A33F883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18467-998C-9256-659E-20081F089B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B670B-EBDA-4B3B-9531-432A6E690D91}" type="datetimeFigureOut">
              <a:rPr lang="pt-PT" smtClean="0"/>
              <a:t>27/06/2023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FC499-36BF-4434-93DC-0083A786BF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A1BE8-65CD-80E3-E7CF-E31E28BD6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8072C-7B53-4F92-80E2-E48E5B70785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0647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C9E89-DF51-46DF-9029-5BCBE07A535A}" type="datetimeFigureOut">
              <a:rPr lang="pt-PT" smtClean="0"/>
              <a:t>27/06/2023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6A787-9A0E-4DEF-8AB5-ACD6C5EE40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5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5E02-9F78-4D55-AA58-2ED3D3AFACCE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38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5E02-9F78-4D55-AA58-2ED3D3AFACCE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99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882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00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5CDE966-ECD1-8111-A5B1-FF86813125B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121;p13">
            <a:extLst>
              <a:ext uri="{FF2B5EF4-FFF2-40B4-BE49-F238E27FC236}">
                <a16:creationId xmlns:a16="http://schemas.microsoft.com/office/drawing/2014/main" id="{476B4B01-5875-EA51-9598-8CB79777B8F4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12" y="6555004"/>
            <a:ext cx="1243253" cy="166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F3CFC1-8E58-2563-E17D-C3CAE678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5842"/>
            <a:ext cx="550653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ED8761C-788A-4BB8-8DD7-F63256207ECE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148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121;p13">
            <a:extLst>
              <a:ext uri="{FF2B5EF4-FFF2-40B4-BE49-F238E27FC236}">
                <a16:creationId xmlns:a16="http://schemas.microsoft.com/office/drawing/2014/main" id="{666D3AAF-6731-1411-F180-A1A31B8B30CA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12" y="6555004"/>
            <a:ext cx="1243253" cy="166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39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8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0725"/>
            <a:ext cx="10515600" cy="405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3" name="Google Shape;121;p13">
            <a:extLst>
              <a:ext uri="{FF2B5EF4-FFF2-40B4-BE49-F238E27FC236}">
                <a16:creationId xmlns:a16="http://schemas.microsoft.com/office/drawing/2014/main" id="{97FD04E6-1D7C-6A5C-6962-3C49C340ED9F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12" y="6555004"/>
            <a:ext cx="1243253" cy="166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29E13D-F92D-9CD2-4EB7-340EEA40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5842"/>
            <a:ext cx="550653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ED8761C-788A-4BB8-8DD7-F63256207ECE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790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761C-788A-4BB8-8DD7-F63256207EC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453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oao.guerreiro@fccn.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utenticacao.gov.pt/outros-meios/autenticacao-europei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oao.guerreiro@fccn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11/relationships/webextension" Target="../webextensions/webextension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A636-80EB-4F32-B8CB-365FC0D2E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596" y="2439402"/>
            <a:ext cx="9144000" cy="2057718"/>
          </a:xfrm>
        </p:spPr>
        <p:txBody>
          <a:bodyPr/>
          <a:lstStyle/>
          <a:p>
            <a:r>
              <a:rPr lang="pt-PT" dirty="0"/>
              <a:t>Autenticação.gov no</a:t>
            </a:r>
            <a:br>
              <a:rPr lang="pt-PT" dirty="0"/>
            </a:b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F70D9-2861-B100-6761-4328EFD06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3919"/>
            <a:ext cx="9144000" cy="1293495"/>
          </a:xfrm>
        </p:spPr>
        <p:txBody>
          <a:bodyPr/>
          <a:lstStyle/>
          <a:p>
            <a:pPr algn="r"/>
            <a:r>
              <a:rPr lang="pt-PT" dirty="0"/>
              <a:t>João Guerreiro</a:t>
            </a:r>
          </a:p>
          <a:p>
            <a:pPr algn="r"/>
            <a:r>
              <a:rPr lang="pt-PT" dirty="0">
                <a:hlinkClick r:id="rId2"/>
              </a:rPr>
              <a:t>joao.guerreiro@fccn.pt</a:t>
            </a:r>
            <a:endParaRPr lang="pt-PT" dirty="0"/>
          </a:p>
        </p:txBody>
      </p:sp>
      <p:pic>
        <p:nvPicPr>
          <p:cNvPr id="4" name="Google Shape;121;p13">
            <a:extLst>
              <a:ext uri="{FF2B5EF4-FFF2-40B4-BE49-F238E27FC236}">
                <a16:creationId xmlns:a16="http://schemas.microsoft.com/office/drawing/2014/main" id="{1FE76C84-D277-D339-453B-66A7166E57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93" y="3594467"/>
            <a:ext cx="4996645" cy="67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7D6674B-D271-71BF-08FA-B7BEA7883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3" y="2688217"/>
            <a:ext cx="714656" cy="7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FF8D38-8543-9BF0-E33A-74A3B8FF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170" y="777003"/>
            <a:ext cx="3098654" cy="410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Atributos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E8E67C-FFBE-F69D-C9ED-25F383D4B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6771" y="366363"/>
            <a:ext cx="4368510" cy="582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E92F6D-F071-6067-9C49-7B0963984A75}"/>
              </a:ext>
            </a:extLst>
          </p:cNvPr>
          <p:cNvSpPr/>
          <p:nvPr/>
        </p:nvSpPr>
        <p:spPr>
          <a:xfrm>
            <a:off x="7646126" y="548640"/>
            <a:ext cx="862149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43A5CB-BDA9-BA6A-20C3-7F3181196385}"/>
              </a:ext>
            </a:extLst>
          </p:cNvPr>
          <p:cNvSpPr/>
          <p:nvPr/>
        </p:nvSpPr>
        <p:spPr>
          <a:xfrm>
            <a:off x="7646126" y="1201178"/>
            <a:ext cx="1132114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4E7EF8-0FCB-4707-8DC3-97728214EC6E}"/>
              </a:ext>
            </a:extLst>
          </p:cNvPr>
          <p:cNvSpPr/>
          <p:nvPr/>
        </p:nvSpPr>
        <p:spPr>
          <a:xfrm>
            <a:off x="7646126" y="2486946"/>
            <a:ext cx="714103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6504B-8DC5-E077-01C4-8415690C5F00}"/>
              </a:ext>
            </a:extLst>
          </p:cNvPr>
          <p:cNvSpPr/>
          <p:nvPr/>
        </p:nvSpPr>
        <p:spPr>
          <a:xfrm>
            <a:off x="7646126" y="3710123"/>
            <a:ext cx="992777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84F794-792B-FFB3-5113-CAD0627DC77A}"/>
              </a:ext>
            </a:extLst>
          </p:cNvPr>
          <p:cNvSpPr/>
          <p:nvPr/>
        </p:nvSpPr>
        <p:spPr>
          <a:xfrm>
            <a:off x="7646126" y="4366123"/>
            <a:ext cx="1132114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AE910-8BB5-9F8F-5DAF-5A71BB79D79B}"/>
              </a:ext>
            </a:extLst>
          </p:cNvPr>
          <p:cNvSpPr/>
          <p:nvPr/>
        </p:nvSpPr>
        <p:spPr>
          <a:xfrm>
            <a:off x="7646125" y="4995996"/>
            <a:ext cx="1480457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646777-7D38-0D21-AF89-777271FAAA46}"/>
              </a:ext>
            </a:extLst>
          </p:cNvPr>
          <p:cNvSpPr/>
          <p:nvPr/>
        </p:nvSpPr>
        <p:spPr>
          <a:xfrm>
            <a:off x="9906001" y="5001981"/>
            <a:ext cx="1480457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2119D2-BEF3-F1AF-B06B-8DE2857A5307}"/>
              </a:ext>
            </a:extLst>
          </p:cNvPr>
          <p:cNvSpPr/>
          <p:nvPr/>
        </p:nvSpPr>
        <p:spPr>
          <a:xfrm>
            <a:off x="7646125" y="5634578"/>
            <a:ext cx="1314995" cy="470263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250144-18F2-7EFB-5376-43B7EAEAF974}"/>
              </a:ext>
            </a:extLst>
          </p:cNvPr>
          <p:cNvCxnSpPr/>
          <p:nvPr/>
        </p:nvCxnSpPr>
        <p:spPr>
          <a:xfrm>
            <a:off x="6718431" y="2486946"/>
            <a:ext cx="788358" cy="0"/>
          </a:xfrm>
          <a:prstGeom prst="straightConnector1">
            <a:avLst/>
          </a:prstGeom>
          <a:ln w="57150">
            <a:solidFill>
              <a:srgbClr val="3C5D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121;p13">
            <a:extLst>
              <a:ext uri="{FF2B5EF4-FFF2-40B4-BE49-F238E27FC236}">
                <a16:creationId xmlns:a16="http://schemas.microsoft.com/office/drawing/2014/main" id="{E1BC3028-5536-CEEE-AE25-74B11EA5BA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4011" y="427325"/>
            <a:ext cx="2606324" cy="3496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60538-D481-FE91-AEC9-6AC71560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10</a:t>
            </a:fld>
            <a:endParaRPr lang="pt-PT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08AC8C72-DF7F-E283-75BE-628AC76C60DC}"/>
              </a:ext>
            </a:extLst>
          </p:cNvPr>
          <p:cNvSpPr txBox="1">
            <a:spLocks/>
          </p:cNvSpPr>
          <p:nvPr/>
        </p:nvSpPr>
        <p:spPr>
          <a:xfrm>
            <a:off x="2138971" y="43142"/>
            <a:ext cx="10515600" cy="95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/>
              <a:t>Caso de uso </a:t>
            </a:r>
            <a:r>
              <a:rPr lang="pt-PT" sz="2800" b="1" u="sng" dirty="0"/>
              <a:t>2. Registo</a:t>
            </a:r>
            <a:endParaRPr lang="pt-PT" sz="2800" u="sng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C9C2CC-E6E7-B25F-6066-513F25BF8BA2}"/>
              </a:ext>
            </a:extLst>
          </p:cNvPr>
          <p:cNvSpPr txBox="1">
            <a:spLocks/>
          </p:cNvSpPr>
          <p:nvPr/>
        </p:nvSpPr>
        <p:spPr>
          <a:xfrm>
            <a:off x="865039" y="3179989"/>
            <a:ext cx="5799467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b="1" i="1" dirty="0">
                <a:solidFill>
                  <a:srgbClr val="3E60AC"/>
                </a:solidFill>
              </a:rPr>
              <a:t>Nome, Apelido</a:t>
            </a:r>
          </a:p>
          <a:p>
            <a:r>
              <a:rPr lang="pt-PT" sz="2400" b="1" i="1" dirty="0">
                <a:solidFill>
                  <a:srgbClr val="3E60AC"/>
                </a:solidFill>
              </a:rPr>
              <a:t>Género</a:t>
            </a:r>
          </a:p>
          <a:p>
            <a:r>
              <a:rPr lang="pt-PT" sz="2400" i="1" dirty="0"/>
              <a:t>Telefone</a:t>
            </a:r>
          </a:p>
          <a:p>
            <a:r>
              <a:rPr lang="pt-PT" sz="2400" b="1" i="1" dirty="0">
                <a:solidFill>
                  <a:srgbClr val="3E60AC"/>
                </a:solidFill>
              </a:rPr>
              <a:t>Nacionalidade</a:t>
            </a:r>
          </a:p>
          <a:p>
            <a:r>
              <a:rPr lang="pt-PT" sz="2400" b="1" i="1" dirty="0">
                <a:solidFill>
                  <a:srgbClr val="3E60AC"/>
                </a:solidFill>
              </a:rPr>
              <a:t>Data de Nascimento</a:t>
            </a:r>
          </a:p>
          <a:p>
            <a:r>
              <a:rPr lang="pt-PT" sz="2400" b="1" i="1" dirty="0">
                <a:solidFill>
                  <a:srgbClr val="3E60AC"/>
                </a:solidFill>
              </a:rPr>
              <a:t>Documento de Identificação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68A83B-023C-E190-3AE3-597F16FA5A8D}"/>
              </a:ext>
            </a:extLst>
          </p:cNvPr>
          <p:cNvSpPr txBox="1"/>
          <p:nvPr/>
        </p:nvSpPr>
        <p:spPr>
          <a:xfrm>
            <a:off x="9586034" y="2829530"/>
            <a:ext cx="2206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rgbClr val="3E60AC"/>
                </a:solidFill>
              </a:rPr>
              <a:t>Garantia da autenticidade dos atributos</a:t>
            </a:r>
          </a:p>
        </p:txBody>
      </p:sp>
    </p:spTree>
    <p:extLst>
      <p:ext uri="{BB962C8B-B14F-4D97-AF65-F5344CB8AC3E}">
        <p14:creationId xmlns:p14="http://schemas.microsoft.com/office/powerpoint/2010/main" val="70014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– Atributos recebidos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488"/>
            <a:ext cx="10515600" cy="41925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/>
              <a:t>Diferentes atributos preenchidos consoante a pessoa </a:t>
            </a:r>
            <a:r>
              <a:rPr lang="pt-PT" sz="2400" dirty="0"/>
              <a:t>(nacionalidade, documento, tipo de autenticação):</a:t>
            </a:r>
            <a:endParaRPr lang="pt-PT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C1B07C-EC6F-82FF-7C55-3A89D059A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72138"/>
              </p:ext>
            </p:extLst>
          </p:nvPr>
        </p:nvGraphicFramePr>
        <p:xfrm>
          <a:off x="1950720" y="3010705"/>
          <a:ext cx="8245654" cy="110473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24472">
                  <a:extLst>
                    <a:ext uri="{9D8B030D-6E8A-4147-A177-3AD203B41FA5}">
                      <a16:colId xmlns:a16="http://schemas.microsoft.com/office/drawing/2014/main" val="3823298507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2287157409"/>
                    </a:ext>
                  </a:extLst>
                </a:gridCol>
                <a:gridCol w="400595">
                  <a:extLst>
                    <a:ext uri="{9D8B030D-6E8A-4147-A177-3AD203B41FA5}">
                      <a16:colId xmlns:a16="http://schemas.microsoft.com/office/drawing/2014/main" val="490301219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2807891792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1014256211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421197957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3723632474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658863432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4280911015"/>
                    </a:ext>
                  </a:extLst>
                </a:gridCol>
                <a:gridCol w="801189">
                  <a:extLst>
                    <a:ext uri="{9D8B030D-6E8A-4147-A177-3AD203B41FA5}">
                      <a16:colId xmlns:a16="http://schemas.microsoft.com/office/drawing/2014/main" val="577024988"/>
                    </a:ext>
                  </a:extLst>
                </a:gridCol>
                <a:gridCol w="511920">
                  <a:extLst>
                    <a:ext uri="{9D8B030D-6E8A-4147-A177-3AD203B41FA5}">
                      <a16:colId xmlns:a16="http://schemas.microsoft.com/office/drawing/2014/main" val="4075071600"/>
                    </a:ext>
                  </a:extLst>
                </a:gridCol>
                <a:gridCol w="591342">
                  <a:extLst>
                    <a:ext uri="{9D8B030D-6E8A-4147-A177-3AD203B41FA5}">
                      <a16:colId xmlns:a16="http://schemas.microsoft.com/office/drawing/2014/main" val="1859372678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NIC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NIF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Nacionalidade 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Próprio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Apelido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Nome Completo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Data Nascimento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 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Tipo Documento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Versão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Número Controlo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63921"/>
                  </a:ext>
                </a:extLst>
              </a:tr>
              <a:tr h="6861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CC (PT/BR)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33410537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4D2555A-3C53-D942-67D7-2FDC88CE9308}"/>
              </a:ext>
            </a:extLst>
          </p:cNvPr>
          <p:cNvSpPr txBox="1"/>
          <p:nvPr/>
        </p:nvSpPr>
        <p:spPr>
          <a:xfrm>
            <a:off x="8877025" y="4327031"/>
            <a:ext cx="26386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/>
              <a:t>✔️ - Preenchido</a:t>
            </a:r>
          </a:p>
          <a:p>
            <a:r>
              <a:rPr lang="pt-PT" sz="2000" b="1" dirty="0"/>
              <a:t>❌ - Vazio</a:t>
            </a:r>
            <a:endParaRPr lang="pt-PT" sz="2000" dirty="0"/>
          </a:p>
          <a:p>
            <a:r>
              <a:rPr lang="pt-PT" sz="4400" b="1" dirty="0"/>
              <a:t> </a:t>
            </a:r>
            <a:endParaRPr lang="pt-PT" sz="4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70D1AC-CED7-D5D8-1E4A-0455F9C5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141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– Atributos recebidos</a:t>
            </a:r>
            <a:endParaRPr lang="pt-PT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C1B07C-EC6F-82FF-7C55-3A89D059A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69983"/>
              </p:ext>
            </p:extLst>
          </p:nvPr>
        </p:nvGraphicFramePr>
        <p:xfrm>
          <a:off x="1950720" y="3010694"/>
          <a:ext cx="8245654" cy="192814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24472">
                  <a:extLst>
                    <a:ext uri="{9D8B030D-6E8A-4147-A177-3AD203B41FA5}">
                      <a16:colId xmlns:a16="http://schemas.microsoft.com/office/drawing/2014/main" val="3823298507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2287157409"/>
                    </a:ext>
                  </a:extLst>
                </a:gridCol>
                <a:gridCol w="400595">
                  <a:extLst>
                    <a:ext uri="{9D8B030D-6E8A-4147-A177-3AD203B41FA5}">
                      <a16:colId xmlns:a16="http://schemas.microsoft.com/office/drawing/2014/main" val="490301219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2807891792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1014256211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421197957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3723632474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658863432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4280911015"/>
                    </a:ext>
                  </a:extLst>
                </a:gridCol>
                <a:gridCol w="801189">
                  <a:extLst>
                    <a:ext uri="{9D8B030D-6E8A-4147-A177-3AD203B41FA5}">
                      <a16:colId xmlns:a16="http://schemas.microsoft.com/office/drawing/2014/main" val="577024988"/>
                    </a:ext>
                  </a:extLst>
                </a:gridCol>
                <a:gridCol w="511920">
                  <a:extLst>
                    <a:ext uri="{9D8B030D-6E8A-4147-A177-3AD203B41FA5}">
                      <a16:colId xmlns:a16="http://schemas.microsoft.com/office/drawing/2014/main" val="4075071600"/>
                    </a:ext>
                  </a:extLst>
                </a:gridCol>
                <a:gridCol w="591342">
                  <a:extLst>
                    <a:ext uri="{9D8B030D-6E8A-4147-A177-3AD203B41FA5}">
                      <a16:colId xmlns:a16="http://schemas.microsoft.com/office/drawing/2014/main" val="1859372678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NIC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NIF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Nacionalidade 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Próprio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Apelido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Nome Completo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Data Nascimento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Tipo Documento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Versão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Número Controlo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63921"/>
                  </a:ext>
                </a:extLst>
              </a:tr>
              <a:tr h="6861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CC (PT/BR)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3341053749"/>
                  </a:ext>
                </a:extLst>
              </a:tr>
              <a:tr h="82340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CMD (de CC)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23416840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A93E2E-4F49-DD06-C5C3-CC24554A019D}"/>
              </a:ext>
            </a:extLst>
          </p:cNvPr>
          <p:cNvSpPr txBox="1"/>
          <p:nvPr/>
        </p:nvSpPr>
        <p:spPr>
          <a:xfrm>
            <a:off x="8713515" y="4969951"/>
            <a:ext cx="26386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/>
              <a:t>✔️ - Preenchido</a:t>
            </a:r>
          </a:p>
          <a:p>
            <a:r>
              <a:rPr lang="pt-PT" sz="2000" b="1" dirty="0"/>
              <a:t>❌ - Vazio</a:t>
            </a:r>
            <a:endParaRPr lang="pt-PT" sz="2000" dirty="0"/>
          </a:p>
          <a:p>
            <a:r>
              <a:rPr lang="pt-PT" sz="4400" b="1" dirty="0"/>
              <a:t> </a:t>
            </a:r>
            <a:endParaRPr lang="pt-PT" sz="4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37AB1-EC7D-DDAE-6F19-ACC18D63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12</a:t>
            </a:fld>
            <a:endParaRPr lang="pt-PT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F42AEF-FE09-E98C-EE3B-1F4BBD0CC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488"/>
            <a:ext cx="10515600" cy="41925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/>
              <a:t>Diferentes atributos preenchidos consoante a pessoa </a:t>
            </a:r>
            <a:r>
              <a:rPr lang="pt-PT" sz="2400" dirty="0"/>
              <a:t>(nacionalidade, documento, tipo de autenticação):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441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– Atributos recebidos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488"/>
            <a:ext cx="10515600" cy="41925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/>
              <a:t>Diferentes atributos preenchidos consoante a pessoa </a:t>
            </a:r>
            <a:r>
              <a:rPr lang="pt-PT" sz="2400" dirty="0"/>
              <a:t>(nacionalidade, documento, tipo de autenticação):</a:t>
            </a:r>
            <a:endParaRPr lang="pt-PT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C1B07C-EC6F-82FF-7C55-3A89D059A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22371"/>
              </p:ext>
            </p:extLst>
          </p:nvPr>
        </p:nvGraphicFramePr>
        <p:xfrm>
          <a:off x="140700" y="3321051"/>
          <a:ext cx="11910599" cy="207223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49234">
                  <a:extLst>
                    <a:ext uri="{9D8B030D-6E8A-4147-A177-3AD203B41FA5}">
                      <a16:colId xmlns:a16="http://schemas.microsoft.com/office/drawing/2014/main" val="3823298507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2287157409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3503918973"/>
                    </a:ext>
                  </a:extLst>
                </a:gridCol>
                <a:gridCol w="400595">
                  <a:extLst>
                    <a:ext uri="{9D8B030D-6E8A-4147-A177-3AD203B41FA5}">
                      <a16:colId xmlns:a16="http://schemas.microsoft.com/office/drawing/2014/main" val="490301219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280789179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124052069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1014256211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421197957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3723632474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65886343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98755278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4280911015"/>
                    </a:ext>
                  </a:extLst>
                </a:gridCol>
                <a:gridCol w="801189">
                  <a:extLst>
                    <a:ext uri="{9D8B030D-6E8A-4147-A177-3AD203B41FA5}">
                      <a16:colId xmlns:a16="http://schemas.microsoft.com/office/drawing/2014/main" val="5770249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5080776"/>
                    </a:ext>
                  </a:extLst>
                </a:gridCol>
                <a:gridCol w="511920">
                  <a:extLst>
                    <a:ext uri="{9D8B030D-6E8A-4147-A177-3AD203B41FA5}">
                      <a16:colId xmlns:a16="http://schemas.microsoft.com/office/drawing/2014/main" val="4075071600"/>
                    </a:ext>
                  </a:extLst>
                </a:gridCol>
                <a:gridCol w="591342">
                  <a:extLst>
                    <a:ext uri="{9D8B030D-6E8A-4147-A177-3AD203B41FA5}">
                      <a16:colId xmlns:a16="http://schemas.microsoft.com/office/drawing/2014/main" val="1859372678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NIC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 1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NIF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Nacionalidade 1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Nacionalidade 2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Próprio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Apelido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Nome Completo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Data Nascimento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 2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 3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Tipo Documento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Tipo Documento 2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Versão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Número Controlo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63921"/>
                  </a:ext>
                </a:extLst>
              </a:tr>
              <a:tr h="6861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CMD (de Passaporte)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✔️</a:t>
                      </a:r>
                      <a:endParaRPr lang="pt-PT" sz="16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4180168620"/>
                  </a:ext>
                </a:extLst>
              </a:tr>
              <a:tr h="96750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CMD (de TR ou CR)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✔️</a:t>
                      </a:r>
                      <a:endParaRPr lang="pt-PT" sz="16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35127707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6C75BE-B904-25DA-003E-1D4171B39170}"/>
              </a:ext>
            </a:extLst>
          </p:cNvPr>
          <p:cNvSpPr txBox="1"/>
          <p:nvPr/>
        </p:nvSpPr>
        <p:spPr>
          <a:xfrm>
            <a:off x="8503330" y="5393286"/>
            <a:ext cx="26386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/>
              <a:t>✔️ - Preenchido</a:t>
            </a:r>
          </a:p>
          <a:p>
            <a:r>
              <a:rPr lang="pt-PT" sz="2000" b="1" dirty="0"/>
              <a:t>❌ - Vazio</a:t>
            </a:r>
            <a:endParaRPr lang="pt-PT" sz="2000" dirty="0"/>
          </a:p>
          <a:p>
            <a:r>
              <a:rPr lang="pt-PT" sz="4400" b="1" dirty="0"/>
              <a:t> </a:t>
            </a:r>
            <a:endParaRPr lang="pt-PT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FD9C-4ACE-D91A-FCA5-1DE8F7DF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13</a:t>
            </a:fld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BCD54-3B17-DEEB-F4B6-F557DD8C1101}"/>
              </a:ext>
            </a:extLst>
          </p:cNvPr>
          <p:cNvSpPr txBox="1"/>
          <p:nvPr/>
        </p:nvSpPr>
        <p:spPr>
          <a:xfrm>
            <a:off x="275326" y="5426779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/>
              <a:t>TR: </a:t>
            </a:r>
            <a:r>
              <a:rPr lang="pt-PT" sz="1400" dirty="0"/>
              <a:t>Título de residência</a:t>
            </a:r>
          </a:p>
          <a:p>
            <a:r>
              <a:rPr lang="pt-PT" sz="1400" b="1" dirty="0"/>
              <a:t>CR: </a:t>
            </a:r>
            <a:r>
              <a:rPr lang="pt-PT" sz="1400" dirty="0"/>
              <a:t>Cartão de residência</a:t>
            </a:r>
          </a:p>
        </p:txBody>
      </p:sp>
    </p:spTree>
    <p:extLst>
      <p:ext uri="{BB962C8B-B14F-4D97-AF65-F5344CB8AC3E}">
        <p14:creationId xmlns:p14="http://schemas.microsoft.com/office/powerpoint/2010/main" val="422484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– Atributos recebidos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488"/>
            <a:ext cx="10515600" cy="41925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/>
              <a:t>Diferentes atributos preenchidos consoante a pessoa: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C1B07C-EC6F-82FF-7C55-3A89D059A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23989"/>
              </p:ext>
            </p:extLst>
          </p:nvPr>
        </p:nvGraphicFramePr>
        <p:xfrm>
          <a:off x="209006" y="2595154"/>
          <a:ext cx="11849639" cy="3581811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888274">
                  <a:extLst>
                    <a:ext uri="{9D8B030D-6E8A-4147-A177-3AD203B41FA5}">
                      <a16:colId xmlns:a16="http://schemas.microsoft.com/office/drawing/2014/main" val="3823298507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2287157409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3503918973"/>
                    </a:ext>
                  </a:extLst>
                </a:gridCol>
                <a:gridCol w="400595">
                  <a:extLst>
                    <a:ext uri="{9D8B030D-6E8A-4147-A177-3AD203B41FA5}">
                      <a16:colId xmlns:a16="http://schemas.microsoft.com/office/drawing/2014/main" val="490301219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280789179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124052069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1014256211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421197957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3723632474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65886343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98755278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4280911015"/>
                    </a:ext>
                  </a:extLst>
                </a:gridCol>
                <a:gridCol w="801189">
                  <a:extLst>
                    <a:ext uri="{9D8B030D-6E8A-4147-A177-3AD203B41FA5}">
                      <a16:colId xmlns:a16="http://schemas.microsoft.com/office/drawing/2014/main" val="5770249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5080776"/>
                    </a:ext>
                  </a:extLst>
                </a:gridCol>
                <a:gridCol w="511920">
                  <a:extLst>
                    <a:ext uri="{9D8B030D-6E8A-4147-A177-3AD203B41FA5}">
                      <a16:colId xmlns:a16="http://schemas.microsoft.com/office/drawing/2014/main" val="4075071600"/>
                    </a:ext>
                  </a:extLst>
                </a:gridCol>
                <a:gridCol w="591342">
                  <a:extLst>
                    <a:ext uri="{9D8B030D-6E8A-4147-A177-3AD203B41FA5}">
                      <a16:colId xmlns:a16="http://schemas.microsoft.com/office/drawing/2014/main" val="1859372678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NIC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 1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NIF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Nacionalidade 1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Nacionalidade 2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Próprio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Nome Apelido</a:t>
                      </a:r>
                      <a:endParaRPr lang="pt-PT" sz="9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Nome Completo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Data Nascimento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 2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Número Documento 3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Tipo Documento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Tipo Documento 2</a:t>
                      </a:r>
                      <a:endParaRPr lang="pt-P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Versão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effectLst/>
                        </a:rPr>
                        <a:t>Número Controlo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63921"/>
                  </a:ext>
                </a:extLst>
              </a:tr>
              <a:tr h="6861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CC (PT/BR)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3341053749"/>
                  </a:ext>
                </a:extLst>
              </a:tr>
              <a:tr h="82340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CMD (de CC)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2341684039"/>
                  </a:ext>
                </a:extLst>
              </a:tr>
              <a:tr h="68617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CMD (de Passaporte)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✔️</a:t>
                      </a:r>
                      <a:endParaRPr lang="pt-PT" sz="16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4180168620"/>
                  </a:ext>
                </a:extLst>
              </a:tr>
              <a:tr h="96750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CMD (de TR ou CR)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>
                    <a:solidFill>
                      <a:srgbClr val="3E6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✔️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✔️</a:t>
                      </a:r>
                      <a:endParaRPr lang="pt-PT" sz="16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dirty="0"/>
                        <a:t>❌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6" marR="8336" marT="8336" marB="0" anchor="ctr"/>
                </a:tc>
                <a:extLst>
                  <a:ext uri="{0D108BD9-81ED-4DB2-BD59-A6C34878D82A}">
                    <a16:rowId xmlns:a16="http://schemas.microsoft.com/office/drawing/2014/main" val="35127707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6C75BE-B904-25DA-003E-1D4171B39170}"/>
              </a:ext>
            </a:extLst>
          </p:cNvPr>
          <p:cNvSpPr txBox="1"/>
          <p:nvPr/>
        </p:nvSpPr>
        <p:spPr>
          <a:xfrm>
            <a:off x="7554096" y="6164537"/>
            <a:ext cx="26386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/>
              <a:t>✔️ - Preenchido</a:t>
            </a:r>
          </a:p>
          <a:p>
            <a:r>
              <a:rPr lang="pt-PT" sz="2000" b="1" dirty="0"/>
              <a:t>❌ - Vazio</a:t>
            </a:r>
            <a:endParaRPr lang="pt-PT" sz="2000" dirty="0"/>
          </a:p>
          <a:p>
            <a:r>
              <a:rPr lang="pt-PT" sz="4400" b="1" dirty="0"/>
              <a:t> </a:t>
            </a:r>
            <a:endParaRPr lang="pt-PT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FD9C-4ACE-D91A-FCA5-1DE8F7DF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14</a:t>
            </a:fld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0328D-5C30-85CC-AFE1-73E120F79CA5}"/>
              </a:ext>
            </a:extLst>
          </p:cNvPr>
          <p:cNvSpPr txBox="1"/>
          <p:nvPr/>
        </p:nvSpPr>
        <p:spPr>
          <a:xfrm>
            <a:off x="1999207" y="61645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/>
              <a:t>TR: </a:t>
            </a:r>
            <a:r>
              <a:rPr lang="pt-PT" sz="1400" dirty="0"/>
              <a:t>Título de residência</a:t>
            </a:r>
          </a:p>
          <a:p>
            <a:r>
              <a:rPr lang="pt-PT" sz="1400" b="1" dirty="0"/>
              <a:t>CR: </a:t>
            </a:r>
            <a:r>
              <a:rPr lang="pt-PT" sz="1400" dirty="0"/>
              <a:t>Cartão de residência</a:t>
            </a:r>
          </a:p>
        </p:txBody>
      </p:sp>
    </p:spTree>
    <p:extLst>
      <p:ext uri="{BB962C8B-B14F-4D97-AF65-F5344CB8AC3E}">
        <p14:creationId xmlns:p14="http://schemas.microsoft.com/office/powerpoint/2010/main" val="207031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– Atributos não uniformizados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488"/>
            <a:ext cx="10838406" cy="419258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pt-PT" b="1" dirty="0"/>
              <a:t>Atributos de Nacionalidade podem vir em diferentes formatos</a:t>
            </a:r>
            <a:r>
              <a:rPr lang="pt-PT" dirty="0"/>
              <a:t>:</a:t>
            </a:r>
          </a:p>
          <a:p>
            <a:pPr lvl="2">
              <a:spcBef>
                <a:spcPts val="1800"/>
              </a:spcBef>
            </a:pPr>
            <a:r>
              <a:rPr lang="pt-PT" dirty="0"/>
              <a:t>Por extenso, </a:t>
            </a:r>
            <a:r>
              <a:rPr lang="pt-PT" sz="1800" i="1" dirty="0"/>
              <a:t>se CMD com base em PAS, TR ou CR </a:t>
            </a:r>
            <a:r>
              <a:rPr lang="pt-PT" dirty="0"/>
              <a:t>(exemplo: </a:t>
            </a:r>
            <a:r>
              <a:rPr lang="pt-PT" b="1" dirty="0"/>
              <a:t>Itália</a:t>
            </a:r>
            <a:r>
              <a:rPr lang="pt-PT" dirty="0"/>
              <a:t>, </a:t>
            </a:r>
            <a:r>
              <a:rPr lang="pt-PT" b="1" dirty="0"/>
              <a:t>Espanha</a:t>
            </a:r>
            <a:r>
              <a:rPr lang="pt-PT" dirty="0"/>
              <a:t>, </a:t>
            </a:r>
            <a:r>
              <a:rPr lang="pt-PT" i="1" dirty="0"/>
              <a:t>etc.</a:t>
            </a:r>
            <a:r>
              <a:rPr lang="pt-PT" dirty="0"/>
              <a:t>) </a:t>
            </a:r>
          </a:p>
          <a:p>
            <a:pPr lvl="2">
              <a:spcBef>
                <a:spcPts val="1800"/>
              </a:spcBef>
            </a:pPr>
            <a:r>
              <a:rPr lang="pt-PT" dirty="0"/>
              <a:t>ISO 3166-1 alpha-2</a:t>
            </a:r>
            <a:r>
              <a:rPr lang="pt-PT" i="1" dirty="0"/>
              <a:t>, </a:t>
            </a:r>
            <a:r>
              <a:rPr lang="pt-PT" sz="1800" i="1" dirty="0"/>
              <a:t>se CC ou CMD com base em CC</a:t>
            </a:r>
            <a:r>
              <a:rPr lang="pt-PT" sz="1800" dirty="0"/>
              <a:t> </a:t>
            </a:r>
            <a:r>
              <a:rPr lang="pt-PT" dirty="0"/>
              <a:t>(exemplo: </a:t>
            </a:r>
            <a:r>
              <a:rPr lang="pt-PT" b="1" dirty="0"/>
              <a:t>PT</a:t>
            </a:r>
            <a:r>
              <a:rPr lang="pt-PT" dirty="0"/>
              <a:t>, </a:t>
            </a:r>
            <a:r>
              <a:rPr lang="pt-PT" b="1" dirty="0"/>
              <a:t>BR</a:t>
            </a:r>
            <a:r>
              <a:rPr lang="pt-PT" dirty="0"/>
              <a:t>, </a:t>
            </a:r>
            <a:r>
              <a:rPr lang="pt-PT" i="1" dirty="0"/>
              <a:t>etc.</a:t>
            </a:r>
            <a:r>
              <a:rPr lang="pt-PT" dirty="0"/>
              <a:t>)</a:t>
            </a:r>
          </a:p>
          <a:p>
            <a:pPr lvl="2">
              <a:spcBef>
                <a:spcPts val="1800"/>
              </a:spcBef>
            </a:pPr>
            <a:r>
              <a:rPr lang="pt-PT" dirty="0"/>
              <a:t>ISO 3166-1 alpha-3, </a:t>
            </a:r>
            <a:r>
              <a:rPr lang="pt-PT" sz="1800" i="1" dirty="0"/>
              <a:t>se CC</a:t>
            </a:r>
            <a:r>
              <a:rPr lang="pt-PT" dirty="0"/>
              <a:t> (exemplo: </a:t>
            </a:r>
            <a:r>
              <a:rPr lang="pt-PT" b="1" dirty="0"/>
              <a:t>PRT</a:t>
            </a:r>
            <a:r>
              <a:rPr lang="pt-PT" dirty="0"/>
              <a:t>, </a:t>
            </a:r>
            <a:r>
              <a:rPr lang="pt-PT" b="1" dirty="0"/>
              <a:t>BRA</a:t>
            </a:r>
            <a:r>
              <a:rPr lang="pt-PT" dirty="0"/>
              <a:t>, </a:t>
            </a:r>
            <a:r>
              <a:rPr lang="pt-PT" i="1" dirty="0"/>
              <a:t>etc.</a:t>
            </a:r>
            <a:r>
              <a:rPr lang="pt-PT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64844-A616-D8EB-6378-9726D6EB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645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– Atributo Passaporte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5488"/>
            <a:ext cx="10515600" cy="419258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pt-PT" b="1" dirty="0"/>
              <a:t>Mudança de Número de Passaporte</a:t>
            </a:r>
          </a:p>
          <a:p>
            <a:pPr lvl="1">
              <a:spcBef>
                <a:spcPts val="2400"/>
              </a:spcBef>
            </a:pPr>
            <a:r>
              <a:rPr lang="pt-PT" dirty="0"/>
              <a:t>Número de Passaporte pode mudar (Renovação)</a:t>
            </a:r>
          </a:p>
          <a:p>
            <a:pPr lvl="1">
              <a:spcBef>
                <a:spcPts val="2400"/>
              </a:spcBef>
            </a:pPr>
            <a:r>
              <a:rPr lang="pt-PT" dirty="0"/>
              <a:t>Mecanismos para utilizador alterar número de documento</a:t>
            </a:r>
          </a:p>
          <a:p>
            <a:pPr lvl="1">
              <a:spcBef>
                <a:spcPts val="2400"/>
              </a:spcBef>
            </a:pPr>
            <a:r>
              <a:rPr lang="pt-PT" b="1" dirty="0"/>
              <a:t>Sem baixar nível de confiança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2181B-0310-E36B-99E3-A5D54189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004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 sz="2800" b="1" dirty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800" b="1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3800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lectronic </a:t>
            </a:r>
            <a:r>
              <a:rPr lang="en-GB" sz="3800" b="1" u="sng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en-GB" sz="3800" u="sng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entification</a:t>
            </a:r>
            <a:r>
              <a:rPr lang="en-GB" sz="3800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GB" sz="3800" b="1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3800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uthentication and trust </a:t>
            </a:r>
            <a:r>
              <a:rPr lang="en-GB" sz="3800" b="1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800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ervices</a:t>
            </a:r>
            <a:endParaRPr lang="pt-PT" sz="3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 err="1"/>
              <a:t>eIDAS</a:t>
            </a:r>
            <a:r>
              <a:rPr lang="pt-PT" dirty="0"/>
              <a:t> é uma plataforma de interoperabilidade disponibilizada pela Comissão Europeia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Permite que:</a:t>
            </a:r>
          </a:p>
          <a:p>
            <a:pPr marL="1066790" lvl="1" indent="-380990">
              <a:lnSpc>
                <a:spcPct val="150000"/>
              </a:lnSpc>
            </a:pPr>
            <a:r>
              <a:rPr lang="pt-PT" dirty="0"/>
              <a:t>cidadãos da União Europeia se autentiquem </a:t>
            </a:r>
          </a:p>
          <a:p>
            <a:pPr marL="1066790" lvl="1" indent="-380990">
              <a:lnSpc>
                <a:spcPct val="150000"/>
              </a:lnSpc>
            </a:pPr>
            <a:r>
              <a:rPr lang="pt-PT" dirty="0"/>
              <a:t>num portal oficial de qualquer Estado-Membro </a:t>
            </a:r>
          </a:p>
          <a:p>
            <a:pPr marL="1066790" lvl="1" indent="-380990">
              <a:lnSpc>
                <a:spcPct val="150000"/>
              </a:lnSpc>
            </a:pPr>
            <a:r>
              <a:rPr lang="pt-PT" dirty="0"/>
              <a:t>usando um certificado digital atribuído por um outro Estado-Membro</a:t>
            </a:r>
          </a:p>
          <a:p>
            <a:pPr>
              <a:lnSpc>
                <a:spcPct val="150000"/>
              </a:lnSpc>
            </a:pPr>
            <a:r>
              <a:rPr lang="pt-PT" dirty="0"/>
              <a:t>Informações: </a:t>
            </a:r>
            <a:r>
              <a:rPr lang="pt-PT" dirty="0">
                <a:hlinkClick r:id="rId2"/>
              </a:rPr>
              <a:t>https://www.autenticacao.gov.pt/outros-meios/autenticacao-europeia</a:t>
            </a:r>
            <a:endParaRPr lang="pt-PT" dirty="0"/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Picture 2" descr="eIDAS - The Ecosystem">
            <a:extLst>
              <a:ext uri="{FF2B5EF4-FFF2-40B4-BE49-F238E27FC236}">
                <a16:creationId xmlns:a16="http://schemas.microsoft.com/office/drawing/2014/main" id="{07120015-B26B-9100-0891-B955F24A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28" y="898626"/>
            <a:ext cx="2828821" cy="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AF486-4406-6CDF-C011-9005A7CB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299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</a:t>
            </a:r>
          </a:p>
        </p:txBody>
      </p:sp>
      <p:pic>
        <p:nvPicPr>
          <p:cNvPr id="4" name="Picture 2" descr="eIDAS - The Ecosystem">
            <a:extLst>
              <a:ext uri="{FF2B5EF4-FFF2-40B4-BE49-F238E27FC236}">
                <a16:creationId xmlns:a16="http://schemas.microsoft.com/office/drawing/2014/main" id="{07120015-B26B-9100-0891-B955F24A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28" y="898626"/>
            <a:ext cx="2828821" cy="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AA7173E-C208-C1F7-9DDF-8C3131D44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66787"/>
            <a:ext cx="10515600" cy="2225428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b="1" dirty="0"/>
              <a:t>Mesmo plugin de </a:t>
            </a:r>
            <a:r>
              <a:rPr lang="pt-PT" sz="2400" b="1" i="1" dirty="0" err="1"/>
              <a:t>Shibboleth</a:t>
            </a:r>
            <a:r>
              <a:rPr lang="pt-PT" sz="2400" b="1" dirty="0"/>
              <a:t> permite:</a:t>
            </a:r>
            <a:endParaRPr lang="pt-PT" sz="2000" b="1" dirty="0">
              <a:latin typeface="Calibri (body)"/>
            </a:endParaRPr>
          </a:p>
          <a:p>
            <a:pPr marL="1143000" lvl="1" indent="-457200"/>
            <a:r>
              <a:rPr lang="en" sz="2000" b="1" dirty="0">
                <a:solidFill>
                  <a:srgbClr val="3C5DBC"/>
                </a:solidFill>
                <a:latin typeface="Calibri (body)"/>
                <a:ea typeface="Montserrat"/>
                <a:cs typeface="Montserrat"/>
                <a:sym typeface="Montserrat"/>
              </a:rPr>
              <a:t>AUTENTICAÇÃO.GOV </a:t>
            </a:r>
            <a:r>
              <a:rPr lang="en" sz="2000" dirty="0">
                <a:latin typeface="Calibri (body)"/>
                <a:ea typeface="Montserrat"/>
                <a:cs typeface="Montserrat"/>
                <a:sym typeface="Montserrat"/>
              </a:rPr>
              <a:t>(CC ou CMD)</a:t>
            </a:r>
          </a:p>
          <a:p>
            <a:pPr marL="1143000" lvl="1" indent="-457200"/>
            <a:r>
              <a:rPr lang="en" sz="2000" b="1" dirty="0">
                <a:solidFill>
                  <a:srgbClr val="3C5DBC"/>
                </a:solidFill>
                <a:latin typeface="Calibri (body)"/>
                <a:ea typeface="Montserrat"/>
                <a:cs typeface="Montserrat"/>
                <a:sym typeface="Montserrat"/>
              </a:rPr>
              <a:t>eIDAS</a:t>
            </a:r>
            <a:r>
              <a:rPr lang="pt-PT" sz="2000" dirty="0">
                <a:solidFill>
                  <a:srgbClr val="3C5DBC"/>
                </a:solidFill>
                <a:latin typeface="Calibri (body)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 (body)"/>
              </a:rPr>
              <a:t>Instituições podem integrar nos seus </a:t>
            </a:r>
            <a:r>
              <a:rPr lang="pt-PT" sz="2400" dirty="0" err="1">
                <a:latin typeface="Calibri (body)"/>
              </a:rPr>
              <a:t>IDPs</a:t>
            </a:r>
            <a:endParaRPr lang="pt-PT" sz="2400" dirty="0">
              <a:latin typeface="Calibri (body)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21AB5CA-5410-BEFE-8BB8-8CE6926BD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45" y="3992215"/>
            <a:ext cx="9114201" cy="263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5D8EA4-4EEA-C0CF-2487-41E745E9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768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 </a:t>
            </a:r>
            <a:r>
              <a:rPr lang="pt-PT" sz="3600" dirty="0"/>
              <a:t>– Atributos</a:t>
            </a:r>
            <a:endParaRPr lang="pt-PT" dirty="0"/>
          </a:p>
        </p:txBody>
      </p:sp>
      <p:pic>
        <p:nvPicPr>
          <p:cNvPr id="2" name="Picture 2" descr="eIDAS - The Ecosystem">
            <a:extLst>
              <a:ext uri="{FF2B5EF4-FFF2-40B4-BE49-F238E27FC236}">
                <a16:creationId xmlns:a16="http://schemas.microsoft.com/office/drawing/2014/main" id="{A403F4E5-C5B1-EBAB-0F05-7D16EA7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72" y="77136"/>
            <a:ext cx="2181172" cy="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D9C740-8E8B-6418-E8CA-4C51FD50F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86585"/>
            <a:ext cx="4582561" cy="405765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FC7ED-9100-8487-6869-6AD7CAF9BF61}"/>
              </a:ext>
            </a:extLst>
          </p:cNvPr>
          <p:cNvSpPr txBox="1">
            <a:spLocks/>
          </p:cNvSpPr>
          <p:nvPr/>
        </p:nvSpPr>
        <p:spPr>
          <a:xfrm>
            <a:off x="5670501" y="1886585"/>
            <a:ext cx="5433559" cy="430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202122"/>
                </a:solidFill>
                <a:cs typeface="Calibri" panose="020F0502020204030204" pitchFamily="34" charset="0"/>
              </a:rPr>
              <a:t>Identificador Único</a:t>
            </a:r>
          </a:p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202122"/>
                </a:solidFill>
                <a:cs typeface="Calibri" panose="020F0502020204030204" pitchFamily="34" charset="0"/>
              </a:rPr>
              <a:t>Apelido</a:t>
            </a:r>
          </a:p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202122"/>
                </a:solidFill>
                <a:cs typeface="Calibri" panose="020F0502020204030204" pitchFamily="34" charset="0"/>
              </a:rPr>
              <a:t>Nome</a:t>
            </a:r>
          </a:p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202122"/>
                </a:solidFill>
                <a:cs typeface="Calibri" panose="020F0502020204030204" pitchFamily="34" charset="0"/>
              </a:rPr>
              <a:t>Data de Nascimento</a:t>
            </a:r>
            <a:endParaRPr lang="pt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3B9D2-E456-ABBF-82BA-62C14DDB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802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C574-20C3-6ECB-79D3-1FBDEABE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93" y="3055620"/>
            <a:ext cx="3105196" cy="1047750"/>
          </a:xfrm>
        </p:spPr>
        <p:txBody>
          <a:bodyPr>
            <a:normAutofit/>
          </a:bodyPr>
          <a:lstStyle/>
          <a:p>
            <a:r>
              <a:rPr lang="pt-PT" sz="4400" dirty="0"/>
              <a:t>Agenda</a:t>
            </a:r>
            <a:endParaRPr lang="pt-PT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34377-C997-BF3F-1DFF-0096B3417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5406" y="1837510"/>
            <a:ext cx="6200061" cy="4441370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sz="2400" b="1" dirty="0"/>
              <a:t>Casos de uso Autenticação.gov</a:t>
            </a:r>
          </a:p>
          <a:p>
            <a:pPr marL="809625" lvl="1" indent="-3651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200" dirty="0"/>
              <a:t>Atributos</a:t>
            </a:r>
          </a:p>
          <a:p>
            <a:pPr marL="809625" lvl="1" indent="-3651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200" dirty="0"/>
              <a:t>Confiança dos dados</a:t>
            </a:r>
          </a:p>
          <a:p>
            <a:pPr marL="809625" lvl="1" indent="-352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200" dirty="0"/>
              <a:t>Desafios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pt-PT" sz="2400" b="1" dirty="0"/>
              <a:t>Autenticação europeia </a:t>
            </a:r>
            <a:r>
              <a:rPr lang="pt-PT" sz="2400" b="1" dirty="0" err="1"/>
              <a:t>eIDAS</a:t>
            </a:r>
            <a:endParaRPr lang="pt-PT" sz="2400" b="1" dirty="0"/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200" dirty="0"/>
              <a:t>O que é?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200" dirty="0"/>
              <a:t>Atributos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200" dirty="0"/>
              <a:t>Desafios</a:t>
            </a:r>
          </a:p>
        </p:txBody>
      </p:sp>
      <p:pic>
        <p:nvPicPr>
          <p:cNvPr id="4" name="Google Shape;121;p13">
            <a:extLst>
              <a:ext uri="{FF2B5EF4-FFF2-40B4-BE49-F238E27FC236}">
                <a16:creationId xmlns:a16="http://schemas.microsoft.com/office/drawing/2014/main" id="{12FAAD92-D933-8EC1-517E-8B49EDF61A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164" y="6278880"/>
            <a:ext cx="3667362" cy="492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57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 </a:t>
            </a:r>
            <a:r>
              <a:rPr lang="pt-PT" sz="3600" dirty="0"/>
              <a:t>– Atributos</a:t>
            </a:r>
            <a:endParaRPr lang="pt-PT" dirty="0"/>
          </a:p>
        </p:txBody>
      </p:sp>
      <p:pic>
        <p:nvPicPr>
          <p:cNvPr id="2" name="Picture 2" descr="eIDAS - The Ecosystem">
            <a:extLst>
              <a:ext uri="{FF2B5EF4-FFF2-40B4-BE49-F238E27FC236}">
                <a16:creationId xmlns:a16="http://schemas.microsoft.com/office/drawing/2014/main" id="{A403F4E5-C5B1-EBAB-0F05-7D16EA7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72" y="77136"/>
            <a:ext cx="2181172" cy="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D9C740-8E8B-6418-E8CA-4C51FD50F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86585"/>
            <a:ext cx="4582561" cy="405765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FC7ED-9100-8487-6869-6AD7CAF9BF61}"/>
              </a:ext>
            </a:extLst>
          </p:cNvPr>
          <p:cNvSpPr txBox="1">
            <a:spLocks/>
          </p:cNvSpPr>
          <p:nvPr/>
        </p:nvSpPr>
        <p:spPr>
          <a:xfrm>
            <a:off x="5670501" y="2879354"/>
            <a:ext cx="5433559" cy="516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3C5DBC"/>
                </a:solidFill>
                <a:cs typeface="Calibri" panose="020F0502020204030204" pitchFamily="34" charset="0"/>
              </a:rPr>
              <a:t>Identificador Único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D2A79-6EC1-D285-567D-3E7F378E0950}"/>
              </a:ext>
            </a:extLst>
          </p:cNvPr>
          <p:cNvSpPr/>
          <p:nvPr/>
        </p:nvSpPr>
        <p:spPr>
          <a:xfrm>
            <a:off x="1332410" y="4136571"/>
            <a:ext cx="2725783" cy="243840"/>
          </a:xfrm>
          <a:prstGeom prst="rect">
            <a:avLst/>
          </a:prstGeom>
          <a:noFill/>
          <a:ln w="38100">
            <a:solidFill>
              <a:srgbClr val="3C5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C7880-EB67-81F8-99DE-1063DFE2D361}"/>
              </a:ext>
            </a:extLst>
          </p:cNvPr>
          <p:cNvSpPr txBox="1"/>
          <p:nvPr/>
        </p:nvSpPr>
        <p:spPr>
          <a:xfrm>
            <a:off x="5847443" y="3502533"/>
            <a:ext cx="310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b="1" dirty="0"/>
              <a:t>SE/PT/194606109108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88BA2507-4EB8-FE30-16C9-1DA27AFA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059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 </a:t>
            </a:r>
            <a:r>
              <a:rPr lang="pt-PT" sz="3600" dirty="0"/>
              <a:t>– Atributos</a:t>
            </a:r>
            <a:endParaRPr lang="pt-PT" dirty="0"/>
          </a:p>
        </p:txBody>
      </p:sp>
      <p:pic>
        <p:nvPicPr>
          <p:cNvPr id="2" name="Picture 2" descr="eIDAS - The Ecosystem">
            <a:extLst>
              <a:ext uri="{FF2B5EF4-FFF2-40B4-BE49-F238E27FC236}">
                <a16:creationId xmlns:a16="http://schemas.microsoft.com/office/drawing/2014/main" id="{A403F4E5-C5B1-EBAB-0F05-7D16EA7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72" y="77136"/>
            <a:ext cx="2181172" cy="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D9C740-8E8B-6418-E8CA-4C51FD50F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86585"/>
            <a:ext cx="4582561" cy="405765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FC7ED-9100-8487-6869-6AD7CAF9BF61}"/>
              </a:ext>
            </a:extLst>
          </p:cNvPr>
          <p:cNvSpPr txBox="1">
            <a:spLocks/>
          </p:cNvSpPr>
          <p:nvPr/>
        </p:nvSpPr>
        <p:spPr>
          <a:xfrm>
            <a:off x="5670501" y="2879354"/>
            <a:ext cx="5433559" cy="516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3C5DBC"/>
                </a:solidFill>
                <a:cs typeface="Calibri" panose="020F0502020204030204" pitchFamily="34" charset="0"/>
              </a:rPr>
              <a:t>Identificador Único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D2A79-6EC1-D285-567D-3E7F378E0950}"/>
              </a:ext>
            </a:extLst>
          </p:cNvPr>
          <p:cNvSpPr/>
          <p:nvPr/>
        </p:nvSpPr>
        <p:spPr>
          <a:xfrm>
            <a:off x="1332410" y="4136571"/>
            <a:ext cx="2725783" cy="243840"/>
          </a:xfrm>
          <a:prstGeom prst="rect">
            <a:avLst/>
          </a:prstGeom>
          <a:noFill/>
          <a:ln w="38100">
            <a:solidFill>
              <a:srgbClr val="3C5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C7880-EB67-81F8-99DE-1063DFE2D361}"/>
              </a:ext>
            </a:extLst>
          </p:cNvPr>
          <p:cNvSpPr txBox="1"/>
          <p:nvPr/>
        </p:nvSpPr>
        <p:spPr>
          <a:xfrm>
            <a:off x="5847443" y="3502533"/>
            <a:ext cx="310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b="1" dirty="0"/>
              <a:t>SE/PT/194606109108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F452747-7A2E-2DC2-58BC-16C8DA4D8421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5197060" y="4770808"/>
            <a:ext cx="2320759" cy="52287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DF249D-6963-900F-3E70-891877DF3BF1}"/>
              </a:ext>
            </a:extLst>
          </p:cNvPr>
          <p:cNvSpPr txBox="1"/>
          <p:nvPr/>
        </p:nvSpPr>
        <p:spPr>
          <a:xfrm>
            <a:off x="6618877" y="60233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600" dirty="0"/>
              <a:t>nacionalidade do nó autenticador (IDP)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8779E-F9CE-D127-7952-F9C867BD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8458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 </a:t>
            </a:r>
            <a:r>
              <a:rPr lang="pt-PT" sz="3600" dirty="0"/>
              <a:t>– Atributos</a:t>
            </a:r>
            <a:endParaRPr lang="pt-PT" dirty="0"/>
          </a:p>
        </p:txBody>
      </p:sp>
      <p:pic>
        <p:nvPicPr>
          <p:cNvPr id="2" name="Picture 2" descr="eIDAS - The Ecosystem">
            <a:extLst>
              <a:ext uri="{FF2B5EF4-FFF2-40B4-BE49-F238E27FC236}">
                <a16:creationId xmlns:a16="http://schemas.microsoft.com/office/drawing/2014/main" id="{A403F4E5-C5B1-EBAB-0F05-7D16EA7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72" y="77136"/>
            <a:ext cx="2181172" cy="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D9C740-8E8B-6418-E8CA-4C51FD50F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86585"/>
            <a:ext cx="4582561" cy="405765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FC7ED-9100-8487-6869-6AD7CAF9BF61}"/>
              </a:ext>
            </a:extLst>
          </p:cNvPr>
          <p:cNvSpPr txBox="1">
            <a:spLocks/>
          </p:cNvSpPr>
          <p:nvPr/>
        </p:nvSpPr>
        <p:spPr>
          <a:xfrm>
            <a:off x="5670501" y="2879354"/>
            <a:ext cx="5433559" cy="516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3C5DBC"/>
                </a:solidFill>
                <a:cs typeface="Calibri" panose="020F0502020204030204" pitchFamily="34" charset="0"/>
              </a:rPr>
              <a:t>Identificador Único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D2A79-6EC1-D285-567D-3E7F378E0950}"/>
              </a:ext>
            </a:extLst>
          </p:cNvPr>
          <p:cNvSpPr/>
          <p:nvPr/>
        </p:nvSpPr>
        <p:spPr>
          <a:xfrm>
            <a:off x="1332410" y="4136571"/>
            <a:ext cx="2725783" cy="243840"/>
          </a:xfrm>
          <a:prstGeom prst="rect">
            <a:avLst/>
          </a:prstGeom>
          <a:noFill/>
          <a:ln w="38100">
            <a:solidFill>
              <a:srgbClr val="3C5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C7880-EB67-81F8-99DE-1063DFE2D361}"/>
              </a:ext>
            </a:extLst>
          </p:cNvPr>
          <p:cNvSpPr txBox="1"/>
          <p:nvPr/>
        </p:nvSpPr>
        <p:spPr>
          <a:xfrm>
            <a:off x="5847443" y="3502533"/>
            <a:ext cx="310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b="1" dirty="0"/>
              <a:t>SE/PT/194606109108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F452747-7A2E-2DC2-58BC-16C8DA4D8421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5197060" y="4770808"/>
            <a:ext cx="2320759" cy="52287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DF249D-6963-900F-3E70-891877DF3BF1}"/>
              </a:ext>
            </a:extLst>
          </p:cNvPr>
          <p:cNvSpPr txBox="1"/>
          <p:nvPr/>
        </p:nvSpPr>
        <p:spPr>
          <a:xfrm>
            <a:off x="6618877" y="60233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600" dirty="0"/>
              <a:t>nacionalidade do nó autenticador (IDP)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2746E5A-3690-F85F-9CC9-07AA38F2F911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5994486" y="4508777"/>
            <a:ext cx="1797423" cy="54864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02E975-2843-E5A5-08BC-446E7F7B3E92}"/>
              </a:ext>
            </a:extLst>
          </p:cNvPr>
          <p:cNvSpPr txBox="1"/>
          <p:nvPr/>
        </p:nvSpPr>
        <p:spPr>
          <a:xfrm>
            <a:off x="7167517" y="551253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600" dirty="0"/>
              <a:t>nacionalidade do nó do Serviço (SP)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E3210-0F12-3B3E-D1CB-5345C2BB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7791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 </a:t>
            </a:r>
            <a:r>
              <a:rPr lang="pt-PT" sz="3600" dirty="0"/>
              <a:t>– Atributos</a:t>
            </a:r>
            <a:endParaRPr lang="pt-PT" dirty="0"/>
          </a:p>
        </p:txBody>
      </p:sp>
      <p:pic>
        <p:nvPicPr>
          <p:cNvPr id="2" name="Picture 2" descr="eIDAS - The Ecosystem">
            <a:extLst>
              <a:ext uri="{FF2B5EF4-FFF2-40B4-BE49-F238E27FC236}">
                <a16:creationId xmlns:a16="http://schemas.microsoft.com/office/drawing/2014/main" id="{A403F4E5-C5B1-EBAB-0F05-7D16EA7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72" y="77136"/>
            <a:ext cx="2181172" cy="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D9C740-8E8B-6418-E8CA-4C51FD50F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86585"/>
            <a:ext cx="4582561" cy="405765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FC7ED-9100-8487-6869-6AD7CAF9BF61}"/>
              </a:ext>
            </a:extLst>
          </p:cNvPr>
          <p:cNvSpPr txBox="1">
            <a:spLocks/>
          </p:cNvSpPr>
          <p:nvPr/>
        </p:nvSpPr>
        <p:spPr>
          <a:xfrm>
            <a:off x="5670501" y="2879354"/>
            <a:ext cx="5433559" cy="516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3C5DBC"/>
                </a:solidFill>
                <a:cs typeface="Calibri" panose="020F0502020204030204" pitchFamily="34" charset="0"/>
              </a:rPr>
              <a:t>Identificador Único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D2A79-6EC1-D285-567D-3E7F378E0950}"/>
              </a:ext>
            </a:extLst>
          </p:cNvPr>
          <p:cNvSpPr/>
          <p:nvPr/>
        </p:nvSpPr>
        <p:spPr>
          <a:xfrm>
            <a:off x="1332410" y="4136571"/>
            <a:ext cx="2725783" cy="243840"/>
          </a:xfrm>
          <a:prstGeom prst="rect">
            <a:avLst/>
          </a:prstGeom>
          <a:noFill/>
          <a:ln w="38100">
            <a:solidFill>
              <a:srgbClr val="3C5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C7880-EB67-81F8-99DE-1063DFE2D361}"/>
              </a:ext>
            </a:extLst>
          </p:cNvPr>
          <p:cNvSpPr txBox="1"/>
          <p:nvPr/>
        </p:nvSpPr>
        <p:spPr>
          <a:xfrm>
            <a:off x="5847443" y="3502533"/>
            <a:ext cx="310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b="1" dirty="0"/>
              <a:t>SE/PT/194606109108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F452747-7A2E-2DC2-58BC-16C8DA4D8421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5197060" y="4770808"/>
            <a:ext cx="2320759" cy="52287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DF249D-6963-900F-3E70-891877DF3BF1}"/>
              </a:ext>
            </a:extLst>
          </p:cNvPr>
          <p:cNvSpPr txBox="1"/>
          <p:nvPr/>
        </p:nvSpPr>
        <p:spPr>
          <a:xfrm>
            <a:off x="6618877" y="60233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600" dirty="0"/>
              <a:t>nacionalidade do nó autenticador (IDP)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2746E5A-3690-F85F-9CC9-07AA38F2F911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5994486" y="4508777"/>
            <a:ext cx="1797423" cy="54864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02E975-2843-E5A5-08BC-446E7F7B3E92}"/>
              </a:ext>
            </a:extLst>
          </p:cNvPr>
          <p:cNvSpPr txBox="1"/>
          <p:nvPr/>
        </p:nvSpPr>
        <p:spPr>
          <a:xfrm>
            <a:off x="7167517" y="551253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600" dirty="0"/>
              <a:t>nacionalidade do nó do Serviço (SP)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820DF39-7CB8-044E-29E9-A51CD9666E19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6950011" y="3967715"/>
            <a:ext cx="472345" cy="2993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5CE913B-805D-763E-D35A-B9129246002B}"/>
              </a:ext>
            </a:extLst>
          </p:cNvPr>
          <p:cNvSpPr txBox="1"/>
          <p:nvPr/>
        </p:nvSpPr>
        <p:spPr>
          <a:xfrm>
            <a:off x="7335837" y="4022682"/>
            <a:ext cx="4607606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Conjunto de caracteres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Identifica a pessoa no país de origem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E851A-195C-901E-685B-4971AC52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583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Autenticação Europeia </a:t>
            </a:r>
            <a:r>
              <a:rPr lang="pt-PT" sz="3600" dirty="0"/>
              <a:t>– Atributos</a:t>
            </a:r>
            <a:endParaRPr lang="pt-PT" dirty="0"/>
          </a:p>
        </p:txBody>
      </p:sp>
      <p:pic>
        <p:nvPicPr>
          <p:cNvPr id="2" name="Picture 2" descr="eIDAS - The Ecosystem">
            <a:extLst>
              <a:ext uri="{FF2B5EF4-FFF2-40B4-BE49-F238E27FC236}">
                <a16:creationId xmlns:a16="http://schemas.microsoft.com/office/drawing/2014/main" id="{A403F4E5-C5B1-EBAB-0F05-7D16EA7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72" y="77136"/>
            <a:ext cx="2181172" cy="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D9C740-8E8B-6418-E8CA-4C51FD50F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86585"/>
            <a:ext cx="4582561" cy="405765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FC7ED-9100-8487-6869-6AD7CAF9BF61}"/>
              </a:ext>
            </a:extLst>
          </p:cNvPr>
          <p:cNvSpPr txBox="1">
            <a:spLocks/>
          </p:cNvSpPr>
          <p:nvPr/>
        </p:nvSpPr>
        <p:spPr>
          <a:xfrm>
            <a:off x="5670501" y="2879354"/>
            <a:ext cx="5433559" cy="516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PT" b="1" dirty="0">
                <a:solidFill>
                  <a:srgbClr val="3C5DBC"/>
                </a:solidFill>
                <a:cs typeface="Calibri" panose="020F0502020204030204" pitchFamily="34" charset="0"/>
              </a:rPr>
              <a:t>Identificador Único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D2A79-6EC1-D285-567D-3E7F378E0950}"/>
              </a:ext>
            </a:extLst>
          </p:cNvPr>
          <p:cNvSpPr/>
          <p:nvPr/>
        </p:nvSpPr>
        <p:spPr>
          <a:xfrm>
            <a:off x="1332410" y="4136571"/>
            <a:ext cx="2725783" cy="243840"/>
          </a:xfrm>
          <a:prstGeom prst="rect">
            <a:avLst/>
          </a:prstGeom>
          <a:noFill/>
          <a:ln w="38100">
            <a:solidFill>
              <a:srgbClr val="3C5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C7880-EB67-81F8-99DE-1063DFE2D361}"/>
              </a:ext>
            </a:extLst>
          </p:cNvPr>
          <p:cNvSpPr txBox="1"/>
          <p:nvPr/>
        </p:nvSpPr>
        <p:spPr>
          <a:xfrm>
            <a:off x="5847443" y="3502533"/>
            <a:ext cx="310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b="1" dirty="0"/>
              <a:t>SE/PT/194606109108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F452747-7A2E-2DC2-58BC-16C8DA4D8421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5197060" y="4770808"/>
            <a:ext cx="2320759" cy="52287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DF249D-6963-900F-3E70-891877DF3BF1}"/>
              </a:ext>
            </a:extLst>
          </p:cNvPr>
          <p:cNvSpPr txBox="1"/>
          <p:nvPr/>
        </p:nvSpPr>
        <p:spPr>
          <a:xfrm>
            <a:off x="6618877" y="60233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600" dirty="0"/>
              <a:t>nacionalidade do nó autenticador (IDP)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2746E5A-3690-F85F-9CC9-07AA38F2F911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5994486" y="4508777"/>
            <a:ext cx="1797423" cy="54864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02E975-2843-E5A5-08BC-446E7F7B3E92}"/>
              </a:ext>
            </a:extLst>
          </p:cNvPr>
          <p:cNvSpPr txBox="1"/>
          <p:nvPr/>
        </p:nvSpPr>
        <p:spPr>
          <a:xfrm>
            <a:off x="7167517" y="551253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600" dirty="0"/>
              <a:t>nacionalidade do nó do Serviço (SP)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820DF39-7CB8-044E-29E9-A51CD9666E19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6807664" y="4110062"/>
            <a:ext cx="757038" cy="2993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5CE913B-805D-763E-D35A-B9129246002B}"/>
              </a:ext>
            </a:extLst>
          </p:cNvPr>
          <p:cNvSpPr txBox="1"/>
          <p:nvPr/>
        </p:nvSpPr>
        <p:spPr>
          <a:xfrm>
            <a:off x="7335837" y="4022682"/>
            <a:ext cx="460760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Conjunto de caracteres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Identifica a pessoa no país de origem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C00000"/>
                </a:solidFill>
              </a:rPr>
              <a:t>Pode não corresponder a qualquer número de identificação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D9F1E-4CD6-2C6E-6737-FDC91BDD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970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– </a:t>
            </a:r>
            <a:r>
              <a:rPr lang="pt-PT" sz="3200" i="1" dirty="0" err="1"/>
              <a:t>eIDAS</a:t>
            </a:r>
            <a:endParaRPr lang="pt-PT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7971F-6A24-97C8-8D8C-8013C6085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cs typeface="Calibri" panose="020F0502020204030204" pitchFamily="34" charset="0"/>
              </a:rPr>
              <a:t>Identificador Único: </a:t>
            </a:r>
          </a:p>
          <a:p>
            <a:pPr lvl="1">
              <a:spcBef>
                <a:spcPts val="1800"/>
              </a:spcBef>
            </a:pPr>
            <a:r>
              <a:rPr lang="pt-PT" dirty="0"/>
              <a:t>Na maioria dos casos não corresponde a um documento de identificação</a:t>
            </a:r>
          </a:p>
          <a:p>
            <a:pPr lvl="1">
              <a:spcBef>
                <a:spcPts val="1800"/>
              </a:spcBef>
            </a:pPr>
            <a:r>
              <a:rPr lang="pt-PT" dirty="0"/>
              <a:t>Pode mudar com o tempo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C5447-4F04-3F71-337D-FC289EA5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967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Desafios </a:t>
            </a:r>
            <a:r>
              <a:rPr lang="pt-PT" sz="3200" dirty="0"/>
              <a:t>- </a:t>
            </a:r>
            <a:r>
              <a:rPr lang="pt-PT" sz="3200" dirty="0" err="1"/>
              <a:t>eIDAS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7971F-6A24-97C8-8D8C-8013C6085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b="1" dirty="0">
                <a:cs typeface="Calibri" panose="020F0502020204030204" pitchFamily="34" charset="0"/>
              </a:rPr>
              <a:t>Identificador Único: </a:t>
            </a:r>
          </a:p>
          <a:p>
            <a:pPr lvl="1">
              <a:spcBef>
                <a:spcPts val="1800"/>
              </a:spcBef>
            </a:pPr>
            <a:r>
              <a:rPr lang="pt-PT" dirty="0"/>
              <a:t>Na maioria dos casos não corresponde a um documento de identificação</a:t>
            </a:r>
          </a:p>
          <a:p>
            <a:pPr lvl="1">
              <a:spcBef>
                <a:spcPts val="1800"/>
              </a:spcBef>
            </a:pPr>
            <a:r>
              <a:rPr lang="pt-PT" dirty="0"/>
              <a:t>Pode mudar com o tempo</a:t>
            </a:r>
          </a:p>
          <a:p>
            <a:endParaRPr lang="pt-PT" dirty="0"/>
          </a:p>
          <a:p>
            <a:pPr marL="0" indent="0">
              <a:spcAft>
                <a:spcPts val="1800"/>
              </a:spcAft>
              <a:buNone/>
            </a:pPr>
            <a:r>
              <a:rPr lang="pt-PT" sz="3200" b="1" u="sng" dirty="0"/>
              <a:t>Solução:</a:t>
            </a:r>
          </a:p>
          <a:p>
            <a:r>
              <a:rPr lang="pt-PT" sz="2800" b="1" dirty="0"/>
              <a:t>Confiança dos dados</a:t>
            </a:r>
            <a:r>
              <a:rPr lang="pt-PT" b="1" dirty="0"/>
              <a:t> Intermédia </a:t>
            </a:r>
            <a:r>
              <a:rPr lang="pt-PT" dirty="0"/>
              <a:t>(entre </a:t>
            </a:r>
            <a:r>
              <a:rPr lang="pt-PT" i="1" dirty="0"/>
              <a:t>Fraco</a:t>
            </a:r>
            <a:r>
              <a:rPr lang="pt-PT" dirty="0"/>
              <a:t> e </a:t>
            </a:r>
            <a:r>
              <a:rPr lang="pt-PT" i="1" dirty="0"/>
              <a:t>Forte</a:t>
            </a:r>
            <a:r>
              <a:rPr lang="pt-PT" dirty="0"/>
              <a:t>)</a:t>
            </a:r>
          </a:p>
          <a:p>
            <a:pPr lvl="1">
              <a:spcBef>
                <a:spcPts val="1200"/>
              </a:spcBef>
            </a:pPr>
            <a:r>
              <a:rPr lang="pt-PT" dirty="0"/>
              <a:t>Alguns dados preenchidos com </a:t>
            </a:r>
            <a:r>
              <a:rPr lang="pt-PT" b="1" dirty="0">
                <a:solidFill>
                  <a:srgbClr val="3E60AC"/>
                </a:solidFill>
              </a:rPr>
              <a:t>atributos </a:t>
            </a:r>
            <a:r>
              <a:rPr lang="pt-PT" b="1" dirty="0" err="1">
                <a:solidFill>
                  <a:srgbClr val="3E60AC"/>
                </a:solidFill>
              </a:rPr>
              <a:t>eIDAS</a:t>
            </a:r>
            <a:endParaRPr lang="pt-PT" b="1" dirty="0">
              <a:solidFill>
                <a:srgbClr val="3E60AC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b="1" dirty="0"/>
              <a:t>Número de Documento preenchido manualmente</a:t>
            </a:r>
            <a:endParaRPr 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C5447-4F04-3F71-337D-FC289EA5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237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46A4-038E-3A39-E683-77531902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98832"/>
          </a:xfrm>
        </p:spPr>
        <p:txBody>
          <a:bodyPr/>
          <a:lstStyle/>
          <a:p>
            <a:r>
              <a:rPr lang="pt-PT" dirty="0"/>
              <a:t>Questões?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183D3-C82E-595A-6552-CA2E3E38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23" y="4754147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pt-PT" dirty="0"/>
              <a:t>João Guerreiro </a:t>
            </a:r>
          </a:p>
          <a:p>
            <a:pPr algn="r"/>
            <a:r>
              <a:rPr lang="pt-PT" dirty="0">
                <a:hlinkClick r:id="rId3"/>
              </a:rPr>
              <a:t>joao.guerreiro@fccn.pt</a:t>
            </a:r>
            <a:endParaRPr lang="pt-PT" dirty="0"/>
          </a:p>
        </p:txBody>
      </p:sp>
      <p:pic>
        <p:nvPicPr>
          <p:cNvPr id="4" name="Google Shape;121;p13">
            <a:extLst>
              <a:ext uri="{FF2B5EF4-FFF2-40B4-BE49-F238E27FC236}">
                <a16:creationId xmlns:a16="http://schemas.microsoft.com/office/drawing/2014/main" id="{26E5480E-F238-A954-640A-8955E9609A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50" y="6254334"/>
            <a:ext cx="3370773" cy="45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B60CFEE-F102-27B2-92C5-3BA2C224A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01" y="6254334"/>
            <a:ext cx="540487" cy="5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9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1;p13">
            <a:extLst>
              <a:ext uri="{FF2B5EF4-FFF2-40B4-BE49-F238E27FC236}">
                <a16:creationId xmlns:a16="http://schemas.microsoft.com/office/drawing/2014/main" id="{26E5480E-F238-A954-640A-8955E9609A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50" y="6254334"/>
            <a:ext cx="3370773" cy="45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B60CFEE-F102-27B2-92C5-3BA2C224A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01" y="6254334"/>
            <a:ext cx="540487" cy="540487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4" name="Add-in 13" title="Web Viewer">
                <a:extLst>
                  <a:ext uri="{FF2B5EF4-FFF2-40B4-BE49-F238E27FC236}">
                    <a16:creationId xmlns:a16="http://schemas.microsoft.com/office/drawing/2014/main" id="{C6A9D239-07A1-83BF-3642-5F619276B7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1892701"/>
                  </p:ext>
                </p:extLst>
              </p:nvPr>
            </p:nvGraphicFramePr>
            <p:xfrm>
              <a:off x="3579223" y="151426"/>
              <a:ext cx="8494790" cy="589541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4" name="Add-in 13" title="Web Viewer">
                <a:extLst>
                  <a:ext uri="{FF2B5EF4-FFF2-40B4-BE49-F238E27FC236}">
                    <a16:creationId xmlns:a16="http://schemas.microsoft.com/office/drawing/2014/main" id="{C6A9D239-07A1-83BF-3642-5F619276B7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9223" y="151426"/>
                <a:ext cx="8494790" cy="5895414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6064D415-E4C2-9969-6167-C07D0828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3579223" cy="2301822"/>
          </a:xfrm>
        </p:spPr>
        <p:txBody>
          <a:bodyPr>
            <a:noAutofit/>
          </a:bodyPr>
          <a:lstStyle/>
          <a:p>
            <a:r>
              <a:rPr lang="pt-PT" sz="4400" dirty="0"/>
              <a:t>Feedback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3754111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0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553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b="1" dirty="0"/>
              <a:t>Caso de uso </a:t>
            </a:r>
            <a:br>
              <a:rPr lang="pt-PT" sz="4000" b="1" dirty="0"/>
            </a:br>
            <a:r>
              <a:rPr lang="pt-PT" sz="4000" b="1" u="sng" dirty="0"/>
              <a:t>1. Autenticação</a:t>
            </a:r>
            <a:endParaRPr lang="pt-PT" sz="4000" i="1" u="sng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4597A722-B86C-3567-73F5-44572EC1F60C}"/>
              </a:ext>
            </a:extLst>
          </p:cNvPr>
          <p:cNvSpPr txBox="1">
            <a:spLocks/>
          </p:cNvSpPr>
          <p:nvPr/>
        </p:nvSpPr>
        <p:spPr>
          <a:xfrm>
            <a:off x="182880" y="2412274"/>
            <a:ext cx="6392091" cy="2369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PT" i="1" dirty="0"/>
              <a:t>Login</a:t>
            </a:r>
          </a:p>
          <a:p>
            <a:pPr lvl="1">
              <a:spcBef>
                <a:spcPts val="1800"/>
              </a:spcBef>
            </a:pPr>
            <a:r>
              <a:rPr lang="pt-PT" dirty="0"/>
              <a:t>De uma conta já existente</a:t>
            </a:r>
          </a:p>
          <a:p>
            <a:pPr lvl="2">
              <a:spcBef>
                <a:spcPts val="1200"/>
              </a:spcBef>
            </a:pPr>
            <a:r>
              <a:rPr lang="pt-PT" dirty="0"/>
              <a:t>Para fazer correspondência</a:t>
            </a:r>
          </a:p>
          <a:p>
            <a:pPr lvl="1">
              <a:spcBef>
                <a:spcPts val="1800"/>
              </a:spcBef>
            </a:pPr>
            <a:r>
              <a:rPr lang="pt-PT" dirty="0"/>
              <a:t>Se conta não existe</a:t>
            </a:r>
          </a:p>
          <a:p>
            <a:pPr lvl="2">
              <a:spcBef>
                <a:spcPts val="1200"/>
              </a:spcBef>
            </a:pPr>
            <a:r>
              <a:rPr lang="pt-PT" dirty="0"/>
              <a:t>Redirecionado para processo de registo</a:t>
            </a:r>
          </a:p>
          <a:p>
            <a:pPr lvl="1"/>
            <a:endParaRPr lang="pt-PT" b="1" dirty="0"/>
          </a:p>
          <a:p>
            <a:endParaRPr lang="pt-PT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6B341-150C-34D6-FF74-1E145FDD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50" y="161108"/>
            <a:ext cx="3487189" cy="653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5E780-77AF-B5D7-7548-45B905E9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3</a:t>
            </a:fld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EBC8A-0643-D88B-56A2-30E16123BC50}"/>
              </a:ext>
            </a:extLst>
          </p:cNvPr>
          <p:cNvSpPr/>
          <p:nvPr/>
        </p:nvSpPr>
        <p:spPr>
          <a:xfrm>
            <a:off x="7097486" y="3697437"/>
            <a:ext cx="3152503" cy="2851409"/>
          </a:xfrm>
          <a:prstGeom prst="rect">
            <a:avLst/>
          </a:prstGeom>
          <a:noFill/>
          <a:ln w="38100">
            <a:solidFill>
              <a:srgbClr val="3E6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70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Confiança dos dados CIÊNCIA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926" y="2130725"/>
            <a:ext cx="5582194" cy="405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i="1" u="sng" dirty="0"/>
              <a:t>Fraca</a:t>
            </a:r>
            <a:r>
              <a:rPr lang="pt-PT" dirty="0"/>
              <a:t> (Manual)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sz="2000" dirty="0"/>
              <a:t>Todos os atributos são preenchidos manualmente pelo utilizador</a:t>
            </a:r>
          </a:p>
          <a:p>
            <a:pPr marL="539750" lvl="1"/>
            <a:r>
              <a:rPr lang="pt-PT" sz="1800" b="1" dirty="0"/>
              <a:t>Editáveis no perfil CIÊNCIA ID</a:t>
            </a:r>
            <a:endParaRPr lang="pt-PT" sz="2000" b="1" dirty="0"/>
          </a:p>
          <a:p>
            <a:endParaRPr lang="pt-PT" sz="2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40D31F-4F32-B3EB-54C2-CCAC0CE4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4</a:t>
            </a:fld>
            <a:endParaRPr lang="pt-PT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46A0704-6C47-DB68-F6FA-DA0AD81E0929}"/>
              </a:ext>
            </a:extLst>
          </p:cNvPr>
          <p:cNvSpPr txBox="1">
            <a:spLocks/>
          </p:cNvSpPr>
          <p:nvPr/>
        </p:nvSpPr>
        <p:spPr>
          <a:xfrm>
            <a:off x="2138971" y="43142"/>
            <a:ext cx="10515600" cy="95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800" u="sng" dirty="0"/>
          </a:p>
        </p:txBody>
      </p:sp>
    </p:spTree>
    <p:extLst>
      <p:ext uri="{BB962C8B-B14F-4D97-AF65-F5344CB8AC3E}">
        <p14:creationId xmlns:p14="http://schemas.microsoft.com/office/powerpoint/2010/main" val="279187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Confiança dos dados CIÊNCIA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926" y="2130725"/>
            <a:ext cx="5582194" cy="405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i="1" u="sng" dirty="0"/>
              <a:t>Fraca</a:t>
            </a:r>
            <a:r>
              <a:rPr lang="pt-PT" dirty="0"/>
              <a:t> (Manual)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sz="2000" dirty="0"/>
              <a:t>Todos os atributos são preenchidos manualmente pelo utilizador</a:t>
            </a:r>
          </a:p>
          <a:p>
            <a:pPr marL="539750" lvl="1"/>
            <a:r>
              <a:rPr lang="pt-PT" sz="1800" b="1" dirty="0"/>
              <a:t>Editáveis no perfil CIÊNCIA ID</a:t>
            </a:r>
            <a:endParaRPr lang="pt-PT" sz="2000" b="1" dirty="0"/>
          </a:p>
          <a:p>
            <a:endParaRPr lang="pt-PT" sz="2600" dirty="0"/>
          </a:p>
          <a:p>
            <a:pPr marL="0" indent="0">
              <a:buNone/>
            </a:pPr>
            <a:r>
              <a:rPr lang="pt-PT" sz="2400" b="1" dirty="0">
                <a:solidFill>
                  <a:srgbClr val="C00000"/>
                </a:solidFill>
              </a:rPr>
              <a:t>Não há garantia da validade dos dados introduzidos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686B2-9E2B-9AAC-9BBA-85A02866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5</a:t>
            </a:fld>
            <a:endParaRPr lang="pt-PT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F6E8A12-7F4E-4116-CA3C-C9C3D4454F04}"/>
              </a:ext>
            </a:extLst>
          </p:cNvPr>
          <p:cNvSpPr txBox="1">
            <a:spLocks/>
          </p:cNvSpPr>
          <p:nvPr/>
        </p:nvSpPr>
        <p:spPr>
          <a:xfrm>
            <a:off x="2138971" y="43142"/>
            <a:ext cx="10515600" cy="95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800" u="sng" dirty="0"/>
          </a:p>
        </p:txBody>
      </p:sp>
    </p:spTree>
    <p:extLst>
      <p:ext uri="{BB962C8B-B14F-4D97-AF65-F5344CB8AC3E}">
        <p14:creationId xmlns:p14="http://schemas.microsoft.com/office/powerpoint/2010/main" val="152539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Confiança dos dados CIÊNCIA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926" y="2130725"/>
            <a:ext cx="5582194" cy="405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i="1" u="sng" dirty="0"/>
              <a:t>Fraca</a:t>
            </a:r>
            <a:r>
              <a:rPr lang="pt-PT" dirty="0"/>
              <a:t> (Manual)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sz="2000" dirty="0"/>
              <a:t>Todos os atributos são preenchidos manualmente pelo utilizador</a:t>
            </a:r>
          </a:p>
          <a:p>
            <a:pPr marL="539750" lvl="1"/>
            <a:r>
              <a:rPr lang="pt-PT" sz="1800" b="1" dirty="0"/>
              <a:t>Editáveis no perfil CIÊNCIA ID</a:t>
            </a:r>
            <a:endParaRPr lang="pt-PT" sz="2000" b="1" dirty="0"/>
          </a:p>
          <a:p>
            <a:endParaRPr lang="pt-PT" sz="2600" dirty="0"/>
          </a:p>
          <a:p>
            <a:pPr marL="0" indent="0">
              <a:buNone/>
            </a:pPr>
            <a:r>
              <a:rPr lang="pt-PT" sz="2400" b="1" dirty="0">
                <a:solidFill>
                  <a:srgbClr val="C00000"/>
                </a:solidFill>
              </a:rPr>
              <a:t>Não há garantia da validade dos dados introduzidos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11AFED-0655-C8A8-8980-A10B26D38F70}"/>
              </a:ext>
            </a:extLst>
          </p:cNvPr>
          <p:cNvSpPr txBox="1">
            <a:spLocks/>
          </p:cNvSpPr>
          <p:nvPr/>
        </p:nvSpPr>
        <p:spPr>
          <a:xfrm>
            <a:off x="6278878" y="2130724"/>
            <a:ext cx="5651865" cy="424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i="1" u="sng" dirty="0"/>
              <a:t>Forte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  <a:p>
            <a:pPr marL="0" indent="0">
              <a:buNone/>
            </a:pPr>
            <a:r>
              <a:rPr lang="pt-PT" sz="2000" dirty="0"/>
              <a:t>Alguns atributos validados por uma </a:t>
            </a:r>
            <a:r>
              <a:rPr lang="pt-PT" sz="2000" u="sng" dirty="0"/>
              <a:t>entidade externa confiável</a:t>
            </a:r>
          </a:p>
          <a:p>
            <a:pPr marL="541338" lvl="1"/>
            <a:r>
              <a:rPr lang="pt-PT" sz="1800" b="1" dirty="0"/>
              <a:t>Não editáveis no perfil CIÊNCIA ID</a:t>
            </a:r>
          </a:p>
          <a:p>
            <a:pPr marL="82550"/>
            <a:endParaRPr lang="pt-PT" sz="2400" b="1" dirty="0"/>
          </a:p>
          <a:p>
            <a:pPr marL="0" indent="0">
              <a:buNone/>
            </a:pPr>
            <a:r>
              <a:rPr lang="pt-PT" sz="2400" b="1" dirty="0">
                <a:solidFill>
                  <a:srgbClr val="3E60AC"/>
                </a:solidFill>
              </a:rPr>
              <a:t>Garantia da autenticidade dos atributos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759579-3FEC-55D8-6F42-D64696EEF574}"/>
              </a:ext>
            </a:extLst>
          </p:cNvPr>
          <p:cNvCxnSpPr>
            <a:cxnSpLocks/>
          </p:cNvCxnSpPr>
          <p:nvPr/>
        </p:nvCxnSpPr>
        <p:spPr>
          <a:xfrm>
            <a:off x="6096000" y="2255520"/>
            <a:ext cx="0" cy="4119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9D472-DEBD-2DEE-B930-F5AA5FE1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541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/>
              <a:t>Caso de uso </a:t>
            </a:r>
            <a:r>
              <a:rPr lang="pt-PT" sz="3600" b="1" u="sng" dirty="0"/>
              <a:t>2. Registo</a:t>
            </a:r>
            <a:endParaRPr lang="pt-PT" sz="36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817CF-68FC-9445-BA5D-4A8A91E4B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73" y="1743912"/>
            <a:ext cx="7206007" cy="454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9273714-9ECA-C552-F01C-526EA4D0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383" y="2130425"/>
            <a:ext cx="4423954" cy="4057650"/>
          </a:xfrm>
        </p:spPr>
        <p:txBody>
          <a:bodyPr anchor="t"/>
          <a:lstStyle/>
          <a:p>
            <a:pPr lvl="1">
              <a:spcBef>
                <a:spcPts val="1800"/>
              </a:spcBef>
            </a:pPr>
            <a:r>
              <a:rPr lang="pt-PT" b="1" i="1" dirty="0" err="1"/>
              <a:t>Onboarding</a:t>
            </a:r>
            <a:endParaRPr lang="pt-PT" b="1" i="1" dirty="0"/>
          </a:p>
          <a:p>
            <a:pPr lvl="1">
              <a:spcBef>
                <a:spcPts val="1800"/>
              </a:spcBef>
            </a:pPr>
            <a:r>
              <a:rPr lang="pt-PT" b="1" dirty="0"/>
              <a:t>Agiliza processo</a:t>
            </a:r>
          </a:p>
          <a:p>
            <a:pPr lvl="2">
              <a:spcBef>
                <a:spcPts val="1800"/>
              </a:spcBef>
            </a:pPr>
            <a:r>
              <a:rPr lang="pt-PT" u="sng" dirty="0" err="1"/>
              <a:t>Auto-preenchimento</a:t>
            </a:r>
            <a:r>
              <a:rPr lang="pt-PT" u="sng" dirty="0"/>
              <a:t> de atributos</a:t>
            </a:r>
          </a:p>
          <a:p>
            <a:pPr lvl="1">
              <a:spcBef>
                <a:spcPts val="1800"/>
              </a:spcBef>
            </a:pPr>
            <a:r>
              <a:rPr lang="pt-PT" b="1" dirty="0">
                <a:solidFill>
                  <a:srgbClr val="3C5DBC"/>
                </a:solidFill>
              </a:rPr>
              <a:t>Atributos validados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pt-PT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CFE50-1990-693B-C299-9D26E319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69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Confiança dos dados CIÊNCIA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FBF7-D316-0820-D243-17A5F840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926" y="2130725"/>
            <a:ext cx="5582194" cy="405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i="1" u="sng" dirty="0"/>
              <a:t>Fraca</a:t>
            </a:r>
            <a:r>
              <a:rPr lang="pt-PT" dirty="0"/>
              <a:t> (Manual)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sz="2000" dirty="0"/>
              <a:t>Todos os atributos são preenchidos manualmente pelo utilizador</a:t>
            </a:r>
          </a:p>
          <a:p>
            <a:pPr marL="539750" lvl="1"/>
            <a:r>
              <a:rPr lang="pt-PT" sz="1800" b="1" dirty="0"/>
              <a:t>Editáveis no perfil CIÊNCIA ID</a:t>
            </a:r>
            <a:endParaRPr lang="pt-PT" sz="2000" b="1" dirty="0"/>
          </a:p>
          <a:p>
            <a:endParaRPr lang="pt-PT" sz="2600" dirty="0"/>
          </a:p>
          <a:p>
            <a:pPr marL="0" indent="0">
              <a:buNone/>
            </a:pPr>
            <a:r>
              <a:rPr lang="pt-PT" sz="2400" b="1" dirty="0">
                <a:solidFill>
                  <a:srgbClr val="C00000"/>
                </a:solidFill>
              </a:rPr>
              <a:t>Não há garantia da validade dos dados introduzidos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11AFED-0655-C8A8-8980-A10B26D38F70}"/>
              </a:ext>
            </a:extLst>
          </p:cNvPr>
          <p:cNvSpPr txBox="1">
            <a:spLocks/>
          </p:cNvSpPr>
          <p:nvPr/>
        </p:nvSpPr>
        <p:spPr>
          <a:xfrm>
            <a:off x="6278878" y="2130724"/>
            <a:ext cx="5651865" cy="42439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b="1" i="1" u="sng" dirty="0"/>
              <a:t>Forte</a:t>
            </a:r>
            <a:r>
              <a:rPr lang="pt-PT" dirty="0"/>
              <a:t> (</a:t>
            </a:r>
            <a:r>
              <a:rPr lang="pt-PT" dirty="0" err="1"/>
              <a:t>autenticação.Gov</a:t>
            </a:r>
            <a:r>
              <a:rPr lang="pt-PT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  <a:p>
            <a:pPr marL="0" indent="0">
              <a:buNone/>
            </a:pPr>
            <a:r>
              <a:rPr lang="pt-PT" sz="2000" dirty="0"/>
              <a:t>Alguns atributos </a:t>
            </a:r>
            <a:r>
              <a:rPr lang="pt-PT" sz="2000" dirty="0" err="1"/>
              <a:t>auto-preenchidos</a:t>
            </a:r>
            <a:r>
              <a:rPr lang="pt-PT" sz="2000" dirty="0"/>
              <a:t> com dados da </a:t>
            </a:r>
            <a:r>
              <a:rPr lang="pt-PT" sz="2000" b="1" dirty="0" err="1">
                <a:solidFill>
                  <a:srgbClr val="3E60AC"/>
                </a:solidFill>
              </a:rPr>
              <a:t>autenticação.Gov</a:t>
            </a:r>
            <a:endParaRPr lang="pt-PT" sz="2000" b="1" dirty="0">
              <a:solidFill>
                <a:srgbClr val="3E60AC"/>
              </a:solidFill>
            </a:endParaRPr>
          </a:p>
          <a:p>
            <a:pPr marL="539750" lvl="1"/>
            <a:r>
              <a:rPr lang="pt-PT" sz="1800" b="1" dirty="0"/>
              <a:t>Não editáveis no perfil CIÊNCIA ID</a:t>
            </a:r>
            <a:endParaRPr lang="pt-PT" sz="2000" b="1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Restantes atributos preenchidos manualmente</a:t>
            </a:r>
          </a:p>
          <a:p>
            <a:pPr marL="539750" lvl="1"/>
            <a:r>
              <a:rPr lang="pt-PT" sz="1800" b="1" dirty="0"/>
              <a:t>Editáveis no perfil CIÊNCIA ID</a:t>
            </a:r>
            <a:endParaRPr lang="pt-PT" sz="2000" b="1" dirty="0"/>
          </a:p>
          <a:p>
            <a:pPr marL="82550"/>
            <a:endParaRPr lang="pt-PT" sz="2400" b="1" dirty="0"/>
          </a:p>
          <a:p>
            <a:pPr marL="0" indent="0">
              <a:buNone/>
            </a:pPr>
            <a:r>
              <a:rPr lang="pt-PT" sz="2400" b="1" dirty="0">
                <a:solidFill>
                  <a:srgbClr val="3E60AC"/>
                </a:solidFill>
              </a:rPr>
              <a:t>Garantia da autenticidade dos atributos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759579-3FEC-55D8-6F42-D64696EEF574}"/>
              </a:ext>
            </a:extLst>
          </p:cNvPr>
          <p:cNvCxnSpPr>
            <a:cxnSpLocks/>
          </p:cNvCxnSpPr>
          <p:nvPr/>
        </p:nvCxnSpPr>
        <p:spPr>
          <a:xfrm>
            <a:off x="6096000" y="2255520"/>
            <a:ext cx="0" cy="4119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9D472-DEBD-2DEE-B930-F5AA5FE1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8</a:t>
            </a:fld>
            <a:endParaRPr lang="pt-PT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42F0163-6116-3E4F-4963-D9913216E77A}"/>
              </a:ext>
            </a:extLst>
          </p:cNvPr>
          <p:cNvSpPr txBox="1">
            <a:spLocks/>
          </p:cNvSpPr>
          <p:nvPr/>
        </p:nvSpPr>
        <p:spPr>
          <a:xfrm>
            <a:off x="2138971" y="43142"/>
            <a:ext cx="10515600" cy="95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/>
              <a:t>Caso de uso </a:t>
            </a:r>
            <a:r>
              <a:rPr lang="pt-PT" sz="2800" b="1" u="sng" dirty="0"/>
              <a:t>2. Registo</a:t>
            </a:r>
            <a:endParaRPr lang="pt-PT" sz="2800" u="sng" dirty="0"/>
          </a:p>
        </p:txBody>
      </p:sp>
    </p:spTree>
    <p:extLst>
      <p:ext uri="{BB962C8B-B14F-4D97-AF65-F5344CB8AC3E}">
        <p14:creationId xmlns:p14="http://schemas.microsoft.com/office/powerpoint/2010/main" val="278841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05883D-DE28-2044-0BB1-96FCE8EB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/>
              <a:t>Atributos</a:t>
            </a:r>
            <a:endParaRPr lang="pt-PT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60CA46-A692-6CDF-C54A-4815E4A7B46C}"/>
              </a:ext>
            </a:extLst>
          </p:cNvPr>
          <p:cNvSpPr txBox="1">
            <a:spLocks/>
          </p:cNvSpPr>
          <p:nvPr/>
        </p:nvSpPr>
        <p:spPr>
          <a:xfrm>
            <a:off x="839788" y="3171280"/>
            <a:ext cx="5799467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i="1" dirty="0"/>
              <a:t>Nome, Apelido</a:t>
            </a:r>
          </a:p>
          <a:p>
            <a:r>
              <a:rPr lang="pt-PT" sz="2400" i="1" dirty="0"/>
              <a:t>Género</a:t>
            </a:r>
          </a:p>
          <a:p>
            <a:r>
              <a:rPr lang="pt-PT" sz="2400" i="1" dirty="0"/>
              <a:t>Telefone</a:t>
            </a:r>
          </a:p>
          <a:p>
            <a:r>
              <a:rPr lang="pt-PT" sz="2400" i="1" dirty="0"/>
              <a:t>Nacionalidade</a:t>
            </a:r>
          </a:p>
          <a:p>
            <a:r>
              <a:rPr lang="pt-PT" sz="2400" i="1" dirty="0"/>
              <a:t>Data de Nascimento</a:t>
            </a:r>
          </a:p>
          <a:p>
            <a:r>
              <a:rPr lang="pt-PT" sz="2400" i="1" dirty="0"/>
              <a:t>Documento de Identificação</a:t>
            </a:r>
          </a:p>
        </p:txBody>
      </p: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2011A1B9-F98B-C4FA-C3E3-CC08F908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71" y="366363"/>
            <a:ext cx="4368510" cy="582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oogle Shape;121;p13">
            <a:extLst>
              <a:ext uri="{FF2B5EF4-FFF2-40B4-BE49-F238E27FC236}">
                <a16:creationId xmlns:a16="http://schemas.microsoft.com/office/drawing/2014/main" id="{2D734EE3-7FB0-892F-1DB6-71F6FD3F6E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4011" y="427325"/>
            <a:ext cx="2606324" cy="349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FDA71-725F-1BF5-09E0-2B2EDEA6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761C-788A-4BB8-8DD7-F63256207ECE}" type="slidenum">
              <a:rPr lang="pt-PT" smtClean="0"/>
              <a:t>9</a:t>
            </a:fld>
            <a:endParaRPr lang="pt-PT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89E58D3-E518-D7D1-54D9-082CC7A97CEE}"/>
              </a:ext>
            </a:extLst>
          </p:cNvPr>
          <p:cNvSpPr txBox="1">
            <a:spLocks/>
          </p:cNvSpPr>
          <p:nvPr/>
        </p:nvSpPr>
        <p:spPr>
          <a:xfrm>
            <a:off x="2138971" y="43142"/>
            <a:ext cx="10515600" cy="95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/>
              <a:t>Caso de uso </a:t>
            </a:r>
            <a:r>
              <a:rPr lang="pt-PT" sz="2800" b="1" u="sng" dirty="0"/>
              <a:t>2. Registo</a:t>
            </a:r>
            <a:endParaRPr lang="pt-PT" sz="2800" u="sng" dirty="0"/>
          </a:p>
        </p:txBody>
      </p:sp>
    </p:spTree>
    <p:extLst>
      <p:ext uri="{BB962C8B-B14F-4D97-AF65-F5344CB8AC3E}">
        <p14:creationId xmlns:p14="http://schemas.microsoft.com/office/powerpoint/2010/main" val="2957264339"/>
      </p:ext>
    </p:extLst>
  </p:cSld>
  <p:clrMapOvr>
    <a:masterClrMapping/>
  </p:clrMapOvr>
</p:sld>
</file>

<file path=ppt/theme/theme1.xml><?xml version="1.0" encoding="utf-8"?>
<a:theme xmlns:a="http://schemas.openxmlformats.org/drawingml/2006/main" name="jornadas2023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rnadas2023" id="{A0BD37CF-FE7C-4BFF-8802-AE2CD33B0B14}" vid="{6418C69A-38E8-4241-925A-B4A338FC87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webextension1.xml><?xml version="1.0" encoding="utf-8"?>
<we:webextension xmlns:we="http://schemas.microsoft.com/office/webextensions/webextension/2010/11" id="{42C43352-8911-4007-B1EA-9E5247888069}">
  <we:reference id="wa104295828" version="1.9.0.0" store="en-US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forms.office.com/Pages/DesignPageV2.aspx?host=PowerPointTaskpane&amp;id=0aBHeQvToEyYmDfUhhxlnNX2u_vZyxhIqV4u9vgNWbtURFdRWTE4TERWRVZCVVhMQlBXQlhGNEpMSy4u&amp;subpage=design&amp;analysis=false&amp;topview=Presentation&quot;,&quot;values&quot;:{},&quot;data&quot;:{&quot;uri&quot;:&quot;forms.office.com/Pages/DesignPageV2.aspx?host=PowerPointTaskpane&amp;id=0aBHeQvToEyYmDfUhhxlnNX2u_vZyxhIqV4u9vgNWbtURFdRWTE4TERWRVZCVVhMQlBXQlhGNEpMSy4u&amp;subpage=design&amp;analysis=false&amp;topview=Presentation&quot;},&quot;secure&quot;:false}],&quot;name&quot;:&quot;forms.office.com/Pages/DesignPageV2.aspx?host=PowerPointTaskpane&amp;id=0aBHeQvToEyYmDfUhhxlnNX2u_vZyxhIqV4u9vgNWbtURFdRWTE4TERWRVZCVVhMQlBXQlhGNEpMSy4u&amp;subpage=design&amp;analysis=false&amp;topview=Presentatio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bec05e-5738-4d08-ae30-cc59bd156365">
      <Terms xmlns="http://schemas.microsoft.com/office/infopath/2007/PartnerControls"/>
    </lcf76f155ced4ddcb4097134ff3c332f>
    <TaxCatchAll xmlns="a2ae554e-2674-4ff1-877c-7eb1898966fe" xsi:nil="true"/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35" ma:contentTypeDescription="Create a new document." ma:contentTypeScope="" ma:versionID="9f2c17bdf3813e75f2668a9056743c59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77a79e1e049a3b3e9808223a88cefef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9FB5E-978C-40EE-9C16-9A8ED35A30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402527-4B92-45F9-B8E7-2A6EC04522AD}">
  <ds:schemaRefs>
    <ds:schemaRef ds:uri="http://schemas.microsoft.com/office/2006/metadata/properties"/>
    <ds:schemaRef ds:uri="http://schemas.microsoft.com/office/infopath/2007/PartnerControls"/>
    <ds:schemaRef ds:uri="51bec05e-5738-4d08-ae30-cc59bd156365"/>
    <ds:schemaRef ds:uri="a2ae554e-2674-4ff1-877c-7eb1898966fe"/>
  </ds:schemaRefs>
</ds:datastoreItem>
</file>

<file path=customXml/itemProps3.xml><?xml version="1.0" encoding="utf-8"?>
<ds:datastoreItem xmlns:ds="http://schemas.openxmlformats.org/officeDocument/2006/customXml" ds:itemID="{3B4C1DCC-8D1C-409F-AFAF-2D5417910577}"/>
</file>

<file path=docProps/app.xml><?xml version="1.0" encoding="utf-8"?>
<Properties xmlns="http://schemas.openxmlformats.org/officeDocument/2006/extended-properties" xmlns:vt="http://schemas.openxmlformats.org/officeDocument/2006/docPropsVTypes">
  <Template>jornadas2023</Template>
  <TotalTime>6170</TotalTime>
  <Words>1118</Words>
  <Application>Microsoft Office PowerPoint</Application>
  <PresentationFormat>Widescreen</PresentationFormat>
  <Paragraphs>395</Paragraphs>
  <Slides>29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(body)</vt:lpstr>
      <vt:lpstr>Verdana</vt:lpstr>
      <vt:lpstr>jornadas2023</vt:lpstr>
      <vt:lpstr>Autenticação.gov no </vt:lpstr>
      <vt:lpstr>Agenda</vt:lpstr>
      <vt:lpstr>Caso de uso  1. Autenticação</vt:lpstr>
      <vt:lpstr>Confiança dos dados CIÊNCIA ID</vt:lpstr>
      <vt:lpstr>Confiança dos dados CIÊNCIA ID</vt:lpstr>
      <vt:lpstr>Confiança dos dados CIÊNCIA ID</vt:lpstr>
      <vt:lpstr>Caso de uso 2. Registo</vt:lpstr>
      <vt:lpstr>Confiança dos dados CIÊNCIA ID</vt:lpstr>
      <vt:lpstr>Atributos</vt:lpstr>
      <vt:lpstr>Atributos</vt:lpstr>
      <vt:lpstr>Desafios – Atributos recebidos</vt:lpstr>
      <vt:lpstr>Desafios – Atributos recebidos</vt:lpstr>
      <vt:lpstr>Desafios – Atributos recebidos</vt:lpstr>
      <vt:lpstr>Desafios – Atributos recebidos</vt:lpstr>
      <vt:lpstr>Desafios – Atributos não uniformizados</vt:lpstr>
      <vt:lpstr>Desafios – Atributo Passaporte</vt:lpstr>
      <vt:lpstr>Autenticação Europeia</vt:lpstr>
      <vt:lpstr>Autenticação Europeia</vt:lpstr>
      <vt:lpstr>Autenticação Europeia – Atributos</vt:lpstr>
      <vt:lpstr>Autenticação Europeia – Atributos</vt:lpstr>
      <vt:lpstr>Autenticação Europeia – Atributos</vt:lpstr>
      <vt:lpstr>Autenticação Europeia – Atributos</vt:lpstr>
      <vt:lpstr>Autenticação Europeia – Atributos</vt:lpstr>
      <vt:lpstr>Autenticação Europeia – Atributos</vt:lpstr>
      <vt:lpstr>Desafios – eIDAS</vt:lpstr>
      <vt:lpstr>Desafios - eIDAS</vt:lpstr>
      <vt:lpstr>Questões?</vt:lpstr>
      <vt:lpstr>Feedback Instituições</vt:lpstr>
      <vt:lpstr>PowerPoint Presentation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Autenticação.Gov no </dc:title>
  <dc:creator>João Guerreiro</dc:creator>
  <cp:lastModifiedBy>João Guerreiro</cp:lastModifiedBy>
  <cp:revision>2</cp:revision>
  <dcterms:created xsi:type="dcterms:W3CDTF">2023-06-22T09:24:14Z</dcterms:created>
  <dcterms:modified xsi:type="dcterms:W3CDTF">2023-06-27T08:53:53Z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0x010100B25E33DEC7EA0A43843B9104732F1ABB</vt:lpwstr>
  </property>
</Properties>
</file>