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6.xml" ContentType="application/vnd.openxmlformats-officedocument.theme+xml"/>
  <Override PartName="/ppt/slideLayouts/slideLayout123.xml" ContentType="application/vnd.openxmlformats-officedocument.presentationml.slideLayout+xml"/>
  <Override PartName="/ppt/theme/theme7.xml" ContentType="application/vnd.openxmlformats-officedocument.theme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theme/theme9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1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2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4"/>
    <p:sldMasterId id="2147484127" r:id="rId5"/>
    <p:sldMasterId id="2147484141" r:id="rId6"/>
    <p:sldMasterId id="2147484155" r:id="rId7"/>
    <p:sldMasterId id="2147484201" r:id="rId8"/>
    <p:sldMasterId id="2147484214" r:id="rId9"/>
    <p:sldMasterId id="2147483866" r:id="rId10"/>
    <p:sldMasterId id="2147484326" r:id="rId11"/>
    <p:sldMasterId id="2147483668" r:id="rId12"/>
    <p:sldMasterId id="2147484330" r:id="rId13"/>
    <p:sldMasterId id="2147484342" r:id="rId14"/>
    <p:sldMasterId id="2147484374" r:id="rId15"/>
    <p:sldMasterId id="2147484402" r:id="rId16"/>
  </p:sldMasterIdLst>
  <p:notesMasterIdLst>
    <p:notesMasterId r:id="rId43"/>
  </p:notesMasterIdLst>
  <p:sldIdLst>
    <p:sldId id="2142532949" r:id="rId17"/>
    <p:sldId id="262" r:id="rId18"/>
    <p:sldId id="4981" r:id="rId19"/>
    <p:sldId id="4979" r:id="rId20"/>
    <p:sldId id="1130" r:id="rId21"/>
    <p:sldId id="4984" r:id="rId22"/>
    <p:sldId id="4980" r:id="rId23"/>
    <p:sldId id="4976" r:id="rId24"/>
    <p:sldId id="2142532984" r:id="rId25"/>
    <p:sldId id="4920" r:id="rId26"/>
    <p:sldId id="4922" r:id="rId27"/>
    <p:sldId id="4940" r:id="rId28"/>
    <p:sldId id="4941" r:id="rId29"/>
    <p:sldId id="4930" r:id="rId30"/>
    <p:sldId id="4931" r:id="rId31"/>
    <p:sldId id="4923" r:id="rId32"/>
    <p:sldId id="4924" r:id="rId33"/>
    <p:sldId id="4936" r:id="rId34"/>
    <p:sldId id="2142532976" r:id="rId35"/>
    <p:sldId id="2142532977" r:id="rId36"/>
    <p:sldId id="2142532978" r:id="rId37"/>
    <p:sldId id="2142532979" r:id="rId38"/>
    <p:sldId id="2142532980" r:id="rId39"/>
    <p:sldId id="2391" r:id="rId40"/>
    <p:sldId id="4863" r:id="rId41"/>
    <p:sldId id="2142532957" r:id="rId42"/>
  </p:sldIdLst>
  <p:sldSz cx="12192000" cy="6858000"/>
  <p:notesSz cx="6858000" cy="962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y Kaplanian" initials="HK" lastIdx="15" clrIdx="0">
    <p:extLst>
      <p:ext uri="{19B8F6BF-5375-455C-9EA6-DF929625EA0E}">
        <p15:presenceInfo xmlns:p15="http://schemas.microsoft.com/office/powerpoint/2012/main" userId="S::hkaplanian@corp.epnet.com::9a643598-e889-49da-9038-6afe93891f6d" providerId="AD"/>
      </p:ext>
    </p:extLst>
  </p:cmAuthor>
  <p:cmAuthor id="2" name="Tamir Borensztajn" initials="TB" lastIdx="11" clrIdx="1">
    <p:extLst>
      <p:ext uri="{19B8F6BF-5375-455C-9EA6-DF929625EA0E}">
        <p15:presenceInfo xmlns:p15="http://schemas.microsoft.com/office/powerpoint/2012/main" userId="S::tborensztajn@corp.epnet.com::f6471fcc-0286-40d5-891d-72673c823fce" providerId="AD"/>
      </p:ext>
    </p:extLst>
  </p:cmAuthor>
  <p:cmAuthor id="3" name="Gar Sydnor" initials="GS" lastIdx="9" clrIdx="2">
    <p:extLst>
      <p:ext uri="{19B8F6BF-5375-455C-9EA6-DF929625EA0E}">
        <p15:presenceInfo xmlns:p15="http://schemas.microsoft.com/office/powerpoint/2012/main" userId="S::gsydnor@corp.epnet.com::ef9fb327-192a-43c9-b5d8-57b07c9106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7644"/>
    <a:srgbClr val="98884E"/>
    <a:srgbClr val="76443A"/>
    <a:srgbClr val="CC9900"/>
    <a:srgbClr val="549424"/>
    <a:srgbClr val="0B52C5"/>
    <a:srgbClr val="1A4164"/>
    <a:srgbClr val="002546"/>
    <a:srgbClr val="1F4D49"/>
    <a:srgbClr val="348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A7E28-B9B7-45C6-AE24-CB1B7670BB33}" v="261" dt="2023-06-25T18:15:18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7" autoAdjust="0"/>
    <p:restoredTop sz="90010" autoAdjust="0"/>
  </p:normalViewPr>
  <p:slideViewPr>
    <p:cSldViewPr snapToGrid="0">
      <p:cViewPr varScale="1">
        <p:scale>
          <a:sx n="101" d="100"/>
          <a:sy n="101" d="100"/>
        </p:scale>
        <p:origin x="186" y="4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6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viewProps" Target="view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uro Rodrigues" userId="f6d0448a-410c-4121-9294-1c031eb47036" providerId="ADAL" clId="{104A7E28-B9B7-45C6-AE24-CB1B7670BB33}"/>
    <pc:docChg chg="undo redo custSel addSld delSld modSld sldOrd delMainMaster">
      <pc:chgData name="Arturo Rodrigues" userId="f6d0448a-410c-4121-9294-1c031eb47036" providerId="ADAL" clId="{104A7E28-B9B7-45C6-AE24-CB1B7670BB33}" dt="2023-06-25T18:15:18.217" v="1755"/>
      <pc:docMkLst>
        <pc:docMk/>
      </pc:docMkLst>
      <pc:sldChg chg="addSp delSp modSp mod ord addAnim delAnim modAnim modNotesTx">
        <pc:chgData name="Arturo Rodrigues" userId="f6d0448a-410c-4121-9294-1c031eb47036" providerId="ADAL" clId="{104A7E28-B9B7-45C6-AE24-CB1B7670BB33}" dt="2023-06-25T15:36:21.915" v="1482" actId="571"/>
        <pc:sldMkLst>
          <pc:docMk/>
          <pc:sldMk cId="2306180770" sldId="262"/>
        </pc:sldMkLst>
        <pc:spChg chg="mod">
          <ac:chgData name="Arturo Rodrigues" userId="f6d0448a-410c-4121-9294-1c031eb47036" providerId="ADAL" clId="{104A7E28-B9B7-45C6-AE24-CB1B7670BB33}" dt="2023-06-25T15:36:21.915" v="1482" actId="571"/>
          <ac:spMkLst>
            <pc:docMk/>
            <pc:sldMk cId="2306180770" sldId="262"/>
            <ac:spMk id="4" creationId="{A0015AB8-455C-5A6F-E4CE-9481D822DC52}"/>
          </ac:spMkLst>
        </pc:spChg>
        <pc:spChg chg="del mod topLvl">
          <ac:chgData name="Arturo Rodrigues" userId="f6d0448a-410c-4121-9294-1c031eb47036" providerId="ADAL" clId="{104A7E28-B9B7-45C6-AE24-CB1B7670BB33}" dt="2023-06-23T15:36:30.850" v="648" actId="21"/>
          <ac:spMkLst>
            <pc:docMk/>
            <pc:sldMk cId="2306180770" sldId="262"/>
            <ac:spMk id="4" creationId="{D272EA5D-A85E-4C89-B25D-23AFC1C895A1}"/>
          </ac:spMkLst>
        </pc:spChg>
        <pc:spChg chg="mod">
          <ac:chgData name="Arturo Rodrigues" userId="f6d0448a-410c-4121-9294-1c031eb47036" providerId="ADAL" clId="{104A7E28-B9B7-45C6-AE24-CB1B7670BB33}" dt="2023-06-25T15:36:21.915" v="1482" actId="571"/>
          <ac:spMkLst>
            <pc:docMk/>
            <pc:sldMk cId="2306180770" sldId="262"/>
            <ac:spMk id="5" creationId="{496F4899-5AAB-AB14-7D71-6184913EA7BD}"/>
          </ac:spMkLst>
        </pc:spChg>
        <pc:spChg chg="del mod">
          <ac:chgData name="Arturo Rodrigues" userId="f6d0448a-410c-4121-9294-1c031eb47036" providerId="ADAL" clId="{104A7E28-B9B7-45C6-AE24-CB1B7670BB33}" dt="2023-06-23T15:02:28.675" v="57" actId="21"/>
          <ac:spMkLst>
            <pc:docMk/>
            <pc:sldMk cId="2306180770" sldId="262"/>
            <ac:spMk id="7" creationId="{651E8D52-793D-085A-BBD3-9653755C9BB2}"/>
          </ac:spMkLst>
        </pc:spChg>
        <pc:spChg chg="mod">
          <ac:chgData name="Arturo Rodrigues" userId="f6d0448a-410c-4121-9294-1c031eb47036" providerId="ADAL" clId="{104A7E28-B9B7-45C6-AE24-CB1B7670BB33}" dt="2023-06-25T15:36:21.915" v="1482" actId="571"/>
          <ac:spMkLst>
            <pc:docMk/>
            <pc:sldMk cId="2306180770" sldId="262"/>
            <ac:spMk id="7" creationId="{B5430AD3-119B-2A6C-2285-560112E98399}"/>
          </ac:spMkLst>
        </pc:spChg>
        <pc:spChg chg="mod">
          <ac:chgData name="Arturo Rodrigues" userId="f6d0448a-410c-4121-9294-1c031eb47036" providerId="ADAL" clId="{104A7E28-B9B7-45C6-AE24-CB1B7670BB33}" dt="2023-06-25T15:36:21.915" v="1482" actId="571"/>
          <ac:spMkLst>
            <pc:docMk/>
            <pc:sldMk cId="2306180770" sldId="262"/>
            <ac:spMk id="8" creationId="{18B17FED-A711-4A5B-E3C1-CF775ED1EE4A}"/>
          </ac:spMkLst>
        </pc:spChg>
        <pc:spChg chg="del topLvl">
          <ac:chgData name="Arturo Rodrigues" userId="f6d0448a-410c-4121-9294-1c031eb47036" providerId="ADAL" clId="{104A7E28-B9B7-45C6-AE24-CB1B7670BB33}" dt="2023-06-23T15:32:37.908" v="626" actId="21"/>
          <ac:spMkLst>
            <pc:docMk/>
            <pc:sldMk cId="2306180770" sldId="262"/>
            <ac:spMk id="8" creationId="{4ADFFA72-39F0-94C2-0CE7-0CB664812F83}"/>
          </ac:spMkLst>
        </pc:spChg>
        <pc:spChg chg="mod ord">
          <ac:chgData name="Arturo Rodrigues" userId="f6d0448a-410c-4121-9294-1c031eb47036" providerId="ADAL" clId="{104A7E28-B9B7-45C6-AE24-CB1B7670BB33}" dt="2023-06-23T15:26:05.259" v="385" actId="20577"/>
          <ac:spMkLst>
            <pc:docMk/>
            <pc:sldMk cId="2306180770" sldId="262"/>
            <ac:spMk id="9" creationId="{3D3A6433-707D-FF85-AF25-A61E1FBC3584}"/>
          </ac:spMkLst>
        </pc:spChg>
        <pc:spChg chg="mod ord">
          <ac:chgData name="Arturo Rodrigues" userId="f6d0448a-410c-4121-9294-1c031eb47036" providerId="ADAL" clId="{104A7E28-B9B7-45C6-AE24-CB1B7670BB33}" dt="2023-06-23T15:38:57.164" v="665" actId="14100"/>
          <ac:spMkLst>
            <pc:docMk/>
            <pc:sldMk cId="2306180770" sldId="262"/>
            <ac:spMk id="10" creationId="{3B1C6E28-4000-29B4-0F37-792A63F15138}"/>
          </ac:spMkLst>
        </pc:spChg>
        <pc:spChg chg="mod">
          <ac:chgData name="Arturo Rodrigues" userId="f6d0448a-410c-4121-9294-1c031eb47036" providerId="ADAL" clId="{104A7E28-B9B7-45C6-AE24-CB1B7670BB33}" dt="2023-06-23T15:36:43.668" v="649" actId="207"/>
          <ac:spMkLst>
            <pc:docMk/>
            <pc:sldMk cId="2306180770" sldId="262"/>
            <ac:spMk id="11" creationId="{E39283EA-131A-FB70-8D91-7FA995CED640}"/>
          </ac:spMkLst>
        </pc:spChg>
        <pc:spChg chg="mod">
          <ac:chgData name="Arturo Rodrigues" userId="f6d0448a-410c-4121-9294-1c031eb47036" providerId="ADAL" clId="{104A7E28-B9B7-45C6-AE24-CB1B7670BB33}" dt="2023-06-23T15:38:51.528" v="664" actId="14100"/>
          <ac:spMkLst>
            <pc:docMk/>
            <pc:sldMk cId="2306180770" sldId="262"/>
            <ac:spMk id="13" creationId="{58697CB4-0A73-B9B0-15CB-C1E501D73818}"/>
          </ac:spMkLst>
        </pc:spChg>
        <pc:spChg chg="mod">
          <ac:chgData name="Arturo Rodrigues" userId="f6d0448a-410c-4121-9294-1c031eb47036" providerId="ADAL" clId="{104A7E28-B9B7-45C6-AE24-CB1B7670BB33}" dt="2023-06-23T15:36:56.020" v="652" actId="207"/>
          <ac:spMkLst>
            <pc:docMk/>
            <pc:sldMk cId="2306180770" sldId="262"/>
            <ac:spMk id="14" creationId="{F5937CB3-F555-CA73-9306-D04801615823}"/>
          </ac:spMkLst>
        </pc:spChg>
        <pc:spChg chg="add del mod topLvl">
          <ac:chgData name="Arturo Rodrigues" userId="f6d0448a-410c-4121-9294-1c031eb47036" providerId="ADAL" clId="{104A7E28-B9B7-45C6-AE24-CB1B7670BB33}" dt="2023-06-23T15:38:44.607" v="663" actId="14100"/>
          <ac:spMkLst>
            <pc:docMk/>
            <pc:sldMk cId="2306180770" sldId="262"/>
            <ac:spMk id="15" creationId="{CF2962FC-A614-0C39-97B3-336330E61321}"/>
          </ac:spMkLst>
        </pc:spChg>
        <pc:spChg chg="mod topLvl">
          <ac:chgData name="Arturo Rodrigues" userId="f6d0448a-410c-4121-9294-1c031eb47036" providerId="ADAL" clId="{104A7E28-B9B7-45C6-AE24-CB1B7670BB33}" dt="2023-06-23T15:38:36.240" v="662" actId="21"/>
          <ac:spMkLst>
            <pc:docMk/>
            <pc:sldMk cId="2306180770" sldId="262"/>
            <ac:spMk id="16" creationId="{8C4DFD6E-A80D-7314-D67F-2FA5D3949563}"/>
          </ac:spMkLst>
        </pc:spChg>
        <pc:spChg chg="add del mod">
          <ac:chgData name="Arturo Rodrigues" userId="f6d0448a-410c-4121-9294-1c031eb47036" providerId="ADAL" clId="{104A7E28-B9B7-45C6-AE24-CB1B7670BB33}" dt="2023-06-23T15:04:51.649" v="80" actId="21"/>
          <ac:spMkLst>
            <pc:docMk/>
            <pc:sldMk cId="2306180770" sldId="262"/>
            <ac:spMk id="23" creationId="{CC2578C5-6061-F2E6-DF21-B16EB35416C3}"/>
          </ac:spMkLst>
        </pc:spChg>
        <pc:spChg chg="add mod ord">
          <ac:chgData name="Arturo Rodrigues" userId="f6d0448a-410c-4121-9294-1c031eb47036" providerId="ADAL" clId="{104A7E28-B9B7-45C6-AE24-CB1B7670BB33}" dt="2023-06-23T15:05:39.413" v="89" actId="207"/>
          <ac:spMkLst>
            <pc:docMk/>
            <pc:sldMk cId="2306180770" sldId="262"/>
            <ac:spMk id="24" creationId="{B49ADFA5-CB32-D704-9B94-E3CBCF3DED09}"/>
          </ac:spMkLst>
        </pc:spChg>
        <pc:grpChg chg="del ord">
          <ac:chgData name="Arturo Rodrigues" userId="f6d0448a-410c-4121-9294-1c031eb47036" providerId="ADAL" clId="{104A7E28-B9B7-45C6-AE24-CB1B7670BB33}" dt="2023-06-23T15:32:37.908" v="626" actId="21"/>
          <ac:grpSpMkLst>
            <pc:docMk/>
            <pc:sldMk cId="2306180770" sldId="262"/>
            <ac:grpSpMk id="3" creationId="{4309E146-CFED-04F8-57AE-02706C318955}"/>
          </ac:grpSpMkLst>
        </pc:grpChg>
        <pc:grpChg chg="add mod">
          <ac:chgData name="Arturo Rodrigues" userId="f6d0448a-410c-4121-9294-1c031eb47036" providerId="ADAL" clId="{104A7E28-B9B7-45C6-AE24-CB1B7670BB33}" dt="2023-06-25T15:36:21.915" v="1482" actId="571"/>
          <ac:grpSpMkLst>
            <pc:docMk/>
            <pc:sldMk cId="2306180770" sldId="262"/>
            <ac:grpSpMk id="3" creationId="{9626E06B-9108-B653-9A24-FF4FF3AC4FF7}"/>
          </ac:grpSpMkLst>
        </pc:grpChg>
        <pc:grpChg chg="add mod">
          <ac:chgData name="Arturo Rodrigues" userId="f6d0448a-410c-4121-9294-1c031eb47036" providerId="ADAL" clId="{104A7E28-B9B7-45C6-AE24-CB1B7670BB33}" dt="2023-06-25T15:36:21.915" v="1482" actId="571"/>
          <ac:grpSpMkLst>
            <pc:docMk/>
            <pc:sldMk cId="2306180770" sldId="262"/>
            <ac:grpSpMk id="6" creationId="{06F03652-02B2-9A2A-7A70-29A2C0DD066D}"/>
          </ac:grpSpMkLst>
        </pc:grpChg>
        <pc:grpChg chg="mod ord">
          <ac:chgData name="Arturo Rodrigues" userId="f6d0448a-410c-4121-9294-1c031eb47036" providerId="ADAL" clId="{104A7E28-B9B7-45C6-AE24-CB1B7670BB33}" dt="2023-06-23T15:07:48.927" v="112" actId="1076"/>
          <ac:grpSpMkLst>
            <pc:docMk/>
            <pc:sldMk cId="2306180770" sldId="262"/>
            <ac:grpSpMk id="17" creationId="{077713ED-8F24-210B-3183-EF90F9FA387F}"/>
          </ac:grpSpMkLst>
        </pc:grpChg>
        <pc:grpChg chg="add del">
          <ac:chgData name="Arturo Rodrigues" userId="f6d0448a-410c-4121-9294-1c031eb47036" providerId="ADAL" clId="{104A7E28-B9B7-45C6-AE24-CB1B7670BB33}" dt="2023-06-23T15:38:36.240" v="662" actId="21"/>
          <ac:grpSpMkLst>
            <pc:docMk/>
            <pc:sldMk cId="2306180770" sldId="262"/>
            <ac:grpSpMk id="19" creationId="{ECEEDCD4-56FF-1D7C-9226-74C170B45E34}"/>
          </ac:grpSpMkLst>
        </pc:grpChg>
        <pc:picChg chg="add mod">
          <ac:chgData name="Arturo Rodrigues" userId="f6d0448a-410c-4121-9294-1c031eb47036" providerId="ADAL" clId="{104A7E28-B9B7-45C6-AE24-CB1B7670BB33}" dt="2023-06-25T15:36:21.915" v="1482" actId="571"/>
          <ac:picMkLst>
            <pc:docMk/>
            <pc:sldMk cId="2306180770" sldId="262"/>
            <ac:picMk id="2" creationId="{F99D93A6-2C79-260C-F3EB-9F45B8C75980}"/>
          </ac:picMkLst>
        </pc:picChg>
        <pc:picChg chg="mod">
          <ac:chgData name="Arturo Rodrigues" userId="f6d0448a-410c-4121-9294-1c031eb47036" providerId="ADAL" clId="{104A7E28-B9B7-45C6-AE24-CB1B7670BB33}" dt="2023-06-23T15:04:31.579" v="77" actId="14100"/>
          <ac:picMkLst>
            <pc:docMk/>
            <pc:sldMk cId="2306180770" sldId="262"/>
            <ac:picMk id="20" creationId="{A42EACD7-DECF-67CC-51F0-929086C2138B}"/>
          </ac:picMkLst>
        </pc:picChg>
        <pc:picChg chg="del mod">
          <ac:chgData name="Arturo Rodrigues" userId="f6d0448a-410c-4121-9294-1c031eb47036" providerId="ADAL" clId="{104A7E28-B9B7-45C6-AE24-CB1B7670BB33}" dt="2023-06-25T08:00:34.773" v="1225" actId="21"/>
          <ac:picMkLst>
            <pc:docMk/>
            <pc:sldMk cId="2306180770" sldId="262"/>
            <ac:picMk id="21" creationId="{E3DDBFE2-7FE7-5440-5112-FB72E70224F1}"/>
          </ac:picMkLst>
        </pc:picChg>
        <pc:picChg chg="add mod ord">
          <ac:chgData name="Arturo Rodrigues" userId="f6d0448a-410c-4121-9294-1c031eb47036" providerId="ADAL" clId="{104A7E28-B9B7-45C6-AE24-CB1B7670BB33}" dt="2023-06-23T15:37:07.035" v="653" actId="1076"/>
          <ac:picMkLst>
            <pc:docMk/>
            <pc:sldMk cId="2306180770" sldId="262"/>
            <ac:picMk id="22" creationId="{7CA716DD-DA9A-2E15-E7DD-E7DC2CF646E5}"/>
          </ac:picMkLst>
        </pc:picChg>
        <pc:picChg chg="add mod modCrop">
          <ac:chgData name="Arturo Rodrigues" userId="f6d0448a-410c-4121-9294-1c031eb47036" providerId="ADAL" clId="{104A7E28-B9B7-45C6-AE24-CB1B7670BB33}" dt="2023-06-23T15:38:21.993" v="660" actId="1076"/>
          <ac:picMkLst>
            <pc:docMk/>
            <pc:sldMk cId="2306180770" sldId="262"/>
            <ac:picMk id="26" creationId="{72A6D5E8-8727-0C17-204D-5F4DA70265D8}"/>
          </ac:picMkLst>
        </pc:picChg>
      </pc:sldChg>
      <pc:sldChg chg="del">
        <pc:chgData name="Arturo Rodrigues" userId="f6d0448a-410c-4121-9294-1c031eb47036" providerId="ADAL" clId="{104A7E28-B9B7-45C6-AE24-CB1B7670BB33}" dt="2023-06-23T14:55:44.736" v="10" actId="2696"/>
        <pc:sldMkLst>
          <pc:docMk/>
          <pc:sldMk cId="183595134" sldId="284"/>
        </pc:sldMkLst>
      </pc:sldChg>
      <pc:sldChg chg="del ord">
        <pc:chgData name="Arturo Rodrigues" userId="f6d0448a-410c-4121-9294-1c031eb47036" providerId="ADAL" clId="{104A7E28-B9B7-45C6-AE24-CB1B7670BB33}" dt="2023-06-25T17:53:40.886" v="1607" actId="2696"/>
        <pc:sldMkLst>
          <pc:docMk/>
          <pc:sldMk cId="390833244" sldId="290"/>
        </pc:sldMkLst>
      </pc:sldChg>
      <pc:sldChg chg="delSp modSp mod ord delAnim modNotesTx">
        <pc:chgData name="Arturo Rodrigues" userId="f6d0448a-410c-4121-9294-1c031eb47036" providerId="ADAL" clId="{104A7E28-B9B7-45C6-AE24-CB1B7670BB33}" dt="2023-06-25T15:31:07.760" v="1471" actId="20577"/>
        <pc:sldMkLst>
          <pc:docMk/>
          <pc:sldMk cId="1322647087" sldId="1130"/>
        </pc:sldMkLst>
        <pc:spChg chg="del">
          <ac:chgData name="Arturo Rodrigues" userId="f6d0448a-410c-4121-9294-1c031eb47036" providerId="ADAL" clId="{104A7E28-B9B7-45C6-AE24-CB1B7670BB33}" dt="2023-06-25T08:14:57.124" v="1276" actId="21"/>
          <ac:spMkLst>
            <pc:docMk/>
            <pc:sldMk cId="1322647087" sldId="1130"/>
            <ac:spMk id="2" creationId="{477982B7-3BF3-28B1-416C-55FB4CFFFFF9}"/>
          </ac:spMkLst>
        </pc:spChg>
        <pc:spChg chg="mod">
          <ac:chgData name="Arturo Rodrigues" userId="f6d0448a-410c-4121-9294-1c031eb47036" providerId="ADAL" clId="{104A7E28-B9B7-45C6-AE24-CB1B7670BB33}" dt="2023-06-23T15:39:35.857" v="673" actId="20577"/>
          <ac:spMkLst>
            <pc:docMk/>
            <pc:sldMk cId="1322647087" sldId="1130"/>
            <ac:spMk id="3" creationId="{14878887-FDE4-864F-B8A3-02C77BF30E37}"/>
          </ac:spMkLst>
        </pc:spChg>
        <pc:spChg chg="mod">
          <ac:chgData name="Arturo Rodrigues" userId="f6d0448a-410c-4121-9294-1c031eb47036" providerId="ADAL" clId="{104A7E28-B9B7-45C6-AE24-CB1B7670BB33}" dt="2023-06-23T15:39:52.210" v="689" actId="20577"/>
          <ac:spMkLst>
            <pc:docMk/>
            <pc:sldMk cId="1322647087" sldId="1130"/>
            <ac:spMk id="30" creationId="{96AE524E-5FF7-99A0-DA20-E7B1F50D36A4}"/>
          </ac:spMkLst>
        </pc:spChg>
        <pc:picChg chg="del">
          <ac:chgData name="Arturo Rodrigues" userId="f6d0448a-410c-4121-9294-1c031eb47036" providerId="ADAL" clId="{104A7E28-B9B7-45C6-AE24-CB1B7670BB33}" dt="2023-06-25T08:15:00.974" v="1277" actId="21"/>
          <ac:picMkLst>
            <pc:docMk/>
            <pc:sldMk cId="1322647087" sldId="1130"/>
            <ac:picMk id="8" creationId="{8C6A8318-8929-FDFA-3244-03EFAAFD42DA}"/>
          </ac:picMkLst>
        </pc:picChg>
      </pc:sldChg>
      <pc:sldChg chg="del ord">
        <pc:chgData name="Arturo Rodrigues" userId="f6d0448a-410c-4121-9294-1c031eb47036" providerId="ADAL" clId="{104A7E28-B9B7-45C6-AE24-CB1B7670BB33}" dt="2023-06-25T15:45:08.959" v="1606" actId="2696"/>
        <pc:sldMkLst>
          <pc:docMk/>
          <pc:sldMk cId="437849759" sldId="1592"/>
        </pc:sldMkLst>
      </pc:sldChg>
      <pc:sldChg chg="del ord">
        <pc:chgData name="Arturo Rodrigues" userId="f6d0448a-410c-4121-9294-1c031eb47036" providerId="ADAL" clId="{104A7E28-B9B7-45C6-AE24-CB1B7670BB33}" dt="2023-06-25T17:53:40.886" v="1607" actId="2696"/>
        <pc:sldMkLst>
          <pc:docMk/>
          <pc:sldMk cId="1015959348" sldId="1605"/>
        </pc:sldMkLst>
      </pc:sldChg>
      <pc:sldChg chg="del">
        <pc:chgData name="Arturo Rodrigues" userId="f6d0448a-410c-4121-9294-1c031eb47036" providerId="ADAL" clId="{104A7E28-B9B7-45C6-AE24-CB1B7670BB33}" dt="2023-06-25T15:43:53.119" v="1590" actId="2696"/>
        <pc:sldMkLst>
          <pc:docMk/>
          <pc:sldMk cId="1329163004" sldId="1659"/>
        </pc:sldMkLst>
      </pc:sldChg>
      <pc:sldChg chg="del">
        <pc:chgData name="Arturo Rodrigues" userId="f6d0448a-410c-4121-9294-1c031eb47036" providerId="ADAL" clId="{104A7E28-B9B7-45C6-AE24-CB1B7670BB33}" dt="2023-06-23T14:53:38.807" v="3" actId="2696"/>
        <pc:sldMkLst>
          <pc:docMk/>
          <pc:sldMk cId="1691065048" sldId="2369"/>
        </pc:sldMkLst>
      </pc:sldChg>
      <pc:sldChg chg="del">
        <pc:chgData name="Arturo Rodrigues" userId="f6d0448a-410c-4121-9294-1c031eb47036" providerId="ADAL" clId="{104A7E28-B9B7-45C6-AE24-CB1B7670BB33}" dt="2023-06-23T14:53:38.807" v="3" actId="2696"/>
        <pc:sldMkLst>
          <pc:docMk/>
          <pc:sldMk cId="2798866317" sldId="2370"/>
        </pc:sldMkLst>
      </pc:sldChg>
      <pc:sldChg chg="modSp mod">
        <pc:chgData name="Arturo Rodrigues" userId="f6d0448a-410c-4121-9294-1c031eb47036" providerId="ADAL" clId="{104A7E28-B9B7-45C6-AE24-CB1B7670BB33}" dt="2023-06-25T15:43:36.477" v="1589" actId="20577"/>
        <pc:sldMkLst>
          <pc:docMk/>
          <pc:sldMk cId="4021717139" sldId="2391"/>
        </pc:sldMkLst>
        <pc:spChg chg="mod">
          <ac:chgData name="Arturo Rodrigues" userId="f6d0448a-410c-4121-9294-1c031eb47036" providerId="ADAL" clId="{104A7E28-B9B7-45C6-AE24-CB1B7670BB33}" dt="2023-06-25T15:40:45.643" v="1493" actId="20577"/>
          <ac:spMkLst>
            <pc:docMk/>
            <pc:sldMk cId="4021717139" sldId="2391"/>
            <ac:spMk id="3" creationId="{A0393565-EFB5-0A46-A3B5-89410DE2A63F}"/>
          </ac:spMkLst>
        </pc:spChg>
        <pc:spChg chg="mod">
          <ac:chgData name="Arturo Rodrigues" userId="f6d0448a-410c-4121-9294-1c031eb47036" providerId="ADAL" clId="{104A7E28-B9B7-45C6-AE24-CB1B7670BB33}" dt="2023-06-25T15:42:52.633" v="1556" actId="20577"/>
          <ac:spMkLst>
            <pc:docMk/>
            <pc:sldMk cId="4021717139" sldId="2391"/>
            <ac:spMk id="17" creationId="{23E56FB1-DACC-4440-9802-4E45567A2883}"/>
          </ac:spMkLst>
        </pc:spChg>
        <pc:spChg chg="mod">
          <ac:chgData name="Arturo Rodrigues" userId="f6d0448a-410c-4121-9294-1c031eb47036" providerId="ADAL" clId="{104A7E28-B9B7-45C6-AE24-CB1B7670BB33}" dt="2023-06-25T15:43:09.466" v="1568" actId="20577"/>
          <ac:spMkLst>
            <pc:docMk/>
            <pc:sldMk cId="4021717139" sldId="2391"/>
            <ac:spMk id="18" creationId="{28D57DF0-7AB8-5B49-9B03-4618BF507FF6}"/>
          </ac:spMkLst>
        </pc:spChg>
        <pc:spChg chg="mod">
          <ac:chgData name="Arturo Rodrigues" userId="f6d0448a-410c-4121-9294-1c031eb47036" providerId="ADAL" clId="{104A7E28-B9B7-45C6-AE24-CB1B7670BB33}" dt="2023-06-25T15:43:36.477" v="1589" actId="20577"/>
          <ac:spMkLst>
            <pc:docMk/>
            <pc:sldMk cId="4021717139" sldId="2391"/>
            <ac:spMk id="19" creationId="{4996AE6E-02F1-BF42-AE46-9312AEEFC055}"/>
          </ac:spMkLst>
        </pc:spChg>
      </pc:sldChg>
      <pc:sldChg chg="del">
        <pc:chgData name="Arturo Rodrigues" userId="f6d0448a-410c-4121-9294-1c031eb47036" providerId="ADAL" clId="{104A7E28-B9B7-45C6-AE24-CB1B7670BB33}" dt="2023-06-23T14:53:12.898" v="0" actId="2696"/>
        <pc:sldMkLst>
          <pc:docMk/>
          <pc:sldMk cId="4244315547" sldId="4848"/>
        </pc:sldMkLst>
      </pc:sldChg>
      <pc:sldChg chg="modSp mod">
        <pc:chgData name="Arturo Rodrigues" userId="f6d0448a-410c-4121-9294-1c031eb47036" providerId="ADAL" clId="{104A7E28-B9B7-45C6-AE24-CB1B7670BB33}" dt="2023-06-25T15:45:04.911" v="1605" actId="20577"/>
        <pc:sldMkLst>
          <pc:docMk/>
          <pc:sldMk cId="4250255645" sldId="4863"/>
        </pc:sldMkLst>
        <pc:spChg chg="mod">
          <ac:chgData name="Arturo Rodrigues" userId="f6d0448a-410c-4121-9294-1c031eb47036" providerId="ADAL" clId="{104A7E28-B9B7-45C6-AE24-CB1B7670BB33}" dt="2023-06-25T15:44:30.769" v="1593" actId="20577"/>
          <ac:spMkLst>
            <pc:docMk/>
            <pc:sldMk cId="4250255645" sldId="4863"/>
            <ac:spMk id="25" creationId="{791656B2-AC46-1B45-8448-D1EBC1811C14}"/>
          </ac:spMkLst>
        </pc:spChg>
        <pc:spChg chg="mod">
          <ac:chgData name="Arturo Rodrigues" userId="f6d0448a-410c-4121-9294-1c031eb47036" providerId="ADAL" clId="{104A7E28-B9B7-45C6-AE24-CB1B7670BB33}" dt="2023-06-25T15:45:04.911" v="1605" actId="20577"/>
          <ac:spMkLst>
            <pc:docMk/>
            <pc:sldMk cId="4250255645" sldId="4863"/>
            <ac:spMk id="36" creationId="{81752D26-D77B-49CB-8D28-E9E04DC2EF23}"/>
          </ac:spMkLst>
        </pc:spChg>
        <pc:spChg chg="mod">
          <ac:chgData name="Arturo Rodrigues" userId="f6d0448a-410c-4121-9294-1c031eb47036" providerId="ADAL" clId="{104A7E28-B9B7-45C6-AE24-CB1B7670BB33}" dt="2023-06-25T15:44:44.260" v="1600" actId="20577"/>
          <ac:spMkLst>
            <pc:docMk/>
            <pc:sldMk cId="4250255645" sldId="4863"/>
            <ac:spMk id="41" creationId="{0A9F33EF-7139-5642-9212-51D39B7A93A8}"/>
          </ac:spMkLst>
        </pc:spChg>
      </pc:sldChg>
      <pc:sldChg chg="del ord">
        <pc:chgData name="Arturo Rodrigues" userId="f6d0448a-410c-4121-9294-1c031eb47036" providerId="ADAL" clId="{104A7E28-B9B7-45C6-AE24-CB1B7670BB33}" dt="2023-06-23T15:17:04.873" v="174" actId="2696"/>
        <pc:sldMkLst>
          <pc:docMk/>
          <pc:sldMk cId="1156553786" sldId="4906"/>
        </pc:sldMkLst>
      </pc:sldChg>
      <pc:sldChg chg="del ord">
        <pc:chgData name="Arturo Rodrigues" userId="f6d0448a-410c-4121-9294-1c031eb47036" providerId="ADAL" clId="{104A7E28-B9B7-45C6-AE24-CB1B7670BB33}" dt="2023-06-25T17:53:40.886" v="1607" actId="2696"/>
        <pc:sldMkLst>
          <pc:docMk/>
          <pc:sldMk cId="2325358606" sldId="4912"/>
        </pc:sldMkLst>
      </pc:sldChg>
      <pc:sldChg chg="del ord">
        <pc:chgData name="Arturo Rodrigues" userId="f6d0448a-410c-4121-9294-1c031eb47036" providerId="ADAL" clId="{104A7E28-B9B7-45C6-AE24-CB1B7670BB33}" dt="2023-06-25T17:53:40.886" v="1607" actId="2696"/>
        <pc:sldMkLst>
          <pc:docMk/>
          <pc:sldMk cId="3811824440" sldId="4913"/>
        </pc:sldMkLst>
      </pc:sldChg>
      <pc:sldChg chg="modSp mod ord">
        <pc:chgData name="Arturo Rodrigues" userId="f6d0448a-410c-4121-9294-1c031eb47036" providerId="ADAL" clId="{104A7E28-B9B7-45C6-AE24-CB1B7670BB33}" dt="2023-06-25T18:11:50.704" v="1733" actId="20577"/>
        <pc:sldMkLst>
          <pc:docMk/>
          <pc:sldMk cId="1642733055" sldId="4920"/>
        </pc:sldMkLst>
        <pc:spChg chg="mod">
          <ac:chgData name="Arturo Rodrigues" userId="f6d0448a-410c-4121-9294-1c031eb47036" providerId="ADAL" clId="{104A7E28-B9B7-45C6-AE24-CB1B7670BB33}" dt="2023-06-25T18:11:50.704" v="1733" actId="20577"/>
          <ac:spMkLst>
            <pc:docMk/>
            <pc:sldMk cId="1642733055" sldId="4920"/>
            <ac:spMk id="6" creationId="{C726B3C4-43E1-4FA8-B26A-65A71DF8C3F4}"/>
          </ac:spMkLst>
        </pc:spChg>
        <pc:spChg chg="mod">
          <ac:chgData name="Arturo Rodrigues" userId="f6d0448a-410c-4121-9294-1c031eb47036" providerId="ADAL" clId="{104A7E28-B9B7-45C6-AE24-CB1B7670BB33}" dt="2023-06-25T17:57:34.311" v="1655" actId="1076"/>
          <ac:spMkLst>
            <pc:docMk/>
            <pc:sldMk cId="1642733055" sldId="4920"/>
            <ac:spMk id="98" creationId="{0A0F746F-46A5-4D82-B95F-CFC601657A40}"/>
          </ac:spMkLst>
        </pc:spChg>
        <pc:grpChg chg="mod">
          <ac:chgData name="Arturo Rodrigues" userId="f6d0448a-410c-4121-9294-1c031eb47036" providerId="ADAL" clId="{104A7E28-B9B7-45C6-AE24-CB1B7670BB33}" dt="2023-06-25T17:57:34.311" v="1655" actId="1076"/>
          <ac:grpSpMkLst>
            <pc:docMk/>
            <pc:sldMk cId="1642733055" sldId="4920"/>
            <ac:grpSpMk id="94" creationId="{AF534065-FCC2-48DE-A992-88C7BA607D20}"/>
          </ac:grpSpMkLst>
        </pc:grpChg>
        <pc:grpChg chg="mod">
          <ac:chgData name="Arturo Rodrigues" userId="f6d0448a-410c-4121-9294-1c031eb47036" providerId="ADAL" clId="{104A7E28-B9B7-45C6-AE24-CB1B7670BB33}" dt="2023-06-25T17:57:34.311" v="1655" actId="1076"/>
          <ac:grpSpMkLst>
            <pc:docMk/>
            <pc:sldMk cId="1642733055" sldId="4920"/>
            <ac:grpSpMk id="95" creationId="{D314F1FB-5D2B-4717-A7F0-15D92AE5655D}"/>
          </ac:grpSpMkLst>
        </pc:grpChg>
        <pc:picChg chg="mod">
          <ac:chgData name="Arturo Rodrigues" userId="f6d0448a-410c-4121-9294-1c031eb47036" providerId="ADAL" clId="{104A7E28-B9B7-45C6-AE24-CB1B7670BB33}" dt="2023-06-25T17:57:34.311" v="1655" actId="1076"/>
          <ac:picMkLst>
            <pc:docMk/>
            <pc:sldMk cId="1642733055" sldId="4920"/>
            <ac:picMk id="96" creationId="{A6D2D8F4-AE15-40B5-B18B-BBD6AB754347}"/>
          </ac:picMkLst>
        </pc:picChg>
        <pc:picChg chg="mod">
          <ac:chgData name="Arturo Rodrigues" userId="f6d0448a-410c-4121-9294-1c031eb47036" providerId="ADAL" clId="{104A7E28-B9B7-45C6-AE24-CB1B7670BB33}" dt="2023-06-25T17:57:34.311" v="1655" actId="1076"/>
          <ac:picMkLst>
            <pc:docMk/>
            <pc:sldMk cId="1642733055" sldId="4920"/>
            <ac:picMk id="97" creationId="{5EC582BA-04AA-4014-AA11-7D7BF5322CEA}"/>
          </ac:picMkLst>
        </pc:picChg>
      </pc:sldChg>
      <pc:sldChg chg="del ord">
        <pc:chgData name="Arturo Rodrigues" userId="f6d0448a-410c-4121-9294-1c031eb47036" providerId="ADAL" clId="{104A7E28-B9B7-45C6-AE24-CB1B7670BB33}" dt="2023-06-25T18:11:06.763" v="1701" actId="2696"/>
        <pc:sldMkLst>
          <pc:docMk/>
          <pc:sldMk cId="3737899452" sldId="4921"/>
        </pc:sldMkLst>
      </pc:sldChg>
      <pc:sldChg chg="ord">
        <pc:chgData name="Arturo Rodrigues" userId="f6d0448a-410c-4121-9294-1c031eb47036" providerId="ADAL" clId="{104A7E28-B9B7-45C6-AE24-CB1B7670BB33}" dt="2023-06-23T15:01:47.394" v="52"/>
        <pc:sldMkLst>
          <pc:docMk/>
          <pc:sldMk cId="3471740573" sldId="4922"/>
        </pc:sldMkLst>
      </pc:sldChg>
      <pc:sldChg chg="modSp mod ord">
        <pc:chgData name="Arturo Rodrigues" userId="f6d0448a-410c-4121-9294-1c031eb47036" providerId="ADAL" clId="{104A7E28-B9B7-45C6-AE24-CB1B7670BB33}" dt="2023-06-25T15:30:23.841" v="1469" actId="20577"/>
        <pc:sldMkLst>
          <pc:docMk/>
          <pc:sldMk cId="718878195" sldId="4923"/>
        </pc:sldMkLst>
        <pc:spChg chg="mod">
          <ac:chgData name="Arturo Rodrigues" userId="f6d0448a-410c-4121-9294-1c031eb47036" providerId="ADAL" clId="{104A7E28-B9B7-45C6-AE24-CB1B7670BB33}" dt="2023-06-25T15:30:23.841" v="1469" actId="20577"/>
          <ac:spMkLst>
            <pc:docMk/>
            <pc:sldMk cId="718878195" sldId="4923"/>
            <ac:spMk id="6" creationId="{C726B3C4-43E1-4FA8-B26A-65A71DF8C3F4}"/>
          </ac:spMkLst>
        </pc:spChg>
      </pc:sldChg>
      <pc:sldChg chg="ord">
        <pc:chgData name="Arturo Rodrigues" userId="f6d0448a-410c-4121-9294-1c031eb47036" providerId="ADAL" clId="{104A7E28-B9B7-45C6-AE24-CB1B7670BB33}" dt="2023-06-23T15:01:47.394" v="52"/>
        <pc:sldMkLst>
          <pc:docMk/>
          <pc:sldMk cId="1954718612" sldId="4924"/>
        </pc:sldMkLst>
      </pc:sldChg>
      <pc:sldChg chg="ord">
        <pc:chgData name="Arturo Rodrigues" userId="f6d0448a-410c-4121-9294-1c031eb47036" providerId="ADAL" clId="{104A7E28-B9B7-45C6-AE24-CB1B7670BB33}" dt="2023-06-23T15:01:47.394" v="52"/>
        <pc:sldMkLst>
          <pc:docMk/>
          <pc:sldMk cId="2603992432" sldId="4930"/>
        </pc:sldMkLst>
      </pc:sldChg>
      <pc:sldChg chg="ord">
        <pc:chgData name="Arturo Rodrigues" userId="f6d0448a-410c-4121-9294-1c031eb47036" providerId="ADAL" clId="{104A7E28-B9B7-45C6-AE24-CB1B7670BB33}" dt="2023-06-23T15:01:47.394" v="52"/>
        <pc:sldMkLst>
          <pc:docMk/>
          <pc:sldMk cId="2190420636" sldId="4931"/>
        </pc:sldMkLst>
      </pc:sldChg>
      <pc:sldChg chg="ord">
        <pc:chgData name="Arturo Rodrigues" userId="f6d0448a-410c-4121-9294-1c031eb47036" providerId="ADAL" clId="{104A7E28-B9B7-45C6-AE24-CB1B7670BB33}" dt="2023-06-23T15:01:47.394" v="52"/>
        <pc:sldMkLst>
          <pc:docMk/>
          <pc:sldMk cId="466875674" sldId="4936"/>
        </pc:sldMkLst>
      </pc:sldChg>
      <pc:sldChg chg="ord">
        <pc:chgData name="Arturo Rodrigues" userId="f6d0448a-410c-4121-9294-1c031eb47036" providerId="ADAL" clId="{104A7E28-B9B7-45C6-AE24-CB1B7670BB33}" dt="2023-06-23T15:01:47.394" v="52"/>
        <pc:sldMkLst>
          <pc:docMk/>
          <pc:sldMk cId="1653799550" sldId="4940"/>
        </pc:sldMkLst>
      </pc:sldChg>
      <pc:sldChg chg="ord">
        <pc:chgData name="Arturo Rodrigues" userId="f6d0448a-410c-4121-9294-1c031eb47036" providerId="ADAL" clId="{104A7E28-B9B7-45C6-AE24-CB1B7670BB33}" dt="2023-06-23T15:01:47.394" v="52"/>
        <pc:sldMkLst>
          <pc:docMk/>
          <pc:sldMk cId="2498048170" sldId="4941"/>
        </pc:sldMkLst>
      </pc:sldChg>
      <pc:sldChg chg="ord">
        <pc:chgData name="Arturo Rodrigues" userId="f6d0448a-410c-4121-9294-1c031eb47036" providerId="ADAL" clId="{104A7E28-B9B7-45C6-AE24-CB1B7670BB33}" dt="2023-06-25T18:12:14.281" v="1735"/>
        <pc:sldMkLst>
          <pc:docMk/>
          <pc:sldMk cId="2682704952" sldId="4976"/>
        </pc:sldMkLst>
      </pc:sldChg>
      <pc:sldChg chg="modSp mod ord">
        <pc:chgData name="Arturo Rodrigues" userId="f6d0448a-410c-4121-9294-1c031eb47036" providerId="ADAL" clId="{104A7E28-B9B7-45C6-AE24-CB1B7670BB33}" dt="2023-06-25T15:18:15.293" v="1439"/>
        <pc:sldMkLst>
          <pc:docMk/>
          <pc:sldMk cId="2948055356" sldId="4979"/>
        </pc:sldMkLst>
        <pc:spChg chg="mod">
          <ac:chgData name="Arturo Rodrigues" userId="f6d0448a-410c-4121-9294-1c031eb47036" providerId="ADAL" clId="{104A7E28-B9B7-45C6-AE24-CB1B7670BB33}" dt="2023-06-23T15:17:57.630" v="180" actId="207"/>
          <ac:spMkLst>
            <pc:docMk/>
            <pc:sldMk cId="2948055356" sldId="4979"/>
            <ac:spMk id="53" creationId="{918EB5F8-438B-4276-AC1E-CB29A01C9CF0}"/>
          </ac:spMkLst>
        </pc:spChg>
      </pc:sldChg>
      <pc:sldChg chg="addSp delSp modSp mod ord">
        <pc:chgData name="Arturo Rodrigues" userId="f6d0448a-410c-4121-9294-1c031eb47036" providerId="ADAL" clId="{104A7E28-B9B7-45C6-AE24-CB1B7670BB33}" dt="2023-06-25T18:03:44.944" v="1660" actId="20577"/>
        <pc:sldMkLst>
          <pc:docMk/>
          <pc:sldMk cId="2869018202" sldId="4980"/>
        </pc:sldMkLst>
        <pc:spChg chg="mod">
          <ac:chgData name="Arturo Rodrigues" userId="f6d0448a-410c-4121-9294-1c031eb47036" providerId="ADAL" clId="{104A7E28-B9B7-45C6-AE24-CB1B7670BB33}" dt="2023-06-23T15:17:40.873" v="178" actId="1076"/>
          <ac:spMkLst>
            <pc:docMk/>
            <pc:sldMk cId="2869018202" sldId="4980"/>
            <ac:spMk id="5" creationId="{FB06D53C-48D1-4B50-B7D2-8CF6D0414481}"/>
          </ac:spMkLst>
        </pc:spChg>
        <pc:spChg chg="mod">
          <ac:chgData name="Arturo Rodrigues" userId="f6d0448a-410c-4121-9294-1c031eb47036" providerId="ADAL" clId="{104A7E28-B9B7-45C6-AE24-CB1B7670BB33}" dt="2023-06-25T18:03:44.944" v="1660" actId="20577"/>
          <ac:spMkLst>
            <pc:docMk/>
            <pc:sldMk cId="2869018202" sldId="4980"/>
            <ac:spMk id="6" creationId="{0FA0D0B7-AE07-F034-38A3-324E355C7E7A}"/>
          </ac:spMkLst>
        </pc:spChg>
        <pc:spChg chg="add mod">
          <ac:chgData name="Arturo Rodrigues" userId="f6d0448a-410c-4121-9294-1c031eb47036" providerId="ADAL" clId="{104A7E28-B9B7-45C6-AE24-CB1B7670BB33}" dt="2023-06-23T15:20:40.708" v="266" actId="20577"/>
          <ac:spMkLst>
            <pc:docMk/>
            <pc:sldMk cId="2869018202" sldId="4980"/>
            <ac:spMk id="7" creationId="{452C853E-62A5-2852-3233-80D024C381F2}"/>
          </ac:spMkLst>
        </pc:spChg>
        <pc:spChg chg="add del mod">
          <ac:chgData name="Arturo Rodrigues" userId="f6d0448a-410c-4121-9294-1c031eb47036" providerId="ADAL" clId="{104A7E28-B9B7-45C6-AE24-CB1B7670BB33}" dt="2023-06-23T15:19:41.709" v="240"/>
          <ac:spMkLst>
            <pc:docMk/>
            <pc:sldMk cId="2869018202" sldId="4980"/>
            <ac:spMk id="15" creationId="{DE232A4A-4030-60FE-5AF1-2FE1DB28E020}"/>
          </ac:spMkLst>
        </pc:spChg>
        <pc:grpChg chg="mod">
          <ac:chgData name="Arturo Rodrigues" userId="f6d0448a-410c-4121-9294-1c031eb47036" providerId="ADAL" clId="{104A7E28-B9B7-45C6-AE24-CB1B7670BB33}" dt="2023-06-24T17:45:22.050" v="1217" actId="1076"/>
          <ac:grpSpMkLst>
            <pc:docMk/>
            <pc:sldMk cId="2869018202" sldId="4980"/>
            <ac:grpSpMk id="4" creationId="{C3D411E8-33CB-4AED-AB77-93D7BF86D53D}"/>
          </ac:grpSpMkLst>
        </pc:grpChg>
        <pc:picChg chg="add mod">
          <ac:chgData name="Arturo Rodrigues" userId="f6d0448a-410c-4121-9294-1c031eb47036" providerId="ADAL" clId="{104A7E28-B9B7-45C6-AE24-CB1B7670BB33}" dt="2023-06-23T15:17:30.469" v="176"/>
          <ac:picMkLst>
            <pc:docMk/>
            <pc:sldMk cId="2869018202" sldId="4980"/>
            <ac:picMk id="8" creationId="{B78C3A2A-F4ED-6BFD-6855-0C8984940D9A}"/>
          </ac:picMkLst>
        </pc:picChg>
        <pc:picChg chg="mod">
          <ac:chgData name="Arturo Rodrigues" userId="f6d0448a-410c-4121-9294-1c031eb47036" providerId="ADAL" clId="{104A7E28-B9B7-45C6-AE24-CB1B7670BB33}" dt="2023-06-23T15:17:36.046" v="177" actId="1076"/>
          <ac:picMkLst>
            <pc:docMk/>
            <pc:sldMk cId="2869018202" sldId="4980"/>
            <ac:picMk id="10" creationId="{E08F62E6-28BB-4EF2-907B-759B536168DD}"/>
          </ac:picMkLst>
        </pc:picChg>
        <pc:picChg chg="del">
          <ac:chgData name="Arturo Rodrigues" userId="f6d0448a-410c-4121-9294-1c031eb47036" providerId="ADAL" clId="{104A7E28-B9B7-45C6-AE24-CB1B7670BB33}" dt="2023-06-23T15:17:45.106" v="179" actId="21"/>
          <ac:picMkLst>
            <pc:docMk/>
            <pc:sldMk cId="2869018202" sldId="4980"/>
            <ac:picMk id="12" creationId="{02187DC2-8303-473E-A001-0F4891696070}"/>
          </ac:picMkLst>
        </pc:picChg>
        <pc:picChg chg="add mod">
          <ac:chgData name="Arturo Rodrigues" userId="f6d0448a-410c-4121-9294-1c031eb47036" providerId="ADAL" clId="{104A7E28-B9B7-45C6-AE24-CB1B7670BB33}" dt="2023-06-23T15:18:08.134" v="181"/>
          <ac:picMkLst>
            <pc:docMk/>
            <pc:sldMk cId="2869018202" sldId="4980"/>
            <ac:picMk id="13" creationId="{B121D629-1AB5-9275-61EB-85D3D41B787D}"/>
          </ac:picMkLst>
        </pc:picChg>
      </pc:sldChg>
      <pc:sldChg chg="modSp mod ord modAnim">
        <pc:chgData name="Arturo Rodrigues" userId="f6d0448a-410c-4121-9294-1c031eb47036" providerId="ADAL" clId="{104A7E28-B9B7-45C6-AE24-CB1B7670BB33}" dt="2023-06-25T15:03:00.117" v="1430"/>
        <pc:sldMkLst>
          <pc:docMk/>
          <pc:sldMk cId="2971514793" sldId="4981"/>
        </pc:sldMkLst>
        <pc:spChg chg="mod">
          <ac:chgData name="Arturo Rodrigues" userId="f6d0448a-410c-4121-9294-1c031eb47036" providerId="ADAL" clId="{104A7E28-B9B7-45C6-AE24-CB1B7670BB33}" dt="2023-06-23T15:33:42.687" v="646" actId="1076"/>
          <ac:spMkLst>
            <pc:docMk/>
            <pc:sldMk cId="2971514793" sldId="4981"/>
            <ac:spMk id="2" creationId="{FD69EFFC-F429-4F95-A574-05A271AF49E6}"/>
          </ac:spMkLst>
        </pc:spChg>
        <pc:spChg chg="mod">
          <ac:chgData name="Arturo Rodrigues" userId="f6d0448a-410c-4121-9294-1c031eb47036" providerId="ADAL" clId="{104A7E28-B9B7-45C6-AE24-CB1B7670BB33}" dt="2023-06-23T15:33:48.459" v="647" actId="1076"/>
          <ac:spMkLst>
            <pc:docMk/>
            <pc:sldMk cId="2971514793" sldId="4981"/>
            <ac:spMk id="5" creationId="{5D94B393-FBAB-45A8-AA9C-BC68CB4104E4}"/>
          </ac:spMkLst>
        </pc:spChg>
        <pc:spChg chg="mod">
          <ac:chgData name="Arturo Rodrigues" userId="f6d0448a-410c-4121-9294-1c031eb47036" providerId="ADAL" clId="{104A7E28-B9B7-45C6-AE24-CB1B7670BB33}" dt="2023-06-23T15:08:25.899" v="114" actId="207"/>
          <ac:spMkLst>
            <pc:docMk/>
            <pc:sldMk cId="2971514793" sldId="4981"/>
            <ac:spMk id="11" creationId="{9DA33A37-8B99-4C83-B87B-9E5DACDC866A}"/>
          </ac:spMkLst>
        </pc:spChg>
        <pc:picChg chg="mod">
          <ac:chgData name="Arturo Rodrigues" userId="f6d0448a-410c-4121-9294-1c031eb47036" providerId="ADAL" clId="{104A7E28-B9B7-45C6-AE24-CB1B7670BB33}" dt="2023-06-23T15:08:41.964" v="116" actId="1076"/>
          <ac:picMkLst>
            <pc:docMk/>
            <pc:sldMk cId="2971514793" sldId="4981"/>
            <ac:picMk id="12" creationId="{A1526432-DEFF-4470-BDD2-90ABFACDEDC5}"/>
          </ac:picMkLst>
        </pc:picChg>
        <pc:picChg chg="mod modCrop">
          <ac:chgData name="Arturo Rodrigues" userId="f6d0448a-410c-4121-9294-1c031eb47036" providerId="ADAL" clId="{104A7E28-B9B7-45C6-AE24-CB1B7670BB33}" dt="2023-06-23T15:09:09.163" v="119" actId="732"/>
          <ac:picMkLst>
            <pc:docMk/>
            <pc:sldMk cId="2971514793" sldId="4981"/>
            <ac:picMk id="13" creationId="{353E266B-402B-4A0D-80A4-214DF64659A8}"/>
          </ac:picMkLst>
        </pc:picChg>
      </pc:sldChg>
      <pc:sldChg chg="addSp delSp modSp mod ord modAnim modNotesTx">
        <pc:chgData name="Arturo Rodrigues" userId="f6d0448a-410c-4121-9294-1c031eb47036" providerId="ADAL" clId="{104A7E28-B9B7-45C6-AE24-CB1B7670BB33}" dt="2023-06-25T18:15:18.217" v="1755"/>
        <pc:sldMkLst>
          <pc:docMk/>
          <pc:sldMk cId="3463635034" sldId="4984"/>
        </pc:sldMkLst>
        <pc:spChg chg="add mod">
          <ac:chgData name="Arturo Rodrigues" userId="f6d0448a-410c-4121-9294-1c031eb47036" providerId="ADAL" clId="{104A7E28-B9B7-45C6-AE24-CB1B7670BB33}" dt="2023-06-25T18:14:45.234" v="1754" actId="12"/>
          <ac:spMkLst>
            <pc:docMk/>
            <pc:sldMk cId="3463635034" sldId="4984"/>
            <ac:spMk id="5" creationId="{91E83475-3893-67A1-1B30-18C78D518B22}"/>
          </ac:spMkLst>
        </pc:spChg>
        <pc:spChg chg="del">
          <ac:chgData name="Arturo Rodrigues" userId="f6d0448a-410c-4121-9294-1c031eb47036" providerId="ADAL" clId="{104A7E28-B9B7-45C6-AE24-CB1B7670BB33}" dt="2023-06-24T17:20:45.867" v="726" actId="21"/>
          <ac:spMkLst>
            <pc:docMk/>
            <pc:sldMk cId="3463635034" sldId="4984"/>
            <ac:spMk id="13" creationId="{B5AC6F12-56A7-4460-935D-E6DAE28634D0}"/>
          </ac:spMkLst>
        </pc:spChg>
        <pc:spChg chg="del">
          <ac:chgData name="Arturo Rodrigues" userId="f6d0448a-410c-4121-9294-1c031eb47036" providerId="ADAL" clId="{104A7E28-B9B7-45C6-AE24-CB1B7670BB33}" dt="2023-06-24T17:20:45.867" v="726" actId="21"/>
          <ac:spMkLst>
            <pc:docMk/>
            <pc:sldMk cId="3463635034" sldId="4984"/>
            <ac:spMk id="14" creationId="{77ECF912-428A-435F-9C00-D3E62029B814}"/>
          </ac:spMkLst>
        </pc:spChg>
        <pc:spChg chg="mod">
          <ac:chgData name="Arturo Rodrigues" userId="f6d0448a-410c-4121-9294-1c031eb47036" providerId="ADAL" clId="{104A7E28-B9B7-45C6-AE24-CB1B7670BB33}" dt="2023-06-24T17:21:09.849" v="731" actId="20577"/>
          <ac:spMkLst>
            <pc:docMk/>
            <pc:sldMk cId="3463635034" sldId="4984"/>
            <ac:spMk id="27" creationId="{747BF187-3009-46B3-A8FC-02C383A4988C}"/>
          </ac:spMkLst>
        </pc:spChg>
        <pc:spChg chg="del">
          <ac:chgData name="Arturo Rodrigues" userId="f6d0448a-410c-4121-9294-1c031eb47036" providerId="ADAL" clId="{104A7E28-B9B7-45C6-AE24-CB1B7670BB33}" dt="2023-06-24T17:20:45.867" v="726" actId="21"/>
          <ac:spMkLst>
            <pc:docMk/>
            <pc:sldMk cId="3463635034" sldId="4984"/>
            <ac:spMk id="32" creationId="{73927193-1B11-4379-927B-AE915C288280}"/>
          </ac:spMkLst>
        </pc:spChg>
        <pc:spChg chg="mod">
          <ac:chgData name="Arturo Rodrigues" userId="f6d0448a-410c-4121-9294-1c031eb47036" providerId="ADAL" clId="{104A7E28-B9B7-45C6-AE24-CB1B7670BB33}" dt="2023-06-24T17:26:04.613" v="1179" actId="14100"/>
          <ac:spMkLst>
            <pc:docMk/>
            <pc:sldMk cId="3463635034" sldId="4984"/>
            <ac:spMk id="48" creationId="{ED7D8E17-0A86-4213-B3F3-224C0059CF00}"/>
          </ac:spMkLst>
        </pc:spChg>
        <pc:spChg chg="mod">
          <ac:chgData name="Arturo Rodrigues" userId="f6d0448a-410c-4121-9294-1c031eb47036" providerId="ADAL" clId="{104A7E28-B9B7-45C6-AE24-CB1B7670BB33}" dt="2023-06-25T08:03:05.208" v="1270" actId="1076"/>
          <ac:spMkLst>
            <pc:docMk/>
            <pc:sldMk cId="3463635034" sldId="4984"/>
            <ac:spMk id="50" creationId="{187A9DDB-5E34-45D2-8FCA-704CBEAFBBD4}"/>
          </ac:spMkLst>
        </pc:spChg>
        <pc:spChg chg="del">
          <ac:chgData name="Arturo Rodrigues" userId="f6d0448a-410c-4121-9294-1c031eb47036" providerId="ADAL" clId="{104A7E28-B9B7-45C6-AE24-CB1B7670BB33}" dt="2023-06-24T17:20:45.867" v="726" actId="21"/>
          <ac:spMkLst>
            <pc:docMk/>
            <pc:sldMk cId="3463635034" sldId="4984"/>
            <ac:spMk id="51" creationId="{7A928C51-4887-437F-B38F-CE037C7F470A}"/>
          </ac:spMkLst>
        </pc:spChg>
        <pc:spChg chg="del">
          <ac:chgData name="Arturo Rodrigues" userId="f6d0448a-410c-4121-9294-1c031eb47036" providerId="ADAL" clId="{104A7E28-B9B7-45C6-AE24-CB1B7670BB33}" dt="2023-06-24T17:20:45.867" v="726" actId="21"/>
          <ac:spMkLst>
            <pc:docMk/>
            <pc:sldMk cId="3463635034" sldId="4984"/>
            <ac:spMk id="52" creationId="{52C9FADF-F4A8-4F71-93D0-BA82FF4C0100}"/>
          </ac:spMkLst>
        </pc:spChg>
        <pc:grpChg chg="del">
          <ac:chgData name="Arturo Rodrigues" userId="f6d0448a-410c-4121-9294-1c031eb47036" providerId="ADAL" clId="{104A7E28-B9B7-45C6-AE24-CB1B7670BB33}" dt="2023-06-24T17:20:45.867" v="726" actId="21"/>
          <ac:grpSpMkLst>
            <pc:docMk/>
            <pc:sldMk cId="3463635034" sldId="4984"/>
            <ac:grpSpMk id="2" creationId="{852D6228-AB1D-4C6D-90A3-0198E0CF0F5C}"/>
          </ac:grpSpMkLst>
        </pc:grpChg>
        <pc:grpChg chg="del">
          <ac:chgData name="Arturo Rodrigues" userId="f6d0448a-410c-4121-9294-1c031eb47036" providerId="ADAL" clId="{104A7E28-B9B7-45C6-AE24-CB1B7670BB33}" dt="2023-06-24T17:20:45.867" v="726" actId="21"/>
          <ac:grpSpMkLst>
            <pc:docMk/>
            <pc:sldMk cId="3463635034" sldId="4984"/>
            <ac:grpSpMk id="34" creationId="{B3228280-7E5A-4F04-B146-E863D495F795}"/>
          </ac:grpSpMkLst>
        </pc:grpChg>
        <pc:picChg chg="mod">
          <ac:chgData name="Arturo Rodrigues" userId="f6d0448a-410c-4121-9294-1c031eb47036" providerId="ADAL" clId="{104A7E28-B9B7-45C6-AE24-CB1B7670BB33}" dt="2023-06-25T08:03:25.642" v="1273" actId="1076"/>
          <ac:picMkLst>
            <pc:docMk/>
            <pc:sldMk cId="3463635034" sldId="4984"/>
            <ac:picMk id="3" creationId="{E0FA787D-9C40-420D-ADD1-228430C70FD8}"/>
          </ac:picMkLst>
        </pc:picChg>
        <pc:picChg chg="del">
          <ac:chgData name="Arturo Rodrigues" userId="f6d0448a-410c-4121-9294-1c031eb47036" providerId="ADAL" clId="{104A7E28-B9B7-45C6-AE24-CB1B7670BB33}" dt="2023-06-24T17:20:45.867" v="726" actId="21"/>
          <ac:picMkLst>
            <pc:docMk/>
            <pc:sldMk cId="3463635034" sldId="4984"/>
            <ac:picMk id="44" creationId="{42F4FAE6-A524-4629-9D21-5C2C0545ABE7}"/>
          </ac:picMkLst>
        </pc:picChg>
        <pc:picChg chg="del">
          <ac:chgData name="Arturo Rodrigues" userId="f6d0448a-410c-4121-9294-1c031eb47036" providerId="ADAL" clId="{104A7E28-B9B7-45C6-AE24-CB1B7670BB33}" dt="2023-06-24T17:20:45.867" v="726" actId="21"/>
          <ac:picMkLst>
            <pc:docMk/>
            <pc:sldMk cId="3463635034" sldId="4984"/>
            <ac:picMk id="47" creationId="{493405BA-4274-40ED-8E43-DF6C94E226B3}"/>
          </ac:picMkLst>
        </pc:picChg>
        <pc:picChg chg="del">
          <ac:chgData name="Arturo Rodrigues" userId="f6d0448a-410c-4121-9294-1c031eb47036" providerId="ADAL" clId="{104A7E28-B9B7-45C6-AE24-CB1B7670BB33}" dt="2023-06-24T17:20:45.867" v="726" actId="21"/>
          <ac:picMkLst>
            <pc:docMk/>
            <pc:sldMk cId="3463635034" sldId="4984"/>
            <ac:picMk id="53" creationId="{5F1E471C-5B72-49F5-A78E-51061673715D}"/>
          </ac:picMkLst>
        </pc:picChg>
      </pc:sldChg>
      <pc:sldChg chg="del">
        <pc:chgData name="Arturo Rodrigues" userId="f6d0448a-410c-4121-9294-1c031eb47036" providerId="ADAL" clId="{104A7E28-B9B7-45C6-AE24-CB1B7670BB33}" dt="2023-06-23T14:53:38.807" v="3" actId="2696"/>
        <pc:sldMkLst>
          <pc:docMk/>
          <pc:sldMk cId="1444534571" sldId="10630"/>
        </pc:sldMkLst>
      </pc:sldChg>
      <pc:sldChg chg="addSp delSp modSp del mod ord modAnim">
        <pc:chgData name="Arturo Rodrigues" userId="f6d0448a-410c-4121-9294-1c031eb47036" providerId="ADAL" clId="{104A7E28-B9B7-45C6-AE24-CB1B7670BB33}" dt="2023-06-25T17:53:40.886" v="1607" actId="2696"/>
        <pc:sldMkLst>
          <pc:docMk/>
          <pc:sldMk cId="2207201072" sldId="10631"/>
        </pc:sldMkLst>
        <pc:spChg chg="add del mod">
          <ac:chgData name="Arturo Rodrigues" userId="f6d0448a-410c-4121-9294-1c031eb47036" providerId="ADAL" clId="{104A7E28-B9B7-45C6-AE24-CB1B7670BB33}" dt="2023-06-23T15:13:52.215" v="132"/>
          <ac:spMkLst>
            <pc:docMk/>
            <pc:sldMk cId="2207201072" sldId="10631"/>
            <ac:spMk id="2" creationId="{37BD3E3F-5588-8BCE-5E65-40BB8F961E64}"/>
          </ac:spMkLst>
        </pc:spChg>
        <pc:spChg chg="add mod">
          <ac:chgData name="Arturo Rodrigues" userId="f6d0448a-410c-4121-9294-1c031eb47036" providerId="ADAL" clId="{104A7E28-B9B7-45C6-AE24-CB1B7670BB33}" dt="2023-06-23T15:16:33.064" v="172" actId="207"/>
          <ac:spMkLst>
            <pc:docMk/>
            <pc:sldMk cId="2207201072" sldId="10631"/>
            <ac:spMk id="5" creationId="{71EE7548-A96B-1327-68F4-CE753DD37F00}"/>
          </ac:spMkLst>
        </pc:spChg>
        <pc:spChg chg="del mod">
          <ac:chgData name="Arturo Rodrigues" userId="f6d0448a-410c-4121-9294-1c031eb47036" providerId="ADAL" clId="{104A7E28-B9B7-45C6-AE24-CB1B7670BB33}" dt="2023-06-23T15:14:34.210" v="140" actId="21"/>
          <ac:spMkLst>
            <pc:docMk/>
            <pc:sldMk cId="2207201072" sldId="10631"/>
            <ac:spMk id="75" creationId="{6AFCC618-373C-4C1F-BDAB-C2C62EB59C7F}"/>
          </ac:spMkLst>
        </pc:spChg>
        <pc:spChg chg="mod">
          <ac:chgData name="Arturo Rodrigues" userId="f6d0448a-410c-4121-9294-1c031eb47036" providerId="ADAL" clId="{104A7E28-B9B7-45C6-AE24-CB1B7670BB33}" dt="2023-06-23T15:16:02.343" v="171" actId="1076"/>
          <ac:spMkLst>
            <pc:docMk/>
            <pc:sldMk cId="2207201072" sldId="10631"/>
            <ac:spMk id="119" creationId="{F9BED278-8CEE-47D1-9F6A-BE810C3E6B66}"/>
          </ac:spMkLst>
        </pc:spChg>
        <pc:spChg chg="mod">
          <ac:chgData name="Arturo Rodrigues" userId="f6d0448a-410c-4121-9294-1c031eb47036" providerId="ADAL" clId="{104A7E28-B9B7-45C6-AE24-CB1B7670BB33}" dt="2023-06-23T15:15:08.019" v="169" actId="20577"/>
          <ac:spMkLst>
            <pc:docMk/>
            <pc:sldMk cId="2207201072" sldId="10631"/>
            <ac:spMk id="145" creationId="{3BDC128A-223D-46CF-9194-A0ED9C2240CB}"/>
          </ac:spMkLst>
        </pc:spChg>
        <pc:picChg chg="add del mod">
          <ac:chgData name="Arturo Rodrigues" userId="f6d0448a-410c-4121-9294-1c031eb47036" providerId="ADAL" clId="{104A7E28-B9B7-45C6-AE24-CB1B7670BB33}" dt="2023-06-23T15:13:52.215" v="132"/>
          <ac:picMkLst>
            <pc:docMk/>
            <pc:sldMk cId="2207201072" sldId="10631"/>
            <ac:picMk id="3" creationId="{839108DE-4605-DE01-775F-72C73DD44279}"/>
          </ac:picMkLst>
        </pc:picChg>
        <pc:picChg chg="add del mod">
          <ac:chgData name="Arturo Rodrigues" userId="f6d0448a-410c-4121-9294-1c031eb47036" providerId="ADAL" clId="{104A7E28-B9B7-45C6-AE24-CB1B7670BB33}" dt="2023-06-23T15:13:52.215" v="132"/>
          <ac:picMkLst>
            <pc:docMk/>
            <pc:sldMk cId="2207201072" sldId="10631"/>
            <ac:picMk id="4" creationId="{5EA11FE0-9A81-C096-A6DD-119562A53BF5}"/>
          </ac:picMkLst>
        </pc:picChg>
        <pc:picChg chg="add mod">
          <ac:chgData name="Arturo Rodrigues" userId="f6d0448a-410c-4121-9294-1c031eb47036" providerId="ADAL" clId="{104A7E28-B9B7-45C6-AE24-CB1B7670BB33}" dt="2023-06-23T15:16:43.638" v="173"/>
          <ac:picMkLst>
            <pc:docMk/>
            <pc:sldMk cId="2207201072" sldId="10631"/>
            <ac:picMk id="6" creationId="{CF3243ED-9772-4BB7-4674-8F56690C76C8}"/>
          </ac:picMkLst>
        </pc:picChg>
      </pc:sldChg>
      <pc:sldChg chg="modSp mod">
        <pc:chgData name="Arturo Rodrigues" userId="f6d0448a-410c-4121-9294-1c031eb47036" providerId="ADAL" clId="{104A7E28-B9B7-45C6-AE24-CB1B7670BB33}" dt="2023-06-23T15:24:23.340" v="301" actId="255"/>
        <pc:sldMkLst>
          <pc:docMk/>
          <pc:sldMk cId="2785109388" sldId="2142532949"/>
        </pc:sldMkLst>
        <pc:spChg chg="mod">
          <ac:chgData name="Arturo Rodrigues" userId="f6d0448a-410c-4121-9294-1c031eb47036" providerId="ADAL" clId="{104A7E28-B9B7-45C6-AE24-CB1B7670BB33}" dt="2023-06-23T15:24:23.340" v="301" actId="255"/>
          <ac:spMkLst>
            <pc:docMk/>
            <pc:sldMk cId="2785109388" sldId="2142532949"/>
            <ac:spMk id="6" creationId="{BC23790B-0E58-F05F-15E1-8F272282DBE2}"/>
          </ac:spMkLst>
        </pc:spChg>
      </pc:sldChg>
      <pc:sldChg chg="addSp modSp mod">
        <pc:chgData name="Arturo Rodrigues" userId="f6d0448a-410c-4121-9294-1c031eb47036" providerId="ADAL" clId="{104A7E28-B9B7-45C6-AE24-CB1B7670BB33}" dt="2023-06-23T15:42:04.599" v="699" actId="1076"/>
        <pc:sldMkLst>
          <pc:docMk/>
          <pc:sldMk cId="4086588381" sldId="2142532957"/>
        </pc:sldMkLst>
        <pc:spChg chg="mod">
          <ac:chgData name="Arturo Rodrigues" userId="f6d0448a-410c-4121-9294-1c031eb47036" providerId="ADAL" clId="{104A7E28-B9B7-45C6-AE24-CB1B7670BB33}" dt="2023-06-23T15:41:30.452" v="694" actId="255"/>
          <ac:spMkLst>
            <pc:docMk/>
            <pc:sldMk cId="4086588381" sldId="2142532957"/>
            <ac:spMk id="7" creationId="{0AFC56A9-BC9A-76FF-C73C-770D277B0F4B}"/>
          </ac:spMkLst>
        </pc:spChg>
        <pc:picChg chg="add mod">
          <ac:chgData name="Arturo Rodrigues" userId="f6d0448a-410c-4121-9294-1c031eb47036" providerId="ADAL" clId="{104A7E28-B9B7-45C6-AE24-CB1B7670BB33}" dt="2023-06-23T15:42:04.599" v="699" actId="1076"/>
          <ac:picMkLst>
            <pc:docMk/>
            <pc:sldMk cId="4086588381" sldId="2142532957"/>
            <ac:picMk id="4" creationId="{FD3116B7-F4EE-AB4D-D952-AC5D6FAE68C2}"/>
          </ac:picMkLst>
        </pc:picChg>
        <pc:picChg chg="mod">
          <ac:chgData name="Arturo Rodrigues" userId="f6d0448a-410c-4121-9294-1c031eb47036" providerId="ADAL" clId="{104A7E28-B9B7-45C6-AE24-CB1B7670BB33}" dt="2023-06-23T15:41:09.978" v="692" actId="1076"/>
          <ac:picMkLst>
            <pc:docMk/>
            <pc:sldMk cId="4086588381" sldId="2142532957"/>
            <ac:picMk id="9" creationId="{D6D05DCD-C84A-4CC0-8742-8F5B3BEAC743}"/>
          </ac:picMkLst>
        </pc:picChg>
      </pc:sldChg>
      <pc:sldChg chg="del ord">
        <pc:chgData name="Arturo Rodrigues" userId="f6d0448a-410c-4121-9294-1c031eb47036" providerId="ADAL" clId="{104A7E28-B9B7-45C6-AE24-CB1B7670BB33}" dt="2023-06-25T18:13:09.743" v="1736" actId="2696"/>
        <pc:sldMkLst>
          <pc:docMk/>
          <pc:sldMk cId="75838393" sldId="2142532974"/>
        </pc:sldMkLst>
      </pc:sldChg>
      <pc:sldChg chg="modSp mod">
        <pc:chgData name="Arturo Rodrigues" userId="f6d0448a-410c-4121-9294-1c031eb47036" providerId="ADAL" clId="{104A7E28-B9B7-45C6-AE24-CB1B7670BB33}" dt="2023-06-25T15:38:47.116" v="1483" actId="20577"/>
        <pc:sldMkLst>
          <pc:docMk/>
          <pc:sldMk cId="1255820456" sldId="2142532976"/>
        </pc:sldMkLst>
        <pc:spChg chg="mod">
          <ac:chgData name="Arturo Rodrigues" userId="f6d0448a-410c-4121-9294-1c031eb47036" providerId="ADAL" clId="{104A7E28-B9B7-45C6-AE24-CB1B7670BB33}" dt="2023-06-25T15:38:47.116" v="1483" actId="20577"/>
          <ac:spMkLst>
            <pc:docMk/>
            <pc:sldMk cId="1255820456" sldId="2142532976"/>
            <ac:spMk id="13" creationId="{857B8FCD-30DD-4E43-9AFA-29F6920934BE}"/>
          </ac:spMkLst>
        </pc:spChg>
      </pc:sldChg>
      <pc:sldChg chg="modSp mod">
        <pc:chgData name="Arturo Rodrigues" userId="f6d0448a-410c-4121-9294-1c031eb47036" providerId="ADAL" clId="{104A7E28-B9B7-45C6-AE24-CB1B7670BB33}" dt="2023-06-25T15:38:52.204" v="1485" actId="20577"/>
        <pc:sldMkLst>
          <pc:docMk/>
          <pc:sldMk cId="1407559188" sldId="2142532977"/>
        </pc:sldMkLst>
        <pc:spChg chg="mod">
          <ac:chgData name="Arturo Rodrigues" userId="f6d0448a-410c-4121-9294-1c031eb47036" providerId="ADAL" clId="{104A7E28-B9B7-45C6-AE24-CB1B7670BB33}" dt="2023-06-25T15:38:52.204" v="1485" actId="20577"/>
          <ac:spMkLst>
            <pc:docMk/>
            <pc:sldMk cId="1407559188" sldId="2142532977"/>
            <ac:spMk id="2" creationId="{988950D4-ACED-D1FC-04A3-AD0BCA53F254}"/>
          </ac:spMkLst>
        </pc:spChg>
      </pc:sldChg>
      <pc:sldChg chg="modSp mod">
        <pc:chgData name="Arturo Rodrigues" userId="f6d0448a-410c-4121-9294-1c031eb47036" providerId="ADAL" clId="{104A7E28-B9B7-45C6-AE24-CB1B7670BB33}" dt="2023-06-25T15:38:56.655" v="1489" actId="20577"/>
        <pc:sldMkLst>
          <pc:docMk/>
          <pc:sldMk cId="453286921" sldId="2142532978"/>
        </pc:sldMkLst>
        <pc:spChg chg="mod">
          <ac:chgData name="Arturo Rodrigues" userId="f6d0448a-410c-4121-9294-1c031eb47036" providerId="ADAL" clId="{104A7E28-B9B7-45C6-AE24-CB1B7670BB33}" dt="2023-06-25T15:38:56.655" v="1489" actId="20577"/>
          <ac:spMkLst>
            <pc:docMk/>
            <pc:sldMk cId="453286921" sldId="2142532978"/>
            <ac:spMk id="2" creationId="{988950D4-ACED-D1FC-04A3-AD0BCA53F254}"/>
          </ac:spMkLst>
        </pc:spChg>
      </pc:sldChg>
      <pc:sldChg chg="modSp mod">
        <pc:chgData name="Arturo Rodrigues" userId="f6d0448a-410c-4121-9294-1c031eb47036" providerId="ADAL" clId="{104A7E28-B9B7-45C6-AE24-CB1B7670BB33}" dt="2023-06-25T15:39:13.905" v="1492" actId="207"/>
        <pc:sldMkLst>
          <pc:docMk/>
          <pc:sldMk cId="1034444060" sldId="2142532979"/>
        </pc:sldMkLst>
        <pc:spChg chg="mod">
          <ac:chgData name="Arturo Rodrigues" userId="f6d0448a-410c-4121-9294-1c031eb47036" providerId="ADAL" clId="{104A7E28-B9B7-45C6-AE24-CB1B7670BB33}" dt="2023-06-25T15:39:13.905" v="1492" actId="207"/>
          <ac:spMkLst>
            <pc:docMk/>
            <pc:sldMk cId="1034444060" sldId="2142532979"/>
            <ac:spMk id="2" creationId="{988950D4-ACED-D1FC-04A3-AD0BCA53F254}"/>
          </ac:spMkLst>
        </pc:spChg>
      </pc:sldChg>
      <pc:sldChg chg="del ord">
        <pc:chgData name="Arturo Rodrigues" userId="f6d0448a-410c-4121-9294-1c031eb47036" providerId="ADAL" clId="{104A7E28-B9B7-45C6-AE24-CB1B7670BB33}" dt="2023-06-25T17:53:40.886" v="1607" actId="2696"/>
        <pc:sldMkLst>
          <pc:docMk/>
          <pc:sldMk cId="1182852471" sldId="2142532981"/>
        </pc:sldMkLst>
      </pc:sldChg>
      <pc:sldChg chg="del ord">
        <pc:chgData name="Arturo Rodrigues" userId="f6d0448a-410c-4121-9294-1c031eb47036" providerId="ADAL" clId="{104A7E28-B9B7-45C6-AE24-CB1B7670BB33}" dt="2023-06-25T15:45:08.959" v="1606" actId="2696"/>
        <pc:sldMkLst>
          <pc:docMk/>
          <pc:sldMk cId="2198368296" sldId="2142532982"/>
        </pc:sldMkLst>
      </pc:sldChg>
      <pc:sldChg chg="add del ord">
        <pc:chgData name="Arturo Rodrigues" userId="f6d0448a-410c-4121-9294-1c031eb47036" providerId="ADAL" clId="{104A7E28-B9B7-45C6-AE24-CB1B7670BB33}" dt="2023-06-25T17:53:40.886" v="1607" actId="2696"/>
        <pc:sldMkLst>
          <pc:docMk/>
          <pc:sldMk cId="802432039" sldId="2142532983"/>
        </pc:sldMkLst>
      </pc:sldChg>
      <pc:sldChg chg="add del modAnim">
        <pc:chgData name="Arturo Rodrigues" userId="f6d0448a-410c-4121-9294-1c031eb47036" providerId="ADAL" clId="{104A7E28-B9B7-45C6-AE24-CB1B7670BB33}" dt="2023-06-24T17:19:44.957" v="722" actId="2696"/>
        <pc:sldMkLst>
          <pc:docMk/>
          <pc:sldMk cId="1136641689" sldId="2142532983"/>
        </pc:sldMkLst>
      </pc:sldChg>
      <pc:sldChg chg="addSp delSp modSp add mod delAnim modAnim">
        <pc:chgData name="Arturo Rodrigues" userId="f6d0448a-410c-4121-9294-1c031eb47036" providerId="ADAL" clId="{104A7E28-B9B7-45C6-AE24-CB1B7670BB33}" dt="2023-06-25T18:08:39.172" v="1697" actId="21"/>
        <pc:sldMkLst>
          <pc:docMk/>
          <pc:sldMk cId="3843499089" sldId="2142532984"/>
        </pc:sldMkLst>
        <pc:spChg chg="del">
          <ac:chgData name="Arturo Rodrigues" userId="f6d0448a-410c-4121-9294-1c031eb47036" providerId="ADAL" clId="{104A7E28-B9B7-45C6-AE24-CB1B7670BB33}" dt="2023-06-25T08:26:29.167" v="1292" actId="21"/>
          <ac:spMkLst>
            <pc:docMk/>
            <pc:sldMk cId="3843499089" sldId="2142532984"/>
            <ac:spMk id="5" creationId="{FB06D53C-48D1-4B50-B7D2-8CF6D0414481}"/>
          </ac:spMkLst>
        </pc:spChg>
        <pc:spChg chg="del">
          <ac:chgData name="Arturo Rodrigues" userId="f6d0448a-410c-4121-9294-1c031eb47036" providerId="ADAL" clId="{104A7E28-B9B7-45C6-AE24-CB1B7670BB33}" dt="2023-06-25T08:26:34.396" v="1295" actId="21"/>
          <ac:spMkLst>
            <pc:docMk/>
            <pc:sldMk cId="3843499089" sldId="2142532984"/>
            <ac:spMk id="6" creationId="{0FA0D0B7-AE07-F034-38A3-324E355C7E7A}"/>
          </ac:spMkLst>
        </pc:spChg>
        <pc:spChg chg="mod">
          <ac:chgData name="Arturo Rodrigues" userId="f6d0448a-410c-4121-9294-1c031eb47036" providerId="ADAL" clId="{104A7E28-B9B7-45C6-AE24-CB1B7670BB33}" dt="2023-06-25T08:41:13.891" v="1410" actId="20577"/>
          <ac:spMkLst>
            <pc:docMk/>
            <pc:sldMk cId="3843499089" sldId="2142532984"/>
            <ac:spMk id="7" creationId="{452C853E-62A5-2852-3233-80D024C381F2}"/>
          </ac:spMkLst>
        </pc:spChg>
        <pc:spChg chg="del">
          <ac:chgData name="Arturo Rodrigues" userId="f6d0448a-410c-4121-9294-1c031eb47036" providerId="ADAL" clId="{104A7E28-B9B7-45C6-AE24-CB1B7670BB33}" dt="2023-06-25T08:26:38.607" v="1298" actId="21"/>
          <ac:spMkLst>
            <pc:docMk/>
            <pc:sldMk cId="3843499089" sldId="2142532984"/>
            <ac:spMk id="11" creationId="{B9CA153B-A971-4302-9DAA-55E66FFB528E}"/>
          </ac:spMkLst>
        </pc:spChg>
        <pc:spChg chg="del">
          <ac:chgData name="Arturo Rodrigues" userId="f6d0448a-410c-4121-9294-1c031eb47036" providerId="ADAL" clId="{104A7E28-B9B7-45C6-AE24-CB1B7670BB33}" dt="2023-06-25T08:26:31.272" v="1293" actId="21"/>
          <ac:spMkLst>
            <pc:docMk/>
            <pc:sldMk cId="3843499089" sldId="2142532984"/>
            <ac:spMk id="14" creationId="{5080FBB5-851C-E152-67FA-3D6ADCC72707}"/>
          </ac:spMkLst>
        </pc:spChg>
        <pc:spChg chg="add del mod">
          <ac:chgData name="Arturo Rodrigues" userId="f6d0448a-410c-4121-9294-1c031eb47036" providerId="ADAL" clId="{104A7E28-B9B7-45C6-AE24-CB1B7670BB33}" dt="2023-06-25T08:40:57.037" v="1402" actId="21"/>
          <ac:spMkLst>
            <pc:docMk/>
            <pc:sldMk cId="3843499089" sldId="2142532984"/>
            <ac:spMk id="28" creationId="{9684C200-2DFD-BC73-9BA5-4DE34F2D1082}"/>
          </ac:spMkLst>
        </pc:spChg>
        <pc:grpChg chg="del">
          <ac:chgData name="Arturo Rodrigues" userId="f6d0448a-410c-4121-9294-1c031eb47036" providerId="ADAL" clId="{104A7E28-B9B7-45C6-AE24-CB1B7670BB33}" dt="2023-06-25T08:26:37.533" v="1297" actId="21"/>
          <ac:grpSpMkLst>
            <pc:docMk/>
            <pc:sldMk cId="3843499089" sldId="2142532984"/>
            <ac:grpSpMk id="4" creationId="{C3D411E8-33CB-4AED-AB77-93D7BF86D53D}"/>
          </ac:grpSpMkLst>
        </pc:grpChg>
        <pc:picChg chg="del">
          <ac:chgData name="Arturo Rodrigues" userId="f6d0448a-410c-4121-9294-1c031eb47036" providerId="ADAL" clId="{104A7E28-B9B7-45C6-AE24-CB1B7670BB33}" dt="2023-06-25T08:26:47.964" v="1301" actId="21"/>
          <ac:picMkLst>
            <pc:docMk/>
            <pc:sldMk cId="3843499089" sldId="2142532984"/>
            <ac:picMk id="10" creationId="{E08F62E6-28BB-4EF2-907B-759B536168DD}"/>
          </ac:picMkLst>
        </pc:picChg>
        <pc:picChg chg="add mod modCrop">
          <ac:chgData name="Arturo Rodrigues" userId="f6d0448a-410c-4121-9294-1c031eb47036" providerId="ADAL" clId="{104A7E28-B9B7-45C6-AE24-CB1B7670BB33}" dt="2023-06-25T08:41:29.015" v="1411" actId="1076"/>
          <ac:picMkLst>
            <pc:docMk/>
            <pc:sldMk cId="3843499089" sldId="2142532984"/>
            <ac:picMk id="15" creationId="{C298817E-2688-D83C-385D-442EECEDC9D9}"/>
          </ac:picMkLst>
        </pc:picChg>
        <pc:picChg chg="add del mod modCrop">
          <ac:chgData name="Arturo Rodrigues" userId="f6d0448a-410c-4121-9294-1c031eb47036" providerId="ADAL" clId="{104A7E28-B9B7-45C6-AE24-CB1B7670BB33}" dt="2023-06-25T08:34:08.411" v="1354" actId="21"/>
          <ac:picMkLst>
            <pc:docMk/>
            <pc:sldMk cId="3843499089" sldId="2142532984"/>
            <ac:picMk id="17" creationId="{1C8F778B-8DEA-7F4C-AA77-B195A820CB6F}"/>
          </ac:picMkLst>
        </pc:picChg>
        <pc:picChg chg="add mod modCrop">
          <ac:chgData name="Arturo Rodrigues" userId="f6d0448a-410c-4121-9294-1c031eb47036" providerId="ADAL" clId="{104A7E28-B9B7-45C6-AE24-CB1B7670BB33}" dt="2023-06-25T08:41:42.764" v="1414" actId="1076"/>
          <ac:picMkLst>
            <pc:docMk/>
            <pc:sldMk cId="3843499089" sldId="2142532984"/>
            <ac:picMk id="19" creationId="{FAC22087-A26B-064D-4EEF-E4DA6239AD6F}"/>
          </ac:picMkLst>
        </pc:picChg>
        <pc:picChg chg="add del mod modCrop">
          <ac:chgData name="Arturo Rodrigues" userId="f6d0448a-410c-4121-9294-1c031eb47036" providerId="ADAL" clId="{104A7E28-B9B7-45C6-AE24-CB1B7670BB33}" dt="2023-06-25T08:37:13.410" v="1376" actId="21"/>
          <ac:picMkLst>
            <pc:docMk/>
            <pc:sldMk cId="3843499089" sldId="2142532984"/>
            <ac:picMk id="21" creationId="{6AB6A07A-27EC-47F1-1FD8-6DCED075023C}"/>
          </ac:picMkLst>
        </pc:picChg>
        <pc:picChg chg="add del mod modCrop">
          <ac:chgData name="Arturo Rodrigues" userId="f6d0448a-410c-4121-9294-1c031eb47036" providerId="ADAL" clId="{104A7E28-B9B7-45C6-AE24-CB1B7670BB33}" dt="2023-06-25T08:32:56.361" v="1349" actId="21"/>
          <ac:picMkLst>
            <pc:docMk/>
            <pc:sldMk cId="3843499089" sldId="2142532984"/>
            <ac:picMk id="23" creationId="{E215D65D-484B-9F34-2318-FA1536C78F3E}"/>
          </ac:picMkLst>
        </pc:picChg>
        <pc:picChg chg="add mod">
          <ac:chgData name="Arturo Rodrigues" userId="f6d0448a-410c-4121-9294-1c031eb47036" providerId="ADAL" clId="{104A7E28-B9B7-45C6-AE24-CB1B7670BB33}" dt="2023-06-25T08:41:49.024" v="1416" actId="1076"/>
          <ac:picMkLst>
            <pc:docMk/>
            <pc:sldMk cId="3843499089" sldId="2142532984"/>
            <ac:picMk id="25" creationId="{A1E203BC-6A8D-2F9F-6A41-A2983B53EE0E}"/>
          </ac:picMkLst>
        </pc:picChg>
        <pc:picChg chg="add mod">
          <ac:chgData name="Arturo Rodrigues" userId="f6d0448a-410c-4121-9294-1c031eb47036" providerId="ADAL" clId="{104A7E28-B9B7-45C6-AE24-CB1B7670BB33}" dt="2023-06-25T08:41:46.055" v="1415" actId="1076"/>
          <ac:picMkLst>
            <pc:docMk/>
            <pc:sldMk cId="3843499089" sldId="2142532984"/>
            <ac:picMk id="27" creationId="{F3CA7A9B-AC08-AA7A-F3EA-747471F9F892}"/>
          </ac:picMkLst>
        </pc:picChg>
        <pc:picChg chg="add mod modCrop">
          <ac:chgData name="Arturo Rodrigues" userId="f6d0448a-410c-4121-9294-1c031eb47036" providerId="ADAL" clId="{104A7E28-B9B7-45C6-AE24-CB1B7670BB33}" dt="2023-06-25T08:41:38.377" v="1413" actId="1076"/>
          <ac:picMkLst>
            <pc:docMk/>
            <pc:sldMk cId="3843499089" sldId="2142532984"/>
            <ac:picMk id="30" creationId="{21CB08AD-AD60-F748-F9B9-663E8973F315}"/>
          </ac:picMkLst>
        </pc:picChg>
        <pc:picChg chg="add del mod">
          <ac:chgData name="Arturo Rodrigues" userId="f6d0448a-410c-4121-9294-1c031eb47036" providerId="ADAL" clId="{104A7E28-B9B7-45C6-AE24-CB1B7670BB33}" dt="2023-06-25T18:08:38.301" v="1696" actId="21"/>
          <ac:picMkLst>
            <pc:docMk/>
            <pc:sldMk cId="3843499089" sldId="2142532984"/>
            <ac:picMk id="31" creationId="{03D7C040-8F6D-035B-7B1D-BC58466FADFB}"/>
          </ac:picMkLst>
        </pc:picChg>
        <pc:picChg chg="add del mod">
          <ac:chgData name="Arturo Rodrigues" userId="f6d0448a-410c-4121-9294-1c031eb47036" providerId="ADAL" clId="{104A7E28-B9B7-45C6-AE24-CB1B7670BB33}" dt="2023-06-25T18:08:39.172" v="1697" actId="21"/>
          <ac:picMkLst>
            <pc:docMk/>
            <pc:sldMk cId="3843499089" sldId="2142532984"/>
            <ac:picMk id="32" creationId="{D898211C-C7AE-8CF0-996C-78F36B1287CE}"/>
          </ac:picMkLst>
        </pc:picChg>
        <pc:picChg chg="add del mod">
          <ac:chgData name="Arturo Rodrigues" userId="f6d0448a-410c-4121-9294-1c031eb47036" providerId="ADAL" clId="{104A7E28-B9B7-45C6-AE24-CB1B7670BB33}" dt="2023-06-25T18:08:37.151" v="1695" actId="21"/>
          <ac:picMkLst>
            <pc:docMk/>
            <pc:sldMk cId="3843499089" sldId="2142532984"/>
            <ac:picMk id="33" creationId="{A3543E26-EDD3-6BEE-94D3-8947CFD3B230}"/>
          </ac:picMkLst>
        </pc:picChg>
        <pc:picChg chg="add del mod">
          <ac:chgData name="Arturo Rodrigues" userId="f6d0448a-410c-4121-9294-1c031eb47036" providerId="ADAL" clId="{104A7E28-B9B7-45C6-AE24-CB1B7670BB33}" dt="2023-06-25T18:08:09.290" v="1690" actId="21"/>
          <ac:picMkLst>
            <pc:docMk/>
            <pc:sldMk cId="3843499089" sldId="2142532984"/>
            <ac:picMk id="34" creationId="{C215F33E-D302-C457-210E-E288C87E66D9}"/>
          </ac:picMkLst>
        </pc:picChg>
      </pc:sldChg>
      <pc:sldChg chg="add del">
        <pc:chgData name="Arturo Rodrigues" userId="f6d0448a-410c-4121-9294-1c031eb47036" providerId="ADAL" clId="{104A7E28-B9B7-45C6-AE24-CB1B7670BB33}" dt="2023-06-25T18:11:20.976" v="1702" actId="2696"/>
        <pc:sldMkLst>
          <pc:docMk/>
          <pc:sldMk cId="1922671775" sldId="2142532985"/>
        </pc:sldMkLst>
      </pc:sldChg>
      <pc:sldChg chg="new del">
        <pc:chgData name="Arturo Rodrigues" userId="f6d0448a-410c-4121-9294-1c031eb47036" providerId="ADAL" clId="{104A7E28-B9B7-45C6-AE24-CB1B7670BB33}" dt="2023-06-25T18:02:14.227" v="1658" actId="680"/>
        <pc:sldMkLst>
          <pc:docMk/>
          <pc:sldMk cId="3163958217" sldId="2142532985"/>
        </pc:sldMkLst>
      </pc:sldChg>
      <pc:sldMasterChg chg="delSldLayout">
        <pc:chgData name="Arturo Rodrigues" userId="f6d0448a-410c-4121-9294-1c031eb47036" providerId="ADAL" clId="{104A7E28-B9B7-45C6-AE24-CB1B7670BB33}" dt="2023-06-25T17:53:40.886" v="1607" actId="2696"/>
        <pc:sldMasterMkLst>
          <pc:docMk/>
          <pc:sldMasterMk cId="532916518" sldId="2147484097"/>
        </pc:sldMasterMkLst>
        <pc:sldLayoutChg chg="del">
          <pc:chgData name="Arturo Rodrigues" userId="f6d0448a-410c-4121-9294-1c031eb47036" providerId="ADAL" clId="{104A7E28-B9B7-45C6-AE24-CB1B7670BB33}" dt="2023-06-25T17:53:40.886" v="1607" actId="2696"/>
          <pc:sldLayoutMkLst>
            <pc:docMk/>
            <pc:sldMasterMk cId="532916518" sldId="2147484097"/>
            <pc:sldLayoutMk cId="3583132097" sldId="2147484187"/>
          </pc:sldLayoutMkLst>
        </pc:sldLayoutChg>
      </pc:sldMasterChg>
      <pc:sldMasterChg chg="del delSldLayout">
        <pc:chgData name="Arturo Rodrigues" userId="f6d0448a-410c-4121-9294-1c031eb47036" providerId="ADAL" clId="{104A7E28-B9B7-45C6-AE24-CB1B7670BB33}" dt="2023-06-25T17:53:40.886" v="1607" actId="2696"/>
        <pc:sldMasterMkLst>
          <pc:docMk/>
          <pc:sldMasterMk cId="456800934" sldId="2147484297"/>
        </pc:sldMasterMkLst>
        <pc:sldLayoutChg chg="del">
          <pc:chgData name="Arturo Rodrigues" userId="f6d0448a-410c-4121-9294-1c031eb47036" providerId="ADAL" clId="{104A7E28-B9B7-45C6-AE24-CB1B7670BB33}" dt="2023-06-25T17:53:40.886" v="1607" actId="2696"/>
          <pc:sldLayoutMkLst>
            <pc:docMk/>
            <pc:sldMasterMk cId="456800934" sldId="2147484297"/>
            <pc:sldLayoutMk cId="595681931" sldId="2147484298"/>
          </pc:sldLayoutMkLst>
        </pc:sldLayoutChg>
        <pc:sldLayoutChg chg="del">
          <pc:chgData name="Arturo Rodrigues" userId="f6d0448a-410c-4121-9294-1c031eb47036" providerId="ADAL" clId="{104A7E28-B9B7-45C6-AE24-CB1B7670BB33}" dt="2023-06-25T17:53:40.886" v="1607" actId="2696"/>
          <pc:sldLayoutMkLst>
            <pc:docMk/>
            <pc:sldMasterMk cId="456800934" sldId="2147484297"/>
            <pc:sldLayoutMk cId="3099027288" sldId="2147484299"/>
          </pc:sldLayoutMkLst>
        </pc:sldLayoutChg>
        <pc:sldLayoutChg chg="del">
          <pc:chgData name="Arturo Rodrigues" userId="f6d0448a-410c-4121-9294-1c031eb47036" providerId="ADAL" clId="{104A7E28-B9B7-45C6-AE24-CB1B7670BB33}" dt="2023-06-25T17:53:40.886" v="1607" actId="2696"/>
          <pc:sldLayoutMkLst>
            <pc:docMk/>
            <pc:sldMasterMk cId="456800934" sldId="2147484297"/>
            <pc:sldLayoutMk cId="3046394621" sldId="2147484300"/>
          </pc:sldLayoutMkLst>
        </pc:sldLayoutChg>
        <pc:sldLayoutChg chg="del">
          <pc:chgData name="Arturo Rodrigues" userId="f6d0448a-410c-4121-9294-1c031eb47036" providerId="ADAL" clId="{104A7E28-B9B7-45C6-AE24-CB1B7670BB33}" dt="2023-06-25T17:53:40.886" v="1607" actId="2696"/>
          <pc:sldLayoutMkLst>
            <pc:docMk/>
            <pc:sldMasterMk cId="456800934" sldId="2147484297"/>
            <pc:sldLayoutMk cId="1799542863" sldId="2147484301"/>
          </pc:sldLayoutMkLst>
        </pc:sldLayoutChg>
        <pc:sldLayoutChg chg="del">
          <pc:chgData name="Arturo Rodrigues" userId="f6d0448a-410c-4121-9294-1c031eb47036" providerId="ADAL" clId="{104A7E28-B9B7-45C6-AE24-CB1B7670BB33}" dt="2023-06-25T17:53:40.886" v="1607" actId="2696"/>
          <pc:sldLayoutMkLst>
            <pc:docMk/>
            <pc:sldMasterMk cId="456800934" sldId="2147484297"/>
            <pc:sldLayoutMk cId="1672956875" sldId="2147484302"/>
          </pc:sldLayoutMkLst>
        </pc:sldLayoutChg>
        <pc:sldLayoutChg chg="del">
          <pc:chgData name="Arturo Rodrigues" userId="f6d0448a-410c-4121-9294-1c031eb47036" providerId="ADAL" clId="{104A7E28-B9B7-45C6-AE24-CB1B7670BB33}" dt="2023-06-25T17:53:40.886" v="1607" actId="2696"/>
          <pc:sldLayoutMkLst>
            <pc:docMk/>
            <pc:sldMasterMk cId="456800934" sldId="2147484297"/>
            <pc:sldLayoutMk cId="413130350" sldId="2147484303"/>
          </pc:sldLayoutMkLst>
        </pc:sldLayoutChg>
        <pc:sldLayoutChg chg="del">
          <pc:chgData name="Arturo Rodrigues" userId="f6d0448a-410c-4121-9294-1c031eb47036" providerId="ADAL" clId="{104A7E28-B9B7-45C6-AE24-CB1B7670BB33}" dt="2023-06-25T17:53:40.886" v="1607" actId="2696"/>
          <pc:sldLayoutMkLst>
            <pc:docMk/>
            <pc:sldMasterMk cId="456800934" sldId="2147484297"/>
            <pc:sldLayoutMk cId="1647493844" sldId="2147484304"/>
          </pc:sldLayoutMkLst>
        </pc:sldLayoutChg>
        <pc:sldLayoutChg chg="del">
          <pc:chgData name="Arturo Rodrigues" userId="f6d0448a-410c-4121-9294-1c031eb47036" providerId="ADAL" clId="{104A7E28-B9B7-45C6-AE24-CB1B7670BB33}" dt="2023-06-25T17:53:40.886" v="1607" actId="2696"/>
          <pc:sldLayoutMkLst>
            <pc:docMk/>
            <pc:sldMasterMk cId="456800934" sldId="2147484297"/>
            <pc:sldLayoutMk cId="1953487749" sldId="2147484305"/>
          </pc:sldLayoutMkLst>
        </pc:sldLayoutChg>
        <pc:sldLayoutChg chg="del">
          <pc:chgData name="Arturo Rodrigues" userId="f6d0448a-410c-4121-9294-1c031eb47036" providerId="ADAL" clId="{104A7E28-B9B7-45C6-AE24-CB1B7670BB33}" dt="2023-06-25T17:53:40.886" v="1607" actId="2696"/>
          <pc:sldLayoutMkLst>
            <pc:docMk/>
            <pc:sldMasterMk cId="456800934" sldId="2147484297"/>
            <pc:sldLayoutMk cId="3201940736" sldId="2147484306"/>
          </pc:sldLayoutMkLst>
        </pc:sldLayoutChg>
        <pc:sldLayoutChg chg="del">
          <pc:chgData name="Arturo Rodrigues" userId="f6d0448a-410c-4121-9294-1c031eb47036" providerId="ADAL" clId="{104A7E28-B9B7-45C6-AE24-CB1B7670BB33}" dt="2023-06-25T17:53:40.886" v="1607" actId="2696"/>
          <pc:sldLayoutMkLst>
            <pc:docMk/>
            <pc:sldMasterMk cId="456800934" sldId="2147484297"/>
            <pc:sldLayoutMk cId="3852238219" sldId="2147484307"/>
          </pc:sldLayoutMkLst>
        </pc:sldLayoutChg>
        <pc:sldLayoutChg chg="del">
          <pc:chgData name="Arturo Rodrigues" userId="f6d0448a-410c-4121-9294-1c031eb47036" providerId="ADAL" clId="{104A7E28-B9B7-45C6-AE24-CB1B7670BB33}" dt="2023-06-25T17:53:40.886" v="1607" actId="2696"/>
          <pc:sldLayoutMkLst>
            <pc:docMk/>
            <pc:sldMasterMk cId="456800934" sldId="2147484297"/>
            <pc:sldLayoutMk cId="3476517877" sldId="214748430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0348A-8C76-D743-AB12-4103F739160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6DD35-FD4C-E54A-9ABF-307D4645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5DFC5B-ED12-4511-A72F-581F723D92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626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6DD35-FD4C-E54A-9ABF-307D46459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92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2A151-0249-46AD-908F-02772FC51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292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6DD35-FD4C-E54A-9ABF-307D46459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30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6DD35-FD4C-E54A-9ABF-307D46459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68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078EE-26DF-4699-A10E-612ED5E7855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831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E7E52-3951-408D-A0C5-AF53C2DDD0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905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E7E52-3951-408D-A0C5-AF53C2DDD0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995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6DD35-FD4C-E54A-9ABF-307D464590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40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6DD35-FD4C-E54A-9ABF-307D46459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48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032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61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4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1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8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55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90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8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842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76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6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39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56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48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2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46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7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059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97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41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13150"/>
            <a:ext cx="2590800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45300"/>
            <a:ext cx="2590409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4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759" y="1259081"/>
            <a:ext cx="3405353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9469" y="3591231"/>
            <a:ext cx="3404839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0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1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59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84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9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42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42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84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B94E3-30A0-4324-A2AC-2DBD92F32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9BACE-78C0-45CE-9FA5-D42650D93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FE3A-DC75-4881-9E03-F1F1C7A8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1BA-6BDB-4A52-BC36-40C23F45C447}" type="datetimeFigureOut">
              <a:rPr lang="pt-BR" smtClean="0"/>
              <a:t>25/06/2023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C76C5-135C-49DB-BF2A-A4189288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F6C0F-5A69-45D8-9ADD-AE170E90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2E2B-3B3C-4C00-AF39-69989D42C7E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5298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E6A32-4D92-4FC9-AFB5-7A39ACAEA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EC6B6-E4B2-4491-8746-C00BCD433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44E4C-92D1-43D0-BF70-3EFC5CBD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1BA-6BDB-4A52-BC36-40C23F45C447}" type="datetimeFigureOut">
              <a:rPr lang="pt-BR" smtClean="0"/>
              <a:t>25/06/2023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C4F39-DDA7-4DFA-A992-DF98F125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0CDAB-2F8B-4450-BC21-D23BC0F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2E2B-3B3C-4C00-AF39-69989D42C7E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9173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68053-4AA6-4FA7-80DC-835FDEE0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C4C44-E908-4DEE-A844-126AF69DD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B7F1F-53AD-4F08-B56E-0E9795D1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1BA-6BDB-4A52-BC36-40C23F45C447}" type="datetimeFigureOut">
              <a:rPr lang="pt-BR" smtClean="0"/>
              <a:t>25/06/2023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F7512-A308-4522-844F-1BA2FD65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9EA32-7898-44AA-BEA4-7DC1872B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2E2B-3B3C-4C00-AF39-69989D42C7E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0378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FB9C-6A97-4751-A40F-BEA0E95D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482-F01A-444A-BC33-DAD732C6B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CC943-F84D-44DC-814D-FD28961DC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15109-3E9B-4A10-AA5C-27E3F074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1BA-6BDB-4A52-BC36-40C23F45C447}" type="datetimeFigureOut">
              <a:rPr lang="pt-BR" smtClean="0"/>
              <a:t>25/06/2023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1EC6C-6EA9-4F04-B957-76E672466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5C798-CC86-4E62-B8FE-30278B9C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2E2B-3B3C-4C00-AF39-69989D42C7E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26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0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E0B7-2731-43DC-8E8D-F60BE27F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E76F0-BC70-43FB-A14E-754A33AC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B2F92-D32F-4407-A1B0-6E10CD38B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6BAE9E-91B1-4EB9-BB28-EEFDBC20E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9E548-2EA1-4FF4-9ADC-3C23531B3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AF78B-1C45-486D-8F74-F2680D69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1BA-6BDB-4A52-BC36-40C23F45C447}" type="datetimeFigureOut">
              <a:rPr lang="pt-BR" smtClean="0"/>
              <a:t>25/06/2023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B5D64-F478-4FA2-AD37-549A00C8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5AD269-9923-47F9-B7A3-F1186DC9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2E2B-3B3C-4C00-AF39-69989D42C7E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0004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EA313-BC13-46D9-A230-F7B2661A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15C39-8578-42D6-BB9E-E65BE637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1BA-6BDB-4A52-BC36-40C23F45C447}" type="datetimeFigureOut">
              <a:rPr lang="pt-BR" smtClean="0"/>
              <a:t>25/06/2023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946E1-8014-479E-946A-8C3FF54E7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592DE-B8C4-47E2-8567-123A5FEB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2E2B-3B3C-4C00-AF39-69989D42C7E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659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C6A9FE-DE35-4F7D-AC26-4B55C06B0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1BA-6BDB-4A52-BC36-40C23F45C447}" type="datetimeFigureOut">
              <a:rPr lang="pt-BR" smtClean="0"/>
              <a:t>25/06/2023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0A79BE-FC73-416A-B38A-AE7E77C3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F7ABD-15AD-4A80-822E-19D0AB2E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2E2B-3B3C-4C00-AF39-69989D42C7E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848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308C-DC81-48CD-984C-EDEA8A5A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B9149-6AFD-4685-BE76-29123795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F79F4-84CC-4E61-AAC3-551A0A7A0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C58A6-6307-496A-B72E-DCFC4EB2D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1BA-6BDB-4A52-BC36-40C23F45C447}" type="datetimeFigureOut">
              <a:rPr lang="pt-BR" smtClean="0"/>
              <a:t>25/06/2023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BBC0F-93D8-423B-9366-E8F347F5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1D133-8F3B-48D5-B319-81F1BF52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2E2B-3B3C-4C00-AF39-69989D42C7E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4284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3B91-15EA-4FD5-8FC1-2AA4FB90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00F32-937B-4576-B1BB-5E6EE4D5D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92030-62C3-467E-9394-B305431A0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3ACAE-E7CE-49B7-B42B-18EDB8E8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1BA-6BDB-4A52-BC36-40C23F45C447}" type="datetimeFigureOut">
              <a:rPr lang="pt-BR" smtClean="0"/>
              <a:t>25/06/2023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03D77-A32E-4E01-8481-F2621D396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A5E54-CA7A-47D9-BA43-0677687A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2E2B-3B3C-4C00-AF39-69989D42C7E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952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0ACA5-D5E1-4720-B78E-BF63BDAE4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C71C6-0629-49E8-8C6A-F458D3D10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1EAA7-33BD-4CC7-8387-5EADEDB3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1BA-6BDB-4A52-BC36-40C23F45C447}" type="datetimeFigureOut">
              <a:rPr lang="pt-BR" smtClean="0"/>
              <a:t>25/06/2023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30D4F-7510-4CBC-A6E8-5A82470C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319C5-3B56-4C9E-83F3-1966FF6C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2E2B-3B3C-4C00-AF39-69989D42C7E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1172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2F0FE0-FA64-43B6-9F83-A8EF7195E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B33CF-7832-4723-95FA-8C7F933BC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C73C2-E6E8-45E0-8589-8B68BAEED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1BA-6BDB-4A52-BC36-40C23F45C447}" type="datetimeFigureOut">
              <a:rPr lang="pt-BR" smtClean="0"/>
              <a:t>25/06/2023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25CC3-EB24-48A7-98BC-04225050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B14F-D381-432B-BC9B-8E549552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2E2B-3B3C-4C00-AF39-69989D42C7E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1565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0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71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8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D115C-F757-40B0-9132-5C784448C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5" t="4823" r="2625" b="4714"/>
          <a:stretch/>
        </p:blipFill>
        <p:spPr>
          <a:xfrm>
            <a:off x="320039" y="331077"/>
            <a:ext cx="11551921" cy="6203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34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355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78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8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9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4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31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8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5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2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42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5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7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8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55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5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7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0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13150"/>
            <a:ext cx="2590800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45300"/>
            <a:ext cx="2590409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759" y="1259081"/>
            <a:ext cx="3405353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9469" y="3591231"/>
            <a:ext cx="3404839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53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68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8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2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50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3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3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76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87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106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4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0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03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78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18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9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76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3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03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41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20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8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16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0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2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18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7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1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5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9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3258F2-214E-40A4-BE8F-86DE7131B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09" b="135"/>
          <a:stretch/>
        </p:blipFill>
        <p:spPr>
          <a:xfrm>
            <a:off x="504" y="-273269"/>
            <a:ext cx="12190992" cy="6756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9731"/>
            <a:ext cx="10515600" cy="891963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3569853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5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70" y="977030"/>
            <a:ext cx="2463140" cy="132556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FE7DD-2D6D-4F9A-B043-6FD0B1680AD8}"/>
              </a:ext>
            </a:extLst>
          </p:cNvPr>
          <p:cNvSpPr/>
          <p:nvPr userDrawn="1"/>
        </p:nvSpPr>
        <p:spPr>
          <a:xfrm>
            <a:off x="3334000" y="0"/>
            <a:ext cx="128016" cy="649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8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9DEE-1553-B44B-E951-3C1803C76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BE98C-DD9B-ABDE-8F56-B438CA9B7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14580-D1DE-34AF-99AD-CB7BA4831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5BF8-9E89-404E-A408-65AD5544993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B8176-5D43-A4CC-2ED2-C4B1A053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CDDCC-1558-2771-7FF5-83E266C8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24B4-B4B7-4DE4-A569-8A9C94E8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727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EE3B-02C4-DA8D-2E33-87565AC3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B107-527B-2D1F-3E47-0B5EC9452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18B17-AFEA-9B4E-16EF-2F564CBB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5BF8-9E89-404E-A408-65AD5544993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ECD12-8D33-0584-E5B3-C7A6B87B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019FD-30B2-2039-A894-EE70F85C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24B4-B4B7-4DE4-A569-8A9C94E8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7152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D010-2F9A-5E18-D231-FD569D7D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D380B-9AD4-C33C-5BCA-875B671C5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9616-30F6-C3F6-2F3F-AAEE6F27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5BF8-9E89-404E-A408-65AD5544993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8A94A-2013-836E-71A3-DECB5FE1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86AE8-1268-EF82-BE2E-0C232E97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24B4-B4B7-4DE4-A569-8A9C94E8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465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6A4F4-7710-A0FA-F55A-4AFD6216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7A4E-ECDF-66D2-8E95-6829195D5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EBE99-9500-4855-5282-466E91792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C8AA5-007C-FD85-4F7B-A7C1E06D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5BF8-9E89-404E-A408-65AD5544993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27161-A542-DB9C-52D2-44A90DF8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91ED7-2502-28B0-CCAD-827F986E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24B4-B4B7-4DE4-A569-8A9C94E8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0248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6B72-821C-7209-046D-16DD6257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4F868-BA7C-4684-7EF7-CC8190F6D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C9358-BEB7-C6DB-0E7D-2916440CB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BDB88-81E7-D70B-22C1-CC70AED48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D2AE87-6C33-1248-C18B-459775E78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16A52-83E8-96E0-E491-79EC765A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5BF8-9E89-404E-A408-65AD5544993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3D7138-EBDF-8FBD-9D39-301CF3C7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7E368-ECFF-7398-8CA3-51022945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24B4-B4B7-4DE4-A569-8A9C94E8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669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6630-5663-370F-160C-69614EDFB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1CBC0-E9E9-D982-AD95-966FCE30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5BF8-9E89-404E-A408-65AD5544993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92C66-C96E-558A-3280-532253F7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41833-086B-3CA3-3511-7508CC7A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24B4-B4B7-4DE4-A569-8A9C94E8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5897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C054F-903B-4EDA-BD61-C8898DF4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5BF8-9E89-404E-A408-65AD5544993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043CF-DCE6-99FD-E64C-62FA16EE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5F40D-9F71-1592-DA70-29966822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24B4-B4B7-4DE4-A569-8A9C94E8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0202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27B6-AB5A-A013-6A67-C57F66A6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E436A-41CA-1EB6-FBBF-49E916880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33A0B-C9C5-7F9B-AFFA-F11D422DA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906D9-49F6-7EC5-B3C1-94E52AF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5BF8-9E89-404E-A408-65AD5544993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AC94E-2A38-2AAA-B9A3-672B7861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48BF4-DBC7-2CAB-1D29-6BA344D4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24B4-B4B7-4DE4-A569-8A9C94E8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9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01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1C062-14FC-A774-0B5E-8FE3927E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9EDEAB-D685-80CC-F441-C21129656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ABA81-E21F-F8A9-C366-0FC7A6860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31517-B39C-ADED-F1B1-D50BD0FB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5BF8-9E89-404E-A408-65AD5544993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3D44A-6D63-3FCE-95C3-AD84038D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39FD6-DA8A-2EFE-5E6E-56A93696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24B4-B4B7-4DE4-A569-8A9C94E8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800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11C9-5678-0F60-5153-69099795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3C6F7-8E13-A024-DEF5-453F6BFB4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CAAE2-07E5-B973-D8DA-9A58A950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5BF8-9E89-404E-A408-65AD5544993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C5E28-754A-7DF5-19C5-CED7F695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BB19B-FD9A-F559-CEBF-13E523C0A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24B4-B4B7-4DE4-A569-8A9C94E8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1768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A84607-5D46-0B3A-FD03-9703AABF0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3F0F0-C917-B418-1007-4A6043DE1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8B4A2-0A92-54D3-359B-8130B321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5BF8-9E89-404E-A408-65AD5544993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E054F-B694-285B-F53B-6EF72BED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89772-3B27-F0BB-0B2C-007B5DFA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24B4-B4B7-4DE4-A569-8A9C94E8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95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969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5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39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16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26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3258F2-214E-40A4-BE8F-86DE7131B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9" b="135"/>
          <a:stretch/>
        </p:blipFill>
        <p:spPr>
          <a:xfrm>
            <a:off x="504" y="-273269"/>
            <a:ext cx="12190992" cy="6756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9731"/>
            <a:ext cx="10515600" cy="891963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3569853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25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70" y="977030"/>
            <a:ext cx="2463140" cy="132556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FE7DD-2D6D-4F9A-B043-6FD0B1680AD8}"/>
              </a:ext>
            </a:extLst>
          </p:cNvPr>
          <p:cNvSpPr/>
          <p:nvPr userDrawn="1"/>
        </p:nvSpPr>
        <p:spPr>
          <a:xfrm>
            <a:off x="3334000" y="0"/>
            <a:ext cx="128016" cy="649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8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Bullets">
  <p:cSld name="5_Title and Bulle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4365523" y="1"/>
            <a:ext cx="7826477" cy="64980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86814" y="977029"/>
            <a:ext cx="39820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097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881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3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1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271705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5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7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93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2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92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5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08212"/>
            <a:ext cx="10515600" cy="7858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11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A93388-86A5-2B4B-B53B-4411FE6419D7}"/>
              </a:ext>
            </a:extLst>
          </p:cNvPr>
          <p:cNvSpPr/>
          <p:nvPr userDrawn="1"/>
        </p:nvSpPr>
        <p:spPr>
          <a:xfrm>
            <a:off x="320040" y="321378"/>
            <a:ext cx="11551920" cy="24986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08212"/>
            <a:ext cx="10515600" cy="7858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318" y="2956067"/>
            <a:ext cx="4015241" cy="697509"/>
          </a:xfrm>
          <a:noFill/>
        </p:spPr>
        <p:txBody>
          <a:bodyPr anchor="b" anchorCtr="0"/>
          <a:lstStyle>
            <a:lvl1pPr marL="0" indent="0" algn="ctr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318" y="3716664"/>
            <a:ext cx="4015241" cy="249868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4443" y="2956067"/>
            <a:ext cx="4035015" cy="697509"/>
          </a:xfrm>
          <a:noFill/>
        </p:spPr>
        <p:txBody>
          <a:bodyPr anchor="b" anchorCtr="0"/>
          <a:lstStyle>
            <a:lvl1pPr marL="0" indent="0" algn="ctr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24443" y="3716664"/>
            <a:ext cx="4035015" cy="249868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70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20A27E-7574-4F47-A422-7886C224A773}"/>
              </a:ext>
            </a:extLst>
          </p:cNvPr>
          <p:cNvSpPr/>
          <p:nvPr userDrawn="1"/>
        </p:nvSpPr>
        <p:spPr>
          <a:xfrm>
            <a:off x="320040" y="321378"/>
            <a:ext cx="11551920" cy="24986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08212"/>
            <a:ext cx="10515600" cy="7858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318" y="2956067"/>
            <a:ext cx="4015241" cy="697509"/>
          </a:xfrm>
          <a:noFill/>
        </p:spPr>
        <p:txBody>
          <a:bodyPr anchor="b" anchorCtr="0"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318" y="3716664"/>
            <a:ext cx="4015241" cy="249868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4443" y="2956067"/>
            <a:ext cx="4035015" cy="697509"/>
          </a:xfrm>
          <a:noFill/>
        </p:spPr>
        <p:txBody>
          <a:bodyPr anchor="b" anchorCtr="0"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24443" y="3716664"/>
            <a:ext cx="4035015" cy="249868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9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6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36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58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8FE7DD-2D6D-4F9A-B043-6FD0B1680AD8}"/>
              </a:ext>
            </a:extLst>
          </p:cNvPr>
          <p:cNvSpPr/>
          <p:nvPr userDrawn="1"/>
        </p:nvSpPr>
        <p:spPr>
          <a:xfrm>
            <a:off x="5189664" y="0"/>
            <a:ext cx="7002336" cy="649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3419167" cy="132556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7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62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04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271705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7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2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7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6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45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10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08212"/>
            <a:ext cx="10515600" cy="7858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1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1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43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83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3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9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49250" rtl="0">
              <a:spcBef>
                <a:spcPts val="900"/>
              </a:spcBef>
              <a:spcAft>
                <a:spcPts val="0"/>
              </a:spcAft>
              <a:buSzPts val="1900"/>
              <a:buChar char="−"/>
              <a:defRPr sz="1900"/>
            </a:lvl2pPr>
            <a:lvl3pPr marL="1371600" lvl="2" indent="-349250" rtl="0">
              <a:spcBef>
                <a:spcPts val="900"/>
              </a:spcBef>
              <a:spcAft>
                <a:spcPts val="0"/>
              </a:spcAft>
              <a:buSzPts val="1900"/>
              <a:buChar char="•"/>
              <a:defRPr sz="1900"/>
            </a:lvl3pPr>
            <a:lvl4pPr marL="1828800" lvl="3" indent="-349250" rtl="0">
              <a:spcBef>
                <a:spcPts val="900"/>
              </a:spcBef>
              <a:spcAft>
                <a:spcPts val="0"/>
              </a:spcAft>
              <a:buSzPts val="1900"/>
              <a:buChar char="•"/>
              <a:defRPr sz="1900"/>
            </a:lvl4pPr>
            <a:lvl5pPr marL="2286000" lvl="4" indent="-349250" rtl="0">
              <a:spcBef>
                <a:spcPts val="900"/>
              </a:spcBef>
              <a:spcAft>
                <a:spcPts val="0"/>
              </a:spcAft>
              <a:buSzPts val="1900"/>
              <a:buChar char="•"/>
              <a:defRPr sz="1900"/>
            </a:lvl5pPr>
            <a:lvl6pPr marL="2743200" lvl="5" indent="-34925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6pPr>
            <a:lvl7pPr marL="3200400" lvl="6" indent="-34925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7pPr>
            <a:lvl8pPr marL="3657600" lvl="7" indent="-34925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8pPr>
            <a:lvl9pPr marL="4114800" lvl="8" indent="-34925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5916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3E73EC-D7A0-4D1A-936F-3B005EFB82A2}"/>
              </a:ext>
            </a:extLst>
          </p:cNvPr>
          <p:cNvSpPr/>
          <p:nvPr userDrawn="1"/>
        </p:nvSpPr>
        <p:spPr>
          <a:xfrm>
            <a:off x="-1" y="0"/>
            <a:ext cx="4477207" cy="6501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6703C-EE4A-4EC7-91D6-36BC26A5336D}"/>
              </a:ext>
            </a:extLst>
          </p:cNvPr>
          <p:cNvSpPr/>
          <p:nvPr userDrawn="1"/>
        </p:nvSpPr>
        <p:spPr>
          <a:xfrm>
            <a:off x="4477207" y="0"/>
            <a:ext cx="155448" cy="6501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57" y="2916936"/>
            <a:ext cx="3787076" cy="1600200"/>
          </a:xfrm>
        </p:spPr>
        <p:txBody>
          <a:bodyPr anchor="t"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2011805"/>
          </a:xfrm>
        </p:spPr>
        <p:txBody>
          <a:bodyPr anchor="b"/>
          <a:lstStyle>
            <a:lvl1pPr marL="0" indent="0">
              <a:buNone/>
              <a:defRPr sz="4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83188" y="3250692"/>
            <a:ext cx="6172200" cy="12664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presenter info</a:t>
            </a:r>
          </a:p>
        </p:txBody>
      </p:sp>
    </p:spTree>
    <p:extLst>
      <p:ext uri="{BB962C8B-B14F-4D97-AF65-F5344CB8AC3E}">
        <p14:creationId xmlns:p14="http://schemas.microsoft.com/office/powerpoint/2010/main" val="7374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13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1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3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7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872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21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2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43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8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5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9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57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8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2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1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54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3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4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1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5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9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8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9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94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3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Bullets">
  <p:cSld name="5_Title and Bulle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5189664" y="0"/>
            <a:ext cx="7002336" cy="64980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977030"/>
            <a:ext cx="34191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82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3258F2-214E-40A4-BE8F-86DE7131B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9" b="135"/>
          <a:stretch/>
        </p:blipFill>
        <p:spPr>
          <a:xfrm>
            <a:off x="504" y="-273269"/>
            <a:ext cx="12190992" cy="6756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9731"/>
            <a:ext cx="10515600" cy="891963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3569853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70" y="977030"/>
            <a:ext cx="2463140" cy="132556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FE7DD-2D6D-4F9A-B043-6FD0B1680AD8}"/>
              </a:ext>
            </a:extLst>
          </p:cNvPr>
          <p:cNvSpPr/>
          <p:nvPr userDrawn="1"/>
        </p:nvSpPr>
        <p:spPr>
          <a:xfrm>
            <a:off x="3334000" y="0"/>
            <a:ext cx="128016" cy="649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614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987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6782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0832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593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6210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1956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16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09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534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3158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6082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044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2127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905810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B0801-AA45-4750-B26A-0926E1E037AF}"/>
              </a:ext>
            </a:extLst>
          </p:cNvPr>
          <p:cNvSpPr/>
          <p:nvPr userDrawn="1"/>
        </p:nvSpPr>
        <p:spPr>
          <a:xfrm>
            <a:off x="0" y="2126891"/>
            <a:ext cx="12192000" cy="171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90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94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9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D115C-F757-40B0-9132-5C784448C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5" t="4823" r="2625" b="4714"/>
          <a:stretch/>
        </p:blipFill>
        <p:spPr>
          <a:xfrm>
            <a:off x="320039" y="331077"/>
            <a:ext cx="11551921" cy="6203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0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44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26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5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29" Type="http://schemas.openxmlformats.org/officeDocument/2006/relationships/theme" Target="../theme/theme11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24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slideLayout" Target="../slideLayouts/slideLayout159.xml"/><Relationship Id="rId28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Relationship Id="rId27" Type="http://schemas.openxmlformats.org/officeDocument/2006/relationships/slideLayout" Target="../slideLayouts/slideLayout163.xml"/><Relationship Id="rId30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theme" Target="../theme/theme12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5F3274-5038-43EF-8E73-40B4ECBBCBB5}"/>
              </a:ext>
            </a:extLst>
          </p:cNvPr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1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  <p:sldLayoutId id="2147484115" r:id="rId18"/>
    <p:sldLayoutId id="2147484116" r:id="rId19"/>
    <p:sldLayoutId id="2147484117" r:id="rId20"/>
    <p:sldLayoutId id="2147484118" r:id="rId21"/>
    <p:sldLayoutId id="2147484119" r:id="rId22"/>
    <p:sldLayoutId id="2147484120" r:id="rId23"/>
    <p:sldLayoutId id="2147484121" r:id="rId24"/>
    <p:sldLayoutId id="2147484122" r:id="rId25"/>
    <p:sldLayoutId id="2147484126" r:id="rId26"/>
    <p:sldLayoutId id="2147484186" r:id="rId27"/>
    <p:sldLayoutId id="2147484188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88277F-2FE3-4A3F-A7A2-453EF67C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2E64-A82C-4DDD-8155-35D44B74E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E5AA4-0C69-4939-81EC-ECC6B8AA0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011BA-6BDB-4A52-BC36-40C23F45C447}" type="datetimeFigureOut">
              <a:rPr lang="pt-BR" smtClean="0"/>
              <a:t>25/06/2023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D379E-731D-425B-A632-51272B8BE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30BEA-A481-4925-B255-C6DE3F89A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62E2B-3B3C-4C00-AF39-69989D42C7E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97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6989BB-9451-401F-B7FB-04E9924B9DA8}"/>
              </a:ext>
            </a:extLst>
          </p:cNvPr>
          <p:cNvSpPr/>
          <p:nvPr userDrawn="1"/>
        </p:nvSpPr>
        <p:spPr>
          <a:xfrm>
            <a:off x="320039" y="331076"/>
            <a:ext cx="11551395" cy="62031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02732"/>
            <a:ext cx="10515600" cy="794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369127-56DD-9A43-A771-75506EBD2285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480ED5-22D7-5A41-9562-9A784FA17A80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B9E6C-D18D-1947-9C2E-FF1BCDD0B098}"/>
              </a:ext>
            </a:extLst>
          </p:cNvPr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9AD0840-00BB-884E-837F-3A715054DEEE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  <p:sldLayoutId id="2147484364" r:id="rId22"/>
    <p:sldLayoutId id="2147484365" r:id="rId23"/>
    <p:sldLayoutId id="2147484366" r:id="rId24"/>
    <p:sldLayoutId id="2147484367" r:id="rId25"/>
    <p:sldLayoutId id="2147484368" r:id="rId26"/>
    <p:sldLayoutId id="2147484369" r:id="rId27"/>
    <p:sldLayoutId id="2147484370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5F3274-5038-43EF-8E73-40B4ECBBCBB5}"/>
              </a:ext>
            </a:extLst>
          </p:cNvPr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1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  <p:sldLayoutId id="2147484387" r:id="rId13"/>
    <p:sldLayoutId id="2147484388" r:id="rId14"/>
    <p:sldLayoutId id="2147484389" r:id="rId15"/>
    <p:sldLayoutId id="2147484390" r:id="rId16"/>
    <p:sldLayoutId id="2147484391" r:id="rId17"/>
    <p:sldLayoutId id="2147484392" r:id="rId18"/>
    <p:sldLayoutId id="2147484393" r:id="rId19"/>
    <p:sldLayoutId id="2147484394" r:id="rId20"/>
    <p:sldLayoutId id="2147484395" r:id="rId21"/>
    <p:sldLayoutId id="2147484396" r:id="rId22"/>
    <p:sldLayoutId id="2147484397" r:id="rId23"/>
    <p:sldLayoutId id="2147484398" r:id="rId24"/>
    <p:sldLayoutId id="2147484399" r:id="rId25"/>
    <p:sldLayoutId id="2147484400" r:id="rId26"/>
    <p:sldLayoutId id="2147484401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4BFF35-DE8A-8192-8B61-A9874063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6C115-0FAE-E3DF-01ED-C9946C186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84A5A-C13A-7C7F-D120-CD1C6039C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5BF8-9E89-404E-A408-65AD5544993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64B86-9833-6F7A-5A57-B16E1B9F6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7D991-DD19-39D7-C5F3-8FABA358D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24B4-B4B7-4DE4-A569-8A9C94E8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6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3AB3FD-A590-7941-B413-5A674C82F07C}"/>
              </a:ext>
            </a:extLst>
          </p:cNvPr>
          <p:cNvSpPr/>
          <p:nvPr userDrawn="1"/>
        </p:nvSpPr>
        <p:spPr>
          <a:xfrm>
            <a:off x="320040" y="320041"/>
            <a:ext cx="11551920" cy="6203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08212"/>
            <a:ext cx="10515600" cy="788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5F3274-5038-43EF-8E73-40B4ECBBCBB5}"/>
              </a:ext>
            </a:extLst>
          </p:cNvPr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3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32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8E7920-02CA-224C-B51A-047559214EE6}"/>
              </a:ext>
            </a:extLst>
          </p:cNvPr>
          <p:cNvSpPr/>
          <p:nvPr userDrawn="1"/>
        </p:nvSpPr>
        <p:spPr>
          <a:xfrm>
            <a:off x="320040" y="320041"/>
            <a:ext cx="11551920" cy="6214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08212"/>
            <a:ext cx="10515600" cy="788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5F3274-5038-43EF-8E73-40B4ECBBCBB5}"/>
              </a:ext>
            </a:extLst>
          </p:cNvPr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3" r:id="rId11"/>
    <p:sldLayoutId id="214748415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5F3274-5038-43EF-8E73-40B4ECBBCBB5}"/>
              </a:ext>
            </a:extLst>
          </p:cNvPr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  <p:sldLayoutId id="2147484172" r:id="rId17"/>
    <p:sldLayoutId id="2147484173" r:id="rId18"/>
    <p:sldLayoutId id="2147484174" r:id="rId19"/>
    <p:sldLayoutId id="2147484175" r:id="rId20"/>
    <p:sldLayoutId id="2147484176" r:id="rId21"/>
    <p:sldLayoutId id="2147484177" r:id="rId22"/>
    <p:sldLayoutId id="2147484178" r:id="rId23"/>
    <p:sldLayoutId id="2147484179" r:id="rId24"/>
    <p:sldLayoutId id="2147484180" r:id="rId25"/>
    <p:sldLayoutId id="2147484183" r:id="rId26"/>
    <p:sldLayoutId id="2147484184" r:id="rId27"/>
    <p:sldLayoutId id="2147484185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25.06.2023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27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3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6989BB-9451-401F-B7FB-04E9924B9DA8}"/>
              </a:ext>
            </a:extLst>
          </p:cNvPr>
          <p:cNvSpPr/>
          <p:nvPr userDrawn="1"/>
        </p:nvSpPr>
        <p:spPr>
          <a:xfrm>
            <a:off x="320039" y="331076"/>
            <a:ext cx="11551395" cy="620314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02732"/>
            <a:ext cx="10515600" cy="794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369127-56DD-9A43-A771-75506EBD2285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480ED5-22D7-5A41-9562-9A784FA17A80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B9E6C-D18D-1947-9C2E-FF1BCDD0B098}"/>
              </a:ext>
            </a:extLst>
          </p:cNvPr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9AD0840-00BB-884E-837F-3A715054DEEE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3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  <p:sldLayoutId id="2147484228" r:id="rId14"/>
    <p:sldLayoutId id="2147484229" r:id="rId15"/>
    <p:sldLayoutId id="2147484230" r:id="rId16"/>
    <p:sldLayoutId id="2147484231" r:id="rId17"/>
    <p:sldLayoutId id="2147484232" r:id="rId18"/>
    <p:sldLayoutId id="2147484233" r:id="rId19"/>
    <p:sldLayoutId id="2147484234" r:id="rId20"/>
    <p:sldLayoutId id="2147484235" r:id="rId21"/>
    <p:sldLayoutId id="2147484236" r:id="rId22"/>
    <p:sldLayoutId id="2147484237" r:id="rId23"/>
    <p:sldLayoutId id="2147484238" r:id="rId24"/>
    <p:sldLayoutId id="2147484239" r:id="rId25"/>
    <p:sldLayoutId id="2147484240" r:id="rId26"/>
    <p:sldLayoutId id="2147484241" r:id="rId27"/>
    <p:sldLayoutId id="2147484242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346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E316B"/>
                </a:solidFill>
              </a:rPr>
              <a:t>|  </a:t>
            </a:r>
            <a:r>
              <a:rPr lang="en-US" sz="1000" dirty="0" err="1">
                <a:solidFill>
                  <a:srgbClr val="0E316B"/>
                </a:solidFill>
              </a:rPr>
              <a:t>Aberto</a:t>
            </a:r>
            <a:r>
              <a:rPr lang="en-US" sz="1000" dirty="0">
                <a:solidFill>
                  <a:srgbClr val="0E316B"/>
                </a:solidFill>
              </a:rPr>
              <a:t> à </a:t>
            </a:r>
            <a:r>
              <a:rPr lang="en-US" sz="1000" dirty="0" err="1">
                <a:solidFill>
                  <a:srgbClr val="0E316B"/>
                </a:solidFill>
              </a:rPr>
              <a:t>Pesquisa</a:t>
            </a:r>
            <a:r>
              <a:rPr lang="en-US" sz="1000" dirty="0">
                <a:solidFill>
                  <a:srgbClr val="0E316B"/>
                </a:solidFill>
              </a:rPr>
              <a:t>: Remover </a:t>
            </a:r>
            <a:r>
              <a:rPr lang="en-US" sz="1000" dirty="0" err="1">
                <a:solidFill>
                  <a:srgbClr val="0E316B"/>
                </a:solidFill>
              </a:rPr>
              <a:t>barreiras</a:t>
            </a:r>
            <a:r>
              <a:rPr lang="en-US" sz="1000" dirty="0">
                <a:solidFill>
                  <a:srgbClr val="0E316B"/>
                </a:solidFill>
              </a:rPr>
              <a:t>, </a:t>
            </a:r>
            <a:r>
              <a:rPr lang="en-US" sz="1000" dirty="0" err="1">
                <a:solidFill>
                  <a:srgbClr val="0E316B"/>
                </a:solidFill>
              </a:rPr>
              <a:t>fornecer</a:t>
            </a:r>
            <a:r>
              <a:rPr lang="en-US" sz="1000" dirty="0">
                <a:solidFill>
                  <a:srgbClr val="0E316B"/>
                </a:solidFill>
              </a:rPr>
              <a:t> </a:t>
            </a:r>
            <a:r>
              <a:rPr lang="en-US" sz="1000" dirty="0" err="1">
                <a:solidFill>
                  <a:srgbClr val="0E316B"/>
                </a:solidFill>
              </a:rPr>
              <a:t>opções</a:t>
            </a:r>
            <a:endParaRPr lang="en-US" sz="1000" dirty="0">
              <a:solidFill>
                <a:srgbClr val="0E316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5F3274-5038-43EF-8E73-40B4ECBBCBB5}"/>
              </a:ext>
            </a:extLst>
          </p:cNvPr>
          <p:cNvCxnSpPr>
            <a:cxnSpLocks/>
          </p:cNvCxnSpPr>
          <p:nvPr userDrawn="1"/>
        </p:nvCxnSpPr>
        <p:spPr>
          <a:xfrm>
            <a:off x="3881887" y="6701882"/>
            <a:ext cx="727138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9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346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E316B"/>
                </a:solidFill>
              </a:rPr>
              <a:t>|  </a:t>
            </a:r>
            <a:r>
              <a:rPr lang="en-US" sz="1000" dirty="0" err="1">
                <a:solidFill>
                  <a:srgbClr val="0E316B"/>
                </a:solidFill>
              </a:rPr>
              <a:t>Aberto</a:t>
            </a:r>
            <a:r>
              <a:rPr lang="en-US" sz="1000" dirty="0">
                <a:solidFill>
                  <a:srgbClr val="0E316B"/>
                </a:solidFill>
              </a:rPr>
              <a:t> à </a:t>
            </a:r>
            <a:r>
              <a:rPr lang="en-US" sz="1000" dirty="0" err="1">
                <a:solidFill>
                  <a:srgbClr val="0E316B"/>
                </a:solidFill>
              </a:rPr>
              <a:t>Pesquisa</a:t>
            </a:r>
            <a:r>
              <a:rPr lang="en-US" sz="1000" dirty="0">
                <a:solidFill>
                  <a:srgbClr val="0E316B"/>
                </a:solidFill>
              </a:rPr>
              <a:t>: Remover </a:t>
            </a:r>
            <a:r>
              <a:rPr lang="en-US" sz="1000" dirty="0" err="1">
                <a:solidFill>
                  <a:srgbClr val="0E316B"/>
                </a:solidFill>
              </a:rPr>
              <a:t>barreiras</a:t>
            </a:r>
            <a:r>
              <a:rPr lang="en-US" sz="1000" dirty="0">
                <a:solidFill>
                  <a:srgbClr val="0E316B"/>
                </a:solidFill>
              </a:rPr>
              <a:t>, </a:t>
            </a:r>
            <a:r>
              <a:rPr lang="en-US" sz="1000" dirty="0" err="1">
                <a:solidFill>
                  <a:srgbClr val="0E316B"/>
                </a:solidFill>
              </a:rPr>
              <a:t>forneceropções</a:t>
            </a:r>
            <a:endParaRPr lang="en-US" sz="1000" dirty="0">
              <a:solidFill>
                <a:srgbClr val="0E316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5F3274-5038-43EF-8E73-40B4ECBBCBB5}"/>
              </a:ext>
            </a:extLst>
          </p:cNvPr>
          <p:cNvCxnSpPr>
            <a:cxnSpLocks/>
          </p:cNvCxnSpPr>
          <p:nvPr userDrawn="1"/>
        </p:nvCxnSpPr>
        <p:spPr>
          <a:xfrm>
            <a:off x="3881887" y="6701882"/>
            <a:ext cx="727138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9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E2C476-72D3-C54A-A089-5753F10EA182}"/>
              </a:ext>
            </a:extLst>
          </p:cNvPr>
          <p:cNvCxnSpPr>
            <a:cxnSpLocks/>
          </p:cNvCxnSpPr>
          <p:nvPr userDrawn="1"/>
        </p:nvCxnSpPr>
        <p:spPr>
          <a:xfrm>
            <a:off x="1538869" y="6701882"/>
            <a:ext cx="760513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6E63F13-5504-E947-86D4-C5A9C97F6D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553200"/>
            <a:ext cx="3060700" cy="2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1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9.png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9.png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9.png"/><Relationship Id="rId5" Type="http://schemas.openxmlformats.org/officeDocument/2006/relationships/image" Target="../media/image45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9.png"/><Relationship Id="rId5" Type="http://schemas.openxmlformats.org/officeDocument/2006/relationships/image" Target="../media/image46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9.png"/><Relationship Id="rId5" Type="http://schemas.openxmlformats.org/officeDocument/2006/relationships/image" Target="../media/image47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9.png"/><Relationship Id="rId5" Type="http://schemas.openxmlformats.org/officeDocument/2006/relationships/image" Target="../media/image48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9.png"/><Relationship Id="rId5" Type="http://schemas.openxmlformats.org/officeDocument/2006/relationships/image" Target="../media/image49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93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9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CFC10A-8B47-FD47-8006-BF868988BF28}"/>
              </a:ext>
            </a:extLst>
          </p:cNvPr>
          <p:cNvSpPr/>
          <p:nvPr/>
        </p:nvSpPr>
        <p:spPr>
          <a:xfrm>
            <a:off x="317500" y="4361793"/>
            <a:ext cx="11553825" cy="21628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E50812E-A6B6-F841-AAA9-65AA0ECB8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10"/>
          <a:stretch/>
        </p:blipFill>
        <p:spPr>
          <a:xfrm>
            <a:off x="294216" y="4481525"/>
            <a:ext cx="11600392" cy="2315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D05DCD-C84A-4CC0-8742-8F5B3BEAC7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94" y="595124"/>
            <a:ext cx="2128603" cy="45202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23790B-0E58-F05F-15E1-8F272282D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812" y="3053354"/>
            <a:ext cx="10363200" cy="1333431"/>
          </a:xfrm>
        </p:spPr>
        <p:txBody>
          <a:bodyPr/>
          <a:lstStyle/>
          <a:p>
            <a:br>
              <a:rPr lang="en-US" sz="4000" dirty="0"/>
            </a:br>
            <a:r>
              <a:rPr lang="en-US" sz="4000" dirty="0"/>
              <a:t>Serviços, </a:t>
            </a:r>
            <a:r>
              <a:rPr lang="en-US" sz="4000" dirty="0" err="1"/>
              <a:t>Hospedagem</a:t>
            </a:r>
            <a:r>
              <a:rPr lang="en-US" sz="4000" dirty="0"/>
              <a:t> e Suporte</a:t>
            </a:r>
            <a:br>
              <a:rPr lang="en-US" sz="4000" dirty="0"/>
            </a:br>
            <a:r>
              <a:rPr lang="en-US" sz="2800" dirty="0"/>
              <a:t>para</a:t>
            </a:r>
            <a:br>
              <a:rPr lang="en-US" sz="4000" dirty="0"/>
            </a:br>
            <a:r>
              <a:rPr lang="en-US" sz="4000" b="1" dirty="0"/>
              <a:t>EBSCO FOLIO </a:t>
            </a:r>
            <a:br>
              <a:rPr lang="en-US" sz="4000" b="1" dirty="0"/>
            </a:br>
            <a:r>
              <a:rPr lang="en-US" sz="4000" b="1" dirty="0"/>
              <a:t>ERM – Electronic Resource Management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0AFC56A9-BC9A-76FF-C73C-770D277B0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216" y="5921362"/>
            <a:ext cx="3506788" cy="677693"/>
          </a:xfrm>
        </p:spPr>
        <p:txBody>
          <a:bodyPr/>
          <a:lstStyle/>
          <a:p>
            <a:r>
              <a:rPr lang="en-US" sz="2800" b="1" dirty="0"/>
              <a:t>Jornadas 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88544C-5CF9-9BCF-93B6-5CF4824E52D8}"/>
              </a:ext>
            </a:extLst>
          </p:cNvPr>
          <p:cNvSpPr/>
          <p:nvPr/>
        </p:nvSpPr>
        <p:spPr>
          <a:xfrm>
            <a:off x="4922146" y="4506517"/>
            <a:ext cx="2006600" cy="5638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Junho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27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018870-8035-9827-C5B4-14CC6B763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0" y="457162"/>
            <a:ext cx="1669776" cy="845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FBEA1D-6F9B-033A-C432-0BC87CAEE558}"/>
              </a:ext>
            </a:extLst>
          </p:cNvPr>
          <p:cNvSpPr txBox="1"/>
          <p:nvPr/>
        </p:nvSpPr>
        <p:spPr>
          <a:xfrm>
            <a:off x="6424528" y="5921362"/>
            <a:ext cx="6112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Arturo Rodrigues (arodrigues@ebsco.com)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Regional Sales Manager - Portugal &amp; Western </a:t>
            </a:r>
            <a:r>
              <a:rPr kumimoji="0" 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Spain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0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0B2047EF-1FC7-456E-9505-FBD5C1F45E0F}"/>
              </a:ext>
            </a:extLst>
          </p:cNvPr>
          <p:cNvSpPr/>
          <p:nvPr/>
        </p:nvSpPr>
        <p:spPr>
          <a:xfrm>
            <a:off x="1" y="0"/>
            <a:ext cx="12192000" cy="583550"/>
          </a:xfrm>
          <a:prstGeom prst="rect">
            <a:avLst/>
          </a:prstGeom>
          <a:solidFill>
            <a:srgbClr val="FA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294" name="Picture 293">
            <a:extLst>
              <a:ext uri="{FF2B5EF4-FFF2-40B4-BE49-F238E27FC236}">
                <a16:creationId xmlns:a16="http://schemas.microsoft.com/office/drawing/2014/main" id="{79A1D1BB-78C1-4918-AECB-3D50ED9B7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500" y="162981"/>
            <a:ext cx="1372294" cy="291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6B3C4-43E1-4FA8-B26A-65A71DF8C3F4}"/>
              </a:ext>
            </a:extLst>
          </p:cNvPr>
          <p:cNvSpPr txBox="1"/>
          <p:nvPr/>
        </p:nvSpPr>
        <p:spPr>
          <a:xfrm>
            <a:off x="378951" y="1862367"/>
            <a:ext cx="360367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419" sz="3200" b="1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Gestão de títulos e </a:t>
            </a:r>
          </a:p>
          <a:p>
            <a:pPr lvl="0"/>
            <a:r>
              <a:rPr lang="es-419" sz="3200" b="1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pacotes</a:t>
            </a:r>
            <a:r>
              <a:rPr lang="es-419" sz="3200" b="1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419" sz="3200" b="1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eletrônicos</a:t>
            </a:r>
            <a:r>
              <a:rPr lang="es-419" sz="3200" b="1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>
              <a:defRPr/>
            </a:pPr>
            <a:endParaRPr kumimoji="0" lang="es-419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>
              <a:defRPr/>
            </a:pPr>
            <a:r>
              <a:rPr kumimoji="0" lang="es-419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 </a:t>
            </a:r>
            <a:r>
              <a:rPr kumimoji="0" lang="es-419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carregue</a:t>
            </a:r>
            <a:r>
              <a:rPr kumimoji="0" lang="es-419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s-419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suas</a:t>
            </a:r>
            <a:r>
              <a:rPr kumimoji="0" lang="es-419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s-419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publicaç</a:t>
            </a:r>
            <a:r>
              <a:rPr lang="es-419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ões</a:t>
            </a:r>
            <a:endParaRPr kumimoji="0" lang="es-419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>
              <a:defRPr/>
            </a:pPr>
            <a:endParaRPr kumimoji="0" lang="es-419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F534065-FCC2-48DE-A992-88C7BA607D20}"/>
              </a:ext>
            </a:extLst>
          </p:cNvPr>
          <p:cNvGrpSpPr>
            <a:grpSpLocks noChangeAspect="1"/>
          </p:cNvGrpSpPr>
          <p:nvPr/>
        </p:nvGrpSpPr>
        <p:grpSpPr>
          <a:xfrm>
            <a:off x="3808428" y="907698"/>
            <a:ext cx="8168366" cy="5454685"/>
            <a:chOff x="8643776" y="764910"/>
            <a:chExt cx="3939642" cy="2630813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314F1FB-5D2B-4717-A7F0-15D92AE565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43776" y="764910"/>
              <a:ext cx="3939642" cy="2630813"/>
              <a:chOff x="2366962" y="977153"/>
              <a:chExt cx="8023010" cy="5357603"/>
            </a:xfrm>
          </p:grpSpPr>
          <p:pic>
            <p:nvPicPr>
              <p:cNvPr id="97" name="Picture 2" descr="primery-laptop.png – Rozn">
                <a:extLst>
                  <a:ext uri="{FF2B5EF4-FFF2-40B4-BE49-F238E27FC236}">
                    <a16:creationId xmlns:a16="http://schemas.microsoft.com/office/drawing/2014/main" id="{5EC582BA-04AA-4014-AA11-7D7BF5322C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 contrast="-2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6962" y="977153"/>
                <a:ext cx="8023010" cy="5357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A0F746F-46A5-4D82-B95F-CFC601657A40}"/>
                  </a:ext>
                </a:extLst>
              </p:cNvPr>
              <p:cNvSpPr/>
              <p:nvPr/>
            </p:nvSpPr>
            <p:spPr>
              <a:xfrm>
                <a:off x="3341716" y="1147156"/>
                <a:ext cx="6068291" cy="385710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6D2D8F4-AE15-40B5-B18B-BBD6AB754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26231" y="850808"/>
              <a:ext cx="2973971" cy="187137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37293F-BA72-4165-54D0-C37E6B4B0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1" y="-1"/>
            <a:ext cx="1152137" cy="583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733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0B2047EF-1FC7-456E-9505-FBD5C1F45E0F}"/>
              </a:ext>
            </a:extLst>
          </p:cNvPr>
          <p:cNvSpPr/>
          <p:nvPr/>
        </p:nvSpPr>
        <p:spPr>
          <a:xfrm>
            <a:off x="1" y="0"/>
            <a:ext cx="12192000" cy="583550"/>
          </a:xfrm>
          <a:prstGeom prst="rect">
            <a:avLst/>
          </a:prstGeom>
          <a:solidFill>
            <a:srgbClr val="FA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294" name="Picture 293">
            <a:extLst>
              <a:ext uri="{FF2B5EF4-FFF2-40B4-BE49-F238E27FC236}">
                <a16:creationId xmlns:a16="http://schemas.microsoft.com/office/drawing/2014/main" id="{79A1D1BB-78C1-4918-AECB-3D50ED9B7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500" y="162981"/>
            <a:ext cx="1372294" cy="291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6B3C4-43E1-4FA8-B26A-65A71DF8C3F4}"/>
              </a:ext>
            </a:extLst>
          </p:cNvPr>
          <p:cNvSpPr txBox="1"/>
          <p:nvPr/>
        </p:nvSpPr>
        <p:spPr>
          <a:xfrm>
            <a:off x="378951" y="1900074"/>
            <a:ext cx="371928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419" sz="3200" b="1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Gestão</a:t>
            </a:r>
            <a:r>
              <a:rPr lang="es-419" sz="3200" b="1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de Contratos</a:t>
            </a:r>
            <a:endParaRPr kumimoji="0" lang="es-419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419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Assinatura</a:t>
            </a:r>
            <a:endParaRPr kumimoji="0" lang="es-419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419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Compras perpetuas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Anexar os documentos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F534065-FCC2-48DE-A992-88C7BA607D20}"/>
              </a:ext>
            </a:extLst>
          </p:cNvPr>
          <p:cNvGrpSpPr>
            <a:grpSpLocks noChangeAspect="1"/>
          </p:cNvGrpSpPr>
          <p:nvPr/>
        </p:nvGrpSpPr>
        <p:grpSpPr>
          <a:xfrm>
            <a:off x="3231371" y="942725"/>
            <a:ext cx="8679484" cy="5796000"/>
            <a:chOff x="8643776" y="764910"/>
            <a:chExt cx="3939642" cy="2630813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314F1FB-5D2B-4717-A7F0-15D92AE565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43776" y="764910"/>
              <a:ext cx="3939642" cy="2630813"/>
              <a:chOff x="2366962" y="977153"/>
              <a:chExt cx="8023010" cy="5357603"/>
            </a:xfrm>
          </p:grpSpPr>
          <p:pic>
            <p:nvPicPr>
              <p:cNvPr id="97" name="Picture 2" descr="primery-laptop.png – Rozn">
                <a:extLst>
                  <a:ext uri="{FF2B5EF4-FFF2-40B4-BE49-F238E27FC236}">
                    <a16:creationId xmlns:a16="http://schemas.microsoft.com/office/drawing/2014/main" id="{5EC582BA-04AA-4014-AA11-7D7BF5322C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 contrast="-2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6962" y="977153"/>
                <a:ext cx="8023010" cy="5357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A0F746F-46A5-4D82-B95F-CFC601657A40}"/>
                  </a:ext>
                </a:extLst>
              </p:cNvPr>
              <p:cNvSpPr/>
              <p:nvPr/>
            </p:nvSpPr>
            <p:spPr>
              <a:xfrm>
                <a:off x="3341716" y="1147156"/>
                <a:ext cx="6068291" cy="385710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6D2D8F4-AE15-40B5-B18B-BBD6AB754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23953" y="851445"/>
              <a:ext cx="2980458" cy="187545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BB36AC3-8785-B2DD-33EE-45BC50A5D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1" y="-1"/>
            <a:ext cx="1152137" cy="583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740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C65950-EB35-4546-B409-B47BD061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BA83E4-7ADA-4BCB-B9C7-DCD84A7AB981}"/>
              </a:ext>
            </a:extLst>
          </p:cNvPr>
          <p:cNvSpPr txBox="1"/>
          <p:nvPr/>
        </p:nvSpPr>
        <p:spPr>
          <a:xfrm>
            <a:off x="793924" y="0"/>
            <a:ext cx="6180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ERM </a:t>
            </a: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Agreements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alerts</a:t>
            </a:r>
            <a:endParaRPr kumimoji="0" lang="es-419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FDB24-9ED5-4435-99BF-DE2A67BDB0DB}"/>
              </a:ext>
            </a:extLst>
          </p:cNvPr>
          <p:cNvSpPr txBox="1"/>
          <p:nvPr/>
        </p:nvSpPr>
        <p:spPr>
          <a:xfrm>
            <a:off x="793924" y="830997"/>
            <a:ext cx="53020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Exemplo de e-mail recebido</a:t>
            </a:r>
            <a:endParaRPr kumimoji="0" lang="es-419" sz="10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376B93-E798-4DAB-95D0-446C3CAB10AD}"/>
              </a:ext>
            </a:extLst>
          </p:cNvPr>
          <p:cNvSpPr/>
          <p:nvPr/>
        </p:nvSpPr>
        <p:spPr>
          <a:xfrm>
            <a:off x="0" y="0"/>
            <a:ext cx="44767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6F626A-90D2-4F5A-9DDE-E20339A167DE}"/>
              </a:ext>
            </a:extLst>
          </p:cNvPr>
          <p:cNvSpPr/>
          <p:nvPr/>
        </p:nvSpPr>
        <p:spPr>
          <a:xfrm>
            <a:off x="11210925" y="6505575"/>
            <a:ext cx="98107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799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DEF7A-4205-44D6-8686-C3F9702A2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60884F-3751-451C-B94B-9A155EB648DD}"/>
              </a:ext>
            </a:extLst>
          </p:cNvPr>
          <p:cNvSpPr txBox="1"/>
          <p:nvPr/>
        </p:nvSpPr>
        <p:spPr>
          <a:xfrm>
            <a:off x="793924" y="0"/>
            <a:ext cx="6180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ERM </a:t>
            </a: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Agreements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alerts</a:t>
            </a:r>
            <a:endParaRPr kumimoji="0" lang="es-419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7B370-9BE7-4BC7-ACCA-1E0DFB733155}"/>
              </a:ext>
            </a:extLst>
          </p:cNvPr>
          <p:cNvSpPr txBox="1"/>
          <p:nvPr/>
        </p:nvSpPr>
        <p:spPr>
          <a:xfrm>
            <a:off x="793924" y="830997"/>
            <a:ext cx="96454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links no e-mail apontam para detalhes do contrato</a:t>
            </a:r>
            <a:endParaRPr kumimoji="0" lang="es-419" sz="10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FF226-C9E1-44BE-B3C6-A3B010A39508}"/>
              </a:ext>
            </a:extLst>
          </p:cNvPr>
          <p:cNvSpPr/>
          <p:nvPr/>
        </p:nvSpPr>
        <p:spPr>
          <a:xfrm>
            <a:off x="0" y="0"/>
            <a:ext cx="44767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D8A8E9-A30D-4A8F-AC90-3864134763E3}"/>
              </a:ext>
            </a:extLst>
          </p:cNvPr>
          <p:cNvSpPr/>
          <p:nvPr/>
        </p:nvSpPr>
        <p:spPr>
          <a:xfrm>
            <a:off x="11210925" y="6505575"/>
            <a:ext cx="98107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4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0B2047EF-1FC7-456E-9505-FBD5C1F45E0F}"/>
              </a:ext>
            </a:extLst>
          </p:cNvPr>
          <p:cNvSpPr/>
          <p:nvPr/>
        </p:nvSpPr>
        <p:spPr>
          <a:xfrm>
            <a:off x="1" y="0"/>
            <a:ext cx="12192000" cy="583550"/>
          </a:xfrm>
          <a:prstGeom prst="rect">
            <a:avLst/>
          </a:prstGeom>
          <a:solidFill>
            <a:srgbClr val="FA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294" name="Picture 293">
            <a:extLst>
              <a:ext uri="{FF2B5EF4-FFF2-40B4-BE49-F238E27FC236}">
                <a16:creationId xmlns:a16="http://schemas.microsoft.com/office/drawing/2014/main" id="{79A1D1BB-78C1-4918-AECB-3D50ED9B7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500" y="162981"/>
            <a:ext cx="1372294" cy="291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6B3C4-43E1-4FA8-B26A-65A71DF8C3F4}"/>
              </a:ext>
            </a:extLst>
          </p:cNvPr>
          <p:cNvSpPr txBox="1"/>
          <p:nvPr/>
        </p:nvSpPr>
        <p:spPr>
          <a:xfrm>
            <a:off x="170229" y="2332620"/>
            <a:ext cx="402866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419" sz="3200" b="1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Gestão</a:t>
            </a:r>
            <a:r>
              <a:rPr lang="es-419" sz="3200" b="1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de </a:t>
            </a:r>
            <a:r>
              <a:rPr lang="es-419" sz="3200" b="1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Licenças</a:t>
            </a:r>
            <a:endParaRPr lang="es-419" sz="3200" b="1" dirty="0">
              <a:solidFill>
                <a:srgbClr val="FF66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Como conteúdo pode ser usado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Termos de uso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Permite anexar o documento</a:t>
            </a:r>
            <a:endParaRPr lang="es-419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314F1FB-5D2B-4717-A7F0-15D92AE5655D}"/>
              </a:ext>
            </a:extLst>
          </p:cNvPr>
          <p:cNvGrpSpPr>
            <a:grpSpLocks noChangeAspect="1"/>
          </p:cNvGrpSpPr>
          <p:nvPr/>
        </p:nvGrpSpPr>
        <p:grpSpPr>
          <a:xfrm>
            <a:off x="3231371" y="942725"/>
            <a:ext cx="8679484" cy="5796000"/>
            <a:chOff x="2366962" y="977153"/>
            <a:chExt cx="8023010" cy="5357603"/>
          </a:xfrm>
        </p:grpSpPr>
        <p:pic>
          <p:nvPicPr>
            <p:cNvPr id="97" name="Picture 2" descr="primery-laptop.png – Rozn">
              <a:extLst>
                <a:ext uri="{FF2B5EF4-FFF2-40B4-BE49-F238E27FC236}">
                  <a16:creationId xmlns:a16="http://schemas.microsoft.com/office/drawing/2014/main" id="{5EC582BA-04AA-4014-AA11-7D7BF5322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8000" contrast="-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962" y="977153"/>
              <a:ext cx="8023010" cy="5357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A0F746F-46A5-4D82-B95F-CFC601657A40}"/>
                </a:ext>
              </a:extLst>
            </p:cNvPr>
            <p:cNvSpPr/>
            <p:nvPr/>
          </p:nvSpPr>
          <p:spPr>
            <a:xfrm>
              <a:off x="3341716" y="1147156"/>
              <a:ext cx="6068291" cy="385710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A6D2D8F4-AE15-40B5-B18B-BBD6AB7543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" b="682"/>
          <a:stretch/>
        </p:blipFill>
        <p:spPr>
          <a:xfrm>
            <a:off x="4285883" y="1144837"/>
            <a:ext cx="6573403" cy="4136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43DFDE-2A04-52EC-ECAA-DABA3E89A2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1" y="-1"/>
            <a:ext cx="1152137" cy="583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992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0B2047EF-1FC7-456E-9505-FBD5C1F45E0F}"/>
              </a:ext>
            </a:extLst>
          </p:cNvPr>
          <p:cNvSpPr/>
          <p:nvPr/>
        </p:nvSpPr>
        <p:spPr>
          <a:xfrm>
            <a:off x="1" y="0"/>
            <a:ext cx="12192000" cy="583550"/>
          </a:xfrm>
          <a:prstGeom prst="rect">
            <a:avLst/>
          </a:prstGeom>
          <a:solidFill>
            <a:srgbClr val="FA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294" name="Picture 293">
            <a:extLst>
              <a:ext uri="{FF2B5EF4-FFF2-40B4-BE49-F238E27FC236}">
                <a16:creationId xmlns:a16="http://schemas.microsoft.com/office/drawing/2014/main" id="{79A1D1BB-78C1-4918-AECB-3D50ED9B7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500" y="162981"/>
            <a:ext cx="1372294" cy="291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6B3C4-43E1-4FA8-B26A-65A71DF8C3F4}"/>
              </a:ext>
            </a:extLst>
          </p:cNvPr>
          <p:cNvSpPr txBox="1"/>
          <p:nvPr/>
        </p:nvSpPr>
        <p:spPr>
          <a:xfrm>
            <a:off x="378951" y="1900074"/>
            <a:ext cx="35205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419" sz="3200" b="1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Organizações</a:t>
            </a:r>
            <a:endParaRPr lang="es-419" sz="3200" b="1" dirty="0">
              <a:solidFill>
                <a:srgbClr val="FF66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Fornecedores de conteúdo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Fornecedores de serviço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Pessoas e dados de contato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Vincular aos Contratos</a:t>
            </a:r>
            <a:endParaRPr lang="es-419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314F1FB-5D2B-4717-A7F0-15D92AE5655D}"/>
              </a:ext>
            </a:extLst>
          </p:cNvPr>
          <p:cNvGrpSpPr>
            <a:grpSpLocks noChangeAspect="1"/>
          </p:cNvGrpSpPr>
          <p:nvPr/>
        </p:nvGrpSpPr>
        <p:grpSpPr>
          <a:xfrm>
            <a:off x="3231371" y="942725"/>
            <a:ext cx="8679484" cy="5796000"/>
            <a:chOff x="2366962" y="977153"/>
            <a:chExt cx="8023010" cy="5357603"/>
          </a:xfrm>
        </p:grpSpPr>
        <p:pic>
          <p:nvPicPr>
            <p:cNvPr id="97" name="Picture 2" descr="primery-laptop.png – Rozn">
              <a:extLst>
                <a:ext uri="{FF2B5EF4-FFF2-40B4-BE49-F238E27FC236}">
                  <a16:creationId xmlns:a16="http://schemas.microsoft.com/office/drawing/2014/main" id="{5EC582BA-04AA-4014-AA11-7D7BF5322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8000" contrast="-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962" y="977153"/>
              <a:ext cx="8023010" cy="5357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A0F746F-46A5-4D82-B95F-CFC601657A40}"/>
                </a:ext>
              </a:extLst>
            </p:cNvPr>
            <p:cNvSpPr/>
            <p:nvPr/>
          </p:nvSpPr>
          <p:spPr>
            <a:xfrm>
              <a:off x="3341716" y="1147156"/>
              <a:ext cx="6068291" cy="385710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A6D2D8F4-AE15-40B5-B18B-BBD6AB7543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" r="358"/>
          <a:stretch/>
        </p:blipFill>
        <p:spPr>
          <a:xfrm>
            <a:off x="4285883" y="1144837"/>
            <a:ext cx="6573403" cy="4136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7E16AA-E530-4CE8-A702-61DBCC709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1" y="-1"/>
            <a:ext cx="1152137" cy="583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0420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0B2047EF-1FC7-456E-9505-FBD5C1F45E0F}"/>
              </a:ext>
            </a:extLst>
          </p:cNvPr>
          <p:cNvSpPr/>
          <p:nvPr/>
        </p:nvSpPr>
        <p:spPr>
          <a:xfrm>
            <a:off x="1" y="0"/>
            <a:ext cx="12192000" cy="583550"/>
          </a:xfrm>
          <a:prstGeom prst="rect">
            <a:avLst/>
          </a:prstGeom>
          <a:solidFill>
            <a:srgbClr val="FA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294" name="Picture 293">
            <a:extLst>
              <a:ext uri="{FF2B5EF4-FFF2-40B4-BE49-F238E27FC236}">
                <a16:creationId xmlns:a16="http://schemas.microsoft.com/office/drawing/2014/main" id="{79A1D1BB-78C1-4918-AECB-3D50ED9B7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500" y="162981"/>
            <a:ext cx="1372294" cy="291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6B3C4-43E1-4FA8-B26A-65A71DF8C3F4}"/>
              </a:ext>
            </a:extLst>
          </p:cNvPr>
          <p:cNvSpPr txBox="1"/>
          <p:nvPr/>
        </p:nvSpPr>
        <p:spPr>
          <a:xfrm>
            <a:off x="378951" y="1900074"/>
            <a:ext cx="32488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Controle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Orçamento</a:t>
            </a:r>
            <a:endParaRPr kumimoji="0" lang="es-419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Orçamentos</a:t>
            </a:r>
            <a:endParaRPr kumimoji="0" lang="es-419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Ano Fiscal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419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Livro</a:t>
            </a:r>
            <a:r>
              <a:rPr lang="es-419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419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contavel</a:t>
            </a:r>
            <a:endParaRPr kumimoji="0" lang="es-419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Grupo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Fundos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314F1FB-5D2B-4717-A7F0-15D92AE5655D}"/>
              </a:ext>
            </a:extLst>
          </p:cNvPr>
          <p:cNvGrpSpPr>
            <a:grpSpLocks noChangeAspect="1"/>
          </p:cNvGrpSpPr>
          <p:nvPr/>
        </p:nvGrpSpPr>
        <p:grpSpPr>
          <a:xfrm>
            <a:off x="3231371" y="942725"/>
            <a:ext cx="8679484" cy="5796000"/>
            <a:chOff x="2366962" y="977153"/>
            <a:chExt cx="8023010" cy="5357603"/>
          </a:xfrm>
        </p:grpSpPr>
        <p:pic>
          <p:nvPicPr>
            <p:cNvPr id="97" name="Picture 2" descr="primery-laptop.png – Rozn">
              <a:extLst>
                <a:ext uri="{FF2B5EF4-FFF2-40B4-BE49-F238E27FC236}">
                  <a16:creationId xmlns:a16="http://schemas.microsoft.com/office/drawing/2014/main" id="{5EC582BA-04AA-4014-AA11-7D7BF5322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8000" contrast="-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962" y="977153"/>
              <a:ext cx="8023010" cy="5357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A0F746F-46A5-4D82-B95F-CFC601657A40}"/>
                </a:ext>
              </a:extLst>
            </p:cNvPr>
            <p:cNvSpPr/>
            <p:nvPr/>
          </p:nvSpPr>
          <p:spPr>
            <a:xfrm>
              <a:off x="3341716" y="1147156"/>
              <a:ext cx="6068291" cy="385710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CE75D94-27CE-4AAC-BE0F-3B985B1D22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352" b="7124"/>
          <a:stretch/>
        </p:blipFill>
        <p:spPr>
          <a:xfrm>
            <a:off x="4285883" y="1126639"/>
            <a:ext cx="6564822" cy="41874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D25B4F-A3F9-F2E3-80A6-F9DCB4AAB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1" y="-1"/>
            <a:ext cx="1152137" cy="583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878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0B2047EF-1FC7-456E-9505-FBD5C1F45E0F}"/>
              </a:ext>
            </a:extLst>
          </p:cNvPr>
          <p:cNvSpPr/>
          <p:nvPr/>
        </p:nvSpPr>
        <p:spPr>
          <a:xfrm>
            <a:off x="1" y="0"/>
            <a:ext cx="12192000" cy="583550"/>
          </a:xfrm>
          <a:prstGeom prst="rect">
            <a:avLst/>
          </a:prstGeom>
          <a:solidFill>
            <a:srgbClr val="FA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294" name="Picture 293">
            <a:extLst>
              <a:ext uri="{FF2B5EF4-FFF2-40B4-BE49-F238E27FC236}">
                <a16:creationId xmlns:a16="http://schemas.microsoft.com/office/drawing/2014/main" id="{79A1D1BB-78C1-4918-AECB-3D50ED9B7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500" y="162981"/>
            <a:ext cx="1372294" cy="291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6B3C4-43E1-4FA8-B26A-65A71DF8C3F4}"/>
              </a:ext>
            </a:extLst>
          </p:cNvPr>
          <p:cNvSpPr txBox="1"/>
          <p:nvPr/>
        </p:nvSpPr>
        <p:spPr>
          <a:xfrm>
            <a:off x="378951" y="1900074"/>
            <a:ext cx="36882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419" sz="3200" b="1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Pedidos de Compra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Unidades de Aquisição
Pedidos de títulos impressos
Pedidos de títulos eletrônicos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Pedidos de Bases de dados</a:t>
            </a:r>
            <a:endParaRPr kumimoji="0" lang="es-419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314F1FB-5D2B-4717-A7F0-15D92AE5655D}"/>
              </a:ext>
            </a:extLst>
          </p:cNvPr>
          <p:cNvGrpSpPr>
            <a:grpSpLocks noChangeAspect="1"/>
          </p:cNvGrpSpPr>
          <p:nvPr/>
        </p:nvGrpSpPr>
        <p:grpSpPr>
          <a:xfrm>
            <a:off x="3231371" y="942725"/>
            <a:ext cx="8679484" cy="5796000"/>
            <a:chOff x="2366962" y="977153"/>
            <a:chExt cx="8023010" cy="5357603"/>
          </a:xfrm>
        </p:grpSpPr>
        <p:pic>
          <p:nvPicPr>
            <p:cNvPr id="97" name="Picture 2" descr="primery-laptop.png – Rozn">
              <a:extLst>
                <a:ext uri="{FF2B5EF4-FFF2-40B4-BE49-F238E27FC236}">
                  <a16:creationId xmlns:a16="http://schemas.microsoft.com/office/drawing/2014/main" id="{5EC582BA-04AA-4014-AA11-7D7BF5322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8000" contrast="-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962" y="977153"/>
              <a:ext cx="8023010" cy="5357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A0F746F-46A5-4D82-B95F-CFC601657A40}"/>
                </a:ext>
              </a:extLst>
            </p:cNvPr>
            <p:cNvSpPr/>
            <p:nvPr/>
          </p:nvSpPr>
          <p:spPr>
            <a:xfrm>
              <a:off x="3341716" y="1147156"/>
              <a:ext cx="6068291" cy="385710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B06598B-7920-4513-A4C4-E80DE529C5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364"/>
          <a:stretch/>
        </p:blipFill>
        <p:spPr>
          <a:xfrm>
            <a:off x="4285884" y="1126640"/>
            <a:ext cx="6564822" cy="41874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79C246-FC57-2B3F-F60D-6166F71F3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1" y="-1"/>
            <a:ext cx="1152137" cy="583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718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0B2047EF-1FC7-456E-9505-FBD5C1F45E0F}"/>
              </a:ext>
            </a:extLst>
          </p:cNvPr>
          <p:cNvSpPr/>
          <p:nvPr/>
        </p:nvSpPr>
        <p:spPr>
          <a:xfrm>
            <a:off x="1" y="0"/>
            <a:ext cx="12192000" cy="583550"/>
          </a:xfrm>
          <a:prstGeom prst="rect">
            <a:avLst/>
          </a:prstGeom>
          <a:solidFill>
            <a:srgbClr val="FA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294" name="Picture 293">
            <a:extLst>
              <a:ext uri="{FF2B5EF4-FFF2-40B4-BE49-F238E27FC236}">
                <a16:creationId xmlns:a16="http://schemas.microsoft.com/office/drawing/2014/main" id="{79A1D1BB-78C1-4918-AECB-3D50ED9B7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500" y="162981"/>
            <a:ext cx="1372294" cy="291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6B3C4-43E1-4FA8-B26A-65A71DF8C3F4}"/>
              </a:ext>
            </a:extLst>
          </p:cNvPr>
          <p:cNvSpPr txBox="1"/>
          <p:nvPr/>
        </p:nvSpPr>
        <p:spPr>
          <a:xfrm>
            <a:off x="378951" y="1900074"/>
            <a:ext cx="319933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419" sz="3200" b="1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Gestão</a:t>
            </a:r>
            <a:r>
              <a:rPr lang="es-419" sz="3200" b="1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de Tarefas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Etapas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Datas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Responsáveis</a:t>
            </a:r>
            <a:endParaRPr lang="es-419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F534065-FCC2-48DE-A992-88C7BA607D20}"/>
              </a:ext>
            </a:extLst>
          </p:cNvPr>
          <p:cNvGrpSpPr>
            <a:grpSpLocks noChangeAspect="1"/>
          </p:cNvGrpSpPr>
          <p:nvPr/>
        </p:nvGrpSpPr>
        <p:grpSpPr>
          <a:xfrm>
            <a:off x="3231371" y="942725"/>
            <a:ext cx="8679484" cy="5796000"/>
            <a:chOff x="8643776" y="764910"/>
            <a:chExt cx="3939642" cy="2630813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314F1FB-5D2B-4717-A7F0-15D92AE565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43776" y="764910"/>
              <a:ext cx="3939642" cy="2630813"/>
              <a:chOff x="2366962" y="977153"/>
              <a:chExt cx="8023010" cy="5357603"/>
            </a:xfrm>
          </p:grpSpPr>
          <p:pic>
            <p:nvPicPr>
              <p:cNvPr id="97" name="Picture 2" descr="primery-laptop.png – Rozn">
                <a:extLst>
                  <a:ext uri="{FF2B5EF4-FFF2-40B4-BE49-F238E27FC236}">
                    <a16:creationId xmlns:a16="http://schemas.microsoft.com/office/drawing/2014/main" id="{5EC582BA-04AA-4014-AA11-7D7BF5322C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 contrast="-2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6962" y="977153"/>
                <a:ext cx="8023010" cy="5357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A0F746F-46A5-4D82-B95F-CFC601657A40}"/>
                  </a:ext>
                </a:extLst>
              </p:cNvPr>
              <p:cNvSpPr/>
              <p:nvPr/>
            </p:nvSpPr>
            <p:spPr>
              <a:xfrm>
                <a:off x="3341716" y="1147156"/>
                <a:ext cx="6068291" cy="385710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6D2D8F4-AE15-40B5-B18B-BBD6AB754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22422" y="849867"/>
              <a:ext cx="2979791" cy="187748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CCA9A2B-8A06-9B86-74E2-1EB215B571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1" y="-1"/>
            <a:ext cx="1152137" cy="583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875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57B8FCD-30DD-4E43-9AFA-29F69209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35" y="196903"/>
            <a:ext cx="10755086" cy="1023710"/>
          </a:xfrm>
        </p:spPr>
        <p:txBody>
          <a:bodyPr/>
          <a:lstStyle/>
          <a:p>
            <a:r>
              <a:rPr lang="en-US" b="1" dirty="0"/>
              <a:t>Bibliotecas com FOLIO</a:t>
            </a:r>
            <a:br>
              <a:rPr lang="en-US" b="1" dirty="0"/>
            </a:br>
            <a:r>
              <a:rPr lang="en-US" b="1" dirty="0">
                <a:solidFill>
                  <a:srgbClr val="00B050"/>
                </a:solidFill>
              </a:rPr>
              <a:t>América do Norte (1 de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8D8C0-D6E4-0352-ABF9-F90D095D3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897" y="1751419"/>
            <a:ext cx="3758676" cy="45354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Alvernia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Amherst College</a:t>
            </a:r>
          </a:p>
          <a:p>
            <a:pPr>
              <a:spcBef>
                <a:spcPts val="600"/>
              </a:spcBef>
            </a:pPr>
            <a:r>
              <a:rPr lang="en-US" dirty="0"/>
              <a:t>Appalachian State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Barry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Brandman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Cairn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California Institute of Technology (</a:t>
            </a:r>
            <a:r>
              <a:rPr lang="en-US" dirty="0" err="1"/>
              <a:t>CalTech</a:t>
            </a:r>
            <a:r>
              <a:rPr lang="en-US" dirty="0"/>
              <a:t>)</a:t>
            </a:r>
          </a:p>
          <a:p>
            <a:pPr>
              <a:spcBef>
                <a:spcPts val="600"/>
              </a:spcBef>
            </a:pPr>
            <a:r>
              <a:rPr lang="en-US" dirty="0"/>
              <a:t>Center for Research Libraries</a:t>
            </a:r>
          </a:p>
          <a:p>
            <a:pPr>
              <a:spcBef>
                <a:spcPts val="600"/>
              </a:spcBef>
            </a:pPr>
            <a:r>
              <a:rPr lang="en-US" dirty="0"/>
              <a:t>Chapman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College of the Holy Cross</a:t>
            </a:r>
          </a:p>
          <a:p>
            <a:pPr>
              <a:spcBef>
                <a:spcPts val="600"/>
              </a:spcBef>
            </a:pPr>
            <a:r>
              <a:rPr lang="en-US" dirty="0"/>
              <a:t>Cornell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Drew University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E0671-4047-9FF1-10E5-A65055DC7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7426" y="1692529"/>
            <a:ext cx="3438938" cy="45354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Duke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East Central Oklahoma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Export Development Canada</a:t>
            </a:r>
          </a:p>
          <a:p>
            <a:pPr>
              <a:spcBef>
                <a:spcPts val="600"/>
              </a:spcBef>
            </a:pPr>
            <a:r>
              <a:rPr lang="en-US" dirty="0"/>
              <a:t>Fenway Library Organization</a:t>
            </a:r>
          </a:p>
          <a:p>
            <a:pPr>
              <a:spcBef>
                <a:spcPts val="600"/>
              </a:spcBef>
            </a:pPr>
            <a:r>
              <a:rPr lang="en-US" dirty="0"/>
              <a:t>Flagler College</a:t>
            </a:r>
          </a:p>
          <a:p>
            <a:pPr>
              <a:spcBef>
                <a:spcPts val="600"/>
              </a:spcBef>
            </a:pPr>
            <a:r>
              <a:rPr lang="en-US" dirty="0"/>
              <a:t>Georgetown College</a:t>
            </a:r>
          </a:p>
          <a:p>
            <a:pPr>
              <a:spcBef>
                <a:spcPts val="600"/>
              </a:spcBef>
            </a:pPr>
            <a:r>
              <a:rPr lang="en-US" dirty="0"/>
              <a:t>Grand Valley State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Hampshire College</a:t>
            </a:r>
          </a:p>
          <a:p>
            <a:pPr>
              <a:spcBef>
                <a:spcPts val="600"/>
              </a:spcBef>
            </a:pPr>
            <a:r>
              <a:rPr lang="en-US" dirty="0"/>
              <a:t>Holy Family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Lafayette College</a:t>
            </a:r>
          </a:p>
          <a:p>
            <a:pPr>
              <a:spcBef>
                <a:spcPts val="600"/>
              </a:spcBef>
            </a:pPr>
            <a:r>
              <a:rPr lang="en-US" dirty="0"/>
              <a:t>Lehigh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Library of Congress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AD6CDC-8E28-9895-F197-1DF00AA6F28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778071" y="1683268"/>
            <a:ext cx="3538331" cy="45354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LOUIS-LSU (Louisiana)</a:t>
            </a:r>
          </a:p>
          <a:p>
            <a:pPr>
              <a:spcBef>
                <a:spcPts val="600"/>
              </a:spcBef>
            </a:pPr>
            <a:r>
              <a:rPr lang="en-US" dirty="0"/>
              <a:t>MacEwan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Maryville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Michigan State University &amp; Library of Michigan</a:t>
            </a:r>
          </a:p>
          <a:p>
            <a:pPr>
              <a:spcBef>
                <a:spcPts val="600"/>
              </a:spcBef>
            </a:pPr>
            <a:r>
              <a:rPr lang="en-US" dirty="0"/>
              <a:t>Middle Tennessee State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Missouri State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MOBIUS (Missouri)</a:t>
            </a:r>
          </a:p>
          <a:p>
            <a:pPr>
              <a:spcBef>
                <a:spcPts val="600"/>
              </a:spcBef>
            </a:pPr>
            <a:r>
              <a:rPr lang="en-US" dirty="0"/>
              <a:t>Mount Holyoke College</a:t>
            </a:r>
          </a:p>
          <a:p>
            <a:pPr>
              <a:spcBef>
                <a:spcPts val="600"/>
              </a:spcBef>
            </a:pPr>
            <a:r>
              <a:rPr lang="en-US" dirty="0"/>
              <a:t>Okanagan College</a:t>
            </a:r>
          </a:p>
          <a:p>
            <a:pPr>
              <a:spcBef>
                <a:spcPts val="600"/>
              </a:spcBef>
            </a:pPr>
            <a:r>
              <a:rPr lang="en-US" dirty="0"/>
              <a:t>Otis College of Art and Design</a:t>
            </a:r>
          </a:p>
          <a:p>
            <a:pPr>
              <a:spcBef>
                <a:spcPts val="600"/>
              </a:spcBef>
            </a:pPr>
            <a:r>
              <a:rPr lang="en-US" dirty="0"/>
              <a:t>Rockhurst University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C95239-1C80-D6D3-BBD9-F0FD04DE44A6}"/>
              </a:ext>
            </a:extLst>
          </p:cNvPr>
          <p:cNvGrpSpPr>
            <a:grpSpLocks noChangeAspect="1"/>
          </p:cNvGrpSpPr>
          <p:nvPr/>
        </p:nvGrpSpPr>
        <p:grpSpPr>
          <a:xfrm>
            <a:off x="8325024" y="76030"/>
            <a:ext cx="3620365" cy="1421016"/>
            <a:chOff x="592590" y="1972904"/>
            <a:chExt cx="11065814" cy="4343400"/>
          </a:xfrm>
        </p:grpSpPr>
        <p:sp>
          <p:nvSpPr>
            <p:cNvPr id="3" name="Shape 6">
              <a:extLst>
                <a:ext uri="{FF2B5EF4-FFF2-40B4-BE49-F238E27FC236}">
                  <a16:creationId xmlns:a16="http://schemas.microsoft.com/office/drawing/2014/main" id="{79FA49A9-33B2-0274-5F55-BF269FBB9127}"/>
                </a:ext>
              </a:extLst>
            </p:cNvPr>
            <p:cNvSpPr/>
            <p:nvPr/>
          </p:nvSpPr>
          <p:spPr>
            <a:xfrm>
              <a:off x="592590" y="1972904"/>
              <a:ext cx="4538841" cy="181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extrusionOk="0">
                  <a:moveTo>
                    <a:pt x="18159" y="0"/>
                  </a:moveTo>
                  <a:cubicBezTo>
                    <a:pt x="18031" y="0"/>
                    <a:pt x="17913" y="147"/>
                    <a:pt x="17895" y="329"/>
                  </a:cubicBezTo>
                  <a:cubicBezTo>
                    <a:pt x="17878" y="512"/>
                    <a:pt x="17968" y="662"/>
                    <a:pt x="18097" y="662"/>
                  </a:cubicBezTo>
                  <a:cubicBezTo>
                    <a:pt x="18226" y="662"/>
                    <a:pt x="18344" y="512"/>
                    <a:pt x="18361" y="329"/>
                  </a:cubicBezTo>
                  <a:cubicBezTo>
                    <a:pt x="18377" y="147"/>
                    <a:pt x="18287" y="0"/>
                    <a:pt x="18159" y="0"/>
                  </a:cubicBezTo>
                  <a:close/>
                  <a:moveTo>
                    <a:pt x="18721" y="0"/>
                  </a:moveTo>
                  <a:cubicBezTo>
                    <a:pt x="18593" y="0"/>
                    <a:pt x="18476" y="147"/>
                    <a:pt x="18460" y="329"/>
                  </a:cubicBezTo>
                  <a:cubicBezTo>
                    <a:pt x="18444" y="512"/>
                    <a:pt x="18535" y="662"/>
                    <a:pt x="18664" y="662"/>
                  </a:cubicBezTo>
                  <a:cubicBezTo>
                    <a:pt x="18793" y="662"/>
                    <a:pt x="18910" y="512"/>
                    <a:pt x="18925" y="329"/>
                  </a:cubicBezTo>
                  <a:cubicBezTo>
                    <a:pt x="18940" y="147"/>
                    <a:pt x="18849" y="0"/>
                    <a:pt x="18721" y="0"/>
                  </a:cubicBezTo>
                  <a:close/>
                  <a:moveTo>
                    <a:pt x="19293" y="0"/>
                  </a:moveTo>
                  <a:cubicBezTo>
                    <a:pt x="19166" y="0"/>
                    <a:pt x="19050" y="147"/>
                    <a:pt x="19035" y="329"/>
                  </a:cubicBezTo>
                  <a:cubicBezTo>
                    <a:pt x="19020" y="512"/>
                    <a:pt x="19113" y="662"/>
                    <a:pt x="19242" y="662"/>
                  </a:cubicBezTo>
                  <a:cubicBezTo>
                    <a:pt x="19371" y="662"/>
                    <a:pt x="19487" y="512"/>
                    <a:pt x="19500" y="329"/>
                  </a:cubicBezTo>
                  <a:cubicBezTo>
                    <a:pt x="19514" y="147"/>
                    <a:pt x="19421" y="0"/>
                    <a:pt x="19293" y="0"/>
                  </a:cubicBezTo>
                  <a:close/>
                  <a:moveTo>
                    <a:pt x="19856" y="0"/>
                  </a:moveTo>
                  <a:cubicBezTo>
                    <a:pt x="19728" y="0"/>
                    <a:pt x="19613" y="147"/>
                    <a:pt x="19600" y="329"/>
                  </a:cubicBezTo>
                  <a:cubicBezTo>
                    <a:pt x="19586" y="512"/>
                    <a:pt x="19680" y="662"/>
                    <a:pt x="19809" y="662"/>
                  </a:cubicBezTo>
                  <a:cubicBezTo>
                    <a:pt x="19938" y="662"/>
                    <a:pt x="20053" y="512"/>
                    <a:pt x="20065" y="329"/>
                  </a:cubicBezTo>
                  <a:cubicBezTo>
                    <a:pt x="20077" y="147"/>
                    <a:pt x="19984" y="0"/>
                    <a:pt x="19856" y="0"/>
                  </a:cubicBezTo>
                  <a:close/>
                  <a:moveTo>
                    <a:pt x="16937" y="810"/>
                  </a:moveTo>
                  <a:cubicBezTo>
                    <a:pt x="16808" y="810"/>
                    <a:pt x="16686" y="961"/>
                    <a:pt x="16665" y="1147"/>
                  </a:cubicBezTo>
                  <a:cubicBezTo>
                    <a:pt x="16644" y="1335"/>
                    <a:pt x="16733" y="1487"/>
                    <a:pt x="16863" y="1487"/>
                  </a:cubicBezTo>
                  <a:cubicBezTo>
                    <a:pt x="16994" y="1487"/>
                    <a:pt x="17115" y="1335"/>
                    <a:pt x="17135" y="1147"/>
                  </a:cubicBezTo>
                  <a:cubicBezTo>
                    <a:pt x="17155" y="961"/>
                    <a:pt x="17066" y="810"/>
                    <a:pt x="16937" y="810"/>
                  </a:cubicBezTo>
                  <a:close/>
                  <a:moveTo>
                    <a:pt x="17509" y="810"/>
                  </a:moveTo>
                  <a:cubicBezTo>
                    <a:pt x="17380" y="810"/>
                    <a:pt x="17260" y="961"/>
                    <a:pt x="17240" y="1147"/>
                  </a:cubicBezTo>
                  <a:cubicBezTo>
                    <a:pt x="17220" y="1335"/>
                    <a:pt x="17310" y="1487"/>
                    <a:pt x="17441" y="1487"/>
                  </a:cubicBezTo>
                  <a:cubicBezTo>
                    <a:pt x="17571" y="1487"/>
                    <a:pt x="17692" y="1335"/>
                    <a:pt x="17711" y="1147"/>
                  </a:cubicBezTo>
                  <a:cubicBezTo>
                    <a:pt x="17729" y="961"/>
                    <a:pt x="17639" y="810"/>
                    <a:pt x="17509" y="810"/>
                  </a:cubicBezTo>
                  <a:close/>
                  <a:moveTo>
                    <a:pt x="18081" y="810"/>
                  </a:moveTo>
                  <a:cubicBezTo>
                    <a:pt x="17952" y="810"/>
                    <a:pt x="17833" y="961"/>
                    <a:pt x="17815" y="1147"/>
                  </a:cubicBezTo>
                  <a:cubicBezTo>
                    <a:pt x="17796" y="1335"/>
                    <a:pt x="17888" y="1487"/>
                    <a:pt x="18018" y="1487"/>
                  </a:cubicBezTo>
                  <a:cubicBezTo>
                    <a:pt x="18149" y="1487"/>
                    <a:pt x="18268" y="1335"/>
                    <a:pt x="18285" y="1147"/>
                  </a:cubicBezTo>
                  <a:cubicBezTo>
                    <a:pt x="18302" y="961"/>
                    <a:pt x="18211" y="810"/>
                    <a:pt x="18081" y="810"/>
                  </a:cubicBezTo>
                  <a:close/>
                  <a:moveTo>
                    <a:pt x="18654" y="810"/>
                  </a:moveTo>
                  <a:cubicBezTo>
                    <a:pt x="18524" y="810"/>
                    <a:pt x="18406" y="961"/>
                    <a:pt x="18390" y="1147"/>
                  </a:cubicBezTo>
                  <a:cubicBezTo>
                    <a:pt x="18373" y="1335"/>
                    <a:pt x="18465" y="1487"/>
                    <a:pt x="18595" y="1487"/>
                  </a:cubicBezTo>
                  <a:cubicBezTo>
                    <a:pt x="18726" y="1487"/>
                    <a:pt x="18845" y="1335"/>
                    <a:pt x="18860" y="1147"/>
                  </a:cubicBezTo>
                  <a:cubicBezTo>
                    <a:pt x="18876" y="961"/>
                    <a:pt x="18783" y="810"/>
                    <a:pt x="18654" y="810"/>
                  </a:cubicBezTo>
                  <a:close/>
                  <a:moveTo>
                    <a:pt x="19226" y="810"/>
                  </a:moveTo>
                  <a:cubicBezTo>
                    <a:pt x="19097" y="810"/>
                    <a:pt x="18980" y="961"/>
                    <a:pt x="18964" y="1147"/>
                  </a:cubicBezTo>
                  <a:cubicBezTo>
                    <a:pt x="18949" y="1335"/>
                    <a:pt x="19043" y="1487"/>
                    <a:pt x="19173" y="1487"/>
                  </a:cubicBezTo>
                  <a:cubicBezTo>
                    <a:pt x="19304" y="1487"/>
                    <a:pt x="19421" y="1335"/>
                    <a:pt x="19435" y="1147"/>
                  </a:cubicBezTo>
                  <a:cubicBezTo>
                    <a:pt x="19449" y="961"/>
                    <a:pt x="19355" y="810"/>
                    <a:pt x="19226" y="810"/>
                  </a:cubicBezTo>
                  <a:close/>
                  <a:moveTo>
                    <a:pt x="19799" y="810"/>
                  </a:moveTo>
                  <a:cubicBezTo>
                    <a:pt x="19669" y="810"/>
                    <a:pt x="19553" y="961"/>
                    <a:pt x="19539" y="1147"/>
                  </a:cubicBezTo>
                  <a:cubicBezTo>
                    <a:pt x="19526" y="1335"/>
                    <a:pt x="19620" y="1487"/>
                    <a:pt x="19751" y="1487"/>
                  </a:cubicBezTo>
                  <a:cubicBezTo>
                    <a:pt x="19881" y="1487"/>
                    <a:pt x="19997" y="1335"/>
                    <a:pt x="20010" y="1147"/>
                  </a:cubicBezTo>
                  <a:cubicBezTo>
                    <a:pt x="20022" y="961"/>
                    <a:pt x="19928" y="810"/>
                    <a:pt x="19799" y="810"/>
                  </a:cubicBezTo>
                  <a:close/>
                  <a:moveTo>
                    <a:pt x="15686" y="1646"/>
                  </a:moveTo>
                  <a:cubicBezTo>
                    <a:pt x="15555" y="1646"/>
                    <a:pt x="15429" y="1800"/>
                    <a:pt x="15405" y="1990"/>
                  </a:cubicBezTo>
                  <a:cubicBezTo>
                    <a:pt x="15380" y="2182"/>
                    <a:pt x="15467" y="2337"/>
                    <a:pt x="15599" y="2337"/>
                  </a:cubicBezTo>
                  <a:cubicBezTo>
                    <a:pt x="15731" y="2337"/>
                    <a:pt x="15857" y="2182"/>
                    <a:pt x="15880" y="1990"/>
                  </a:cubicBezTo>
                  <a:cubicBezTo>
                    <a:pt x="15903" y="1800"/>
                    <a:pt x="15816" y="1646"/>
                    <a:pt x="15686" y="1646"/>
                  </a:cubicBezTo>
                  <a:close/>
                  <a:moveTo>
                    <a:pt x="16258" y="1646"/>
                  </a:moveTo>
                  <a:cubicBezTo>
                    <a:pt x="16127" y="1646"/>
                    <a:pt x="16002" y="1800"/>
                    <a:pt x="15979" y="1990"/>
                  </a:cubicBezTo>
                  <a:cubicBezTo>
                    <a:pt x="15956" y="2182"/>
                    <a:pt x="16045" y="2337"/>
                    <a:pt x="16177" y="2337"/>
                  </a:cubicBezTo>
                  <a:cubicBezTo>
                    <a:pt x="16308" y="2337"/>
                    <a:pt x="16433" y="2182"/>
                    <a:pt x="16455" y="1990"/>
                  </a:cubicBezTo>
                  <a:cubicBezTo>
                    <a:pt x="16477" y="1800"/>
                    <a:pt x="16388" y="1646"/>
                    <a:pt x="16258" y="1646"/>
                  </a:cubicBezTo>
                  <a:close/>
                  <a:moveTo>
                    <a:pt x="16840" y="1646"/>
                  </a:moveTo>
                  <a:cubicBezTo>
                    <a:pt x="16709" y="1646"/>
                    <a:pt x="16586" y="1800"/>
                    <a:pt x="16564" y="1990"/>
                  </a:cubicBezTo>
                  <a:cubicBezTo>
                    <a:pt x="16543" y="2182"/>
                    <a:pt x="16632" y="2337"/>
                    <a:pt x="16764" y="2337"/>
                  </a:cubicBezTo>
                  <a:cubicBezTo>
                    <a:pt x="16896" y="2337"/>
                    <a:pt x="17019" y="2182"/>
                    <a:pt x="17040" y="1990"/>
                  </a:cubicBezTo>
                  <a:cubicBezTo>
                    <a:pt x="17060" y="1800"/>
                    <a:pt x="16970" y="1646"/>
                    <a:pt x="16840" y="1646"/>
                  </a:cubicBezTo>
                  <a:close/>
                  <a:moveTo>
                    <a:pt x="17422" y="1646"/>
                  </a:moveTo>
                  <a:cubicBezTo>
                    <a:pt x="17291" y="1646"/>
                    <a:pt x="17169" y="1800"/>
                    <a:pt x="17149" y="1990"/>
                  </a:cubicBezTo>
                  <a:cubicBezTo>
                    <a:pt x="17129" y="2182"/>
                    <a:pt x="17220" y="2337"/>
                    <a:pt x="17352" y="2337"/>
                  </a:cubicBezTo>
                  <a:cubicBezTo>
                    <a:pt x="17484" y="2337"/>
                    <a:pt x="17606" y="2182"/>
                    <a:pt x="17625" y="1990"/>
                  </a:cubicBezTo>
                  <a:cubicBezTo>
                    <a:pt x="17644" y="1800"/>
                    <a:pt x="17553" y="1646"/>
                    <a:pt x="17422" y="1646"/>
                  </a:cubicBezTo>
                  <a:close/>
                  <a:moveTo>
                    <a:pt x="18004" y="1646"/>
                  </a:moveTo>
                  <a:cubicBezTo>
                    <a:pt x="17874" y="1646"/>
                    <a:pt x="17753" y="1800"/>
                    <a:pt x="17734" y="1990"/>
                  </a:cubicBezTo>
                  <a:cubicBezTo>
                    <a:pt x="17716" y="2182"/>
                    <a:pt x="17808" y="2337"/>
                    <a:pt x="17940" y="2337"/>
                  </a:cubicBezTo>
                  <a:cubicBezTo>
                    <a:pt x="18071" y="2337"/>
                    <a:pt x="18192" y="2182"/>
                    <a:pt x="18210" y="1990"/>
                  </a:cubicBezTo>
                  <a:cubicBezTo>
                    <a:pt x="18227" y="1800"/>
                    <a:pt x="18135" y="1646"/>
                    <a:pt x="18004" y="1646"/>
                  </a:cubicBezTo>
                  <a:close/>
                  <a:moveTo>
                    <a:pt x="18587" y="1646"/>
                  </a:moveTo>
                  <a:cubicBezTo>
                    <a:pt x="18456" y="1646"/>
                    <a:pt x="18336" y="1800"/>
                    <a:pt x="18319" y="1990"/>
                  </a:cubicBezTo>
                  <a:cubicBezTo>
                    <a:pt x="18302" y="2182"/>
                    <a:pt x="18395" y="2337"/>
                    <a:pt x="18527" y="2337"/>
                  </a:cubicBezTo>
                  <a:cubicBezTo>
                    <a:pt x="18659" y="2337"/>
                    <a:pt x="18779" y="2182"/>
                    <a:pt x="18795" y="1990"/>
                  </a:cubicBezTo>
                  <a:cubicBezTo>
                    <a:pt x="18811" y="1800"/>
                    <a:pt x="18717" y="1646"/>
                    <a:pt x="18587" y="1646"/>
                  </a:cubicBezTo>
                  <a:close/>
                  <a:moveTo>
                    <a:pt x="19159" y="1646"/>
                  </a:moveTo>
                  <a:cubicBezTo>
                    <a:pt x="19028" y="1646"/>
                    <a:pt x="18909" y="1800"/>
                    <a:pt x="18894" y="1990"/>
                  </a:cubicBezTo>
                  <a:cubicBezTo>
                    <a:pt x="18878" y="2182"/>
                    <a:pt x="18972" y="2337"/>
                    <a:pt x="19104" y="2337"/>
                  </a:cubicBezTo>
                  <a:cubicBezTo>
                    <a:pt x="19236" y="2337"/>
                    <a:pt x="19355" y="2182"/>
                    <a:pt x="19369" y="1990"/>
                  </a:cubicBezTo>
                  <a:cubicBezTo>
                    <a:pt x="19384" y="1800"/>
                    <a:pt x="19289" y="1646"/>
                    <a:pt x="19159" y="1646"/>
                  </a:cubicBezTo>
                  <a:close/>
                  <a:moveTo>
                    <a:pt x="19741" y="1646"/>
                  </a:moveTo>
                  <a:cubicBezTo>
                    <a:pt x="19610" y="1646"/>
                    <a:pt x="19493" y="1800"/>
                    <a:pt x="19479" y="1990"/>
                  </a:cubicBezTo>
                  <a:cubicBezTo>
                    <a:pt x="19465" y="2182"/>
                    <a:pt x="19560" y="2337"/>
                    <a:pt x="19692" y="2337"/>
                  </a:cubicBezTo>
                  <a:cubicBezTo>
                    <a:pt x="19824" y="2337"/>
                    <a:pt x="19942" y="2182"/>
                    <a:pt x="19955" y="1990"/>
                  </a:cubicBezTo>
                  <a:cubicBezTo>
                    <a:pt x="19968" y="1800"/>
                    <a:pt x="19872" y="1646"/>
                    <a:pt x="19741" y="1646"/>
                  </a:cubicBezTo>
                  <a:close/>
                  <a:moveTo>
                    <a:pt x="20323" y="1646"/>
                  </a:moveTo>
                  <a:cubicBezTo>
                    <a:pt x="20193" y="1646"/>
                    <a:pt x="20077" y="1800"/>
                    <a:pt x="20064" y="1990"/>
                  </a:cubicBezTo>
                  <a:cubicBezTo>
                    <a:pt x="20052" y="2182"/>
                    <a:pt x="20148" y="2337"/>
                    <a:pt x="20280" y="2337"/>
                  </a:cubicBezTo>
                  <a:cubicBezTo>
                    <a:pt x="20412" y="2337"/>
                    <a:pt x="20528" y="2182"/>
                    <a:pt x="20540" y="1990"/>
                  </a:cubicBezTo>
                  <a:cubicBezTo>
                    <a:pt x="20551" y="1800"/>
                    <a:pt x="20454" y="1646"/>
                    <a:pt x="20323" y="1646"/>
                  </a:cubicBezTo>
                  <a:close/>
                  <a:moveTo>
                    <a:pt x="20906" y="1646"/>
                  </a:moveTo>
                  <a:cubicBezTo>
                    <a:pt x="20775" y="1646"/>
                    <a:pt x="20660" y="1800"/>
                    <a:pt x="20649" y="1990"/>
                  </a:cubicBezTo>
                  <a:cubicBezTo>
                    <a:pt x="20638" y="2182"/>
                    <a:pt x="20736" y="2337"/>
                    <a:pt x="20868" y="2337"/>
                  </a:cubicBezTo>
                  <a:cubicBezTo>
                    <a:pt x="21000" y="2337"/>
                    <a:pt x="21114" y="2182"/>
                    <a:pt x="21124" y="1990"/>
                  </a:cubicBezTo>
                  <a:cubicBezTo>
                    <a:pt x="21134" y="1800"/>
                    <a:pt x="21036" y="1646"/>
                    <a:pt x="20906" y="1646"/>
                  </a:cubicBezTo>
                  <a:close/>
                  <a:moveTo>
                    <a:pt x="8535" y="2482"/>
                  </a:moveTo>
                  <a:cubicBezTo>
                    <a:pt x="8403" y="2482"/>
                    <a:pt x="8261" y="2639"/>
                    <a:pt x="8218" y="2834"/>
                  </a:cubicBezTo>
                  <a:cubicBezTo>
                    <a:pt x="8174" y="3029"/>
                    <a:pt x="8247" y="3189"/>
                    <a:pt x="8380" y="3189"/>
                  </a:cubicBezTo>
                  <a:cubicBezTo>
                    <a:pt x="8514" y="3189"/>
                    <a:pt x="8657" y="3029"/>
                    <a:pt x="8699" y="2834"/>
                  </a:cubicBezTo>
                  <a:cubicBezTo>
                    <a:pt x="8741" y="2639"/>
                    <a:pt x="8667" y="2482"/>
                    <a:pt x="8535" y="2482"/>
                  </a:cubicBezTo>
                  <a:close/>
                  <a:moveTo>
                    <a:pt x="9127" y="2482"/>
                  </a:moveTo>
                  <a:cubicBezTo>
                    <a:pt x="8995" y="2482"/>
                    <a:pt x="8854" y="2639"/>
                    <a:pt x="8812" y="2834"/>
                  </a:cubicBezTo>
                  <a:cubicBezTo>
                    <a:pt x="8770" y="3029"/>
                    <a:pt x="8844" y="3189"/>
                    <a:pt x="8978" y="3189"/>
                  </a:cubicBezTo>
                  <a:cubicBezTo>
                    <a:pt x="9111" y="3189"/>
                    <a:pt x="9253" y="3029"/>
                    <a:pt x="9293" y="2834"/>
                  </a:cubicBezTo>
                  <a:cubicBezTo>
                    <a:pt x="9334" y="2639"/>
                    <a:pt x="9259" y="2482"/>
                    <a:pt x="9127" y="2482"/>
                  </a:cubicBezTo>
                  <a:close/>
                  <a:moveTo>
                    <a:pt x="9709" y="2482"/>
                  </a:moveTo>
                  <a:cubicBezTo>
                    <a:pt x="9576" y="2482"/>
                    <a:pt x="9437" y="2639"/>
                    <a:pt x="9397" y="2834"/>
                  </a:cubicBezTo>
                  <a:cubicBezTo>
                    <a:pt x="9356" y="3029"/>
                    <a:pt x="9431" y="3189"/>
                    <a:pt x="9565" y="3189"/>
                  </a:cubicBezTo>
                  <a:cubicBezTo>
                    <a:pt x="9698" y="3189"/>
                    <a:pt x="9839" y="3029"/>
                    <a:pt x="9878" y="2834"/>
                  </a:cubicBezTo>
                  <a:cubicBezTo>
                    <a:pt x="9917" y="2639"/>
                    <a:pt x="9841" y="2482"/>
                    <a:pt x="9709" y="2482"/>
                  </a:cubicBezTo>
                  <a:close/>
                  <a:moveTo>
                    <a:pt x="10301" y="2482"/>
                  </a:moveTo>
                  <a:cubicBezTo>
                    <a:pt x="10168" y="2482"/>
                    <a:pt x="10030" y="2639"/>
                    <a:pt x="9991" y="2834"/>
                  </a:cubicBezTo>
                  <a:cubicBezTo>
                    <a:pt x="9953" y="3029"/>
                    <a:pt x="10029" y="3189"/>
                    <a:pt x="10162" y="3189"/>
                  </a:cubicBezTo>
                  <a:cubicBezTo>
                    <a:pt x="10296" y="3189"/>
                    <a:pt x="10435" y="3029"/>
                    <a:pt x="10472" y="2834"/>
                  </a:cubicBezTo>
                  <a:cubicBezTo>
                    <a:pt x="10510" y="2639"/>
                    <a:pt x="10433" y="2482"/>
                    <a:pt x="10301" y="2482"/>
                  </a:cubicBezTo>
                  <a:close/>
                  <a:moveTo>
                    <a:pt x="10882" y="2482"/>
                  </a:moveTo>
                  <a:cubicBezTo>
                    <a:pt x="10750" y="2482"/>
                    <a:pt x="10613" y="2639"/>
                    <a:pt x="10576" y="2834"/>
                  </a:cubicBezTo>
                  <a:cubicBezTo>
                    <a:pt x="10538" y="3029"/>
                    <a:pt x="10617" y="3189"/>
                    <a:pt x="10750" y="3189"/>
                  </a:cubicBezTo>
                  <a:cubicBezTo>
                    <a:pt x="10883" y="3189"/>
                    <a:pt x="11021" y="3029"/>
                    <a:pt x="11057" y="2834"/>
                  </a:cubicBezTo>
                  <a:cubicBezTo>
                    <a:pt x="11093" y="2639"/>
                    <a:pt x="11015" y="2482"/>
                    <a:pt x="10882" y="2482"/>
                  </a:cubicBezTo>
                  <a:close/>
                  <a:moveTo>
                    <a:pt x="11474" y="2482"/>
                  </a:moveTo>
                  <a:cubicBezTo>
                    <a:pt x="11342" y="2482"/>
                    <a:pt x="11206" y="2639"/>
                    <a:pt x="11170" y="2834"/>
                  </a:cubicBezTo>
                  <a:cubicBezTo>
                    <a:pt x="11135" y="3029"/>
                    <a:pt x="11214" y="3189"/>
                    <a:pt x="11347" y="3189"/>
                  </a:cubicBezTo>
                  <a:cubicBezTo>
                    <a:pt x="11481" y="3189"/>
                    <a:pt x="11617" y="3029"/>
                    <a:pt x="11651" y="2834"/>
                  </a:cubicBezTo>
                  <a:cubicBezTo>
                    <a:pt x="11686" y="2639"/>
                    <a:pt x="11606" y="2482"/>
                    <a:pt x="11474" y="2482"/>
                  </a:cubicBezTo>
                  <a:close/>
                  <a:moveTo>
                    <a:pt x="14986" y="2482"/>
                  </a:moveTo>
                  <a:cubicBezTo>
                    <a:pt x="14854" y="2482"/>
                    <a:pt x="14725" y="2639"/>
                    <a:pt x="14699" y="2834"/>
                  </a:cubicBezTo>
                  <a:cubicBezTo>
                    <a:pt x="14672" y="3029"/>
                    <a:pt x="14759" y="3189"/>
                    <a:pt x="14892" y="3189"/>
                  </a:cubicBezTo>
                  <a:cubicBezTo>
                    <a:pt x="15026" y="3189"/>
                    <a:pt x="15155" y="3029"/>
                    <a:pt x="15180" y="2834"/>
                  </a:cubicBezTo>
                  <a:cubicBezTo>
                    <a:pt x="15205" y="2639"/>
                    <a:pt x="15118" y="2482"/>
                    <a:pt x="14986" y="2482"/>
                  </a:cubicBezTo>
                  <a:close/>
                  <a:moveTo>
                    <a:pt x="15578" y="2482"/>
                  </a:moveTo>
                  <a:cubicBezTo>
                    <a:pt x="15446" y="2482"/>
                    <a:pt x="15319" y="2639"/>
                    <a:pt x="15294" y="2834"/>
                  </a:cubicBezTo>
                  <a:cubicBezTo>
                    <a:pt x="15269" y="3029"/>
                    <a:pt x="15356" y="3189"/>
                    <a:pt x="15490" y="3189"/>
                  </a:cubicBezTo>
                  <a:cubicBezTo>
                    <a:pt x="15623" y="3189"/>
                    <a:pt x="15751" y="3029"/>
                    <a:pt x="15775" y="2834"/>
                  </a:cubicBezTo>
                  <a:cubicBezTo>
                    <a:pt x="15799" y="2639"/>
                    <a:pt x="15711" y="2482"/>
                    <a:pt x="15578" y="2482"/>
                  </a:cubicBezTo>
                  <a:close/>
                  <a:moveTo>
                    <a:pt x="16161" y="2482"/>
                  </a:moveTo>
                  <a:cubicBezTo>
                    <a:pt x="16028" y="2482"/>
                    <a:pt x="15902" y="2639"/>
                    <a:pt x="15879" y="2834"/>
                  </a:cubicBezTo>
                  <a:cubicBezTo>
                    <a:pt x="15855" y="3029"/>
                    <a:pt x="15944" y="3189"/>
                    <a:pt x="16078" y="3189"/>
                  </a:cubicBezTo>
                  <a:cubicBezTo>
                    <a:pt x="16211" y="3189"/>
                    <a:pt x="16337" y="3029"/>
                    <a:pt x="16360" y="2834"/>
                  </a:cubicBezTo>
                  <a:cubicBezTo>
                    <a:pt x="16382" y="2639"/>
                    <a:pt x="16293" y="2482"/>
                    <a:pt x="16161" y="2482"/>
                  </a:cubicBezTo>
                  <a:close/>
                  <a:moveTo>
                    <a:pt x="16752" y="2482"/>
                  </a:moveTo>
                  <a:cubicBezTo>
                    <a:pt x="16620" y="2482"/>
                    <a:pt x="16496" y="2639"/>
                    <a:pt x="16474" y="2834"/>
                  </a:cubicBezTo>
                  <a:cubicBezTo>
                    <a:pt x="16452" y="3029"/>
                    <a:pt x="16542" y="3189"/>
                    <a:pt x="16675" y="3189"/>
                  </a:cubicBezTo>
                  <a:cubicBezTo>
                    <a:pt x="16809" y="3189"/>
                    <a:pt x="16934" y="3029"/>
                    <a:pt x="16955" y="2834"/>
                  </a:cubicBezTo>
                  <a:cubicBezTo>
                    <a:pt x="16975" y="2639"/>
                    <a:pt x="16885" y="2482"/>
                    <a:pt x="16752" y="2482"/>
                  </a:cubicBezTo>
                  <a:close/>
                  <a:moveTo>
                    <a:pt x="17335" y="2482"/>
                  </a:moveTo>
                  <a:cubicBezTo>
                    <a:pt x="17203" y="2482"/>
                    <a:pt x="17079" y="2639"/>
                    <a:pt x="17058" y="2834"/>
                  </a:cubicBezTo>
                  <a:cubicBezTo>
                    <a:pt x="17038" y="3029"/>
                    <a:pt x="17130" y="3189"/>
                    <a:pt x="17263" y="3189"/>
                  </a:cubicBezTo>
                  <a:cubicBezTo>
                    <a:pt x="17396" y="3189"/>
                    <a:pt x="17520" y="3029"/>
                    <a:pt x="17540" y="2834"/>
                  </a:cubicBezTo>
                  <a:cubicBezTo>
                    <a:pt x="17559" y="2639"/>
                    <a:pt x="17467" y="2482"/>
                    <a:pt x="17335" y="2482"/>
                  </a:cubicBezTo>
                  <a:close/>
                  <a:moveTo>
                    <a:pt x="17927" y="2482"/>
                  </a:moveTo>
                  <a:cubicBezTo>
                    <a:pt x="17795" y="2482"/>
                    <a:pt x="17672" y="2639"/>
                    <a:pt x="17653" y="2834"/>
                  </a:cubicBezTo>
                  <a:cubicBezTo>
                    <a:pt x="17634" y="3029"/>
                    <a:pt x="17727" y="3189"/>
                    <a:pt x="17861" y="3189"/>
                  </a:cubicBezTo>
                  <a:cubicBezTo>
                    <a:pt x="17994" y="3189"/>
                    <a:pt x="18117" y="3029"/>
                    <a:pt x="18135" y="2834"/>
                  </a:cubicBezTo>
                  <a:cubicBezTo>
                    <a:pt x="18152" y="2639"/>
                    <a:pt x="18059" y="2482"/>
                    <a:pt x="17927" y="2482"/>
                  </a:cubicBezTo>
                  <a:close/>
                  <a:moveTo>
                    <a:pt x="18509" y="2482"/>
                  </a:moveTo>
                  <a:cubicBezTo>
                    <a:pt x="18377" y="2482"/>
                    <a:pt x="18256" y="2639"/>
                    <a:pt x="18238" y="2834"/>
                  </a:cubicBezTo>
                  <a:cubicBezTo>
                    <a:pt x="18221" y="3029"/>
                    <a:pt x="18315" y="3189"/>
                    <a:pt x="18448" y="3189"/>
                  </a:cubicBezTo>
                  <a:cubicBezTo>
                    <a:pt x="18582" y="3189"/>
                    <a:pt x="18703" y="3029"/>
                    <a:pt x="18719" y="2834"/>
                  </a:cubicBezTo>
                  <a:cubicBezTo>
                    <a:pt x="18736" y="2639"/>
                    <a:pt x="18642" y="2482"/>
                    <a:pt x="18509" y="2482"/>
                  </a:cubicBezTo>
                  <a:close/>
                  <a:moveTo>
                    <a:pt x="19102" y="2482"/>
                  </a:moveTo>
                  <a:cubicBezTo>
                    <a:pt x="18969" y="2482"/>
                    <a:pt x="18849" y="2639"/>
                    <a:pt x="18834" y="2834"/>
                  </a:cubicBezTo>
                  <a:cubicBezTo>
                    <a:pt x="18818" y="3029"/>
                    <a:pt x="18913" y="3189"/>
                    <a:pt x="19046" y="3189"/>
                  </a:cubicBezTo>
                  <a:cubicBezTo>
                    <a:pt x="19180" y="3189"/>
                    <a:pt x="19300" y="3029"/>
                    <a:pt x="19315" y="2834"/>
                  </a:cubicBezTo>
                  <a:cubicBezTo>
                    <a:pt x="19329" y="2639"/>
                    <a:pt x="19234" y="2482"/>
                    <a:pt x="19102" y="2482"/>
                  </a:cubicBezTo>
                  <a:close/>
                  <a:moveTo>
                    <a:pt x="19684" y="2482"/>
                  </a:moveTo>
                  <a:cubicBezTo>
                    <a:pt x="19551" y="2482"/>
                    <a:pt x="19433" y="2639"/>
                    <a:pt x="19419" y="2834"/>
                  </a:cubicBezTo>
                  <a:cubicBezTo>
                    <a:pt x="19404" y="3029"/>
                    <a:pt x="19500" y="3189"/>
                    <a:pt x="19634" y="3189"/>
                  </a:cubicBezTo>
                  <a:cubicBezTo>
                    <a:pt x="19767" y="3189"/>
                    <a:pt x="19886" y="3029"/>
                    <a:pt x="19900" y="2834"/>
                  </a:cubicBezTo>
                  <a:cubicBezTo>
                    <a:pt x="19913" y="2639"/>
                    <a:pt x="19816" y="2482"/>
                    <a:pt x="19684" y="2482"/>
                  </a:cubicBezTo>
                  <a:close/>
                  <a:moveTo>
                    <a:pt x="20266" y="2482"/>
                  </a:moveTo>
                  <a:cubicBezTo>
                    <a:pt x="20134" y="2482"/>
                    <a:pt x="20016" y="2639"/>
                    <a:pt x="20004" y="2834"/>
                  </a:cubicBezTo>
                  <a:cubicBezTo>
                    <a:pt x="19991" y="3029"/>
                    <a:pt x="20088" y="3189"/>
                    <a:pt x="20222" y="3189"/>
                  </a:cubicBezTo>
                  <a:cubicBezTo>
                    <a:pt x="20355" y="3189"/>
                    <a:pt x="20473" y="3029"/>
                    <a:pt x="20485" y="2834"/>
                  </a:cubicBezTo>
                  <a:cubicBezTo>
                    <a:pt x="20496" y="2639"/>
                    <a:pt x="20398" y="2482"/>
                    <a:pt x="20266" y="2482"/>
                  </a:cubicBezTo>
                  <a:close/>
                  <a:moveTo>
                    <a:pt x="7757" y="3368"/>
                  </a:moveTo>
                  <a:cubicBezTo>
                    <a:pt x="7623" y="3368"/>
                    <a:pt x="7477" y="3529"/>
                    <a:pt x="7432" y="3728"/>
                  </a:cubicBezTo>
                  <a:cubicBezTo>
                    <a:pt x="7386" y="3928"/>
                    <a:pt x="7458" y="4091"/>
                    <a:pt x="7593" y="4091"/>
                  </a:cubicBezTo>
                  <a:cubicBezTo>
                    <a:pt x="7728" y="4091"/>
                    <a:pt x="7874" y="3928"/>
                    <a:pt x="7918" y="3728"/>
                  </a:cubicBezTo>
                  <a:cubicBezTo>
                    <a:pt x="7963" y="3529"/>
                    <a:pt x="7890" y="3368"/>
                    <a:pt x="7757" y="3368"/>
                  </a:cubicBezTo>
                  <a:close/>
                  <a:moveTo>
                    <a:pt x="8348" y="3368"/>
                  </a:moveTo>
                  <a:cubicBezTo>
                    <a:pt x="8214" y="3368"/>
                    <a:pt x="8070" y="3529"/>
                    <a:pt x="8026" y="3728"/>
                  </a:cubicBezTo>
                  <a:cubicBezTo>
                    <a:pt x="7982" y="3928"/>
                    <a:pt x="8055" y="4091"/>
                    <a:pt x="8190" y="4091"/>
                  </a:cubicBezTo>
                  <a:cubicBezTo>
                    <a:pt x="8325" y="4091"/>
                    <a:pt x="8470" y="3928"/>
                    <a:pt x="8513" y="3728"/>
                  </a:cubicBezTo>
                  <a:cubicBezTo>
                    <a:pt x="8556" y="3529"/>
                    <a:pt x="8482" y="3368"/>
                    <a:pt x="8348" y="3368"/>
                  </a:cubicBezTo>
                  <a:close/>
                  <a:moveTo>
                    <a:pt x="8940" y="3368"/>
                  </a:moveTo>
                  <a:cubicBezTo>
                    <a:pt x="8806" y="3368"/>
                    <a:pt x="8663" y="3529"/>
                    <a:pt x="8621" y="3728"/>
                  </a:cubicBezTo>
                  <a:cubicBezTo>
                    <a:pt x="8578" y="3928"/>
                    <a:pt x="8653" y="4091"/>
                    <a:pt x="8787" y="4091"/>
                  </a:cubicBezTo>
                  <a:cubicBezTo>
                    <a:pt x="8923" y="4091"/>
                    <a:pt x="9066" y="3928"/>
                    <a:pt x="9108" y="3728"/>
                  </a:cubicBezTo>
                  <a:cubicBezTo>
                    <a:pt x="9149" y="3529"/>
                    <a:pt x="9074" y="3368"/>
                    <a:pt x="8940" y="3368"/>
                  </a:cubicBezTo>
                  <a:close/>
                  <a:moveTo>
                    <a:pt x="9532" y="3368"/>
                  </a:moveTo>
                  <a:cubicBezTo>
                    <a:pt x="9398" y="3368"/>
                    <a:pt x="9256" y="3529"/>
                    <a:pt x="9215" y="3728"/>
                  </a:cubicBezTo>
                  <a:cubicBezTo>
                    <a:pt x="9174" y="3928"/>
                    <a:pt x="9250" y="4091"/>
                    <a:pt x="9385" y="4091"/>
                  </a:cubicBezTo>
                  <a:cubicBezTo>
                    <a:pt x="9520" y="4091"/>
                    <a:pt x="9662" y="3928"/>
                    <a:pt x="9702" y="3728"/>
                  </a:cubicBezTo>
                  <a:cubicBezTo>
                    <a:pt x="9742" y="3529"/>
                    <a:pt x="9665" y="3368"/>
                    <a:pt x="9532" y="3368"/>
                  </a:cubicBezTo>
                  <a:close/>
                  <a:moveTo>
                    <a:pt x="10124" y="3368"/>
                  </a:moveTo>
                  <a:cubicBezTo>
                    <a:pt x="9990" y="3368"/>
                    <a:pt x="9849" y="3529"/>
                    <a:pt x="9810" y="3728"/>
                  </a:cubicBezTo>
                  <a:cubicBezTo>
                    <a:pt x="9770" y="3928"/>
                    <a:pt x="9847" y="4091"/>
                    <a:pt x="9982" y="4091"/>
                  </a:cubicBezTo>
                  <a:cubicBezTo>
                    <a:pt x="10117" y="4091"/>
                    <a:pt x="10258" y="3928"/>
                    <a:pt x="10297" y="3728"/>
                  </a:cubicBezTo>
                  <a:cubicBezTo>
                    <a:pt x="10335" y="3529"/>
                    <a:pt x="10257" y="3368"/>
                    <a:pt x="10124" y="3368"/>
                  </a:cubicBezTo>
                  <a:close/>
                  <a:moveTo>
                    <a:pt x="10716" y="3368"/>
                  </a:moveTo>
                  <a:cubicBezTo>
                    <a:pt x="10582" y="3368"/>
                    <a:pt x="10443" y="3529"/>
                    <a:pt x="10405" y="3728"/>
                  </a:cubicBezTo>
                  <a:cubicBezTo>
                    <a:pt x="10366" y="3928"/>
                    <a:pt x="10445" y="4091"/>
                    <a:pt x="10580" y="4091"/>
                  </a:cubicBezTo>
                  <a:cubicBezTo>
                    <a:pt x="10715" y="4091"/>
                    <a:pt x="10854" y="3928"/>
                    <a:pt x="10891" y="3728"/>
                  </a:cubicBezTo>
                  <a:cubicBezTo>
                    <a:pt x="10928" y="3529"/>
                    <a:pt x="10849" y="3368"/>
                    <a:pt x="10716" y="3368"/>
                  </a:cubicBezTo>
                  <a:close/>
                  <a:moveTo>
                    <a:pt x="11317" y="3368"/>
                  </a:moveTo>
                  <a:cubicBezTo>
                    <a:pt x="11183" y="3368"/>
                    <a:pt x="11046" y="3529"/>
                    <a:pt x="11009" y="3728"/>
                  </a:cubicBezTo>
                  <a:cubicBezTo>
                    <a:pt x="10973" y="3928"/>
                    <a:pt x="11052" y="4091"/>
                    <a:pt x="11187" y="4091"/>
                  </a:cubicBezTo>
                  <a:cubicBezTo>
                    <a:pt x="11322" y="4091"/>
                    <a:pt x="11460" y="3928"/>
                    <a:pt x="11496" y="3728"/>
                  </a:cubicBezTo>
                  <a:cubicBezTo>
                    <a:pt x="11531" y="3529"/>
                    <a:pt x="11451" y="3368"/>
                    <a:pt x="11317" y="3368"/>
                  </a:cubicBezTo>
                  <a:close/>
                  <a:moveTo>
                    <a:pt x="11909" y="3368"/>
                  </a:moveTo>
                  <a:cubicBezTo>
                    <a:pt x="11775" y="3368"/>
                    <a:pt x="11639" y="3529"/>
                    <a:pt x="11604" y="3728"/>
                  </a:cubicBezTo>
                  <a:cubicBezTo>
                    <a:pt x="11569" y="3928"/>
                    <a:pt x="11650" y="4091"/>
                    <a:pt x="11785" y="4091"/>
                  </a:cubicBezTo>
                  <a:cubicBezTo>
                    <a:pt x="11920" y="4091"/>
                    <a:pt x="12057" y="3928"/>
                    <a:pt x="12091" y="3728"/>
                  </a:cubicBezTo>
                  <a:cubicBezTo>
                    <a:pt x="12124" y="3529"/>
                    <a:pt x="12043" y="3368"/>
                    <a:pt x="11909" y="3368"/>
                  </a:cubicBezTo>
                  <a:close/>
                  <a:moveTo>
                    <a:pt x="12501" y="3368"/>
                  </a:moveTo>
                  <a:cubicBezTo>
                    <a:pt x="12368" y="3368"/>
                    <a:pt x="12232" y="3529"/>
                    <a:pt x="12199" y="3728"/>
                  </a:cubicBezTo>
                  <a:cubicBezTo>
                    <a:pt x="12165" y="3928"/>
                    <a:pt x="12248" y="4091"/>
                    <a:pt x="12383" y="4091"/>
                  </a:cubicBezTo>
                  <a:cubicBezTo>
                    <a:pt x="12518" y="4091"/>
                    <a:pt x="12653" y="3928"/>
                    <a:pt x="12685" y="3728"/>
                  </a:cubicBezTo>
                  <a:cubicBezTo>
                    <a:pt x="12718" y="3529"/>
                    <a:pt x="12635" y="3368"/>
                    <a:pt x="12501" y="3368"/>
                  </a:cubicBezTo>
                  <a:close/>
                  <a:moveTo>
                    <a:pt x="13093" y="3368"/>
                  </a:moveTo>
                  <a:cubicBezTo>
                    <a:pt x="12959" y="3368"/>
                    <a:pt x="12825" y="3529"/>
                    <a:pt x="12794" y="3728"/>
                  </a:cubicBezTo>
                  <a:cubicBezTo>
                    <a:pt x="12762" y="3928"/>
                    <a:pt x="12845" y="4091"/>
                    <a:pt x="12980" y="4091"/>
                  </a:cubicBezTo>
                  <a:cubicBezTo>
                    <a:pt x="13115" y="4091"/>
                    <a:pt x="13250" y="3928"/>
                    <a:pt x="13280" y="3728"/>
                  </a:cubicBezTo>
                  <a:cubicBezTo>
                    <a:pt x="13311" y="3529"/>
                    <a:pt x="13227" y="3368"/>
                    <a:pt x="13093" y="3368"/>
                  </a:cubicBezTo>
                  <a:close/>
                  <a:moveTo>
                    <a:pt x="13685" y="3368"/>
                  </a:moveTo>
                  <a:cubicBezTo>
                    <a:pt x="13551" y="3368"/>
                    <a:pt x="13419" y="3529"/>
                    <a:pt x="13388" y="3728"/>
                  </a:cubicBezTo>
                  <a:cubicBezTo>
                    <a:pt x="13358" y="3928"/>
                    <a:pt x="13443" y="4091"/>
                    <a:pt x="13578" y="4091"/>
                  </a:cubicBezTo>
                  <a:cubicBezTo>
                    <a:pt x="13713" y="4091"/>
                    <a:pt x="13846" y="3928"/>
                    <a:pt x="13875" y="3728"/>
                  </a:cubicBezTo>
                  <a:cubicBezTo>
                    <a:pt x="13904" y="3529"/>
                    <a:pt x="13819" y="3368"/>
                    <a:pt x="13685" y="3368"/>
                  </a:cubicBezTo>
                  <a:close/>
                  <a:moveTo>
                    <a:pt x="16063" y="3368"/>
                  </a:moveTo>
                  <a:cubicBezTo>
                    <a:pt x="15930" y="3368"/>
                    <a:pt x="15802" y="3529"/>
                    <a:pt x="15778" y="3728"/>
                  </a:cubicBezTo>
                  <a:cubicBezTo>
                    <a:pt x="15754" y="3928"/>
                    <a:pt x="15844" y="4091"/>
                    <a:pt x="15979" y="4091"/>
                  </a:cubicBezTo>
                  <a:cubicBezTo>
                    <a:pt x="16113" y="4091"/>
                    <a:pt x="16242" y="3928"/>
                    <a:pt x="16265" y="3728"/>
                  </a:cubicBezTo>
                  <a:cubicBezTo>
                    <a:pt x="16287" y="3529"/>
                    <a:pt x="16197" y="3368"/>
                    <a:pt x="16063" y="3368"/>
                  </a:cubicBezTo>
                  <a:close/>
                  <a:moveTo>
                    <a:pt x="16655" y="3368"/>
                  </a:moveTo>
                  <a:cubicBezTo>
                    <a:pt x="16521" y="3368"/>
                    <a:pt x="16395" y="3529"/>
                    <a:pt x="16373" y="3728"/>
                  </a:cubicBezTo>
                  <a:cubicBezTo>
                    <a:pt x="16350" y="3928"/>
                    <a:pt x="16441" y="4091"/>
                    <a:pt x="16576" y="4091"/>
                  </a:cubicBezTo>
                  <a:cubicBezTo>
                    <a:pt x="16711" y="4091"/>
                    <a:pt x="16838" y="3928"/>
                    <a:pt x="16859" y="3728"/>
                  </a:cubicBezTo>
                  <a:cubicBezTo>
                    <a:pt x="16881" y="3529"/>
                    <a:pt x="16789" y="3368"/>
                    <a:pt x="16655" y="3368"/>
                  </a:cubicBezTo>
                  <a:close/>
                  <a:moveTo>
                    <a:pt x="17248" y="3368"/>
                  </a:moveTo>
                  <a:cubicBezTo>
                    <a:pt x="17114" y="3368"/>
                    <a:pt x="16988" y="3529"/>
                    <a:pt x="16968" y="3728"/>
                  </a:cubicBezTo>
                  <a:cubicBezTo>
                    <a:pt x="16947" y="3928"/>
                    <a:pt x="17039" y="4091"/>
                    <a:pt x="17174" y="4091"/>
                  </a:cubicBezTo>
                  <a:cubicBezTo>
                    <a:pt x="17309" y="4091"/>
                    <a:pt x="17435" y="3928"/>
                    <a:pt x="17454" y="3728"/>
                  </a:cubicBezTo>
                  <a:cubicBezTo>
                    <a:pt x="17474" y="3529"/>
                    <a:pt x="17381" y="3368"/>
                    <a:pt x="17248" y="3368"/>
                  </a:cubicBezTo>
                  <a:close/>
                  <a:moveTo>
                    <a:pt x="17840" y="3368"/>
                  </a:moveTo>
                  <a:cubicBezTo>
                    <a:pt x="17706" y="3368"/>
                    <a:pt x="17582" y="3529"/>
                    <a:pt x="17563" y="3728"/>
                  </a:cubicBezTo>
                  <a:cubicBezTo>
                    <a:pt x="17543" y="3928"/>
                    <a:pt x="17637" y="4091"/>
                    <a:pt x="17772" y="4091"/>
                  </a:cubicBezTo>
                  <a:cubicBezTo>
                    <a:pt x="17907" y="4091"/>
                    <a:pt x="18031" y="3928"/>
                    <a:pt x="18049" y="3728"/>
                  </a:cubicBezTo>
                  <a:cubicBezTo>
                    <a:pt x="18067" y="3529"/>
                    <a:pt x="17974" y="3368"/>
                    <a:pt x="17840" y="3368"/>
                  </a:cubicBezTo>
                  <a:close/>
                  <a:moveTo>
                    <a:pt x="18432" y="3368"/>
                  </a:moveTo>
                  <a:cubicBezTo>
                    <a:pt x="18298" y="3368"/>
                    <a:pt x="18176" y="3529"/>
                    <a:pt x="18158" y="3728"/>
                  </a:cubicBezTo>
                  <a:cubicBezTo>
                    <a:pt x="18140" y="3928"/>
                    <a:pt x="18234" y="4091"/>
                    <a:pt x="18370" y="4091"/>
                  </a:cubicBezTo>
                  <a:cubicBezTo>
                    <a:pt x="18505" y="4091"/>
                    <a:pt x="18628" y="3928"/>
                    <a:pt x="18644" y="3728"/>
                  </a:cubicBezTo>
                  <a:cubicBezTo>
                    <a:pt x="18661" y="3529"/>
                    <a:pt x="18566" y="3368"/>
                    <a:pt x="18432" y="3368"/>
                  </a:cubicBezTo>
                  <a:close/>
                  <a:moveTo>
                    <a:pt x="19024" y="3368"/>
                  </a:moveTo>
                  <a:cubicBezTo>
                    <a:pt x="18891" y="3368"/>
                    <a:pt x="18769" y="3529"/>
                    <a:pt x="18753" y="3728"/>
                  </a:cubicBezTo>
                  <a:cubicBezTo>
                    <a:pt x="18736" y="3928"/>
                    <a:pt x="18833" y="4091"/>
                    <a:pt x="18968" y="4091"/>
                  </a:cubicBezTo>
                  <a:cubicBezTo>
                    <a:pt x="19103" y="4091"/>
                    <a:pt x="19224" y="3928"/>
                    <a:pt x="19239" y="3728"/>
                  </a:cubicBezTo>
                  <a:cubicBezTo>
                    <a:pt x="19254" y="3529"/>
                    <a:pt x="19158" y="3368"/>
                    <a:pt x="19024" y="3368"/>
                  </a:cubicBezTo>
                  <a:close/>
                  <a:moveTo>
                    <a:pt x="19627" y="3368"/>
                  </a:moveTo>
                  <a:cubicBezTo>
                    <a:pt x="19493" y="3368"/>
                    <a:pt x="19373" y="3529"/>
                    <a:pt x="19358" y="3728"/>
                  </a:cubicBezTo>
                  <a:cubicBezTo>
                    <a:pt x="19343" y="3928"/>
                    <a:pt x="19441" y="4091"/>
                    <a:pt x="19576" y="4091"/>
                  </a:cubicBezTo>
                  <a:cubicBezTo>
                    <a:pt x="19711" y="4091"/>
                    <a:pt x="19831" y="3928"/>
                    <a:pt x="19845" y="3728"/>
                  </a:cubicBezTo>
                  <a:cubicBezTo>
                    <a:pt x="19858" y="3529"/>
                    <a:pt x="19760" y="3368"/>
                    <a:pt x="19627" y="3368"/>
                  </a:cubicBezTo>
                  <a:close/>
                  <a:moveTo>
                    <a:pt x="20219" y="3368"/>
                  </a:moveTo>
                  <a:cubicBezTo>
                    <a:pt x="20085" y="3368"/>
                    <a:pt x="19966" y="3529"/>
                    <a:pt x="19953" y="3728"/>
                  </a:cubicBezTo>
                  <a:cubicBezTo>
                    <a:pt x="19940" y="3928"/>
                    <a:pt x="20039" y="4091"/>
                    <a:pt x="20174" y="4091"/>
                  </a:cubicBezTo>
                  <a:cubicBezTo>
                    <a:pt x="20309" y="4091"/>
                    <a:pt x="20428" y="3928"/>
                    <a:pt x="20440" y="3728"/>
                  </a:cubicBezTo>
                  <a:cubicBezTo>
                    <a:pt x="20452" y="3529"/>
                    <a:pt x="20352" y="3368"/>
                    <a:pt x="20219" y="3368"/>
                  </a:cubicBezTo>
                  <a:close/>
                  <a:moveTo>
                    <a:pt x="2146" y="4254"/>
                  </a:moveTo>
                  <a:cubicBezTo>
                    <a:pt x="2010" y="4254"/>
                    <a:pt x="1851" y="4419"/>
                    <a:pt x="1790" y="4623"/>
                  </a:cubicBezTo>
                  <a:cubicBezTo>
                    <a:pt x="1729" y="4828"/>
                    <a:pt x="1790" y="4995"/>
                    <a:pt x="1926" y="4995"/>
                  </a:cubicBezTo>
                  <a:cubicBezTo>
                    <a:pt x="2063" y="4995"/>
                    <a:pt x="2223" y="4828"/>
                    <a:pt x="2283" y="4623"/>
                  </a:cubicBezTo>
                  <a:cubicBezTo>
                    <a:pt x="2342" y="4419"/>
                    <a:pt x="2281" y="4254"/>
                    <a:pt x="2146" y="4254"/>
                  </a:cubicBezTo>
                  <a:close/>
                  <a:moveTo>
                    <a:pt x="2747" y="4254"/>
                  </a:moveTo>
                  <a:cubicBezTo>
                    <a:pt x="2612" y="4254"/>
                    <a:pt x="2454" y="4419"/>
                    <a:pt x="2395" y="4623"/>
                  </a:cubicBezTo>
                  <a:cubicBezTo>
                    <a:pt x="2335" y="4828"/>
                    <a:pt x="2397" y="4995"/>
                    <a:pt x="2533" y="4995"/>
                  </a:cubicBezTo>
                  <a:cubicBezTo>
                    <a:pt x="2670" y="4995"/>
                    <a:pt x="2829" y="4828"/>
                    <a:pt x="2887" y="4623"/>
                  </a:cubicBezTo>
                  <a:cubicBezTo>
                    <a:pt x="2945" y="4419"/>
                    <a:pt x="2883" y="4254"/>
                    <a:pt x="2747" y="4254"/>
                  </a:cubicBezTo>
                  <a:close/>
                  <a:moveTo>
                    <a:pt x="3349" y="4254"/>
                  </a:moveTo>
                  <a:cubicBezTo>
                    <a:pt x="3213" y="4254"/>
                    <a:pt x="3057" y="4419"/>
                    <a:pt x="2999" y="4623"/>
                  </a:cubicBezTo>
                  <a:cubicBezTo>
                    <a:pt x="2941" y="4828"/>
                    <a:pt x="3004" y="4995"/>
                    <a:pt x="3141" y="4995"/>
                  </a:cubicBezTo>
                  <a:cubicBezTo>
                    <a:pt x="3277" y="4995"/>
                    <a:pt x="3435" y="4828"/>
                    <a:pt x="3491" y="4623"/>
                  </a:cubicBezTo>
                  <a:cubicBezTo>
                    <a:pt x="3548" y="4419"/>
                    <a:pt x="3484" y="4254"/>
                    <a:pt x="3349" y="4254"/>
                  </a:cubicBezTo>
                  <a:close/>
                  <a:moveTo>
                    <a:pt x="3950" y="4254"/>
                  </a:moveTo>
                  <a:cubicBezTo>
                    <a:pt x="3815" y="4254"/>
                    <a:pt x="3660" y="4419"/>
                    <a:pt x="3603" y="4623"/>
                  </a:cubicBezTo>
                  <a:cubicBezTo>
                    <a:pt x="3547" y="4828"/>
                    <a:pt x="3611" y="4995"/>
                    <a:pt x="3748" y="4995"/>
                  </a:cubicBezTo>
                  <a:cubicBezTo>
                    <a:pt x="3884" y="4995"/>
                    <a:pt x="4040" y="4828"/>
                    <a:pt x="4096" y="4623"/>
                  </a:cubicBezTo>
                  <a:cubicBezTo>
                    <a:pt x="4151" y="4419"/>
                    <a:pt x="4086" y="4254"/>
                    <a:pt x="3950" y="4254"/>
                  </a:cubicBezTo>
                  <a:close/>
                  <a:moveTo>
                    <a:pt x="4552" y="4254"/>
                  </a:moveTo>
                  <a:cubicBezTo>
                    <a:pt x="4417" y="4254"/>
                    <a:pt x="4263" y="4419"/>
                    <a:pt x="4208" y="4623"/>
                  </a:cubicBezTo>
                  <a:cubicBezTo>
                    <a:pt x="4153" y="4828"/>
                    <a:pt x="4219" y="4995"/>
                    <a:pt x="4355" y="4995"/>
                  </a:cubicBezTo>
                  <a:cubicBezTo>
                    <a:pt x="4492" y="4995"/>
                    <a:pt x="4647" y="4828"/>
                    <a:pt x="4700" y="4623"/>
                  </a:cubicBezTo>
                  <a:cubicBezTo>
                    <a:pt x="4754" y="4419"/>
                    <a:pt x="4687" y="4254"/>
                    <a:pt x="4552" y="4254"/>
                  </a:cubicBezTo>
                  <a:close/>
                  <a:moveTo>
                    <a:pt x="5153" y="4254"/>
                  </a:moveTo>
                  <a:cubicBezTo>
                    <a:pt x="5018" y="4254"/>
                    <a:pt x="4865" y="4419"/>
                    <a:pt x="4812" y="4623"/>
                  </a:cubicBezTo>
                  <a:cubicBezTo>
                    <a:pt x="4759" y="4828"/>
                    <a:pt x="4826" y="4995"/>
                    <a:pt x="4963" y="4995"/>
                  </a:cubicBezTo>
                  <a:cubicBezTo>
                    <a:pt x="5099" y="4995"/>
                    <a:pt x="5252" y="4828"/>
                    <a:pt x="5305" y="4623"/>
                  </a:cubicBezTo>
                  <a:cubicBezTo>
                    <a:pt x="5356" y="4419"/>
                    <a:pt x="5288" y="4254"/>
                    <a:pt x="5153" y="4254"/>
                  </a:cubicBezTo>
                  <a:close/>
                  <a:moveTo>
                    <a:pt x="5755" y="4254"/>
                  </a:moveTo>
                  <a:cubicBezTo>
                    <a:pt x="5619" y="4254"/>
                    <a:pt x="5468" y="4419"/>
                    <a:pt x="5417" y="4623"/>
                  </a:cubicBezTo>
                  <a:cubicBezTo>
                    <a:pt x="5365" y="4828"/>
                    <a:pt x="5433" y="4995"/>
                    <a:pt x="5570" y="4995"/>
                  </a:cubicBezTo>
                  <a:cubicBezTo>
                    <a:pt x="5707" y="4995"/>
                    <a:pt x="5859" y="4828"/>
                    <a:pt x="5909" y="4623"/>
                  </a:cubicBezTo>
                  <a:cubicBezTo>
                    <a:pt x="5959" y="4419"/>
                    <a:pt x="5890" y="4254"/>
                    <a:pt x="5755" y="4254"/>
                  </a:cubicBezTo>
                  <a:close/>
                  <a:moveTo>
                    <a:pt x="6357" y="4254"/>
                  </a:moveTo>
                  <a:cubicBezTo>
                    <a:pt x="6221" y="4254"/>
                    <a:pt x="6071" y="4419"/>
                    <a:pt x="6021" y="4623"/>
                  </a:cubicBezTo>
                  <a:cubicBezTo>
                    <a:pt x="5971" y="4828"/>
                    <a:pt x="6041" y="4995"/>
                    <a:pt x="6177" y="4995"/>
                  </a:cubicBezTo>
                  <a:cubicBezTo>
                    <a:pt x="6314" y="4995"/>
                    <a:pt x="6465" y="4828"/>
                    <a:pt x="6514" y="4623"/>
                  </a:cubicBezTo>
                  <a:cubicBezTo>
                    <a:pt x="6562" y="4419"/>
                    <a:pt x="6492" y="4254"/>
                    <a:pt x="6357" y="4254"/>
                  </a:cubicBezTo>
                  <a:close/>
                  <a:moveTo>
                    <a:pt x="6948" y="4254"/>
                  </a:moveTo>
                  <a:cubicBezTo>
                    <a:pt x="6813" y="4254"/>
                    <a:pt x="6664" y="4419"/>
                    <a:pt x="6616" y="4623"/>
                  </a:cubicBezTo>
                  <a:cubicBezTo>
                    <a:pt x="6567" y="4828"/>
                    <a:pt x="6638" y="4995"/>
                    <a:pt x="6775" y="4995"/>
                  </a:cubicBezTo>
                  <a:cubicBezTo>
                    <a:pt x="6911" y="4995"/>
                    <a:pt x="7061" y="4828"/>
                    <a:pt x="7108" y="4623"/>
                  </a:cubicBezTo>
                  <a:cubicBezTo>
                    <a:pt x="7155" y="4419"/>
                    <a:pt x="7084" y="4254"/>
                    <a:pt x="6948" y="4254"/>
                  </a:cubicBezTo>
                  <a:close/>
                  <a:moveTo>
                    <a:pt x="7550" y="4254"/>
                  </a:moveTo>
                  <a:cubicBezTo>
                    <a:pt x="7414" y="4254"/>
                    <a:pt x="7267" y="4419"/>
                    <a:pt x="7220" y="4623"/>
                  </a:cubicBezTo>
                  <a:cubicBezTo>
                    <a:pt x="7173" y="4828"/>
                    <a:pt x="7246" y="4995"/>
                    <a:pt x="7382" y="4995"/>
                  </a:cubicBezTo>
                  <a:cubicBezTo>
                    <a:pt x="7519" y="4995"/>
                    <a:pt x="7667" y="4828"/>
                    <a:pt x="7713" y="4623"/>
                  </a:cubicBezTo>
                  <a:cubicBezTo>
                    <a:pt x="7758" y="4419"/>
                    <a:pt x="7685" y="4254"/>
                    <a:pt x="7550" y="4254"/>
                  </a:cubicBezTo>
                  <a:close/>
                  <a:moveTo>
                    <a:pt x="8152" y="4254"/>
                  </a:moveTo>
                  <a:cubicBezTo>
                    <a:pt x="8016" y="4254"/>
                    <a:pt x="7870" y="4419"/>
                    <a:pt x="7825" y="4623"/>
                  </a:cubicBezTo>
                  <a:cubicBezTo>
                    <a:pt x="7779" y="4828"/>
                    <a:pt x="7853" y="4995"/>
                    <a:pt x="7990" y="4995"/>
                  </a:cubicBezTo>
                  <a:cubicBezTo>
                    <a:pt x="8127" y="4995"/>
                    <a:pt x="8273" y="4828"/>
                    <a:pt x="8317" y="4623"/>
                  </a:cubicBezTo>
                  <a:cubicBezTo>
                    <a:pt x="8361" y="4419"/>
                    <a:pt x="8287" y="4254"/>
                    <a:pt x="8152" y="4254"/>
                  </a:cubicBezTo>
                  <a:close/>
                  <a:moveTo>
                    <a:pt x="8753" y="4254"/>
                  </a:moveTo>
                  <a:cubicBezTo>
                    <a:pt x="8618" y="4254"/>
                    <a:pt x="8473" y="4419"/>
                    <a:pt x="8430" y="4623"/>
                  </a:cubicBezTo>
                  <a:cubicBezTo>
                    <a:pt x="8386" y="4828"/>
                    <a:pt x="8460" y="4995"/>
                    <a:pt x="8597" y="4995"/>
                  </a:cubicBezTo>
                  <a:cubicBezTo>
                    <a:pt x="8734" y="4995"/>
                    <a:pt x="8879" y="4828"/>
                    <a:pt x="8922" y="4623"/>
                  </a:cubicBezTo>
                  <a:cubicBezTo>
                    <a:pt x="8964" y="4419"/>
                    <a:pt x="8888" y="4254"/>
                    <a:pt x="8753" y="4254"/>
                  </a:cubicBezTo>
                  <a:close/>
                  <a:moveTo>
                    <a:pt x="9355" y="4254"/>
                  </a:moveTo>
                  <a:cubicBezTo>
                    <a:pt x="9220" y="4254"/>
                    <a:pt x="9076" y="4419"/>
                    <a:pt x="9034" y="4623"/>
                  </a:cubicBezTo>
                  <a:cubicBezTo>
                    <a:pt x="8992" y="4828"/>
                    <a:pt x="9068" y="4995"/>
                    <a:pt x="9205" y="4995"/>
                  </a:cubicBezTo>
                  <a:cubicBezTo>
                    <a:pt x="9341" y="4995"/>
                    <a:pt x="9485" y="4828"/>
                    <a:pt x="9526" y="4623"/>
                  </a:cubicBezTo>
                  <a:cubicBezTo>
                    <a:pt x="9567" y="4419"/>
                    <a:pt x="9490" y="4254"/>
                    <a:pt x="9355" y="4254"/>
                  </a:cubicBezTo>
                  <a:close/>
                  <a:moveTo>
                    <a:pt x="9957" y="4254"/>
                  </a:moveTo>
                  <a:cubicBezTo>
                    <a:pt x="9821" y="4254"/>
                    <a:pt x="9679" y="4419"/>
                    <a:pt x="9639" y="4623"/>
                  </a:cubicBezTo>
                  <a:cubicBezTo>
                    <a:pt x="9598" y="4828"/>
                    <a:pt x="9676" y="4995"/>
                    <a:pt x="9812" y="4995"/>
                  </a:cubicBezTo>
                  <a:cubicBezTo>
                    <a:pt x="9949" y="4995"/>
                    <a:pt x="10092" y="4828"/>
                    <a:pt x="10131" y="4623"/>
                  </a:cubicBezTo>
                  <a:cubicBezTo>
                    <a:pt x="10170" y="4419"/>
                    <a:pt x="10092" y="4254"/>
                    <a:pt x="9957" y="4254"/>
                  </a:cubicBezTo>
                  <a:close/>
                  <a:moveTo>
                    <a:pt x="10559" y="4254"/>
                  </a:moveTo>
                  <a:cubicBezTo>
                    <a:pt x="10424" y="4254"/>
                    <a:pt x="10282" y="4419"/>
                    <a:pt x="10244" y="4623"/>
                  </a:cubicBezTo>
                  <a:cubicBezTo>
                    <a:pt x="10204" y="4828"/>
                    <a:pt x="10284" y="4995"/>
                    <a:pt x="10420" y="4995"/>
                  </a:cubicBezTo>
                  <a:cubicBezTo>
                    <a:pt x="10557" y="4995"/>
                    <a:pt x="10698" y="4828"/>
                    <a:pt x="10736" y="4623"/>
                  </a:cubicBezTo>
                  <a:cubicBezTo>
                    <a:pt x="10773" y="4419"/>
                    <a:pt x="10694" y="4254"/>
                    <a:pt x="10559" y="4254"/>
                  </a:cubicBezTo>
                  <a:close/>
                  <a:moveTo>
                    <a:pt x="11752" y="4254"/>
                  </a:moveTo>
                  <a:cubicBezTo>
                    <a:pt x="11617" y="4254"/>
                    <a:pt x="11479" y="4419"/>
                    <a:pt x="11443" y="4623"/>
                  </a:cubicBezTo>
                  <a:cubicBezTo>
                    <a:pt x="11407" y="4828"/>
                    <a:pt x="11489" y="4995"/>
                    <a:pt x="11625" y="4995"/>
                  </a:cubicBezTo>
                  <a:cubicBezTo>
                    <a:pt x="11762" y="4995"/>
                    <a:pt x="11901" y="4828"/>
                    <a:pt x="11935" y="4623"/>
                  </a:cubicBezTo>
                  <a:cubicBezTo>
                    <a:pt x="11970" y="4419"/>
                    <a:pt x="11888" y="4254"/>
                    <a:pt x="11752" y="4254"/>
                  </a:cubicBezTo>
                  <a:close/>
                  <a:moveTo>
                    <a:pt x="12354" y="4254"/>
                  </a:moveTo>
                  <a:cubicBezTo>
                    <a:pt x="12219" y="4254"/>
                    <a:pt x="12082" y="4419"/>
                    <a:pt x="12048" y="4623"/>
                  </a:cubicBezTo>
                  <a:cubicBezTo>
                    <a:pt x="12013" y="4828"/>
                    <a:pt x="12096" y="4995"/>
                    <a:pt x="12233" y="4995"/>
                  </a:cubicBezTo>
                  <a:cubicBezTo>
                    <a:pt x="12369" y="4995"/>
                    <a:pt x="12507" y="4828"/>
                    <a:pt x="12540" y="4623"/>
                  </a:cubicBezTo>
                  <a:cubicBezTo>
                    <a:pt x="12573" y="4419"/>
                    <a:pt x="12489" y="4254"/>
                    <a:pt x="12354" y="4254"/>
                  </a:cubicBezTo>
                  <a:close/>
                  <a:moveTo>
                    <a:pt x="12956" y="4254"/>
                  </a:moveTo>
                  <a:cubicBezTo>
                    <a:pt x="12821" y="4254"/>
                    <a:pt x="12685" y="4419"/>
                    <a:pt x="12652" y="4623"/>
                  </a:cubicBezTo>
                  <a:cubicBezTo>
                    <a:pt x="12620" y="4828"/>
                    <a:pt x="12704" y="4995"/>
                    <a:pt x="12841" y="4995"/>
                  </a:cubicBezTo>
                  <a:cubicBezTo>
                    <a:pt x="12977" y="4995"/>
                    <a:pt x="13114" y="4828"/>
                    <a:pt x="13145" y="4623"/>
                  </a:cubicBezTo>
                  <a:cubicBezTo>
                    <a:pt x="13176" y="4419"/>
                    <a:pt x="13092" y="4254"/>
                    <a:pt x="12956" y="4254"/>
                  </a:cubicBezTo>
                  <a:close/>
                  <a:moveTo>
                    <a:pt x="13558" y="4254"/>
                  </a:moveTo>
                  <a:cubicBezTo>
                    <a:pt x="13423" y="4254"/>
                    <a:pt x="13288" y="4419"/>
                    <a:pt x="13257" y="4623"/>
                  </a:cubicBezTo>
                  <a:cubicBezTo>
                    <a:pt x="13226" y="4828"/>
                    <a:pt x="13312" y="4995"/>
                    <a:pt x="13448" y="4995"/>
                  </a:cubicBezTo>
                  <a:cubicBezTo>
                    <a:pt x="13585" y="4995"/>
                    <a:pt x="13720" y="4828"/>
                    <a:pt x="13750" y="4623"/>
                  </a:cubicBezTo>
                  <a:cubicBezTo>
                    <a:pt x="13779" y="4419"/>
                    <a:pt x="13693" y="4254"/>
                    <a:pt x="13558" y="4254"/>
                  </a:cubicBezTo>
                  <a:close/>
                  <a:moveTo>
                    <a:pt x="14160" y="4254"/>
                  </a:moveTo>
                  <a:cubicBezTo>
                    <a:pt x="14025" y="4254"/>
                    <a:pt x="13891" y="4419"/>
                    <a:pt x="13862" y="4623"/>
                  </a:cubicBezTo>
                  <a:cubicBezTo>
                    <a:pt x="13833" y="4828"/>
                    <a:pt x="13920" y="4995"/>
                    <a:pt x="14056" y="4995"/>
                  </a:cubicBezTo>
                  <a:cubicBezTo>
                    <a:pt x="14193" y="4995"/>
                    <a:pt x="14326" y="4828"/>
                    <a:pt x="14354" y="4623"/>
                  </a:cubicBezTo>
                  <a:cubicBezTo>
                    <a:pt x="14382" y="4419"/>
                    <a:pt x="14295" y="4254"/>
                    <a:pt x="14160" y="4254"/>
                  </a:cubicBezTo>
                  <a:close/>
                  <a:moveTo>
                    <a:pt x="16558" y="4254"/>
                  </a:moveTo>
                  <a:cubicBezTo>
                    <a:pt x="16423" y="4254"/>
                    <a:pt x="16295" y="4419"/>
                    <a:pt x="16272" y="4623"/>
                  </a:cubicBezTo>
                  <a:cubicBezTo>
                    <a:pt x="16249" y="4828"/>
                    <a:pt x="16341" y="4995"/>
                    <a:pt x="16477" y="4995"/>
                  </a:cubicBezTo>
                  <a:cubicBezTo>
                    <a:pt x="16614" y="4995"/>
                    <a:pt x="16742" y="4828"/>
                    <a:pt x="16764" y="4623"/>
                  </a:cubicBezTo>
                  <a:cubicBezTo>
                    <a:pt x="16786" y="4419"/>
                    <a:pt x="16694" y="4254"/>
                    <a:pt x="16558" y="4254"/>
                  </a:cubicBezTo>
                  <a:close/>
                  <a:moveTo>
                    <a:pt x="17161" y="4254"/>
                  </a:moveTo>
                  <a:cubicBezTo>
                    <a:pt x="17025" y="4254"/>
                    <a:pt x="16898" y="4419"/>
                    <a:pt x="16877" y="4623"/>
                  </a:cubicBezTo>
                  <a:cubicBezTo>
                    <a:pt x="16855" y="4828"/>
                    <a:pt x="16949" y="4995"/>
                    <a:pt x="17085" y="4995"/>
                  </a:cubicBezTo>
                  <a:cubicBezTo>
                    <a:pt x="17222" y="4995"/>
                    <a:pt x="17349" y="4828"/>
                    <a:pt x="17369" y="4623"/>
                  </a:cubicBezTo>
                  <a:cubicBezTo>
                    <a:pt x="17389" y="4419"/>
                    <a:pt x="17296" y="4254"/>
                    <a:pt x="17161" y="4254"/>
                  </a:cubicBezTo>
                  <a:close/>
                  <a:moveTo>
                    <a:pt x="17763" y="4254"/>
                  </a:moveTo>
                  <a:cubicBezTo>
                    <a:pt x="17628" y="4254"/>
                    <a:pt x="17502" y="4419"/>
                    <a:pt x="17482" y="4623"/>
                  </a:cubicBezTo>
                  <a:cubicBezTo>
                    <a:pt x="17462" y="4828"/>
                    <a:pt x="17557" y="4995"/>
                    <a:pt x="17693" y="4995"/>
                  </a:cubicBezTo>
                  <a:cubicBezTo>
                    <a:pt x="17830" y="4995"/>
                    <a:pt x="17956" y="4828"/>
                    <a:pt x="17975" y="4623"/>
                  </a:cubicBezTo>
                  <a:cubicBezTo>
                    <a:pt x="17993" y="4419"/>
                    <a:pt x="17898" y="4254"/>
                    <a:pt x="17763" y="4254"/>
                  </a:cubicBezTo>
                  <a:close/>
                  <a:moveTo>
                    <a:pt x="18355" y="4254"/>
                  </a:moveTo>
                  <a:cubicBezTo>
                    <a:pt x="18219" y="4254"/>
                    <a:pt x="18095" y="4419"/>
                    <a:pt x="18077" y="4623"/>
                  </a:cubicBezTo>
                  <a:cubicBezTo>
                    <a:pt x="18059" y="4828"/>
                    <a:pt x="18154" y="4995"/>
                    <a:pt x="18291" y="4995"/>
                  </a:cubicBezTo>
                  <a:cubicBezTo>
                    <a:pt x="18428" y="4995"/>
                    <a:pt x="18552" y="4828"/>
                    <a:pt x="18569" y="4623"/>
                  </a:cubicBezTo>
                  <a:cubicBezTo>
                    <a:pt x="18586" y="4419"/>
                    <a:pt x="18490" y="4254"/>
                    <a:pt x="18355" y="4254"/>
                  </a:cubicBezTo>
                  <a:close/>
                  <a:moveTo>
                    <a:pt x="18957" y="4254"/>
                  </a:moveTo>
                  <a:cubicBezTo>
                    <a:pt x="18822" y="4254"/>
                    <a:pt x="18699" y="4419"/>
                    <a:pt x="18682" y="4623"/>
                  </a:cubicBezTo>
                  <a:cubicBezTo>
                    <a:pt x="18665" y="4828"/>
                    <a:pt x="18763" y="4995"/>
                    <a:pt x="18899" y="4995"/>
                  </a:cubicBezTo>
                  <a:cubicBezTo>
                    <a:pt x="19036" y="4995"/>
                    <a:pt x="19159" y="4828"/>
                    <a:pt x="19174" y="4623"/>
                  </a:cubicBezTo>
                  <a:cubicBezTo>
                    <a:pt x="19190" y="4419"/>
                    <a:pt x="19092" y="4254"/>
                    <a:pt x="18957" y="4254"/>
                  </a:cubicBezTo>
                  <a:close/>
                  <a:moveTo>
                    <a:pt x="19560" y="4254"/>
                  </a:moveTo>
                  <a:cubicBezTo>
                    <a:pt x="19424" y="4254"/>
                    <a:pt x="19302" y="4419"/>
                    <a:pt x="19287" y="4623"/>
                  </a:cubicBezTo>
                  <a:cubicBezTo>
                    <a:pt x="19272" y="4828"/>
                    <a:pt x="19371" y="4995"/>
                    <a:pt x="19508" y="4995"/>
                  </a:cubicBezTo>
                  <a:cubicBezTo>
                    <a:pt x="19644" y="4995"/>
                    <a:pt x="19766" y="4828"/>
                    <a:pt x="19780" y="4623"/>
                  </a:cubicBezTo>
                  <a:cubicBezTo>
                    <a:pt x="19793" y="4419"/>
                    <a:pt x="19695" y="4254"/>
                    <a:pt x="19560" y="4254"/>
                  </a:cubicBezTo>
                  <a:close/>
                  <a:moveTo>
                    <a:pt x="1278" y="5140"/>
                  </a:moveTo>
                  <a:cubicBezTo>
                    <a:pt x="1141" y="5140"/>
                    <a:pt x="979" y="5308"/>
                    <a:pt x="914" y="5518"/>
                  </a:cubicBezTo>
                  <a:cubicBezTo>
                    <a:pt x="850" y="5727"/>
                    <a:pt x="909" y="5898"/>
                    <a:pt x="1048" y="5898"/>
                  </a:cubicBezTo>
                  <a:cubicBezTo>
                    <a:pt x="1186" y="5898"/>
                    <a:pt x="1350" y="5727"/>
                    <a:pt x="1413" y="5518"/>
                  </a:cubicBezTo>
                  <a:cubicBezTo>
                    <a:pt x="1476" y="5308"/>
                    <a:pt x="1415" y="5140"/>
                    <a:pt x="1278" y="5140"/>
                  </a:cubicBezTo>
                  <a:close/>
                  <a:moveTo>
                    <a:pt x="1880" y="5140"/>
                  </a:moveTo>
                  <a:cubicBezTo>
                    <a:pt x="1743" y="5140"/>
                    <a:pt x="1581" y="5308"/>
                    <a:pt x="1519" y="5518"/>
                  </a:cubicBezTo>
                  <a:cubicBezTo>
                    <a:pt x="1456" y="5727"/>
                    <a:pt x="1517" y="5898"/>
                    <a:pt x="1655" y="5898"/>
                  </a:cubicBezTo>
                  <a:cubicBezTo>
                    <a:pt x="1793" y="5898"/>
                    <a:pt x="1955" y="5727"/>
                    <a:pt x="2017" y="5518"/>
                  </a:cubicBezTo>
                  <a:cubicBezTo>
                    <a:pt x="2078" y="5308"/>
                    <a:pt x="2016" y="5140"/>
                    <a:pt x="1880" y="5140"/>
                  </a:cubicBezTo>
                  <a:close/>
                  <a:moveTo>
                    <a:pt x="2491" y="5140"/>
                  </a:moveTo>
                  <a:cubicBezTo>
                    <a:pt x="2354" y="5140"/>
                    <a:pt x="2194" y="5308"/>
                    <a:pt x="2133" y="5518"/>
                  </a:cubicBezTo>
                  <a:cubicBezTo>
                    <a:pt x="2072" y="5727"/>
                    <a:pt x="2134" y="5898"/>
                    <a:pt x="2272" y="5898"/>
                  </a:cubicBezTo>
                  <a:cubicBezTo>
                    <a:pt x="2411" y="5898"/>
                    <a:pt x="2571" y="5727"/>
                    <a:pt x="2631" y="5518"/>
                  </a:cubicBezTo>
                  <a:cubicBezTo>
                    <a:pt x="2691" y="5308"/>
                    <a:pt x="2628" y="5140"/>
                    <a:pt x="2491" y="5140"/>
                  </a:cubicBezTo>
                  <a:close/>
                  <a:moveTo>
                    <a:pt x="3093" y="5140"/>
                  </a:moveTo>
                  <a:cubicBezTo>
                    <a:pt x="2956" y="5140"/>
                    <a:pt x="2797" y="5308"/>
                    <a:pt x="2737" y="5518"/>
                  </a:cubicBezTo>
                  <a:cubicBezTo>
                    <a:pt x="2678" y="5727"/>
                    <a:pt x="2741" y="5898"/>
                    <a:pt x="2880" y="5898"/>
                  </a:cubicBezTo>
                  <a:cubicBezTo>
                    <a:pt x="3018" y="5898"/>
                    <a:pt x="3177" y="5727"/>
                    <a:pt x="3235" y="5518"/>
                  </a:cubicBezTo>
                  <a:cubicBezTo>
                    <a:pt x="3293" y="5308"/>
                    <a:pt x="3229" y="5140"/>
                    <a:pt x="3093" y="5140"/>
                  </a:cubicBezTo>
                  <a:close/>
                  <a:moveTo>
                    <a:pt x="3704" y="5140"/>
                  </a:moveTo>
                  <a:cubicBezTo>
                    <a:pt x="3567" y="5140"/>
                    <a:pt x="3410" y="5308"/>
                    <a:pt x="3352" y="5518"/>
                  </a:cubicBezTo>
                  <a:cubicBezTo>
                    <a:pt x="3294" y="5727"/>
                    <a:pt x="3358" y="5898"/>
                    <a:pt x="3497" y="5898"/>
                  </a:cubicBezTo>
                  <a:cubicBezTo>
                    <a:pt x="3635" y="5898"/>
                    <a:pt x="3793" y="5727"/>
                    <a:pt x="3850" y="5518"/>
                  </a:cubicBezTo>
                  <a:cubicBezTo>
                    <a:pt x="3906" y="5308"/>
                    <a:pt x="3841" y="5140"/>
                    <a:pt x="3704" y="5140"/>
                  </a:cubicBezTo>
                  <a:close/>
                  <a:moveTo>
                    <a:pt x="4305" y="5140"/>
                  </a:moveTo>
                  <a:cubicBezTo>
                    <a:pt x="4169" y="5140"/>
                    <a:pt x="4012" y="5308"/>
                    <a:pt x="3956" y="5518"/>
                  </a:cubicBezTo>
                  <a:cubicBezTo>
                    <a:pt x="3900" y="5727"/>
                    <a:pt x="3966" y="5898"/>
                    <a:pt x="4104" y="5898"/>
                  </a:cubicBezTo>
                  <a:cubicBezTo>
                    <a:pt x="4243" y="5898"/>
                    <a:pt x="4399" y="5727"/>
                    <a:pt x="4454" y="5518"/>
                  </a:cubicBezTo>
                  <a:cubicBezTo>
                    <a:pt x="4509" y="5308"/>
                    <a:pt x="4442" y="5140"/>
                    <a:pt x="4305" y="5140"/>
                  </a:cubicBezTo>
                  <a:close/>
                  <a:moveTo>
                    <a:pt x="4917" y="5140"/>
                  </a:moveTo>
                  <a:cubicBezTo>
                    <a:pt x="4780" y="5140"/>
                    <a:pt x="4625" y="5308"/>
                    <a:pt x="4571" y="5518"/>
                  </a:cubicBezTo>
                  <a:cubicBezTo>
                    <a:pt x="4516" y="5727"/>
                    <a:pt x="4584" y="5898"/>
                    <a:pt x="4722" y="5898"/>
                  </a:cubicBezTo>
                  <a:cubicBezTo>
                    <a:pt x="4860" y="5898"/>
                    <a:pt x="5015" y="5727"/>
                    <a:pt x="5069" y="5518"/>
                  </a:cubicBezTo>
                  <a:cubicBezTo>
                    <a:pt x="5122" y="5308"/>
                    <a:pt x="5054" y="5140"/>
                    <a:pt x="4917" y="5140"/>
                  </a:cubicBezTo>
                  <a:close/>
                  <a:moveTo>
                    <a:pt x="5528" y="5140"/>
                  </a:moveTo>
                  <a:cubicBezTo>
                    <a:pt x="5391" y="5140"/>
                    <a:pt x="5238" y="5308"/>
                    <a:pt x="5185" y="5518"/>
                  </a:cubicBezTo>
                  <a:cubicBezTo>
                    <a:pt x="5132" y="5727"/>
                    <a:pt x="5201" y="5898"/>
                    <a:pt x="5339" y="5898"/>
                  </a:cubicBezTo>
                  <a:cubicBezTo>
                    <a:pt x="5477" y="5898"/>
                    <a:pt x="5632" y="5727"/>
                    <a:pt x="5683" y="5518"/>
                  </a:cubicBezTo>
                  <a:cubicBezTo>
                    <a:pt x="5735" y="5308"/>
                    <a:pt x="5665" y="5140"/>
                    <a:pt x="5528" y="5140"/>
                  </a:cubicBezTo>
                  <a:close/>
                  <a:moveTo>
                    <a:pt x="6130" y="5140"/>
                  </a:moveTo>
                  <a:cubicBezTo>
                    <a:pt x="5993" y="5140"/>
                    <a:pt x="5841" y="5308"/>
                    <a:pt x="5790" y="5518"/>
                  </a:cubicBezTo>
                  <a:cubicBezTo>
                    <a:pt x="5738" y="5727"/>
                    <a:pt x="5808" y="5898"/>
                    <a:pt x="5947" y="5898"/>
                  </a:cubicBezTo>
                  <a:cubicBezTo>
                    <a:pt x="6085" y="5898"/>
                    <a:pt x="6238" y="5727"/>
                    <a:pt x="6288" y="5518"/>
                  </a:cubicBezTo>
                  <a:cubicBezTo>
                    <a:pt x="6338" y="5308"/>
                    <a:pt x="6267" y="5140"/>
                    <a:pt x="6130" y="5140"/>
                  </a:cubicBezTo>
                  <a:close/>
                  <a:moveTo>
                    <a:pt x="6742" y="5140"/>
                  </a:moveTo>
                  <a:cubicBezTo>
                    <a:pt x="6605" y="5140"/>
                    <a:pt x="6454" y="5308"/>
                    <a:pt x="6404" y="5518"/>
                  </a:cubicBezTo>
                  <a:cubicBezTo>
                    <a:pt x="6355" y="5727"/>
                    <a:pt x="6426" y="5898"/>
                    <a:pt x="6564" y="5898"/>
                  </a:cubicBezTo>
                  <a:cubicBezTo>
                    <a:pt x="6702" y="5898"/>
                    <a:pt x="6854" y="5727"/>
                    <a:pt x="6903" y="5518"/>
                  </a:cubicBezTo>
                  <a:cubicBezTo>
                    <a:pt x="6951" y="5308"/>
                    <a:pt x="6879" y="5140"/>
                    <a:pt x="6742" y="5140"/>
                  </a:cubicBezTo>
                  <a:close/>
                  <a:moveTo>
                    <a:pt x="7343" y="5140"/>
                  </a:moveTo>
                  <a:cubicBezTo>
                    <a:pt x="7206" y="5140"/>
                    <a:pt x="7057" y="5308"/>
                    <a:pt x="7009" y="5518"/>
                  </a:cubicBezTo>
                  <a:cubicBezTo>
                    <a:pt x="6961" y="5727"/>
                    <a:pt x="7034" y="5898"/>
                    <a:pt x="7172" y="5898"/>
                  </a:cubicBezTo>
                  <a:cubicBezTo>
                    <a:pt x="7310" y="5898"/>
                    <a:pt x="7460" y="5727"/>
                    <a:pt x="7507" y="5518"/>
                  </a:cubicBezTo>
                  <a:cubicBezTo>
                    <a:pt x="7553" y="5308"/>
                    <a:pt x="7480" y="5140"/>
                    <a:pt x="7343" y="5140"/>
                  </a:cubicBezTo>
                  <a:close/>
                  <a:moveTo>
                    <a:pt x="7955" y="5140"/>
                  </a:moveTo>
                  <a:cubicBezTo>
                    <a:pt x="7818" y="5140"/>
                    <a:pt x="7670" y="5308"/>
                    <a:pt x="7623" y="5518"/>
                  </a:cubicBezTo>
                  <a:cubicBezTo>
                    <a:pt x="7577" y="5727"/>
                    <a:pt x="7651" y="5898"/>
                    <a:pt x="7789" y="5898"/>
                  </a:cubicBezTo>
                  <a:cubicBezTo>
                    <a:pt x="7928" y="5898"/>
                    <a:pt x="8077" y="5727"/>
                    <a:pt x="8122" y="5518"/>
                  </a:cubicBezTo>
                  <a:cubicBezTo>
                    <a:pt x="8167" y="5308"/>
                    <a:pt x="8092" y="5140"/>
                    <a:pt x="7955" y="5140"/>
                  </a:cubicBezTo>
                  <a:close/>
                  <a:moveTo>
                    <a:pt x="8567" y="5140"/>
                  </a:moveTo>
                  <a:cubicBezTo>
                    <a:pt x="8430" y="5140"/>
                    <a:pt x="8283" y="5308"/>
                    <a:pt x="8238" y="5518"/>
                  </a:cubicBezTo>
                  <a:cubicBezTo>
                    <a:pt x="8193" y="5727"/>
                    <a:pt x="8269" y="5898"/>
                    <a:pt x="8407" y="5898"/>
                  </a:cubicBezTo>
                  <a:cubicBezTo>
                    <a:pt x="8545" y="5898"/>
                    <a:pt x="8693" y="5727"/>
                    <a:pt x="8736" y="5518"/>
                  </a:cubicBezTo>
                  <a:cubicBezTo>
                    <a:pt x="8780" y="5308"/>
                    <a:pt x="8704" y="5140"/>
                    <a:pt x="8567" y="5140"/>
                  </a:cubicBezTo>
                  <a:close/>
                  <a:moveTo>
                    <a:pt x="9168" y="5140"/>
                  </a:moveTo>
                  <a:cubicBezTo>
                    <a:pt x="9032" y="5140"/>
                    <a:pt x="8886" y="5308"/>
                    <a:pt x="8843" y="5518"/>
                  </a:cubicBezTo>
                  <a:cubicBezTo>
                    <a:pt x="8799" y="5727"/>
                    <a:pt x="8876" y="5898"/>
                    <a:pt x="9015" y="5898"/>
                  </a:cubicBezTo>
                  <a:cubicBezTo>
                    <a:pt x="9153" y="5898"/>
                    <a:pt x="9299" y="5727"/>
                    <a:pt x="9341" y="5518"/>
                  </a:cubicBezTo>
                  <a:cubicBezTo>
                    <a:pt x="9383" y="5308"/>
                    <a:pt x="9305" y="5140"/>
                    <a:pt x="9168" y="5140"/>
                  </a:cubicBezTo>
                  <a:close/>
                  <a:moveTo>
                    <a:pt x="9780" y="5140"/>
                  </a:moveTo>
                  <a:cubicBezTo>
                    <a:pt x="9643" y="5140"/>
                    <a:pt x="9499" y="5308"/>
                    <a:pt x="9457" y="5518"/>
                  </a:cubicBezTo>
                  <a:cubicBezTo>
                    <a:pt x="9416" y="5727"/>
                    <a:pt x="9494" y="5898"/>
                    <a:pt x="9632" y="5898"/>
                  </a:cubicBezTo>
                  <a:cubicBezTo>
                    <a:pt x="9771" y="5898"/>
                    <a:pt x="9915" y="5727"/>
                    <a:pt x="9956" y="5518"/>
                  </a:cubicBezTo>
                  <a:cubicBezTo>
                    <a:pt x="9996" y="5308"/>
                    <a:pt x="9917" y="5140"/>
                    <a:pt x="9780" y="5140"/>
                  </a:cubicBezTo>
                  <a:close/>
                  <a:moveTo>
                    <a:pt x="10382" y="5140"/>
                  </a:moveTo>
                  <a:cubicBezTo>
                    <a:pt x="10245" y="5140"/>
                    <a:pt x="10102" y="5308"/>
                    <a:pt x="10062" y="5518"/>
                  </a:cubicBezTo>
                  <a:cubicBezTo>
                    <a:pt x="10022" y="5727"/>
                    <a:pt x="10102" y="5898"/>
                    <a:pt x="10240" y="5898"/>
                  </a:cubicBezTo>
                  <a:cubicBezTo>
                    <a:pt x="10378" y="5898"/>
                    <a:pt x="10522" y="5727"/>
                    <a:pt x="10560" y="5518"/>
                  </a:cubicBezTo>
                  <a:cubicBezTo>
                    <a:pt x="10599" y="5308"/>
                    <a:pt x="10519" y="5140"/>
                    <a:pt x="10382" y="5140"/>
                  </a:cubicBezTo>
                  <a:close/>
                  <a:moveTo>
                    <a:pt x="10993" y="5140"/>
                  </a:moveTo>
                  <a:cubicBezTo>
                    <a:pt x="10857" y="5140"/>
                    <a:pt x="10715" y="5308"/>
                    <a:pt x="10677" y="5518"/>
                  </a:cubicBezTo>
                  <a:cubicBezTo>
                    <a:pt x="10639" y="5727"/>
                    <a:pt x="10719" y="5898"/>
                    <a:pt x="10858" y="5898"/>
                  </a:cubicBezTo>
                  <a:cubicBezTo>
                    <a:pt x="10996" y="5898"/>
                    <a:pt x="11138" y="5727"/>
                    <a:pt x="11175" y="5518"/>
                  </a:cubicBezTo>
                  <a:cubicBezTo>
                    <a:pt x="11212" y="5308"/>
                    <a:pt x="11130" y="5140"/>
                    <a:pt x="10993" y="5140"/>
                  </a:cubicBezTo>
                  <a:close/>
                  <a:moveTo>
                    <a:pt x="11596" y="5140"/>
                  </a:moveTo>
                  <a:cubicBezTo>
                    <a:pt x="11459" y="5140"/>
                    <a:pt x="11318" y="5308"/>
                    <a:pt x="11282" y="5518"/>
                  </a:cubicBezTo>
                  <a:cubicBezTo>
                    <a:pt x="11245" y="5727"/>
                    <a:pt x="11327" y="5898"/>
                    <a:pt x="11465" y="5898"/>
                  </a:cubicBezTo>
                  <a:cubicBezTo>
                    <a:pt x="11604" y="5898"/>
                    <a:pt x="11745" y="5727"/>
                    <a:pt x="11780" y="5518"/>
                  </a:cubicBezTo>
                  <a:cubicBezTo>
                    <a:pt x="11815" y="5308"/>
                    <a:pt x="11732" y="5140"/>
                    <a:pt x="11596" y="5140"/>
                  </a:cubicBezTo>
                  <a:close/>
                  <a:moveTo>
                    <a:pt x="12208" y="5140"/>
                  </a:moveTo>
                  <a:cubicBezTo>
                    <a:pt x="12071" y="5140"/>
                    <a:pt x="11931" y="5308"/>
                    <a:pt x="11896" y="5518"/>
                  </a:cubicBezTo>
                  <a:cubicBezTo>
                    <a:pt x="11861" y="5727"/>
                    <a:pt x="11945" y="5898"/>
                    <a:pt x="12083" y="5898"/>
                  </a:cubicBezTo>
                  <a:cubicBezTo>
                    <a:pt x="12222" y="5898"/>
                    <a:pt x="12361" y="5727"/>
                    <a:pt x="12395" y="5518"/>
                  </a:cubicBezTo>
                  <a:cubicBezTo>
                    <a:pt x="12429" y="5308"/>
                    <a:pt x="12344" y="5140"/>
                    <a:pt x="12208" y="5140"/>
                  </a:cubicBezTo>
                  <a:close/>
                  <a:moveTo>
                    <a:pt x="12819" y="5140"/>
                  </a:moveTo>
                  <a:cubicBezTo>
                    <a:pt x="12683" y="5140"/>
                    <a:pt x="12545" y="5308"/>
                    <a:pt x="12511" y="5518"/>
                  </a:cubicBezTo>
                  <a:cubicBezTo>
                    <a:pt x="12478" y="5727"/>
                    <a:pt x="12563" y="5898"/>
                    <a:pt x="12701" y="5898"/>
                  </a:cubicBezTo>
                  <a:cubicBezTo>
                    <a:pt x="12839" y="5898"/>
                    <a:pt x="12978" y="5727"/>
                    <a:pt x="13010" y="5518"/>
                  </a:cubicBezTo>
                  <a:cubicBezTo>
                    <a:pt x="13042" y="5308"/>
                    <a:pt x="12956" y="5140"/>
                    <a:pt x="12819" y="5140"/>
                  </a:cubicBezTo>
                  <a:close/>
                  <a:moveTo>
                    <a:pt x="13421" y="5140"/>
                  </a:moveTo>
                  <a:cubicBezTo>
                    <a:pt x="13284" y="5140"/>
                    <a:pt x="13148" y="5308"/>
                    <a:pt x="13116" y="5518"/>
                  </a:cubicBezTo>
                  <a:cubicBezTo>
                    <a:pt x="13085" y="5727"/>
                    <a:pt x="13170" y="5898"/>
                    <a:pt x="13309" y="5898"/>
                  </a:cubicBezTo>
                  <a:cubicBezTo>
                    <a:pt x="13447" y="5898"/>
                    <a:pt x="13584" y="5727"/>
                    <a:pt x="13615" y="5518"/>
                  </a:cubicBezTo>
                  <a:cubicBezTo>
                    <a:pt x="13645" y="5308"/>
                    <a:pt x="13558" y="5140"/>
                    <a:pt x="13421" y="5140"/>
                  </a:cubicBezTo>
                  <a:close/>
                  <a:moveTo>
                    <a:pt x="14033" y="5140"/>
                  </a:moveTo>
                  <a:cubicBezTo>
                    <a:pt x="13896" y="5140"/>
                    <a:pt x="13761" y="5308"/>
                    <a:pt x="13731" y="5518"/>
                  </a:cubicBezTo>
                  <a:cubicBezTo>
                    <a:pt x="13701" y="5727"/>
                    <a:pt x="13788" y="5898"/>
                    <a:pt x="13926" y="5898"/>
                  </a:cubicBezTo>
                  <a:cubicBezTo>
                    <a:pt x="14065" y="5898"/>
                    <a:pt x="14200" y="5727"/>
                    <a:pt x="14229" y="5518"/>
                  </a:cubicBezTo>
                  <a:cubicBezTo>
                    <a:pt x="14258" y="5308"/>
                    <a:pt x="14170" y="5140"/>
                    <a:pt x="14033" y="5140"/>
                  </a:cubicBezTo>
                  <a:close/>
                  <a:moveTo>
                    <a:pt x="14635" y="5140"/>
                  </a:moveTo>
                  <a:cubicBezTo>
                    <a:pt x="14498" y="5140"/>
                    <a:pt x="14365" y="5308"/>
                    <a:pt x="14336" y="5518"/>
                  </a:cubicBezTo>
                  <a:cubicBezTo>
                    <a:pt x="14308" y="5727"/>
                    <a:pt x="14396" y="5898"/>
                    <a:pt x="14534" y="5898"/>
                  </a:cubicBezTo>
                  <a:cubicBezTo>
                    <a:pt x="14673" y="5898"/>
                    <a:pt x="14807" y="5727"/>
                    <a:pt x="14834" y="5518"/>
                  </a:cubicBezTo>
                  <a:cubicBezTo>
                    <a:pt x="14862" y="5308"/>
                    <a:pt x="14772" y="5140"/>
                    <a:pt x="14635" y="5140"/>
                  </a:cubicBezTo>
                  <a:close/>
                  <a:moveTo>
                    <a:pt x="15247" y="5140"/>
                  </a:moveTo>
                  <a:cubicBezTo>
                    <a:pt x="15110" y="5140"/>
                    <a:pt x="14978" y="5308"/>
                    <a:pt x="14951" y="5518"/>
                  </a:cubicBezTo>
                  <a:cubicBezTo>
                    <a:pt x="14924" y="5727"/>
                    <a:pt x="15014" y="5898"/>
                    <a:pt x="15152" y="5898"/>
                  </a:cubicBezTo>
                  <a:cubicBezTo>
                    <a:pt x="15291" y="5898"/>
                    <a:pt x="15423" y="5727"/>
                    <a:pt x="15449" y="5518"/>
                  </a:cubicBezTo>
                  <a:cubicBezTo>
                    <a:pt x="15475" y="5308"/>
                    <a:pt x="15384" y="5140"/>
                    <a:pt x="15247" y="5140"/>
                  </a:cubicBezTo>
                  <a:close/>
                  <a:moveTo>
                    <a:pt x="16461" y="5140"/>
                  </a:moveTo>
                  <a:cubicBezTo>
                    <a:pt x="16324" y="5140"/>
                    <a:pt x="16195" y="5308"/>
                    <a:pt x="16171" y="5518"/>
                  </a:cubicBezTo>
                  <a:cubicBezTo>
                    <a:pt x="16148" y="5727"/>
                    <a:pt x="16240" y="5898"/>
                    <a:pt x="16378" y="5898"/>
                  </a:cubicBezTo>
                  <a:cubicBezTo>
                    <a:pt x="16517" y="5898"/>
                    <a:pt x="16647" y="5727"/>
                    <a:pt x="16669" y="5518"/>
                  </a:cubicBezTo>
                  <a:cubicBezTo>
                    <a:pt x="16691" y="5308"/>
                    <a:pt x="16598" y="5140"/>
                    <a:pt x="16461" y="5140"/>
                  </a:cubicBezTo>
                  <a:close/>
                  <a:moveTo>
                    <a:pt x="17064" y="5140"/>
                  </a:moveTo>
                  <a:cubicBezTo>
                    <a:pt x="16927" y="5140"/>
                    <a:pt x="16798" y="5308"/>
                    <a:pt x="16776" y="5518"/>
                  </a:cubicBezTo>
                  <a:cubicBezTo>
                    <a:pt x="16754" y="5727"/>
                    <a:pt x="16848" y="5898"/>
                    <a:pt x="16986" y="5898"/>
                  </a:cubicBezTo>
                  <a:cubicBezTo>
                    <a:pt x="17125" y="5898"/>
                    <a:pt x="17254" y="5727"/>
                    <a:pt x="17274" y="5518"/>
                  </a:cubicBezTo>
                  <a:cubicBezTo>
                    <a:pt x="17295" y="5308"/>
                    <a:pt x="17200" y="5140"/>
                    <a:pt x="17064" y="5140"/>
                  </a:cubicBezTo>
                  <a:close/>
                  <a:moveTo>
                    <a:pt x="17676" y="5140"/>
                  </a:moveTo>
                  <a:cubicBezTo>
                    <a:pt x="17539" y="5140"/>
                    <a:pt x="17412" y="5308"/>
                    <a:pt x="17391" y="5518"/>
                  </a:cubicBezTo>
                  <a:cubicBezTo>
                    <a:pt x="17371" y="5727"/>
                    <a:pt x="17466" y="5898"/>
                    <a:pt x="17605" y="5898"/>
                  </a:cubicBezTo>
                  <a:cubicBezTo>
                    <a:pt x="17743" y="5898"/>
                    <a:pt x="17871" y="5727"/>
                    <a:pt x="17890" y="5518"/>
                  </a:cubicBezTo>
                  <a:cubicBezTo>
                    <a:pt x="17909" y="5308"/>
                    <a:pt x="17813" y="5140"/>
                    <a:pt x="17676" y="5140"/>
                  </a:cubicBezTo>
                  <a:close/>
                  <a:moveTo>
                    <a:pt x="20707" y="5140"/>
                  </a:moveTo>
                  <a:cubicBezTo>
                    <a:pt x="20570" y="5140"/>
                    <a:pt x="20449" y="5308"/>
                    <a:pt x="20437" y="5518"/>
                  </a:cubicBezTo>
                  <a:cubicBezTo>
                    <a:pt x="20425" y="5727"/>
                    <a:pt x="20527" y="5898"/>
                    <a:pt x="20665" y="5898"/>
                  </a:cubicBezTo>
                  <a:cubicBezTo>
                    <a:pt x="20804" y="5898"/>
                    <a:pt x="20924" y="5727"/>
                    <a:pt x="20935" y="5518"/>
                  </a:cubicBezTo>
                  <a:cubicBezTo>
                    <a:pt x="20946" y="5308"/>
                    <a:pt x="20844" y="5140"/>
                    <a:pt x="20707" y="5140"/>
                  </a:cubicBezTo>
                  <a:close/>
                  <a:moveTo>
                    <a:pt x="21320" y="5140"/>
                  </a:moveTo>
                  <a:cubicBezTo>
                    <a:pt x="21183" y="5140"/>
                    <a:pt x="21063" y="5308"/>
                    <a:pt x="21053" y="5518"/>
                  </a:cubicBezTo>
                  <a:cubicBezTo>
                    <a:pt x="21042" y="5727"/>
                    <a:pt x="21146" y="5898"/>
                    <a:pt x="21284" y="5898"/>
                  </a:cubicBezTo>
                  <a:cubicBezTo>
                    <a:pt x="21422" y="5898"/>
                    <a:pt x="21542" y="5727"/>
                    <a:pt x="21551" y="5518"/>
                  </a:cubicBezTo>
                  <a:cubicBezTo>
                    <a:pt x="21560" y="5308"/>
                    <a:pt x="21456" y="5140"/>
                    <a:pt x="21320" y="5140"/>
                  </a:cubicBezTo>
                  <a:close/>
                  <a:moveTo>
                    <a:pt x="1604" y="6077"/>
                  </a:moveTo>
                  <a:cubicBezTo>
                    <a:pt x="1465" y="6077"/>
                    <a:pt x="1301" y="6250"/>
                    <a:pt x="1237" y="6464"/>
                  </a:cubicBezTo>
                  <a:cubicBezTo>
                    <a:pt x="1173" y="6679"/>
                    <a:pt x="1233" y="6854"/>
                    <a:pt x="1373" y="6854"/>
                  </a:cubicBezTo>
                  <a:cubicBezTo>
                    <a:pt x="1513" y="6854"/>
                    <a:pt x="1678" y="6679"/>
                    <a:pt x="1741" y="6464"/>
                  </a:cubicBezTo>
                  <a:cubicBezTo>
                    <a:pt x="1804" y="6250"/>
                    <a:pt x="1742" y="6077"/>
                    <a:pt x="1604" y="6077"/>
                  </a:cubicBezTo>
                  <a:close/>
                  <a:moveTo>
                    <a:pt x="2225" y="6077"/>
                  </a:moveTo>
                  <a:cubicBezTo>
                    <a:pt x="2087" y="6077"/>
                    <a:pt x="1924" y="6250"/>
                    <a:pt x="1861" y="6464"/>
                  </a:cubicBezTo>
                  <a:cubicBezTo>
                    <a:pt x="1799" y="6679"/>
                    <a:pt x="1861" y="6854"/>
                    <a:pt x="2001" y="6854"/>
                  </a:cubicBezTo>
                  <a:cubicBezTo>
                    <a:pt x="2141" y="6854"/>
                    <a:pt x="2304" y="6679"/>
                    <a:pt x="2366" y="6464"/>
                  </a:cubicBezTo>
                  <a:cubicBezTo>
                    <a:pt x="2427" y="6250"/>
                    <a:pt x="2364" y="6077"/>
                    <a:pt x="2225" y="6077"/>
                  </a:cubicBezTo>
                  <a:close/>
                  <a:moveTo>
                    <a:pt x="2836" y="6077"/>
                  </a:moveTo>
                  <a:cubicBezTo>
                    <a:pt x="2698" y="6077"/>
                    <a:pt x="2537" y="6250"/>
                    <a:pt x="2476" y="6464"/>
                  </a:cubicBezTo>
                  <a:cubicBezTo>
                    <a:pt x="2415" y="6679"/>
                    <a:pt x="2478" y="6854"/>
                    <a:pt x="2618" y="6854"/>
                  </a:cubicBezTo>
                  <a:cubicBezTo>
                    <a:pt x="2758" y="6854"/>
                    <a:pt x="2920" y="6679"/>
                    <a:pt x="2980" y="6464"/>
                  </a:cubicBezTo>
                  <a:cubicBezTo>
                    <a:pt x="3039" y="6250"/>
                    <a:pt x="2975" y="6077"/>
                    <a:pt x="2836" y="6077"/>
                  </a:cubicBezTo>
                  <a:close/>
                  <a:moveTo>
                    <a:pt x="3448" y="6077"/>
                  </a:moveTo>
                  <a:cubicBezTo>
                    <a:pt x="3309" y="6077"/>
                    <a:pt x="3149" y="6250"/>
                    <a:pt x="3090" y="6464"/>
                  </a:cubicBezTo>
                  <a:cubicBezTo>
                    <a:pt x="3031" y="6679"/>
                    <a:pt x="3096" y="6854"/>
                    <a:pt x="3236" y="6854"/>
                  </a:cubicBezTo>
                  <a:cubicBezTo>
                    <a:pt x="3375" y="6854"/>
                    <a:pt x="3536" y="6679"/>
                    <a:pt x="3594" y="6464"/>
                  </a:cubicBezTo>
                  <a:cubicBezTo>
                    <a:pt x="3652" y="6250"/>
                    <a:pt x="3586" y="6077"/>
                    <a:pt x="3448" y="6077"/>
                  </a:cubicBezTo>
                  <a:close/>
                  <a:moveTo>
                    <a:pt x="4069" y="6077"/>
                  </a:moveTo>
                  <a:cubicBezTo>
                    <a:pt x="3931" y="6077"/>
                    <a:pt x="3772" y="6250"/>
                    <a:pt x="3715" y="6464"/>
                  </a:cubicBezTo>
                  <a:cubicBezTo>
                    <a:pt x="3657" y="6679"/>
                    <a:pt x="3724" y="6854"/>
                    <a:pt x="3863" y="6854"/>
                  </a:cubicBezTo>
                  <a:cubicBezTo>
                    <a:pt x="4003" y="6854"/>
                    <a:pt x="4162" y="6679"/>
                    <a:pt x="4219" y="6464"/>
                  </a:cubicBezTo>
                  <a:cubicBezTo>
                    <a:pt x="4275" y="6250"/>
                    <a:pt x="4208" y="6077"/>
                    <a:pt x="4069" y="6077"/>
                  </a:cubicBezTo>
                  <a:close/>
                  <a:moveTo>
                    <a:pt x="4681" y="6077"/>
                  </a:moveTo>
                  <a:cubicBezTo>
                    <a:pt x="4542" y="6077"/>
                    <a:pt x="4385" y="6250"/>
                    <a:pt x="4329" y="6464"/>
                  </a:cubicBezTo>
                  <a:cubicBezTo>
                    <a:pt x="4273" y="6679"/>
                    <a:pt x="4341" y="6854"/>
                    <a:pt x="4481" y="6854"/>
                  </a:cubicBezTo>
                  <a:cubicBezTo>
                    <a:pt x="4621" y="6854"/>
                    <a:pt x="4779" y="6679"/>
                    <a:pt x="4833" y="6464"/>
                  </a:cubicBezTo>
                  <a:cubicBezTo>
                    <a:pt x="4888" y="6250"/>
                    <a:pt x="4819" y="6077"/>
                    <a:pt x="4681" y="6077"/>
                  </a:cubicBezTo>
                  <a:close/>
                  <a:moveTo>
                    <a:pt x="5292" y="6077"/>
                  </a:moveTo>
                  <a:cubicBezTo>
                    <a:pt x="5154" y="6077"/>
                    <a:pt x="4998" y="6250"/>
                    <a:pt x="4944" y="6464"/>
                  </a:cubicBezTo>
                  <a:cubicBezTo>
                    <a:pt x="4889" y="6679"/>
                    <a:pt x="4958" y="6854"/>
                    <a:pt x="5098" y="6854"/>
                  </a:cubicBezTo>
                  <a:cubicBezTo>
                    <a:pt x="5238" y="6854"/>
                    <a:pt x="5395" y="6679"/>
                    <a:pt x="5448" y="6464"/>
                  </a:cubicBezTo>
                  <a:cubicBezTo>
                    <a:pt x="5500" y="6250"/>
                    <a:pt x="5431" y="6077"/>
                    <a:pt x="5292" y="6077"/>
                  </a:cubicBezTo>
                  <a:close/>
                  <a:moveTo>
                    <a:pt x="5904" y="6077"/>
                  </a:moveTo>
                  <a:cubicBezTo>
                    <a:pt x="5765" y="6077"/>
                    <a:pt x="5611" y="6250"/>
                    <a:pt x="5558" y="6464"/>
                  </a:cubicBezTo>
                  <a:cubicBezTo>
                    <a:pt x="5505" y="6679"/>
                    <a:pt x="5576" y="6854"/>
                    <a:pt x="5716" y="6854"/>
                  </a:cubicBezTo>
                  <a:cubicBezTo>
                    <a:pt x="5856" y="6854"/>
                    <a:pt x="6011" y="6679"/>
                    <a:pt x="6062" y="6464"/>
                  </a:cubicBezTo>
                  <a:cubicBezTo>
                    <a:pt x="6113" y="6250"/>
                    <a:pt x="6042" y="6077"/>
                    <a:pt x="5904" y="6077"/>
                  </a:cubicBezTo>
                  <a:close/>
                  <a:moveTo>
                    <a:pt x="6525" y="6077"/>
                  </a:moveTo>
                  <a:cubicBezTo>
                    <a:pt x="6387" y="6077"/>
                    <a:pt x="6234" y="6250"/>
                    <a:pt x="6183" y="6464"/>
                  </a:cubicBezTo>
                  <a:cubicBezTo>
                    <a:pt x="6132" y="6679"/>
                    <a:pt x="6204" y="6854"/>
                    <a:pt x="6344" y="6854"/>
                  </a:cubicBezTo>
                  <a:cubicBezTo>
                    <a:pt x="6483" y="6854"/>
                    <a:pt x="6637" y="6679"/>
                    <a:pt x="6687" y="6464"/>
                  </a:cubicBezTo>
                  <a:cubicBezTo>
                    <a:pt x="6736" y="6250"/>
                    <a:pt x="6664" y="6077"/>
                    <a:pt x="6525" y="6077"/>
                  </a:cubicBezTo>
                  <a:close/>
                  <a:moveTo>
                    <a:pt x="7137" y="6077"/>
                  </a:moveTo>
                  <a:cubicBezTo>
                    <a:pt x="6998" y="6077"/>
                    <a:pt x="6847" y="6250"/>
                    <a:pt x="6798" y="6464"/>
                  </a:cubicBezTo>
                  <a:cubicBezTo>
                    <a:pt x="6748" y="6679"/>
                    <a:pt x="6821" y="6854"/>
                    <a:pt x="6961" y="6854"/>
                  </a:cubicBezTo>
                  <a:cubicBezTo>
                    <a:pt x="7101" y="6854"/>
                    <a:pt x="7253" y="6679"/>
                    <a:pt x="7301" y="6464"/>
                  </a:cubicBezTo>
                  <a:cubicBezTo>
                    <a:pt x="7349" y="6250"/>
                    <a:pt x="7275" y="6077"/>
                    <a:pt x="7137" y="6077"/>
                  </a:cubicBezTo>
                  <a:close/>
                  <a:moveTo>
                    <a:pt x="7749" y="6077"/>
                  </a:moveTo>
                  <a:cubicBezTo>
                    <a:pt x="7610" y="6077"/>
                    <a:pt x="7460" y="6250"/>
                    <a:pt x="7412" y="6464"/>
                  </a:cubicBezTo>
                  <a:cubicBezTo>
                    <a:pt x="7365" y="6679"/>
                    <a:pt x="7439" y="6854"/>
                    <a:pt x="7579" y="6854"/>
                  </a:cubicBezTo>
                  <a:cubicBezTo>
                    <a:pt x="7719" y="6854"/>
                    <a:pt x="7870" y="6679"/>
                    <a:pt x="7916" y="6464"/>
                  </a:cubicBezTo>
                  <a:cubicBezTo>
                    <a:pt x="7962" y="6250"/>
                    <a:pt x="7887" y="6077"/>
                    <a:pt x="7749" y="6077"/>
                  </a:cubicBezTo>
                  <a:close/>
                  <a:moveTo>
                    <a:pt x="8370" y="6077"/>
                  </a:moveTo>
                  <a:cubicBezTo>
                    <a:pt x="8232" y="6077"/>
                    <a:pt x="8083" y="6250"/>
                    <a:pt x="8037" y="6464"/>
                  </a:cubicBezTo>
                  <a:cubicBezTo>
                    <a:pt x="7991" y="6679"/>
                    <a:pt x="8067" y="6854"/>
                    <a:pt x="8207" y="6854"/>
                  </a:cubicBezTo>
                  <a:cubicBezTo>
                    <a:pt x="8346" y="6854"/>
                    <a:pt x="8496" y="6679"/>
                    <a:pt x="8541" y="6464"/>
                  </a:cubicBezTo>
                  <a:cubicBezTo>
                    <a:pt x="8585" y="6250"/>
                    <a:pt x="8509" y="6077"/>
                    <a:pt x="8370" y="6077"/>
                  </a:cubicBezTo>
                  <a:close/>
                  <a:moveTo>
                    <a:pt x="8982" y="6077"/>
                  </a:moveTo>
                  <a:cubicBezTo>
                    <a:pt x="8844" y="6077"/>
                    <a:pt x="8696" y="6250"/>
                    <a:pt x="8652" y="6464"/>
                  </a:cubicBezTo>
                  <a:cubicBezTo>
                    <a:pt x="8607" y="6679"/>
                    <a:pt x="8685" y="6854"/>
                    <a:pt x="8824" y="6854"/>
                  </a:cubicBezTo>
                  <a:cubicBezTo>
                    <a:pt x="8964" y="6854"/>
                    <a:pt x="9113" y="6679"/>
                    <a:pt x="9156" y="6464"/>
                  </a:cubicBezTo>
                  <a:cubicBezTo>
                    <a:pt x="9198" y="6250"/>
                    <a:pt x="9120" y="6077"/>
                    <a:pt x="8982" y="6077"/>
                  </a:cubicBezTo>
                  <a:close/>
                  <a:moveTo>
                    <a:pt x="9594" y="6077"/>
                  </a:moveTo>
                  <a:cubicBezTo>
                    <a:pt x="9455" y="6077"/>
                    <a:pt x="9309" y="6250"/>
                    <a:pt x="9266" y="6464"/>
                  </a:cubicBezTo>
                  <a:cubicBezTo>
                    <a:pt x="9224" y="6679"/>
                    <a:pt x="9302" y="6854"/>
                    <a:pt x="9442" y="6854"/>
                  </a:cubicBezTo>
                  <a:cubicBezTo>
                    <a:pt x="9582" y="6854"/>
                    <a:pt x="9729" y="6679"/>
                    <a:pt x="9770" y="6464"/>
                  </a:cubicBezTo>
                  <a:cubicBezTo>
                    <a:pt x="9811" y="6250"/>
                    <a:pt x="9732" y="6077"/>
                    <a:pt x="9594" y="6077"/>
                  </a:cubicBezTo>
                  <a:close/>
                  <a:moveTo>
                    <a:pt x="10216" y="6077"/>
                  </a:moveTo>
                  <a:cubicBezTo>
                    <a:pt x="10077" y="6077"/>
                    <a:pt x="9932" y="6250"/>
                    <a:pt x="9891" y="6464"/>
                  </a:cubicBezTo>
                  <a:cubicBezTo>
                    <a:pt x="9850" y="6679"/>
                    <a:pt x="9930" y="6854"/>
                    <a:pt x="10070" y="6854"/>
                  </a:cubicBezTo>
                  <a:cubicBezTo>
                    <a:pt x="10210" y="6854"/>
                    <a:pt x="10356" y="6679"/>
                    <a:pt x="10395" y="6464"/>
                  </a:cubicBezTo>
                  <a:cubicBezTo>
                    <a:pt x="10435" y="6250"/>
                    <a:pt x="10354" y="6077"/>
                    <a:pt x="10216" y="6077"/>
                  </a:cubicBezTo>
                  <a:close/>
                  <a:moveTo>
                    <a:pt x="10827" y="6077"/>
                  </a:moveTo>
                  <a:cubicBezTo>
                    <a:pt x="10688" y="6077"/>
                    <a:pt x="10545" y="6250"/>
                    <a:pt x="10506" y="6464"/>
                  </a:cubicBezTo>
                  <a:cubicBezTo>
                    <a:pt x="10466" y="6679"/>
                    <a:pt x="10548" y="6854"/>
                    <a:pt x="10688" y="6854"/>
                  </a:cubicBezTo>
                  <a:cubicBezTo>
                    <a:pt x="10827" y="6854"/>
                    <a:pt x="10972" y="6679"/>
                    <a:pt x="11010" y="6464"/>
                  </a:cubicBezTo>
                  <a:cubicBezTo>
                    <a:pt x="11047" y="6250"/>
                    <a:pt x="10965" y="6077"/>
                    <a:pt x="10827" y="6077"/>
                  </a:cubicBezTo>
                  <a:close/>
                  <a:moveTo>
                    <a:pt x="13284" y="6077"/>
                  </a:moveTo>
                  <a:cubicBezTo>
                    <a:pt x="13146" y="6077"/>
                    <a:pt x="13008" y="6250"/>
                    <a:pt x="12975" y="6464"/>
                  </a:cubicBezTo>
                  <a:cubicBezTo>
                    <a:pt x="12943" y="6679"/>
                    <a:pt x="13029" y="6854"/>
                    <a:pt x="13169" y="6854"/>
                  </a:cubicBezTo>
                  <a:cubicBezTo>
                    <a:pt x="13309" y="6854"/>
                    <a:pt x="13448" y="6679"/>
                    <a:pt x="13480" y="6464"/>
                  </a:cubicBezTo>
                  <a:cubicBezTo>
                    <a:pt x="13511" y="6250"/>
                    <a:pt x="13423" y="6077"/>
                    <a:pt x="13284" y="6077"/>
                  </a:cubicBezTo>
                  <a:close/>
                  <a:moveTo>
                    <a:pt x="13896" y="6077"/>
                  </a:moveTo>
                  <a:cubicBezTo>
                    <a:pt x="13758" y="6077"/>
                    <a:pt x="13621" y="6250"/>
                    <a:pt x="13590" y="6464"/>
                  </a:cubicBezTo>
                  <a:cubicBezTo>
                    <a:pt x="13559" y="6679"/>
                    <a:pt x="13648" y="6854"/>
                    <a:pt x="13787" y="6854"/>
                  </a:cubicBezTo>
                  <a:cubicBezTo>
                    <a:pt x="13927" y="6854"/>
                    <a:pt x="14064" y="6679"/>
                    <a:pt x="14094" y="6464"/>
                  </a:cubicBezTo>
                  <a:cubicBezTo>
                    <a:pt x="14123" y="6250"/>
                    <a:pt x="14035" y="6077"/>
                    <a:pt x="13896" y="6077"/>
                  </a:cubicBezTo>
                  <a:close/>
                  <a:moveTo>
                    <a:pt x="16977" y="6077"/>
                  </a:moveTo>
                  <a:cubicBezTo>
                    <a:pt x="16838" y="6077"/>
                    <a:pt x="16708" y="6250"/>
                    <a:pt x="16685" y="6464"/>
                  </a:cubicBezTo>
                  <a:cubicBezTo>
                    <a:pt x="16663" y="6679"/>
                    <a:pt x="16758" y="6854"/>
                    <a:pt x="16898" y="6854"/>
                  </a:cubicBezTo>
                  <a:cubicBezTo>
                    <a:pt x="17038" y="6854"/>
                    <a:pt x="17169" y="6679"/>
                    <a:pt x="17190" y="6464"/>
                  </a:cubicBezTo>
                  <a:cubicBezTo>
                    <a:pt x="17211" y="6250"/>
                    <a:pt x="17115" y="6077"/>
                    <a:pt x="16977" y="6077"/>
                  </a:cubicBezTo>
                  <a:close/>
                  <a:moveTo>
                    <a:pt x="1949" y="7014"/>
                  </a:moveTo>
                  <a:cubicBezTo>
                    <a:pt x="1809" y="7014"/>
                    <a:pt x="1644" y="7191"/>
                    <a:pt x="1580" y="7410"/>
                  </a:cubicBezTo>
                  <a:cubicBezTo>
                    <a:pt x="1516" y="7630"/>
                    <a:pt x="1578" y="7810"/>
                    <a:pt x="1719" y="7810"/>
                  </a:cubicBezTo>
                  <a:cubicBezTo>
                    <a:pt x="1861" y="7810"/>
                    <a:pt x="2027" y="7630"/>
                    <a:pt x="2090" y="7410"/>
                  </a:cubicBezTo>
                  <a:cubicBezTo>
                    <a:pt x="2153" y="7191"/>
                    <a:pt x="2089" y="7014"/>
                    <a:pt x="1949" y="7014"/>
                  </a:cubicBezTo>
                  <a:close/>
                  <a:moveTo>
                    <a:pt x="2570" y="7014"/>
                  </a:moveTo>
                  <a:cubicBezTo>
                    <a:pt x="2430" y="7014"/>
                    <a:pt x="2266" y="7191"/>
                    <a:pt x="2204" y="7410"/>
                  </a:cubicBezTo>
                  <a:cubicBezTo>
                    <a:pt x="2142" y="7630"/>
                    <a:pt x="2205" y="7810"/>
                    <a:pt x="2347" y="7810"/>
                  </a:cubicBezTo>
                  <a:cubicBezTo>
                    <a:pt x="2489" y="7810"/>
                    <a:pt x="2653" y="7630"/>
                    <a:pt x="2714" y="7410"/>
                  </a:cubicBezTo>
                  <a:cubicBezTo>
                    <a:pt x="2775" y="7191"/>
                    <a:pt x="2710" y="7014"/>
                    <a:pt x="2570" y="7014"/>
                  </a:cubicBezTo>
                  <a:close/>
                  <a:moveTo>
                    <a:pt x="5056" y="7014"/>
                  </a:moveTo>
                  <a:cubicBezTo>
                    <a:pt x="4916" y="7014"/>
                    <a:pt x="4757" y="7191"/>
                    <a:pt x="4702" y="7410"/>
                  </a:cubicBezTo>
                  <a:cubicBezTo>
                    <a:pt x="4647" y="7630"/>
                    <a:pt x="4716" y="7810"/>
                    <a:pt x="4857" y="7810"/>
                  </a:cubicBezTo>
                  <a:cubicBezTo>
                    <a:pt x="4999" y="7810"/>
                    <a:pt x="5158" y="7630"/>
                    <a:pt x="5212" y="7410"/>
                  </a:cubicBezTo>
                  <a:cubicBezTo>
                    <a:pt x="5266" y="7191"/>
                    <a:pt x="5196" y="7014"/>
                    <a:pt x="5056" y="7014"/>
                  </a:cubicBezTo>
                  <a:close/>
                  <a:moveTo>
                    <a:pt x="5678" y="7014"/>
                  </a:moveTo>
                  <a:cubicBezTo>
                    <a:pt x="5537" y="7014"/>
                    <a:pt x="5380" y="7191"/>
                    <a:pt x="5327" y="7410"/>
                  </a:cubicBezTo>
                  <a:cubicBezTo>
                    <a:pt x="5273" y="7630"/>
                    <a:pt x="5343" y="7810"/>
                    <a:pt x="5485" y="7810"/>
                  </a:cubicBezTo>
                  <a:cubicBezTo>
                    <a:pt x="5627" y="7810"/>
                    <a:pt x="5784" y="7630"/>
                    <a:pt x="5837" y="7410"/>
                  </a:cubicBezTo>
                  <a:cubicBezTo>
                    <a:pt x="5889" y="7191"/>
                    <a:pt x="5818" y="7014"/>
                    <a:pt x="5678" y="7014"/>
                  </a:cubicBezTo>
                  <a:close/>
                  <a:moveTo>
                    <a:pt x="6299" y="7014"/>
                  </a:moveTo>
                  <a:cubicBezTo>
                    <a:pt x="6159" y="7014"/>
                    <a:pt x="6003" y="7191"/>
                    <a:pt x="5951" y="7410"/>
                  </a:cubicBezTo>
                  <a:cubicBezTo>
                    <a:pt x="5899" y="7630"/>
                    <a:pt x="5971" y="7810"/>
                    <a:pt x="6113" y="7810"/>
                  </a:cubicBezTo>
                  <a:cubicBezTo>
                    <a:pt x="6254" y="7810"/>
                    <a:pt x="6411" y="7630"/>
                    <a:pt x="6462" y="7410"/>
                  </a:cubicBezTo>
                  <a:cubicBezTo>
                    <a:pt x="6512" y="7191"/>
                    <a:pt x="6439" y="7014"/>
                    <a:pt x="6299" y="7014"/>
                  </a:cubicBezTo>
                  <a:close/>
                  <a:moveTo>
                    <a:pt x="6921" y="7014"/>
                  </a:moveTo>
                  <a:cubicBezTo>
                    <a:pt x="6780" y="7014"/>
                    <a:pt x="6626" y="7191"/>
                    <a:pt x="6576" y="7410"/>
                  </a:cubicBezTo>
                  <a:cubicBezTo>
                    <a:pt x="6526" y="7630"/>
                    <a:pt x="6599" y="7810"/>
                    <a:pt x="6740" y="7810"/>
                  </a:cubicBezTo>
                  <a:cubicBezTo>
                    <a:pt x="6882" y="7810"/>
                    <a:pt x="7037" y="7630"/>
                    <a:pt x="7086" y="7410"/>
                  </a:cubicBezTo>
                  <a:cubicBezTo>
                    <a:pt x="7135" y="7191"/>
                    <a:pt x="7061" y="7014"/>
                    <a:pt x="6921" y="7014"/>
                  </a:cubicBezTo>
                  <a:close/>
                  <a:moveTo>
                    <a:pt x="7542" y="7014"/>
                  </a:moveTo>
                  <a:cubicBezTo>
                    <a:pt x="7402" y="7014"/>
                    <a:pt x="7249" y="7191"/>
                    <a:pt x="7201" y="7410"/>
                  </a:cubicBezTo>
                  <a:cubicBezTo>
                    <a:pt x="7152" y="7630"/>
                    <a:pt x="7227" y="7810"/>
                    <a:pt x="7368" y="7810"/>
                  </a:cubicBezTo>
                  <a:cubicBezTo>
                    <a:pt x="7510" y="7810"/>
                    <a:pt x="7663" y="7630"/>
                    <a:pt x="7711" y="7410"/>
                  </a:cubicBezTo>
                  <a:cubicBezTo>
                    <a:pt x="7758" y="7191"/>
                    <a:pt x="7683" y="7014"/>
                    <a:pt x="7542" y="7014"/>
                  </a:cubicBezTo>
                  <a:close/>
                  <a:moveTo>
                    <a:pt x="8164" y="7014"/>
                  </a:moveTo>
                  <a:cubicBezTo>
                    <a:pt x="8024" y="7014"/>
                    <a:pt x="7872" y="7191"/>
                    <a:pt x="7825" y="7410"/>
                  </a:cubicBezTo>
                  <a:cubicBezTo>
                    <a:pt x="7778" y="7630"/>
                    <a:pt x="7855" y="7810"/>
                    <a:pt x="7996" y="7810"/>
                  </a:cubicBezTo>
                  <a:cubicBezTo>
                    <a:pt x="8138" y="7810"/>
                    <a:pt x="8290" y="7630"/>
                    <a:pt x="8336" y="7410"/>
                  </a:cubicBezTo>
                  <a:cubicBezTo>
                    <a:pt x="8381" y="7191"/>
                    <a:pt x="8304" y="7014"/>
                    <a:pt x="8164" y="7014"/>
                  </a:cubicBezTo>
                  <a:close/>
                  <a:moveTo>
                    <a:pt x="8786" y="7014"/>
                  </a:moveTo>
                  <a:cubicBezTo>
                    <a:pt x="8645" y="7014"/>
                    <a:pt x="8495" y="7191"/>
                    <a:pt x="8450" y="7410"/>
                  </a:cubicBezTo>
                  <a:cubicBezTo>
                    <a:pt x="8405" y="7630"/>
                    <a:pt x="8483" y="7810"/>
                    <a:pt x="8624" y="7810"/>
                  </a:cubicBezTo>
                  <a:cubicBezTo>
                    <a:pt x="8766" y="7810"/>
                    <a:pt x="8916" y="7630"/>
                    <a:pt x="8960" y="7410"/>
                  </a:cubicBezTo>
                  <a:cubicBezTo>
                    <a:pt x="9004" y="7191"/>
                    <a:pt x="8926" y="7014"/>
                    <a:pt x="8786" y="7014"/>
                  </a:cubicBezTo>
                  <a:close/>
                  <a:moveTo>
                    <a:pt x="9407" y="7014"/>
                  </a:moveTo>
                  <a:cubicBezTo>
                    <a:pt x="9267" y="7014"/>
                    <a:pt x="9118" y="7191"/>
                    <a:pt x="9075" y="7410"/>
                  </a:cubicBezTo>
                  <a:cubicBezTo>
                    <a:pt x="9031" y="7630"/>
                    <a:pt x="9110" y="7810"/>
                    <a:pt x="9252" y="7810"/>
                  </a:cubicBezTo>
                  <a:cubicBezTo>
                    <a:pt x="9394" y="7810"/>
                    <a:pt x="9543" y="7630"/>
                    <a:pt x="9585" y="7410"/>
                  </a:cubicBezTo>
                  <a:cubicBezTo>
                    <a:pt x="9627" y="7191"/>
                    <a:pt x="9547" y="7014"/>
                    <a:pt x="9407" y="7014"/>
                  </a:cubicBezTo>
                  <a:close/>
                  <a:moveTo>
                    <a:pt x="10029" y="7014"/>
                  </a:moveTo>
                  <a:cubicBezTo>
                    <a:pt x="9889" y="7014"/>
                    <a:pt x="9741" y="7191"/>
                    <a:pt x="9700" y="7410"/>
                  </a:cubicBezTo>
                  <a:cubicBezTo>
                    <a:pt x="9658" y="7630"/>
                    <a:pt x="9738" y="7810"/>
                    <a:pt x="9880" y="7810"/>
                  </a:cubicBezTo>
                  <a:cubicBezTo>
                    <a:pt x="10021" y="7810"/>
                    <a:pt x="10169" y="7630"/>
                    <a:pt x="10210" y="7410"/>
                  </a:cubicBezTo>
                  <a:cubicBezTo>
                    <a:pt x="10250" y="7191"/>
                    <a:pt x="10169" y="7014"/>
                    <a:pt x="10029" y="7014"/>
                  </a:cubicBezTo>
                  <a:close/>
                  <a:moveTo>
                    <a:pt x="10650" y="7014"/>
                  </a:moveTo>
                  <a:cubicBezTo>
                    <a:pt x="10510" y="7014"/>
                    <a:pt x="10364" y="7191"/>
                    <a:pt x="10324" y="7410"/>
                  </a:cubicBezTo>
                  <a:cubicBezTo>
                    <a:pt x="10284" y="7630"/>
                    <a:pt x="10366" y="7810"/>
                    <a:pt x="10508" y="7810"/>
                  </a:cubicBezTo>
                  <a:cubicBezTo>
                    <a:pt x="10649" y="7810"/>
                    <a:pt x="10796" y="7630"/>
                    <a:pt x="10835" y="7410"/>
                  </a:cubicBezTo>
                  <a:cubicBezTo>
                    <a:pt x="10873" y="7191"/>
                    <a:pt x="10791" y="7014"/>
                    <a:pt x="10650" y="7014"/>
                  </a:cubicBezTo>
                  <a:close/>
                  <a:moveTo>
                    <a:pt x="13148" y="7014"/>
                  </a:moveTo>
                  <a:cubicBezTo>
                    <a:pt x="13008" y="7014"/>
                    <a:pt x="12867" y="7191"/>
                    <a:pt x="12834" y="7410"/>
                  </a:cubicBezTo>
                  <a:cubicBezTo>
                    <a:pt x="12801" y="7630"/>
                    <a:pt x="12888" y="7810"/>
                    <a:pt x="13030" y="7810"/>
                  </a:cubicBezTo>
                  <a:cubicBezTo>
                    <a:pt x="13172" y="7810"/>
                    <a:pt x="13313" y="7630"/>
                    <a:pt x="13345" y="7410"/>
                  </a:cubicBezTo>
                  <a:cubicBezTo>
                    <a:pt x="13376" y="7191"/>
                    <a:pt x="13288" y="7014"/>
                    <a:pt x="13148" y="7014"/>
                  </a:cubicBezTo>
                  <a:close/>
                  <a:moveTo>
                    <a:pt x="13770" y="7014"/>
                  </a:moveTo>
                  <a:cubicBezTo>
                    <a:pt x="13630" y="7014"/>
                    <a:pt x="13491" y="7191"/>
                    <a:pt x="13459" y="7410"/>
                  </a:cubicBezTo>
                  <a:cubicBezTo>
                    <a:pt x="13427" y="7630"/>
                    <a:pt x="13517" y="7810"/>
                    <a:pt x="13658" y="7810"/>
                  </a:cubicBezTo>
                  <a:cubicBezTo>
                    <a:pt x="13800" y="7810"/>
                    <a:pt x="13939" y="7630"/>
                    <a:pt x="13969" y="7410"/>
                  </a:cubicBezTo>
                  <a:cubicBezTo>
                    <a:pt x="13999" y="7191"/>
                    <a:pt x="13910" y="7014"/>
                    <a:pt x="13770" y="7014"/>
                  </a:cubicBezTo>
                  <a:close/>
                  <a:moveTo>
                    <a:pt x="14392" y="7014"/>
                  </a:moveTo>
                  <a:cubicBezTo>
                    <a:pt x="14252" y="7014"/>
                    <a:pt x="14114" y="7191"/>
                    <a:pt x="14084" y="7410"/>
                  </a:cubicBezTo>
                  <a:cubicBezTo>
                    <a:pt x="14054" y="7630"/>
                    <a:pt x="14145" y="7810"/>
                    <a:pt x="14286" y="7810"/>
                  </a:cubicBezTo>
                  <a:cubicBezTo>
                    <a:pt x="14428" y="7810"/>
                    <a:pt x="14566" y="7630"/>
                    <a:pt x="14594" y="7410"/>
                  </a:cubicBezTo>
                  <a:cubicBezTo>
                    <a:pt x="14623" y="7191"/>
                    <a:pt x="14532" y="7014"/>
                    <a:pt x="14392" y="7014"/>
                  </a:cubicBezTo>
                  <a:close/>
                  <a:moveTo>
                    <a:pt x="15014" y="7014"/>
                  </a:moveTo>
                  <a:cubicBezTo>
                    <a:pt x="14874" y="7014"/>
                    <a:pt x="14737" y="7191"/>
                    <a:pt x="14709" y="7410"/>
                  </a:cubicBezTo>
                  <a:cubicBezTo>
                    <a:pt x="14681" y="7630"/>
                    <a:pt x="14773" y="7810"/>
                    <a:pt x="14914" y="7810"/>
                  </a:cubicBezTo>
                  <a:cubicBezTo>
                    <a:pt x="15056" y="7810"/>
                    <a:pt x="15193" y="7630"/>
                    <a:pt x="15219" y="7410"/>
                  </a:cubicBezTo>
                  <a:cubicBezTo>
                    <a:pt x="15246" y="7191"/>
                    <a:pt x="15154" y="7014"/>
                    <a:pt x="15014" y="7014"/>
                  </a:cubicBezTo>
                  <a:close/>
                  <a:moveTo>
                    <a:pt x="411" y="8002"/>
                  </a:moveTo>
                  <a:cubicBezTo>
                    <a:pt x="269" y="8002"/>
                    <a:pt x="98" y="8182"/>
                    <a:pt x="29" y="8407"/>
                  </a:cubicBezTo>
                  <a:cubicBezTo>
                    <a:pt x="-40" y="8632"/>
                    <a:pt x="20" y="8817"/>
                    <a:pt x="163" y="8817"/>
                  </a:cubicBezTo>
                  <a:cubicBezTo>
                    <a:pt x="306" y="8817"/>
                    <a:pt x="478" y="8632"/>
                    <a:pt x="546" y="8407"/>
                  </a:cubicBezTo>
                  <a:cubicBezTo>
                    <a:pt x="613" y="8182"/>
                    <a:pt x="553" y="8002"/>
                    <a:pt x="411" y="8002"/>
                  </a:cubicBezTo>
                  <a:close/>
                  <a:moveTo>
                    <a:pt x="1032" y="8002"/>
                  </a:moveTo>
                  <a:cubicBezTo>
                    <a:pt x="890" y="8002"/>
                    <a:pt x="721" y="8182"/>
                    <a:pt x="653" y="8407"/>
                  </a:cubicBezTo>
                  <a:cubicBezTo>
                    <a:pt x="586" y="8632"/>
                    <a:pt x="647" y="8817"/>
                    <a:pt x="791" y="8817"/>
                  </a:cubicBezTo>
                  <a:cubicBezTo>
                    <a:pt x="934" y="8817"/>
                    <a:pt x="1104" y="8632"/>
                    <a:pt x="1170" y="8407"/>
                  </a:cubicBezTo>
                  <a:cubicBezTo>
                    <a:pt x="1236" y="8182"/>
                    <a:pt x="1174" y="8002"/>
                    <a:pt x="1032" y="8002"/>
                  </a:cubicBezTo>
                  <a:close/>
                  <a:moveTo>
                    <a:pt x="6073" y="8002"/>
                  </a:moveTo>
                  <a:cubicBezTo>
                    <a:pt x="5931" y="8002"/>
                    <a:pt x="5773" y="8182"/>
                    <a:pt x="5720" y="8407"/>
                  </a:cubicBezTo>
                  <a:cubicBezTo>
                    <a:pt x="5666" y="8632"/>
                    <a:pt x="5739" y="8817"/>
                    <a:pt x="5882" y="8817"/>
                  </a:cubicBezTo>
                  <a:cubicBezTo>
                    <a:pt x="6026" y="8817"/>
                    <a:pt x="6184" y="8632"/>
                    <a:pt x="6236" y="8407"/>
                  </a:cubicBezTo>
                  <a:cubicBezTo>
                    <a:pt x="6288" y="8182"/>
                    <a:pt x="6215" y="8002"/>
                    <a:pt x="6073" y="8002"/>
                  </a:cubicBezTo>
                  <a:close/>
                  <a:moveTo>
                    <a:pt x="6704" y="8002"/>
                  </a:moveTo>
                  <a:cubicBezTo>
                    <a:pt x="6563" y="8002"/>
                    <a:pt x="6406" y="8182"/>
                    <a:pt x="6354" y="8407"/>
                  </a:cubicBezTo>
                  <a:cubicBezTo>
                    <a:pt x="6303" y="8632"/>
                    <a:pt x="6377" y="8817"/>
                    <a:pt x="6520" y="8817"/>
                  </a:cubicBezTo>
                  <a:cubicBezTo>
                    <a:pt x="6663" y="8817"/>
                    <a:pt x="6821" y="8632"/>
                    <a:pt x="6871" y="8407"/>
                  </a:cubicBezTo>
                  <a:cubicBezTo>
                    <a:pt x="6921" y="8182"/>
                    <a:pt x="6846" y="8002"/>
                    <a:pt x="6704" y="8002"/>
                  </a:cubicBezTo>
                  <a:close/>
                  <a:moveTo>
                    <a:pt x="7336" y="8002"/>
                  </a:moveTo>
                  <a:cubicBezTo>
                    <a:pt x="7194" y="8002"/>
                    <a:pt x="7039" y="8182"/>
                    <a:pt x="6989" y="8407"/>
                  </a:cubicBezTo>
                  <a:cubicBezTo>
                    <a:pt x="6939" y="8632"/>
                    <a:pt x="7015" y="8817"/>
                    <a:pt x="7158" y="8817"/>
                  </a:cubicBezTo>
                  <a:cubicBezTo>
                    <a:pt x="7302" y="8817"/>
                    <a:pt x="7457" y="8632"/>
                    <a:pt x="7506" y="8407"/>
                  </a:cubicBezTo>
                  <a:cubicBezTo>
                    <a:pt x="7554" y="8182"/>
                    <a:pt x="7478" y="8002"/>
                    <a:pt x="7336" y="8002"/>
                  </a:cubicBezTo>
                  <a:close/>
                  <a:moveTo>
                    <a:pt x="7957" y="8002"/>
                  </a:moveTo>
                  <a:cubicBezTo>
                    <a:pt x="7816" y="8002"/>
                    <a:pt x="7662" y="8182"/>
                    <a:pt x="7614" y="8407"/>
                  </a:cubicBezTo>
                  <a:cubicBezTo>
                    <a:pt x="7566" y="8632"/>
                    <a:pt x="7643" y="8817"/>
                    <a:pt x="7786" y="8817"/>
                  </a:cubicBezTo>
                  <a:cubicBezTo>
                    <a:pt x="7929" y="8817"/>
                    <a:pt x="8083" y="8632"/>
                    <a:pt x="8130" y="8407"/>
                  </a:cubicBezTo>
                  <a:cubicBezTo>
                    <a:pt x="8177" y="8182"/>
                    <a:pt x="8099" y="8002"/>
                    <a:pt x="7957" y="8002"/>
                  </a:cubicBezTo>
                  <a:close/>
                  <a:moveTo>
                    <a:pt x="8589" y="8002"/>
                  </a:moveTo>
                  <a:cubicBezTo>
                    <a:pt x="8447" y="8002"/>
                    <a:pt x="8295" y="8182"/>
                    <a:pt x="8249" y="8407"/>
                  </a:cubicBezTo>
                  <a:cubicBezTo>
                    <a:pt x="8202" y="8632"/>
                    <a:pt x="8281" y="8817"/>
                    <a:pt x="8424" y="8817"/>
                  </a:cubicBezTo>
                  <a:cubicBezTo>
                    <a:pt x="8567" y="8817"/>
                    <a:pt x="8720" y="8632"/>
                    <a:pt x="8765" y="8407"/>
                  </a:cubicBezTo>
                  <a:cubicBezTo>
                    <a:pt x="8810" y="8182"/>
                    <a:pt x="8731" y="8002"/>
                    <a:pt x="8589" y="8002"/>
                  </a:cubicBezTo>
                  <a:close/>
                  <a:moveTo>
                    <a:pt x="9221" y="8002"/>
                  </a:moveTo>
                  <a:cubicBezTo>
                    <a:pt x="9079" y="8002"/>
                    <a:pt x="8928" y="8182"/>
                    <a:pt x="8883" y="8407"/>
                  </a:cubicBezTo>
                  <a:cubicBezTo>
                    <a:pt x="8839" y="8632"/>
                    <a:pt x="8919" y="8817"/>
                    <a:pt x="9062" y="8817"/>
                  </a:cubicBezTo>
                  <a:cubicBezTo>
                    <a:pt x="9205" y="8817"/>
                    <a:pt x="9357" y="8632"/>
                    <a:pt x="9400" y="8407"/>
                  </a:cubicBezTo>
                  <a:cubicBezTo>
                    <a:pt x="9443" y="8182"/>
                    <a:pt x="9363" y="8002"/>
                    <a:pt x="9221" y="8002"/>
                  </a:cubicBezTo>
                  <a:close/>
                  <a:moveTo>
                    <a:pt x="9853" y="8002"/>
                  </a:moveTo>
                  <a:cubicBezTo>
                    <a:pt x="9711" y="8002"/>
                    <a:pt x="9561" y="8182"/>
                    <a:pt x="9518" y="8407"/>
                  </a:cubicBezTo>
                  <a:cubicBezTo>
                    <a:pt x="9475" y="8632"/>
                    <a:pt x="9557" y="8817"/>
                    <a:pt x="9700" y="8817"/>
                  </a:cubicBezTo>
                  <a:cubicBezTo>
                    <a:pt x="9843" y="8817"/>
                    <a:pt x="9994" y="8632"/>
                    <a:pt x="10035" y="8407"/>
                  </a:cubicBezTo>
                  <a:cubicBezTo>
                    <a:pt x="10077" y="8182"/>
                    <a:pt x="9995" y="8002"/>
                    <a:pt x="9853" y="8002"/>
                  </a:cubicBezTo>
                  <a:close/>
                  <a:moveTo>
                    <a:pt x="10484" y="8002"/>
                  </a:moveTo>
                  <a:cubicBezTo>
                    <a:pt x="10342" y="8002"/>
                    <a:pt x="10194" y="8182"/>
                    <a:pt x="10153" y="8407"/>
                  </a:cubicBezTo>
                  <a:cubicBezTo>
                    <a:pt x="10112" y="8632"/>
                    <a:pt x="10194" y="8817"/>
                    <a:pt x="10338" y="8817"/>
                  </a:cubicBezTo>
                  <a:cubicBezTo>
                    <a:pt x="10481" y="8817"/>
                    <a:pt x="10630" y="8632"/>
                    <a:pt x="10670" y="8407"/>
                  </a:cubicBezTo>
                  <a:cubicBezTo>
                    <a:pt x="10709" y="8182"/>
                    <a:pt x="10626" y="8002"/>
                    <a:pt x="10484" y="8002"/>
                  </a:cubicBezTo>
                  <a:close/>
                  <a:moveTo>
                    <a:pt x="11106" y="8002"/>
                  </a:moveTo>
                  <a:cubicBezTo>
                    <a:pt x="10964" y="8002"/>
                    <a:pt x="10817" y="8182"/>
                    <a:pt x="10778" y="8407"/>
                  </a:cubicBezTo>
                  <a:cubicBezTo>
                    <a:pt x="10739" y="8632"/>
                    <a:pt x="10823" y="8817"/>
                    <a:pt x="10966" y="8817"/>
                  </a:cubicBezTo>
                  <a:cubicBezTo>
                    <a:pt x="11109" y="8817"/>
                    <a:pt x="11257" y="8632"/>
                    <a:pt x="11295" y="8407"/>
                  </a:cubicBezTo>
                  <a:cubicBezTo>
                    <a:pt x="11333" y="8182"/>
                    <a:pt x="11248" y="8002"/>
                    <a:pt x="11106" y="8002"/>
                  </a:cubicBezTo>
                  <a:close/>
                  <a:moveTo>
                    <a:pt x="11738" y="8002"/>
                  </a:moveTo>
                  <a:cubicBezTo>
                    <a:pt x="11596" y="8002"/>
                    <a:pt x="11450" y="8182"/>
                    <a:pt x="11413" y="8407"/>
                  </a:cubicBezTo>
                  <a:cubicBezTo>
                    <a:pt x="11375" y="8632"/>
                    <a:pt x="11461" y="8817"/>
                    <a:pt x="11604" y="8817"/>
                  </a:cubicBezTo>
                  <a:cubicBezTo>
                    <a:pt x="11748" y="8817"/>
                    <a:pt x="11893" y="8632"/>
                    <a:pt x="11930" y="8407"/>
                  </a:cubicBezTo>
                  <a:cubicBezTo>
                    <a:pt x="11966" y="8182"/>
                    <a:pt x="11880" y="8002"/>
                    <a:pt x="11738" y="8002"/>
                  </a:cubicBezTo>
                  <a:close/>
                  <a:moveTo>
                    <a:pt x="13001" y="8002"/>
                  </a:moveTo>
                  <a:cubicBezTo>
                    <a:pt x="12860" y="8002"/>
                    <a:pt x="12717" y="8182"/>
                    <a:pt x="12683" y="8407"/>
                  </a:cubicBezTo>
                  <a:cubicBezTo>
                    <a:pt x="12649" y="8632"/>
                    <a:pt x="12737" y="8817"/>
                    <a:pt x="12880" y="8817"/>
                  </a:cubicBezTo>
                  <a:cubicBezTo>
                    <a:pt x="13024" y="8817"/>
                    <a:pt x="13167" y="8632"/>
                    <a:pt x="13200" y="8407"/>
                  </a:cubicBezTo>
                  <a:cubicBezTo>
                    <a:pt x="13232" y="8182"/>
                    <a:pt x="13143" y="8002"/>
                    <a:pt x="13001" y="8002"/>
                  </a:cubicBezTo>
                  <a:close/>
                  <a:moveTo>
                    <a:pt x="13633" y="8002"/>
                  </a:moveTo>
                  <a:cubicBezTo>
                    <a:pt x="13491" y="8002"/>
                    <a:pt x="13350" y="8182"/>
                    <a:pt x="13318" y="8407"/>
                  </a:cubicBezTo>
                  <a:cubicBezTo>
                    <a:pt x="13286" y="8632"/>
                    <a:pt x="13375" y="8817"/>
                    <a:pt x="13519" y="8817"/>
                  </a:cubicBezTo>
                  <a:cubicBezTo>
                    <a:pt x="13662" y="8817"/>
                    <a:pt x="13803" y="8632"/>
                    <a:pt x="13834" y="8407"/>
                  </a:cubicBezTo>
                  <a:cubicBezTo>
                    <a:pt x="13865" y="8182"/>
                    <a:pt x="13775" y="8002"/>
                    <a:pt x="13633" y="8002"/>
                  </a:cubicBezTo>
                  <a:close/>
                  <a:moveTo>
                    <a:pt x="14255" y="8002"/>
                  </a:moveTo>
                  <a:cubicBezTo>
                    <a:pt x="14113" y="8002"/>
                    <a:pt x="13974" y="8182"/>
                    <a:pt x="13943" y="8407"/>
                  </a:cubicBezTo>
                  <a:cubicBezTo>
                    <a:pt x="13912" y="8632"/>
                    <a:pt x="14004" y="8817"/>
                    <a:pt x="14147" y="8817"/>
                  </a:cubicBezTo>
                  <a:cubicBezTo>
                    <a:pt x="14290" y="8817"/>
                    <a:pt x="14430" y="8632"/>
                    <a:pt x="14460" y="8407"/>
                  </a:cubicBezTo>
                  <a:cubicBezTo>
                    <a:pt x="14489" y="8182"/>
                    <a:pt x="14397" y="8002"/>
                    <a:pt x="14255" y="8002"/>
                  </a:cubicBezTo>
                  <a:close/>
                  <a:moveTo>
                    <a:pt x="14887" y="8002"/>
                  </a:moveTo>
                  <a:cubicBezTo>
                    <a:pt x="14745" y="8002"/>
                    <a:pt x="14607" y="8182"/>
                    <a:pt x="14578" y="8407"/>
                  </a:cubicBezTo>
                  <a:cubicBezTo>
                    <a:pt x="14549" y="8632"/>
                    <a:pt x="14642" y="8817"/>
                    <a:pt x="14785" y="8817"/>
                  </a:cubicBezTo>
                  <a:cubicBezTo>
                    <a:pt x="14929" y="8817"/>
                    <a:pt x="15067" y="8632"/>
                    <a:pt x="15095" y="8407"/>
                  </a:cubicBezTo>
                  <a:cubicBezTo>
                    <a:pt x="15122" y="8182"/>
                    <a:pt x="15029" y="8002"/>
                    <a:pt x="14887" y="8002"/>
                  </a:cubicBezTo>
                  <a:close/>
                  <a:moveTo>
                    <a:pt x="15519" y="8002"/>
                  </a:moveTo>
                  <a:cubicBezTo>
                    <a:pt x="15378" y="8002"/>
                    <a:pt x="15240" y="8182"/>
                    <a:pt x="15213" y="8407"/>
                  </a:cubicBezTo>
                  <a:cubicBezTo>
                    <a:pt x="15186" y="8632"/>
                    <a:pt x="15280" y="8817"/>
                    <a:pt x="15423" y="8817"/>
                  </a:cubicBezTo>
                  <a:cubicBezTo>
                    <a:pt x="15567" y="8817"/>
                    <a:pt x="15704" y="8632"/>
                    <a:pt x="15730" y="8407"/>
                  </a:cubicBezTo>
                  <a:cubicBezTo>
                    <a:pt x="15756" y="8182"/>
                    <a:pt x="15661" y="8002"/>
                    <a:pt x="15519" y="8002"/>
                  </a:cubicBezTo>
                  <a:close/>
                  <a:moveTo>
                    <a:pt x="5837" y="8989"/>
                  </a:moveTo>
                  <a:cubicBezTo>
                    <a:pt x="5693" y="8989"/>
                    <a:pt x="5533" y="9174"/>
                    <a:pt x="5478" y="9405"/>
                  </a:cubicBezTo>
                  <a:cubicBezTo>
                    <a:pt x="5423" y="9636"/>
                    <a:pt x="5496" y="9824"/>
                    <a:pt x="5641" y="9824"/>
                  </a:cubicBezTo>
                  <a:cubicBezTo>
                    <a:pt x="5786" y="9824"/>
                    <a:pt x="5948" y="9636"/>
                    <a:pt x="6001" y="9405"/>
                  </a:cubicBezTo>
                  <a:cubicBezTo>
                    <a:pt x="6054" y="9174"/>
                    <a:pt x="5980" y="8989"/>
                    <a:pt x="5837" y="8989"/>
                  </a:cubicBezTo>
                  <a:close/>
                  <a:moveTo>
                    <a:pt x="6478" y="8989"/>
                  </a:moveTo>
                  <a:cubicBezTo>
                    <a:pt x="6335" y="8989"/>
                    <a:pt x="6176" y="9174"/>
                    <a:pt x="6123" y="9405"/>
                  </a:cubicBezTo>
                  <a:cubicBezTo>
                    <a:pt x="6070" y="9636"/>
                    <a:pt x="6144" y="9824"/>
                    <a:pt x="6289" y="9824"/>
                  </a:cubicBezTo>
                  <a:cubicBezTo>
                    <a:pt x="6435" y="9824"/>
                    <a:pt x="6594" y="9636"/>
                    <a:pt x="6646" y="9405"/>
                  </a:cubicBezTo>
                  <a:cubicBezTo>
                    <a:pt x="6697" y="9174"/>
                    <a:pt x="6622" y="8989"/>
                    <a:pt x="6478" y="8989"/>
                  </a:cubicBezTo>
                  <a:close/>
                  <a:moveTo>
                    <a:pt x="7110" y="8989"/>
                  </a:moveTo>
                  <a:cubicBezTo>
                    <a:pt x="6966" y="8989"/>
                    <a:pt x="6809" y="9174"/>
                    <a:pt x="6758" y="9405"/>
                  </a:cubicBezTo>
                  <a:cubicBezTo>
                    <a:pt x="6706" y="9636"/>
                    <a:pt x="6782" y="9824"/>
                    <a:pt x="6927" y="9824"/>
                  </a:cubicBezTo>
                  <a:cubicBezTo>
                    <a:pt x="7073" y="9824"/>
                    <a:pt x="7231" y="9636"/>
                    <a:pt x="7281" y="9405"/>
                  </a:cubicBezTo>
                  <a:cubicBezTo>
                    <a:pt x="7330" y="9174"/>
                    <a:pt x="7254" y="8989"/>
                    <a:pt x="7110" y="8989"/>
                  </a:cubicBezTo>
                  <a:close/>
                  <a:moveTo>
                    <a:pt x="7751" y="8989"/>
                  </a:moveTo>
                  <a:cubicBezTo>
                    <a:pt x="7608" y="8989"/>
                    <a:pt x="7452" y="9174"/>
                    <a:pt x="7402" y="9405"/>
                  </a:cubicBezTo>
                  <a:cubicBezTo>
                    <a:pt x="7353" y="9636"/>
                    <a:pt x="7431" y="9824"/>
                    <a:pt x="7576" y="9824"/>
                  </a:cubicBezTo>
                  <a:cubicBezTo>
                    <a:pt x="7721" y="9824"/>
                    <a:pt x="7878" y="9636"/>
                    <a:pt x="7926" y="9405"/>
                  </a:cubicBezTo>
                  <a:cubicBezTo>
                    <a:pt x="7973" y="9174"/>
                    <a:pt x="7895" y="8989"/>
                    <a:pt x="7751" y="8989"/>
                  </a:cubicBezTo>
                  <a:close/>
                  <a:moveTo>
                    <a:pt x="8393" y="8989"/>
                  </a:moveTo>
                  <a:cubicBezTo>
                    <a:pt x="8249" y="8989"/>
                    <a:pt x="8095" y="9174"/>
                    <a:pt x="8047" y="9405"/>
                  </a:cubicBezTo>
                  <a:cubicBezTo>
                    <a:pt x="8000" y="9636"/>
                    <a:pt x="8079" y="9824"/>
                    <a:pt x="8224" y="9824"/>
                  </a:cubicBezTo>
                  <a:cubicBezTo>
                    <a:pt x="8369" y="9824"/>
                    <a:pt x="8524" y="9636"/>
                    <a:pt x="8570" y="9405"/>
                  </a:cubicBezTo>
                  <a:cubicBezTo>
                    <a:pt x="8616" y="9174"/>
                    <a:pt x="8537" y="8989"/>
                    <a:pt x="8393" y="8989"/>
                  </a:cubicBezTo>
                  <a:close/>
                  <a:moveTo>
                    <a:pt x="9025" y="8989"/>
                  </a:moveTo>
                  <a:cubicBezTo>
                    <a:pt x="8881" y="8989"/>
                    <a:pt x="8728" y="9174"/>
                    <a:pt x="8682" y="9405"/>
                  </a:cubicBezTo>
                  <a:cubicBezTo>
                    <a:pt x="8636" y="9636"/>
                    <a:pt x="8717" y="9824"/>
                    <a:pt x="8862" y="9824"/>
                  </a:cubicBezTo>
                  <a:cubicBezTo>
                    <a:pt x="9007" y="9824"/>
                    <a:pt x="9161" y="9636"/>
                    <a:pt x="9205" y="9405"/>
                  </a:cubicBezTo>
                  <a:cubicBezTo>
                    <a:pt x="9249" y="9174"/>
                    <a:pt x="9168" y="8989"/>
                    <a:pt x="9025" y="8989"/>
                  </a:cubicBezTo>
                  <a:close/>
                  <a:moveTo>
                    <a:pt x="9666" y="8989"/>
                  </a:moveTo>
                  <a:cubicBezTo>
                    <a:pt x="9523" y="8989"/>
                    <a:pt x="9371" y="9174"/>
                    <a:pt x="9327" y="9405"/>
                  </a:cubicBezTo>
                  <a:cubicBezTo>
                    <a:pt x="9283" y="9636"/>
                    <a:pt x="9365" y="9824"/>
                    <a:pt x="9510" y="9824"/>
                  </a:cubicBezTo>
                  <a:cubicBezTo>
                    <a:pt x="9655" y="9824"/>
                    <a:pt x="9807" y="9636"/>
                    <a:pt x="9850" y="9405"/>
                  </a:cubicBezTo>
                  <a:cubicBezTo>
                    <a:pt x="9892" y="9174"/>
                    <a:pt x="9810" y="8989"/>
                    <a:pt x="9666" y="8989"/>
                  </a:cubicBezTo>
                  <a:close/>
                  <a:moveTo>
                    <a:pt x="10298" y="8989"/>
                  </a:moveTo>
                  <a:cubicBezTo>
                    <a:pt x="10154" y="8989"/>
                    <a:pt x="10004" y="9174"/>
                    <a:pt x="9962" y="9405"/>
                  </a:cubicBezTo>
                  <a:cubicBezTo>
                    <a:pt x="9920" y="9636"/>
                    <a:pt x="10003" y="9824"/>
                    <a:pt x="10148" y="9824"/>
                  </a:cubicBezTo>
                  <a:cubicBezTo>
                    <a:pt x="10293" y="9824"/>
                    <a:pt x="10444" y="9636"/>
                    <a:pt x="10485" y="9405"/>
                  </a:cubicBezTo>
                  <a:cubicBezTo>
                    <a:pt x="10525" y="9174"/>
                    <a:pt x="10441" y="8989"/>
                    <a:pt x="10298" y="8989"/>
                  </a:cubicBezTo>
                  <a:close/>
                  <a:moveTo>
                    <a:pt x="10940" y="8989"/>
                  </a:moveTo>
                  <a:cubicBezTo>
                    <a:pt x="10796" y="8989"/>
                    <a:pt x="10647" y="9174"/>
                    <a:pt x="10607" y="9405"/>
                  </a:cubicBezTo>
                  <a:cubicBezTo>
                    <a:pt x="10566" y="9636"/>
                    <a:pt x="10651" y="9824"/>
                    <a:pt x="10796" y="9824"/>
                  </a:cubicBezTo>
                  <a:cubicBezTo>
                    <a:pt x="10941" y="9824"/>
                    <a:pt x="11091" y="9636"/>
                    <a:pt x="11130" y="9405"/>
                  </a:cubicBezTo>
                  <a:cubicBezTo>
                    <a:pt x="11169" y="9174"/>
                    <a:pt x="11083" y="8989"/>
                    <a:pt x="10940" y="8989"/>
                  </a:cubicBezTo>
                  <a:close/>
                  <a:moveTo>
                    <a:pt x="11572" y="8989"/>
                  </a:moveTo>
                  <a:cubicBezTo>
                    <a:pt x="11428" y="8989"/>
                    <a:pt x="11280" y="9174"/>
                    <a:pt x="11242" y="9405"/>
                  </a:cubicBezTo>
                  <a:cubicBezTo>
                    <a:pt x="11203" y="9636"/>
                    <a:pt x="11290" y="9824"/>
                    <a:pt x="11435" y="9824"/>
                  </a:cubicBezTo>
                  <a:cubicBezTo>
                    <a:pt x="11580" y="9824"/>
                    <a:pt x="11728" y="9636"/>
                    <a:pt x="11765" y="9405"/>
                  </a:cubicBezTo>
                  <a:cubicBezTo>
                    <a:pt x="11802" y="9174"/>
                    <a:pt x="11715" y="8989"/>
                    <a:pt x="11572" y="8989"/>
                  </a:cubicBezTo>
                  <a:close/>
                  <a:moveTo>
                    <a:pt x="12213" y="8989"/>
                  </a:moveTo>
                  <a:cubicBezTo>
                    <a:pt x="12070" y="8989"/>
                    <a:pt x="11924" y="9174"/>
                    <a:pt x="11887" y="9405"/>
                  </a:cubicBezTo>
                  <a:cubicBezTo>
                    <a:pt x="11850" y="9636"/>
                    <a:pt x="11938" y="9824"/>
                    <a:pt x="12083" y="9824"/>
                  </a:cubicBezTo>
                  <a:cubicBezTo>
                    <a:pt x="12228" y="9824"/>
                    <a:pt x="12374" y="9636"/>
                    <a:pt x="12410" y="9405"/>
                  </a:cubicBezTo>
                  <a:cubicBezTo>
                    <a:pt x="12445" y="9174"/>
                    <a:pt x="12357" y="8989"/>
                    <a:pt x="12213" y="8989"/>
                  </a:cubicBezTo>
                  <a:close/>
                  <a:moveTo>
                    <a:pt x="12855" y="8989"/>
                  </a:moveTo>
                  <a:cubicBezTo>
                    <a:pt x="12711" y="8989"/>
                    <a:pt x="12567" y="9174"/>
                    <a:pt x="12532" y="9405"/>
                  </a:cubicBezTo>
                  <a:cubicBezTo>
                    <a:pt x="12497" y="9636"/>
                    <a:pt x="12586" y="9824"/>
                    <a:pt x="12731" y="9824"/>
                  </a:cubicBezTo>
                  <a:cubicBezTo>
                    <a:pt x="12876" y="9824"/>
                    <a:pt x="13021" y="9636"/>
                    <a:pt x="13055" y="9405"/>
                  </a:cubicBezTo>
                  <a:cubicBezTo>
                    <a:pt x="13088" y="9174"/>
                    <a:pt x="12998" y="8989"/>
                    <a:pt x="12855" y="8989"/>
                  </a:cubicBezTo>
                  <a:close/>
                  <a:moveTo>
                    <a:pt x="13487" y="8989"/>
                  </a:moveTo>
                  <a:cubicBezTo>
                    <a:pt x="13343" y="8989"/>
                    <a:pt x="13200" y="9174"/>
                    <a:pt x="13167" y="9405"/>
                  </a:cubicBezTo>
                  <a:cubicBezTo>
                    <a:pt x="13134" y="9636"/>
                    <a:pt x="13224" y="9824"/>
                    <a:pt x="13369" y="9824"/>
                  </a:cubicBezTo>
                  <a:cubicBezTo>
                    <a:pt x="13514" y="9824"/>
                    <a:pt x="13658" y="9636"/>
                    <a:pt x="13690" y="9405"/>
                  </a:cubicBezTo>
                  <a:cubicBezTo>
                    <a:pt x="13721" y="9174"/>
                    <a:pt x="13630" y="8989"/>
                    <a:pt x="13487" y="8989"/>
                  </a:cubicBezTo>
                  <a:close/>
                  <a:moveTo>
                    <a:pt x="14129" y="8989"/>
                  </a:moveTo>
                  <a:cubicBezTo>
                    <a:pt x="13985" y="8989"/>
                    <a:pt x="13843" y="9174"/>
                    <a:pt x="13812" y="9405"/>
                  </a:cubicBezTo>
                  <a:cubicBezTo>
                    <a:pt x="13781" y="9636"/>
                    <a:pt x="13873" y="9824"/>
                    <a:pt x="14018" y="9824"/>
                  </a:cubicBezTo>
                  <a:cubicBezTo>
                    <a:pt x="14163" y="9824"/>
                    <a:pt x="14305" y="9636"/>
                    <a:pt x="14335" y="9405"/>
                  </a:cubicBezTo>
                  <a:cubicBezTo>
                    <a:pt x="14365" y="9174"/>
                    <a:pt x="14272" y="8989"/>
                    <a:pt x="14129" y="8989"/>
                  </a:cubicBezTo>
                  <a:close/>
                  <a:moveTo>
                    <a:pt x="6242" y="10027"/>
                  </a:moveTo>
                  <a:cubicBezTo>
                    <a:pt x="6097" y="10027"/>
                    <a:pt x="5936" y="10217"/>
                    <a:pt x="5881" y="10453"/>
                  </a:cubicBezTo>
                  <a:cubicBezTo>
                    <a:pt x="5827" y="10691"/>
                    <a:pt x="5902" y="10883"/>
                    <a:pt x="6049" y="10883"/>
                  </a:cubicBezTo>
                  <a:cubicBezTo>
                    <a:pt x="6196" y="10883"/>
                    <a:pt x="6358" y="10691"/>
                    <a:pt x="6411" y="10453"/>
                  </a:cubicBezTo>
                  <a:cubicBezTo>
                    <a:pt x="6464" y="10217"/>
                    <a:pt x="6388" y="10027"/>
                    <a:pt x="6242" y="10027"/>
                  </a:cubicBezTo>
                  <a:close/>
                  <a:moveTo>
                    <a:pt x="6894" y="10027"/>
                  </a:moveTo>
                  <a:cubicBezTo>
                    <a:pt x="6748" y="10027"/>
                    <a:pt x="6589" y="10217"/>
                    <a:pt x="6536" y="10453"/>
                  </a:cubicBezTo>
                  <a:cubicBezTo>
                    <a:pt x="6484" y="10691"/>
                    <a:pt x="6560" y="10883"/>
                    <a:pt x="6707" y="10883"/>
                  </a:cubicBezTo>
                  <a:cubicBezTo>
                    <a:pt x="6854" y="10883"/>
                    <a:pt x="7015" y="10691"/>
                    <a:pt x="7066" y="10453"/>
                  </a:cubicBezTo>
                  <a:cubicBezTo>
                    <a:pt x="7117" y="10217"/>
                    <a:pt x="7039" y="10027"/>
                    <a:pt x="6894" y="10027"/>
                  </a:cubicBezTo>
                  <a:close/>
                  <a:moveTo>
                    <a:pt x="7535" y="10027"/>
                  </a:moveTo>
                  <a:cubicBezTo>
                    <a:pt x="7390" y="10027"/>
                    <a:pt x="7232" y="10217"/>
                    <a:pt x="7181" y="10453"/>
                  </a:cubicBezTo>
                  <a:cubicBezTo>
                    <a:pt x="7130" y="10691"/>
                    <a:pt x="7208" y="10883"/>
                    <a:pt x="7355" y="10883"/>
                  </a:cubicBezTo>
                  <a:cubicBezTo>
                    <a:pt x="7502" y="10883"/>
                    <a:pt x="7661" y="10691"/>
                    <a:pt x="7711" y="10453"/>
                  </a:cubicBezTo>
                  <a:cubicBezTo>
                    <a:pt x="7759" y="10217"/>
                    <a:pt x="7681" y="10027"/>
                    <a:pt x="7535" y="10027"/>
                  </a:cubicBezTo>
                  <a:close/>
                  <a:moveTo>
                    <a:pt x="8177" y="10027"/>
                  </a:moveTo>
                  <a:cubicBezTo>
                    <a:pt x="8032" y="10027"/>
                    <a:pt x="7875" y="10217"/>
                    <a:pt x="7826" y="10453"/>
                  </a:cubicBezTo>
                  <a:cubicBezTo>
                    <a:pt x="7777" y="10691"/>
                    <a:pt x="7856" y="10883"/>
                    <a:pt x="8003" y="10883"/>
                  </a:cubicBezTo>
                  <a:cubicBezTo>
                    <a:pt x="8150" y="10883"/>
                    <a:pt x="8308" y="10691"/>
                    <a:pt x="8355" y="10453"/>
                  </a:cubicBezTo>
                  <a:cubicBezTo>
                    <a:pt x="8402" y="10217"/>
                    <a:pt x="8322" y="10027"/>
                    <a:pt x="8177" y="10027"/>
                  </a:cubicBezTo>
                  <a:close/>
                  <a:moveTo>
                    <a:pt x="8829" y="10027"/>
                  </a:moveTo>
                  <a:cubicBezTo>
                    <a:pt x="8683" y="10027"/>
                    <a:pt x="8527" y="10217"/>
                    <a:pt x="8481" y="10453"/>
                  </a:cubicBezTo>
                  <a:cubicBezTo>
                    <a:pt x="8434" y="10691"/>
                    <a:pt x="8514" y="10883"/>
                    <a:pt x="8662" y="10883"/>
                  </a:cubicBezTo>
                  <a:cubicBezTo>
                    <a:pt x="8809" y="10883"/>
                    <a:pt x="8965" y="10691"/>
                    <a:pt x="9010" y="10453"/>
                  </a:cubicBezTo>
                  <a:cubicBezTo>
                    <a:pt x="9055" y="10217"/>
                    <a:pt x="8974" y="10027"/>
                    <a:pt x="8829" y="10027"/>
                  </a:cubicBezTo>
                  <a:close/>
                  <a:moveTo>
                    <a:pt x="9470" y="10027"/>
                  </a:moveTo>
                  <a:cubicBezTo>
                    <a:pt x="9325" y="10027"/>
                    <a:pt x="9171" y="10217"/>
                    <a:pt x="9126" y="10453"/>
                  </a:cubicBezTo>
                  <a:cubicBezTo>
                    <a:pt x="9080" y="10691"/>
                    <a:pt x="9163" y="10883"/>
                    <a:pt x="9310" y="10883"/>
                  </a:cubicBezTo>
                  <a:cubicBezTo>
                    <a:pt x="9457" y="10883"/>
                    <a:pt x="9612" y="10691"/>
                    <a:pt x="9655" y="10453"/>
                  </a:cubicBezTo>
                  <a:cubicBezTo>
                    <a:pt x="9699" y="10217"/>
                    <a:pt x="9616" y="10027"/>
                    <a:pt x="9470" y="10027"/>
                  </a:cubicBezTo>
                  <a:close/>
                  <a:moveTo>
                    <a:pt x="10122" y="10027"/>
                  </a:moveTo>
                  <a:cubicBezTo>
                    <a:pt x="9976" y="10027"/>
                    <a:pt x="9824" y="10217"/>
                    <a:pt x="9781" y="10453"/>
                  </a:cubicBezTo>
                  <a:cubicBezTo>
                    <a:pt x="9737" y="10691"/>
                    <a:pt x="9821" y="10883"/>
                    <a:pt x="9968" y="10883"/>
                  </a:cubicBezTo>
                  <a:cubicBezTo>
                    <a:pt x="10115" y="10883"/>
                    <a:pt x="10268" y="10691"/>
                    <a:pt x="10310" y="10453"/>
                  </a:cubicBezTo>
                  <a:cubicBezTo>
                    <a:pt x="10352" y="10217"/>
                    <a:pt x="10267" y="10027"/>
                    <a:pt x="10122" y="10027"/>
                  </a:cubicBezTo>
                  <a:close/>
                  <a:moveTo>
                    <a:pt x="10763" y="10027"/>
                  </a:moveTo>
                  <a:cubicBezTo>
                    <a:pt x="10618" y="10027"/>
                    <a:pt x="10467" y="10217"/>
                    <a:pt x="10426" y="10453"/>
                  </a:cubicBezTo>
                  <a:cubicBezTo>
                    <a:pt x="10384" y="10691"/>
                    <a:pt x="10469" y="10883"/>
                    <a:pt x="10616" y="10883"/>
                  </a:cubicBezTo>
                  <a:cubicBezTo>
                    <a:pt x="10763" y="10883"/>
                    <a:pt x="10915" y="10691"/>
                    <a:pt x="10955" y="10453"/>
                  </a:cubicBezTo>
                  <a:cubicBezTo>
                    <a:pt x="10995" y="10217"/>
                    <a:pt x="10909" y="10027"/>
                    <a:pt x="10763" y="10027"/>
                  </a:cubicBezTo>
                  <a:close/>
                  <a:moveTo>
                    <a:pt x="11405" y="10027"/>
                  </a:moveTo>
                  <a:cubicBezTo>
                    <a:pt x="11260" y="10027"/>
                    <a:pt x="11110" y="10217"/>
                    <a:pt x="11070" y="10453"/>
                  </a:cubicBezTo>
                  <a:cubicBezTo>
                    <a:pt x="11031" y="10691"/>
                    <a:pt x="11118" y="10883"/>
                    <a:pt x="11265" y="10883"/>
                  </a:cubicBezTo>
                  <a:cubicBezTo>
                    <a:pt x="11412" y="10883"/>
                    <a:pt x="11562" y="10691"/>
                    <a:pt x="11600" y="10453"/>
                  </a:cubicBezTo>
                  <a:cubicBezTo>
                    <a:pt x="11638" y="10217"/>
                    <a:pt x="11551" y="10027"/>
                    <a:pt x="11405" y="10027"/>
                  </a:cubicBezTo>
                  <a:close/>
                  <a:moveTo>
                    <a:pt x="12057" y="10027"/>
                  </a:moveTo>
                  <a:cubicBezTo>
                    <a:pt x="11911" y="10027"/>
                    <a:pt x="11763" y="10217"/>
                    <a:pt x="11726" y="10453"/>
                  </a:cubicBezTo>
                  <a:cubicBezTo>
                    <a:pt x="11688" y="10691"/>
                    <a:pt x="11776" y="10883"/>
                    <a:pt x="11923" y="10883"/>
                  </a:cubicBezTo>
                  <a:cubicBezTo>
                    <a:pt x="12070" y="10883"/>
                    <a:pt x="12219" y="10691"/>
                    <a:pt x="12255" y="10453"/>
                  </a:cubicBezTo>
                  <a:cubicBezTo>
                    <a:pt x="12291" y="10217"/>
                    <a:pt x="12202" y="10027"/>
                    <a:pt x="12057" y="10027"/>
                  </a:cubicBezTo>
                  <a:close/>
                  <a:moveTo>
                    <a:pt x="12698" y="10027"/>
                  </a:moveTo>
                  <a:cubicBezTo>
                    <a:pt x="12553" y="10027"/>
                    <a:pt x="12406" y="10217"/>
                    <a:pt x="12371" y="10453"/>
                  </a:cubicBezTo>
                  <a:cubicBezTo>
                    <a:pt x="12335" y="10691"/>
                    <a:pt x="12425" y="10883"/>
                    <a:pt x="12572" y="10883"/>
                  </a:cubicBezTo>
                  <a:cubicBezTo>
                    <a:pt x="12719" y="10883"/>
                    <a:pt x="12866" y="10691"/>
                    <a:pt x="12900" y="10453"/>
                  </a:cubicBezTo>
                  <a:cubicBezTo>
                    <a:pt x="12935" y="10217"/>
                    <a:pt x="12844" y="10027"/>
                    <a:pt x="12698" y="10027"/>
                  </a:cubicBezTo>
                  <a:close/>
                  <a:moveTo>
                    <a:pt x="13340" y="10027"/>
                  </a:moveTo>
                  <a:cubicBezTo>
                    <a:pt x="13195" y="10027"/>
                    <a:pt x="13050" y="10217"/>
                    <a:pt x="13016" y="10453"/>
                  </a:cubicBezTo>
                  <a:cubicBezTo>
                    <a:pt x="12982" y="10691"/>
                    <a:pt x="13073" y="10883"/>
                    <a:pt x="13220" y="10883"/>
                  </a:cubicBezTo>
                  <a:cubicBezTo>
                    <a:pt x="13367" y="10883"/>
                    <a:pt x="13512" y="10691"/>
                    <a:pt x="13545" y="10453"/>
                  </a:cubicBezTo>
                  <a:cubicBezTo>
                    <a:pt x="13578" y="10217"/>
                    <a:pt x="13486" y="10027"/>
                    <a:pt x="13340" y="10027"/>
                  </a:cubicBezTo>
                  <a:close/>
                  <a:moveTo>
                    <a:pt x="13992" y="10027"/>
                  </a:moveTo>
                  <a:cubicBezTo>
                    <a:pt x="13847" y="10027"/>
                    <a:pt x="13703" y="10217"/>
                    <a:pt x="13671" y="10453"/>
                  </a:cubicBezTo>
                  <a:cubicBezTo>
                    <a:pt x="13639" y="10691"/>
                    <a:pt x="13732" y="10883"/>
                    <a:pt x="13878" y="10883"/>
                  </a:cubicBezTo>
                  <a:cubicBezTo>
                    <a:pt x="14025" y="10883"/>
                    <a:pt x="14170" y="10691"/>
                    <a:pt x="14201" y="10453"/>
                  </a:cubicBezTo>
                  <a:cubicBezTo>
                    <a:pt x="14231" y="10217"/>
                    <a:pt x="14138" y="10027"/>
                    <a:pt x="13992" y="10027"/>
                  </a:cubicBezTo>
                  <a:close/>
                  <a:moveTo>
                    <a:pt x="14634" y="10027"/>
                  </a:moveTo>
                  <a:cubicBezTo>
                    <a:pt x="14489" y="10027"/>
                    <a:pt x="14346" y="10217"/>
                    <a:pt x="14316" y="10453"/>
                  </a:cubicBezTo>
                  <a:cubicBezTo>
                    <a:pt x="14286" y="10691"/>
                    <a:pt x="14380" y="10883"/>
                    <a:pt x="14527" y="10883"/>
                  </a:cubicBezTo>
                  <a:cubicBezTo>
                    <a:pt x="14674" y="10883"/>
                    <a:pt x="14817" y="10691"/>
                    <a:pt x="14845" y="10453"/>
                  </a:cubicBezTo>
                  <a:cubicBezTo>
                    <a:pt x="14874" y="10217"/>
                    <a:pt x="14780" y="10027"/>
                    <a:pt x="14634" y="10027"/>
                  </a:cubicBezTo>
                  <a:close/>
                  <a:moveTo>
                    <a:pt x="6007" y="11065"/>
                  </a:moveTo>
                  <a:cubicBezTo>
                    <a:pt x="5860" y="11065"/>
                    <a:pt x="5695" y="11260"/>
                    <a:pt x="5640" y="11502"/>
                  </a:cubicBezTo>
                  <a:cubicBezTo>
                    <a:pt x="5584" y="11746"/>
                    <a:pt x="5659" y="11943"/>
                    <a:pt x="5808" y="11943"/>
                  </a:cubicBezTo>
                  <a:cubicBezTo>
                    <a:pt x="5957" y="11943"/>
                    <a:pt x="6122" y="11746"/>
                    <a:pt x="6176" y="11502"/>
                  </a:cubicBezTo>
                  <a:cubicBezTo>
                    <a:pt x="6230" y="11260"/>
                    <a:pt x="6154" y="11065"/>
                    <a:pt x="6007" y="11065"/>
                  </a:cubicBezTo>
                  <a:close/>
                  <a:moveTo>
                    <a:pt x="6658" y="11065"/>
                  </a:moveTo>
                  <a:cubicBezTo>
                    <a:pt x="6511" y="11065"/>
                    <a:pt x="6348" y="11260"/>
                    <a:pt x="6295" y="11502"/>
                  </a:cubicBezTo>
                  <a:cubicBezTo>
                    <a:pt x="6241" y="11746"/>
                    <a:pt x="6317" y="11943"/>
                    <a:pt x="6466" y="11943"/>
                  </a:cubicBezTo>
                  <a:cubicBezTo>
                    <a:pt x="6615" y="11943"/>
                    <a:pt x="6779" y="11746"/>
                    <a:pt x="6831" y="11502"/>
                  </a:cubicBezTo>
                  <a:cubicBezTo>
                    <a:pt x="6883" y="11260"/>
                    <a:pt x="6806" y="11065"/>
                    <a:pt x="6658" y="11065"/>
                  </a:cubicBezTo>
                  <a:close/>
                  <a:moveTo>
                    <a:pt x="7320" y="11065"/>
                  </a:moveTo>
                  <a:cubicBezTo>
                    <a:pt x="7173" y="11065"/>
                    <a:pt x="7011" y="11260"/>
                    <a:pt x="6960" y="11502"/>
                  </a:cubicBezTo>
                  <a:cubicBezTo>
                    <a:pt x="6908" y="11746"/>
                    <a:pt x="6986" y="11943"/>
                    <a:pt x="7135" y="11943"/>
                  </a:cubicBezTo>
                  <a:cubicBezTo>
                    <a:pt x="7283" y="11943"/>
                    <a:pt x="7445" y="11746"/>
                    <a:pt x="7496" y="11502"/>
                  </a:cubicBezTo>
                  <a:cubicBezTo>
                    <a:pt x="7546" y="11260"/>
                    <a:pt x="7467" y="11065"/>
                    <a:pt x="7320" y="11065"/>
                  </a:cubicBezTo>
                  <a:close/>
                  <a:moveTo>
                    <a:pt x="7971" y="11065"/>
                  </a:moveTo>
                  <a:cubicBezTo>
                    <a:pt x="7824" y="11065"/>
                    <a:pt x="7664" y="11260"/>
                    <a:pt x="7614" y="11502"/>
                  </a:cubicBezTo>
                  <a:cubicBezTo>
                    <a:pt x="7564" y="11746"/>
                    <a:pt x="7644" y="11943"/>
                    <a:pt x="7793" y="11943"/>
                  </a:cubicBezTo>
                  <a:cubicBezTo>
                    <a:pt x="7941" y="11943"/>
                    <a:pt x="8102" y="11746"/>
                    <a:pt x="8150" y="11502"/>
                  </a:cubicBezTo>
                  <a:cubicBezTo>
                    <a:pt x="8199" y="11260"/>
                    <a:pt x="8118" y="11065"/>
                    <a:pt x="7971" y="11065"/>
                  </a:cubicBezTo>
                  <a:close/>
                  <a:moveTo>
                    <a:pt x="8623" y="11065"/>
                  </a:moveTo>
                  <a:cubicBezTo>
                    <a:pt x="8475" y="11065"/>
                    <a:pt x="8317" y="11260"/>
                    <a:pt x="8269" y="11502"/>
                  </a:cubicBezTo>
                  <a:cubicBezTo>
                    <a:pt x="8221" y="11746"/>
                    <a:pt x="8302" y="11943"/>
                    <a:pt x="8451" y="11943"/>
                  </a:cubicBezTo>
                  <a:cubicBezTo>
                    <a:pt x="8600" y="11943"/>
                    <a:pt x="8759" y="11746"/>
                    <a:pt x="8805" y="11502"/>
                  </a:cubicBezTo>
                  <a:cubicBezTo>
                    <a:pt x="8852" y="11260"/>
                    <a:pt x="8770" y="11065"/>
                    <a:pt x="8623" y="11065"/>
                  </a:cubicBezTo>
                  <a:close/>
                  <a:moveTo>
                    <a:pt x="9274" y="11065"/>
                  </a:moveTo>
                  <a:cubicBezTo>
                    <a:pt x="9127" y="11065"/>
                    <a:pt x="8970" y="11260"/>
                    <a:pt x="8924" y="11502"/>
                  </a:cubicBezTo>
                  <a:cubicBezTo>
                    <a:pt x="8878" y="11746"/>
                    <a:pt x="8961" y="11943"/>
                    <a:pt x="9110" y="11943"/>
                  </a:cubicBezTo>
                  <a:cubicBezTo>
                    <a:pt x="9259" y="11943"/>
                    <a:pt x="9416" y="11746"/>
                    <a:pt x="9461" y="11502"/>
                  </a:cubicBezTo>
                  <a:cubicBezTo>
                    <a:pt x="9505" y="11260"/>
                    <a:pt x="9422" y="11065"/>
                    <a:pt x="9274" y="11065"/>
                  </a:cubicBezTo>
                  <a:close/>
                  <a:moveTo>
                    <a:pt x="9926" y="11065"/>
                  </a:moveTo>
                  <a:cubicBezTo>
                    <a:pt x="9778" y="11065"/>
                    <a:pt x="9624" y="11260"/>
                    <a:pt x="9579" y="11502"/>
                  </a:cubicBezTo>
                  <a:cubicBezTo>
                    <a:pt x="9535" y="11746"/>
                    <a:pt x="9619" y="11943"/>
                    <a:pt x="9768" y="11943"/>
                  </a:cubicBezTo>
                  <a:cubicBezTo>
                    <a:pt x="9917" y="11943"/>
                    <a:pt x="10072" y="11746"/>
                    <a:pt x="10115" y="11502"/>
                  </a:cubicBezTo>
                  <a:cubicBezTo>
                    <a:pt x="10158" y="11260"/>
                    <a:pt x="10073" y="11065"/>
                    <a:pt x="9926" y="11065"/>
                  </a:cubicBezTo>
                  <a:close/>
                  <a:moveTo>
                    <a:pt x="10587" y="11065"/>
                  </a:moveTo>
                  <a:cubicBezTo>
                    <a:pt x="10440" y="11065"/>
                    <a:pt x="10287" y="11260"/>
                    <a:pt x="10244" y="11502"/>
                  </a:cubicBezTo>
                  <a:cubicBezTo>
                    <a:pt x="10202" y="11746"/>
                    <a:pt x="10288" y="11943"/>
                    <a:pt x="10437" y="11943"/>
                  </a:cubicBezTo>
                  <a:cubicBezTo>
                    <a:pt x="10585" y="11943"/>
                    <a:pt x="10740" y="11746"/>
                    <a:pt x="10781" y="11502"/>
                  </a:cubicBezTo>
                  <a:cubicBezTo>
                    <a:pt x="10821" y="11260"/>
                    <a:pt x="10735" y="11065"/>
                    <a:pt x="10587" y="11065"/>
                  </a:cubicBezTo>
                  <a:close/>
                  <a:moveTo>
                    <a:pt x="11239" y="11065"/>
                  </a:moveTo>
                  <a:cubicBezTo>
                    <a:pt x="11092" y="11065"/>
                    <a:pt x="10940" y="11260"/>
                    <a:pt x="10899" y="11502"/>
                  </a:cubicBezTo>
                  <a:cubicBezTo>
                    <a:pt x="10859" y="11746"/>
                    <a:pt x="10947" y="11943"/>
                    <a:pt x="11095" y="11943"/>
                  </a:cubicBezTo>
                  <a:cubicBezTo>
                    <a:pt x="11244" y="11943"/>
                    <a:pt x="11397" y="11746"/>
                    <a:pt x="11436" y="11502"/>
                  </a:cubicBezTo>
                  <a:cubicBezTo>
                    <a:pt x="11475" y="11260"/>
                    <a:pt x="11386" y="11065"/>
                    <a:pt x="11239" y="11065"/>
                  </a:cubicBezTo>
                  <a:close/>
                  <a:moveTo>
                    <a:pt x="11891" y="11065"/>
                  </a:moveTo>
                  <a:cubicBezTo>
                    <a:pt x="11743" y="11065"/>
                    <a:pt x="11593" y="11260"/>
                    <a:pt x="11555" y="11502"/>
                  </a:cubicBezTo>
                  <a:cubicBezTo>
                    <a:pt x="11516" y="11746"/>
                    <a:pt x="11605" y="11943"/>
                    <a:pt x="11754" y="11943"/>
                  </a:cubicBezTo>
                  <a:cubicBezTo>
                    <a:pt x="11902" y="11943"/>
                    <a:pt x="12053" y="11746"/>
                    <a:pt x="12091" y="11502"/>
                  </a:cubicBezTo>
                  <a:cubicBezTo>
                    <a:pt x="12128" y="11260"/>
                    <a:pt x="12038" y="11065"/>
                    <a:pt x="11891" y="11065"/>
                  </a:cubicBezTo>
                  <a:close/>
                  <a:moveTo>
                    <a:pt x="12542" y="11065"/>
                  </a:moveTo>
                  <a:cubicBezTo>
                    <a:pt x="12395" y="11065"/>
                    <a:pt x="12246" y="11260"/>
                    <a:pt x="12210" y="11502"/>
                  </a:cubicBezTo>
                  <a:cubicBezTo>
                    <a:pt x="12173" y="11746"/>
                    <a:pt x="12263" y="11943"/>
                    <a:pt x="12412" y="11943"/>
                  </a:cubicBezTo>
                  <a:cubicBezTo>
                    <a:pt x="12561" y="11943"/>
                    <a:pt x="12711" y="11746"/>
                    <a:pt x="12746" y="11502"/>
                  </a:cubicBezTo>
                  <a:cubicBezTo>
                    <a:pt x="12781" y="11260"/>
                    <a:pt x="12690" y="11065"/>
                    <a:pt x="12542" y="11065"/>
                  </a:cubicBezTo>
                  <a:close/>
                  <a:moveTo>
                    <a:pt x="13194" y="11065"/>
                  </a:moveTo>
                  <a:cubicBezTo>
                    <a:pt x="13047" y="11065"/>
                    <a:pt x="12899" y="11260"/>
                    <a:pt x="12865" y="11502"/>
                  </a:cubicBezTo>
                  <a:cubicBezTo>
                    <a:pt x="12830" y="11746"/>
                    <a:pt x="12922" y="11943"/>
                    <a:pt x="13071" y="11943"/>
                  </a:cubicBezTo>
                  <a:cubicBezTo>
                    <a:pt x="13219" y="11943"/>
                    <a:pt x="13367" y="11746"/>
                    <a:pt x="13401" y="11502"/>
                  </a:cubicBezTo>
                  <a:cubicBezTo>
                    <a:pt x="13434" y="11260"/>
                    <a:pt x="13341" y="11065"/>
                    <a:pt x="13194" y="11065"/>
                  </a:cubicBezTo>
                  <a:close/>
                  <a:moveTo>
                    <a:pt x="5761" y="12129"/>
                  </a:moveTo>
                  <a:cubicBezTo>
                    <a:pt x="5612" y="12129"/>
                    <a:pt x="5445" y="12329"/>
                    <a:pt x="5388" y="12578"/>
                  </a:cubicBezTo>
                  <a:cubicBezTo>
                    <a:pt x="5331" y="12827"/>
                    <a:pt x="5407" y="13030"/>
                    <a:pt x="5557" y="13030"/>
                  </a:cubicBezTo>
                  <a:cubicBezTo>
                    <a:pt x="5708" y="13030"/>
                    <a:pt x="5876" y="12827"/>
                    <a:pt x="5932" y="12578"/>
                  </a:cubicBezTo>
                  <a:cubicBezTo>
                    <a:pt x="5987" y="12329"/>
                    <a:pt x="5910" y="12129"/>
                    <a:pt x="5761" y="12129"/>
                  </a:cubicBezTo>
                  <a:close/>
                  <a:moveTo>
                    <a:pt x="6423" y="12129"/>
                  </a:moveTo>
                  <a:cubicBezTo>
                    <a:pt x="6274" y="12129"/>
                    <a:pt x="6108" y="12329"/>
                    <a:pt x="6053" y="12578"/>
                  </a:cubicBezTo>
                  <a:cubicBezTo>
                    <a:pt x="5998" y="12827"/>
                    <a:pt x="6075" y="13030"/>
                    <a:pt x="6226" y="13030"/>
                  </a:cubicBezTo>
                  <a:cubicBezTo>
                    <a:pt x="6376" y="13030"/>
                    <a:pt x="6543" y="12827"/>
                    <a:pt x="6596" y="12578"/>
                  </a:cubicBezTo>
                  <a:cubicBezTo>
                    <a:pt x="6650" y="12329"/>
                    <a:pt x="6572" y="12129"/>
                    <a:pt x="6423" y="12129"/>
                  </a:cubicBezTo>
                  <a:close/>
                  <a:moveTo>
                    <a:pt x="7094" y="12129"/>
                  </a:moveTo>
                  <a:cubicBezTo>
                    <a:pt x="6945" y="12129"/>
                    <a:pt x="6781" y="12329"/>
                    <a:pt x="6728" y="12578"/>
                  </a:cubicBezTo>
                  <a:cubicBezTo>
                    <a:pt x="6675" y="12827"/>
                    <a:pt x="6753" y="13030"/>
                    <a:pt x="6904" y="13030"/>
                  </a:cubicBezTo>
                  <a:cubicBezTo>
                    <a:pt x="7055" y="13030"/>
                    <a:pt x="7219" y="12827"/>
                    <a:pt x="7271" y="12578"/>
                  </a:cubicBezTo>
                  <a:cubicBezTo>
                    <a:pt x="7323" y="12329"/>
                    <a:pt x="7243" y="12129"/>
                    <a:pt x="7094" y="12129"/>
                  </a:cubicBezTo>
                  <a:close/>
                  <a:moveTo>
                    <a:pt x="7756" y="12129"/>
                  </a:moveTo>
                  <a:cubicBezTo>
                    <a:pt x="7606" y="12129"/>
                    <a:pt x="7444" y="12329"/>
                    <a:pt x="7393" y="12578"/>
                  </a:cubicBezTo>
                  <a:cubicBezTo>
                    <a:pt x="7342" y="12827"/>
                    <a:pt x="7422" y="13030"/>
                    <a:pt x="7573" y="13030"/>
                  </a:cubicBezTo>
                  <a:cubicBezTo>
                    <a:pt x="7723" y="13030"/>
                    <a:pt x="7886" y="12827"/>
                    <a:pt x="7936" y="12578"/>
                  </a:cubicBezTo>
                  <a:cubicBezTo>
                    <a:pt x="7986" y="12329"/>
                    <a:pt x="7905" y="12129"/>
                    <a:pt x="7756" y="12129"/>
                  </a:cubicBezTo>
                  <a:close/>
                  <a:moveTo>
                    <a:pt x="8417" y="12129"/>
                  </a:moveTo>
                  <a:cubicBezTo>
                    <a:pt x="8268" y="12129"/>
                    <a:pt x="8107" y="12329"/>
                    <a:pt x="8058" y="12578"/>
                  </a:cubicBezTo>
                  <a:cubicBezTo>
                    <a:pt x="8008" y="12827"/>
                    <a:pt x="8090" y="13030"/>
                    <a:pt x="8241" y="13030"/>
                  </a:cubicBezTo>
                  <a:cubicBezTo>
                    <a:pt x="8392" y="13030"/>
                    <a:pt x="8553" y="12827"/>
                    <a:pt x="8601" y="12578"/>
                  </a:cubicBezTo>
                  <a:cubicBezTo>
                    <a:pt x="8648" y="12329"/>
                    <a:pt x="8566" y="12129"/>
                    <a:pt x="8417" y="12129"/>
                  </a:cubicBezTo>
                  <a:close/>
                  <a:moveTo>
                    <a:pt x="9079" y="12129"/>
                  </a:moveTo>
                  <a:cubicBezTo>
                    <a:pt x="8930" y="12129"/>
                    <a:pt x="8770" y="12329"/>
                    <a:pt x="8723" y="12578"/>
                  </a:cubicBezTo>
                  <a:cubicBezTo>
                    <a:pt x="8675" y="12827"/>
                    <a:pt x="8759" y="13030"/>
                    <a:pt x="8910" y="13030"/>
                  </a:cubicBezTo>
                  <a:cubicBezTo>
                    <a:pt x="9060" y="13030"/>
                    <a:pt x="9220" y="12827"/>
                    <a:pt x="9266" y="12578"/>
                  </a:cubicBezTo>
                  <a:cubicBezTo>
                    <a:pt x="9312" y="12329"/>
                    <a:pt x="9228" y="12129"/>
                    <a:pt x="9079" y="12129"/>
                  </a:cubicBezTo>
                  <a:close/>
                  <a:moveTo>
                    <a:pt x="9740" y="12129"/>
                  </a:moveTo>
                  <a:cubicBezTo>
                    <a:pt x="9591" y="12129"/>
                    <a:pt x="9433" y="12329"/>
                    <a:pt x="9388" y="12578"/>
                  </a:cubicBezTo>
                  <a:cubicBezTo>
                    <a:pt x="9342" y="12827"/>
                    <a:pt x="9427" y="13030"/>
                    <a:pt x="9578" y="13030"/>
                  </a:cubicBezTo>
                  <a:cubicBezTo>
                    <a:pt x="9729" y="13030"/>
                    <a:pt x="9887" y="12827"/>
                    <a:pt x="9931" y="12578"/>
                  </a:cubicBezTo>
                  <a:cubicBezTo>
                    <a:pt x="9975" y="12329"/>
                    <a:pt x="9889" y="12129"/>
                    <a:pt x="9740" y="12129"/>
                  </a:cubicBezTo>
                  <a:close/>
                  <a:moveTo>
                    <a:pt x="10402" y="12129"/>
                  </a:moveTo>
                  <a:cubicBezTo>
                    <a:pt x="10252" y="12129"/>
                    <a:pt x="10097" y="12329"/>
                    <a:pt x="10053" y="12578"/>
                  </a:cubicBezTo>
                  <a:cubicBezTo>
                    <a:pt x="10009" y="12827"/>
                    <a:pt x="10096" y="13030"/>
                    <a:pt x="10247" y="13030"/>
                  </a:cubicBezTo>
                  <a:cubicBezTo>
                    <a:pt x="10397" y="13030"/>
                    <a:pt x="10554" y="12827"/>
                    <a:pt x="10596" y="12578"/>
                  </a:cubicBezTo>
                  <a:cubicBezTo>
                    <a:pt x="10638" y="12329"/>
                    <a:pt x="10551" y="12129"/>
                    <a:pt x="10402" y="12129"/>
                  </a:cubicBezTo>
                  <a:close/>
                  <a:moveTo>
                    <a:pt x="11064" y="12129"/>
                  </a:moveTo>
                  <a:cubicBezTo>
                    <a:pt x="10914" y="12129"/>
                    <a:pt x="10760" y="12329"/>
                    <a:pt x="10718" y="12578"/>
                  </a:cubicBezTo>
                  <a:cubicBezTo>
                    <a:pt x="10676" y="12827"/>
                    <a:pt x="10765" y="13030"/>
                    <a:pt x="10916" y="13030"/>
                  </a:cubicBezTo>
                  <a:cubicBezTo>
                    <a:pt x="11066" y="13030"/>
                    <a:pt x="11221" y="12827"/>
                    <a:pt x="11262" y="12578"/>
                  </a:cubicBezTo>
                  <a:cubicBezTo>
                    <a:pt x="11301" y="12329"/>
                    <a:pt x="11213" y="12129"/>
                    <a:pt x="11064" y="12129"/>
                  </a:cubicBezTo>
                  <a:close/>
                  <a:moveTo>
                    <a:pt x="11725" y="12129"/>
                  </a:moveTo>
                  <a:cubicBezTo>
                    <a:pt x="11576" y="12129"/>
                    <a:pt x="11423" y="12329"/>
                    <a:pt x="11383" y="12578"/>
                  </a:cubicBezTo>
                  <a:cubicBezTo>
                    <a:pt x="11344" y="12827"/>
                    <a:pt x="11433" y="13030"/>
                    <a:pt x="11584" y="13030"/>
                  </a:cubicBezTo>
                  <a:cubicBezTo>
                    <a:pt x="11735" y="13030"/>
                    <a:pt x="11888" y="12827"/>
                    <a:pt x="11926" y="12578"/>
                  </a:cubicBezTo>
                  <a:cubicBezTo>
                    <a:pt x="11964" y="12329"/>
                    <a:pt x="11874" y="12129"/>
                    <a:pt x="11725" y="12129"/>
                  </a:cubicBezTo>
                  <a:close/>
                  <a:moveTo>
                    <a:pt x="12386" y="12129"/>
                  </a:moveTo>
                  <a:cubicBezTo>
                    <a:pt x="12237" y="12129"/>
                    <a:pt x="12086" y="12329"/>
                    <a:pt x="12048" y="12578"/>
                  </a:cubicBezTo>
                  <a:cubicBezTo>
                    <a:pt x="12011" y="12827"/>
                    <a:pt x="12102" y="13030"/>
                    <a:pt x="12252" y="13030"/>
                  </a:cubicBezTo>
                  <a:cubicBezTo>
                    <a:pt x="12403" y="13030"/>
                    <a:pt x="12555" y="12827"/>
                    <a:pt x="12591" y="12578"/>
                  </a:cubicBezTo>
                  <a:cubicBezTo>
                    <a:pt x="12628" y="12329"/>
                    <a:pt x="12535" y="12129"/>
                    <a:pt x="12386" y="12129"/>
                  </a:cubicBezTo>
                  <a:close/>
                  <a:moveTo>
                    <a:pt x="6187" y="13243"/>
                  </a:moveTo>
                  <a:cubicBezTo>
                    <a:pt x="6036" y="13243"/>
                    <a:pt x="5868" y="13448"/>
                    <a:pt x="5812" y="13702"/>
                  </a:cubicBezTo>
                  <a:cubicBezTo>
                    <a:pt x="5755" y="13959"/>
                    <a:pt x="5832" y="14167"/>
                    <a:pt x="5985" y="14167"/>
                  </a:cubicBezTo>
                  <a:cubicBezTo>
                    <a:pt x="6138" y="14167"/>
                    <a:pt x="6307" y="13959"/>
                    <a:pt x="6362" y="13702"/>
                  </a:cubicBezTo>
                  <a:cubicBezTo>
                    <a:pt x="6417" y="13448"/>
                    <a:pt x="6338" y="13243"/>
                    <a:pt x="6187" y="13243"/>
                  </a:cubicBezTo>
                  <a:close/>
                  <a:moveTo>
                    <a:pt x="6858" y="13243"/>
                  </a:moveTo>
                  <a:cubicBezTo>
                    <a:pt x="6707" y="13243"/>
                    <a:pt x="6541" y="13448"/>
                    <a:pt x="6487" y="13702"/>
                  </a:cubicBezTo>
                  <a:cubicBezTo>
                    <a:pt x="6432" y="13959"/>
                    <a:pt x="6511" y="14167"/>
                    <a:pt x="6663" y="14167"/>
                  </a:cubicBezTo>
                  <a:cubicBezTo>
                    <a:pt x="6816" y="14167"/>
                    <a:pt x="6984" y="13959"/>
                    <a:pt x="7037" y="13702"/>
                  </a:cubicBezTo>
                  <a:cubicBezTo>
                    <a:pt x="7090" y="13448"/>
                    <a:pt x="7009" y="13243"/>
                    <a:pt x="6858" y="13243"/>
                  </a:cubicBezTo>
                  <a:close/>
                  <a:moveTo>
                    <a:pt x="7530" y="13243"/>
                  </a:moveTo>
                  <a:cubicBezTo>
                    <a:pt x="7379" y="13243"/>
                    <a:pt x="7214" y="13448"/>
                    <a:pt x="7161" y="13702"/>
                  </a:cubicBezTo>
                  <a:cubicBezTo>
                    <a:pt x="7109" y="13959"/>
                    <a:pt x="7189" y="14167"/>
                    <a:pt x="7342" y="14167"/>
                  </a:cubicBezTo>
                  <a:cubicBezTo>
                    <a:pt x="7495" y="14167"/>
                    <a:pt x="7661" y="13959"/>
                    <a:pt x="7712" y="13702"/>
                  </a:cubicBezTo>
                  <a:cubicBezTo>
                    <a:pt x="7763" y="13448"/>
                    <a:pt x="7681" y="13243"/>
                    <a:pt x="7530" y="13243"/>
                  </a:cubicBezTo>
                  <a:close/>
                  <a:moveTo>
                    <a:pt x="8202" y="13243"/>
                  </a:moveTo>
                  <a:cubicBezTo>
                    <a:pt x="8050" y="13243"/>
                    <a:pt x="7887" y="13448"/>
                    <a:pt x="7837" y="13702"/>
                  </a:cubicBezTo>
                  <a:cubicBezTo>
                    <a:pt x="7786" y="13959"/>
                    <a:pt x="7868" y="14167"/>
                    <a:pt x="8021" y="14167"/>
                  </a:cubicBezTo>
                  <a:cubicBezTo>
                    <a:pt x="8174" y="14167"/>
                    <a:pt x="8337" y="13959"/>
                    <a:pt x="8387" y="13702"/>
                  </a:cubicBezTo>
                  <a:cubicBezTo>
                    <a:pt x="8436" y="13448"/>
                    <a:pt x="8353" y="13243"/>
                    <a:pt x="8202" y="13243"/>
                  </a:cubicBezTo>
                  <a:close/>
                  <a:moveTo>
                    <a:pt x="8873" y="13243"/>
                  </a:moveTo>
                  <a:cubicBezTo>
                    <a:pt x="8722" y="13243"/>
                    <a:pt x="8560" y="13448"/>
                    <a:pt x="8512" y="13702"/>
                  </a:cubicBezTo>
                  <a:cubicBezTo>
                    <a:pt x="8463" y="13959"/>
                    <a:pt x="8547" y="14167"/>
                    <a:pt x="8700" y="14167"/>
                  </a:cubicBezTo>
                  <a:cubicBezTo>
                    <a:pt x="8852" y="14167"/>
                    <a:pt x="9015" y="13959"/>
                    <a:pt x="9062" y="13702"/>
                  </a:cubicBezTo>
                  <a:cubicBezTo>
                    <a:pt x="9109" y="13448"/>
                    <a:pt x="9024" y="13243"/>
                    <a:pt x="8873" y="13243"/>
                  </a:cubicBezTo>
                  <a:close/>
                  <a:moveTo>
                    <a:pt x="9534" y="13243"/>
                  </a:moveTo>
                  <a:cubicBezTo>
                    <a:pt x="9383" y="13243"/>
                    <a:pt x="9223" y="13448"/>
                    <a:pt x="9177" y="13702"/>
                  </a:cubicBezTo>
                  <a:cubicBezTo>
                    <a:pt x="9130" y="13959"/>
                    <a:pt x="9215" y="14167"/>
                    <a:pt x="9368" y="14167"/>
                  </a:cubicBezTo>
                  <a:cubicBezTo>
                    <a:pt x="9521" y="14167"/>
                    <a:pt x="9681" y="13959"/>
                    <a:pt x="9727" y="13702"/>
                  </a:cubicBezTo>
                  <a:cubicBezTo>
                    <a:pt x="9772" y="13448"/>
                    <a:pt x="9685" y="13243"/>
                    <a:pt x="9534" y="13243"/>
                  </a:cubicBezTo>
                  <a:close/>
                  <a:moveTo>
                    <a:pt x="10206" y="13243"/>
                  </a:moveTo>
                  <a:cubicBezTo>
                    <a:pt x="10055" y="13243"/>
                    <a:pt x="9896" y="13448"/>
                    <a:pt x="9852" y="13702"/>
                  </a:cubicBezTo>
                  <a:cubicBezTo>
                    <a:pt x="9807" y="13959"/>
                    <a:pt x="9894" y="14167"/>
                    <a:pt x="10047" y="14167"/>
                  </a:cubicBezTo>
                  <a:cubicBezTo>
                    <a:pt x="10199" y="14167"/>
                    <a:pt x="10359" y="13959"/>
                    <a:pt x="10402" y="13702"/>
                  </a:cubicBezTo>
                  <a:cubicBezTo>
                    <a:pt x="10445" y="13448"/>
                    <a:pt x="10357" y="13243"/>
                    <a:pt x="10206" y="13243"/>
                  </a:cubicBezTo>
                  <a:close/>
                  <a:moveTo>
                    <a:pt x="10877" y="13243"/>
                  </a:moveTo>
                  <a:cubicBezTo>
                    <a:pt x="10726" y="13243"/>
                    <a:pt x="10569" y="13448"/>
                    <a:pt x="10527" y="13702"/>
                  </a:cubicBezTo>
                  <a:cubicBezTo>
                    <a:pt x="10484" y="13959"/>
                    <a:pt x="10573" y="14167"/>
                    <a:pt x="10726" y="14167"/>
                  </a:cubicBezTo>
                  <a:cubicBezTo>
                    <a:pt x="10878" y="14167"/>
                    <a:pt x="11036" y="13959"/>
                    <a:pt x="11077" y="13702"/>
                  </a:cubicBezTo>
                  <a:cubicBezTo>
                    <a:pt x="11118" y="13448"/>
                    <a:pt x="11028" y="13243"/>
                    <a:pt x="10877" y="13243"/>
                  </a:cubicBezTo>
                  <a:close/>
                  <a:moveTo>
                    <a:pt x="11549" y="13243"/>
                  </a:moveTo>
                  <a:cubicBezTo>
                    <a:pt x="11398" y="13243"/>
                    <a:pt x="11243" y="13448"/>
                    <a:pt x="11202" y="13702"/>
                  </a:cubicBezTo>
                  <a:cubicBezTo>
                    <a:pt x="11161" y="13959"/>
                    <a:pt x="11252" y="14167"/>
                    <a:pt x="11404" y="14167"/>
                  </a:cubicBezTo>
                  <a:cubicBezTo>
                    <a:pt x="11557" y="14167"/>
                    <a:pt x="11713" y="13959"/>
                    <a:pt x="11752" y="13702"/>
                  </a:cubicBezTo>
                  <a:cubicBezTo>
                    <a:pt x="11791" y="13448"/>
                    <a:pt x="11700" y="13243"/>
                    <a:pt x="11549" y="13243"/>
                  </a:cubicBezTo>
                  <a:close/>
                  <a:moveTo>
                    <a:pt x="12220" y="13243"/>
                  </a:moveTo>
                  <a:cubicBezTo>
                    <a:pt x="12069" y="13243"/>
                    <a:pt x="11916" y="13448"/>
                    <a:pt x="11877" y="13702"/>
                  </a:cubicBezTo>
                  <a:cubicBezTo>
                    <a:pt x="11838" y="13959"/>
                    <a:pt x="11931" y="14167"/>
                    <a:pt x="12083" y="14167"/>
                  </a:cubicBezTo>
                  <a:cubicBezTo>
                    <a:pt x="12236" y="14167"/>
                    <a:pt x="12390" y="13959"/>
                    <a:pt x="12427" y="13702"/>
                  </a:cubicBezTo>
                  <a:cubicBezTo>
                    <a:pt x="12465" y="13448"/>
                    <a:pt x="12371" y="13243"/>
                    <a:pt x="12220" y="13243"/>
                  </a:cubicBezTo>
                  <a:close/>
                  <a:moveTo>
                    <a:pt x="6623" y="14383"/>
                  </a:moveTo>
                  <a:cubicBezTo>
                    <a:pt x="6470" y="14383"/>
                    <a:pt x="6301" y="14594"/>
                    <a:pt x="6245" y="14855"/>
                  </a:cubicBezTo>
                  <a:cubicBezTo>
                    <a:pt x="6189" y="15117"/>
                    <a:pt x="6269" y="15332"/>
                    <a:pt x="6423" y="15332"/>
                  </a:cubicBezTo>
                  <a:cubicBezTo>
                    <a:pt x="6578" y="15332"/>
                    <a:pt x="6748" y="15117"/>
                    <a:pt x="6803" y="14855"/>
                  </a:cubicBezTo>
                  <a:cubicBezTo>
                    <a:pt x="6857" y="14594"/>
                    <a:pt x="6776" y="14383"/>
                    <a:pt x="6623" y="14383"/>
                  </a:cubicBezTo>
                  <a:close/>
                  <a:moveTo>
                    <a:pt x="7295" y="14383"/>
                  </a:moveTo>
                  <a:cubicBezTo>
                    <a:pt x="7141" y="14383"/>
                    <a:pt x="6974" y="14594"/>
                    <a:pt x="6920" y="14855"/>
                  </a:cubicBezTo>
                  <a:cubicBezTo>
                    <a:pt x="6866" y="15117"/>
                    <a:pt x="6947" y="15332"/>
                    <a:pt x="7102" y="15332"/>
                  </a:cubicBezTo>
                  <a:cubicBezTo>
                    <a:pt x="7256" y="15332"/>
                    <a:pt x="7425" y="15117"/>
                    <a:pt x="7477" y="14855"/>
                  </a:cubicBezTo>
                  <a:cubicBezTo>
                    <a:pt x="7529" y="14594"/>
                    <a:pt x="7447" y="14383"/>
                    <a:pt x="7295" y="14383"/>
                  </a:cubicBezTo>
                  <a:close/>
                  <a:moveTo>
                    <a:pt x="7976" y="14383"/>
                  </a:moveTo>
                  <a:cubicBezTo>
                    <a:pt x="7823" y="14383"/>
                    <a:pt x="7657" y="14594"/>
                    <a:pt x="7605" y="14855"/>
                  </a:cubicBezTo>
                  <a:cubicBezTo>
                    <a:pt x="7553" y="15117"/>
                    <a:pt x="7636" y="15332"/>
                    <a:pt x="7791" y="15332"/>
                  </a:cubicBezTo>
                  <a:cubicBezTo>
                    <a:pt x="7945" y="15332"/>
                    <a:pt x="8112" y="15117"/>
                    <a:pt x="8162" y="14855"/>
                  </a:cubicBezTo>
                  <a:cubicBezTo>
                    <a:pt x="8212" y="14594"/>
                    <a:pt x="8129" y="14383"/>
                    <a:pt x="7976" y="14383"/>
                  </a:cubicBezTo>
                  <a:close/>
                  <a:moveTo>
                    <a:pt x="8658" y="14383"/>
                  </a:moveTo>
                  <a:cubicBezTo>
                    <a:pt x="8505" y="14383"/>
                    <a:pt x="8340" y="14594"/>
                    <a:pt x="8290" y="14855"/>
                  </a:cubicBezTo>
                  <a:cubicBezTo>
                    <a:pt x="8240" y="15117"/>
                    <a:pt x="8325" y="15332"/>
                    <a:pt x="8480" y="15332"/>
                  </a:cubicBezTo>
                  <a:cubicBezTo>
                    <a:pt x="8634" y="15332"/>
                    <a:pt x="8799" y="15117"/>
                    <a:pt x="8848" y="14855"/>
                  </a:cubicBezTo>
                  <a:cubicBezTo>
                    <a:pt x="8896" y="14594"/>
                    <a:pt x="8811" y="14383"/>
                    <a:pt x="8658" y="14383"/>
                  </a:cubicBezTo>
                  <a:close/>
                  <a:moveTo>
                    <a:pt x="9338" y="14383"/>
                  </a:moveTo>
                  <a:cubicBezTo>
                    <a:pt x="9185" y="14383"/>
                    <a:pt x="9023" y="14594"/>
                    <a:pt x="8975" y="14855"/>
                  </a:cubicBezTo>
                  <a:cubicBezTo>
                    <a:pt x="8927" y="15117"/>
                    <a:pt x="9013" y="15332"/>
                    <a:pt x="9168" y="15332"/>
                  </a:cubicBezTo>
                  <a:cubicBezTo>
                    <a:pt x="9323" y="15332"/>
                    <a:pt x="9486" y="15117"/>
                    <a:pt x="9532" y="14855"/>
                  </a:cubicBezTo>
                  <a:cubicBezTo>
                    <a:pt x="9579" y="14594"/>
                    <a:pt x="9492" y="14383"/>
                    <a:pt x="9338" y="14383"/>
                  </a:cubicBezTo>
                  <a:close/>
                  <a:moveTo>
                    <a:pt x="10010" y="14383"/>
                  </a:moveTo>
                  <a:cubicBezTo>
                    <a:pt x="9857" y="14383"/>
                    <a:pt x="9696" y="14594"/>
                    <a:pt x="9650" y="14855"/>
                  </a:cubicBezTo>
                  <a:cubicBezTo>
                    <a:pt x="9604" y="15117"/>
                    <a:pt x="9692" y="15332"/>
                    <a:pt x="9847" y="15332"/>
                  </a:cubicBezTo>
                  <a:cubicBezTo>
                    <a:pt x="10002" y="15332"/>
                    <a:pt x="10163" y="15117"/>
                    <a:pt x="10208" y="14855"/>
                  </a:cubicBezTo>
                  <a:cubicBezTo>
                    <a:pt x="10252" y="14594"/>
                    <a:pt x="10163" y="14383"/>
                    <a:pt x="10010" y="14383"/>
                  </a:cubicBezTo>
                  <a:close/>
                  <a:moveTo>
                    <a:pt x="10692" y="14383"/>
                  </a:moveTo>
                  <a:cubicBezTo>
                    <a:pt x="10539" y="14383"/>
                    <a:pt x="10379" y="14594"/>
                    <a:pt x="10335" y="14855"/>
                  </a:cubicBezTo>
                  <a:cubicBezTo>
                    <a:pt x="10291" y="15117"/>
                    <a:pt x="10381" y="15332"/>
                    <a:pt x="10536" y="15332"/>
                  </a:cubicBezTo>
                  <a:cubicBezTo>
                    <a:pt x="10691" y="15332"/>
                    <a:pt x="10851" y="15117"/>
                    <a:pt x="10893" y="14855"/>
                  </a:cubicBezTo>
                  <a:cubicBezTo>
                    <a:pt x="10935" y="14594"/>
                    <a:pt x="10845" y="14383"/>
                    <a:pt x="10692" y="14383"/>
                  </a:cubicBezTo>
                  <a:close/>
                  <a:moveTo>
                    <a:pt x="11373" y="14383"/>
                  </a:moveTo>
                  <a:cubicBezTo>
                    <a:pt x="11220" y="14383"/>
                    <a:pt x="11062" y="14594"/>
                    <a:pt x="11021" y="14855"/>
                  </a:cubicBezTo>
                  <a:cubicBezTo>
                    <a:pt x="10979" y="15117"/>
                    <a:pt x="11070" y="15332"/>
                    <a:pt x="11225" y="15332"/>
                  </a:cubicBezTo>
                  <a:cubicBezTo>
                    <a:pt x="11380" y="15332"/>
                    <a:pt x="11538" y="15117"/>
                    <a:pt x="11578" y="14855"/>
                  </a:cubicBezTo>
                  <a:cubicBezTo>
                    <a:pt x="11618" y="14594"/>
                    <a:pt x="11526" y="14383"/>
                    <a:pt x="11373" y="14383"/>
                  </a:cubicBezTo>
                  <a:close/>
                  <a:moveTo>
                    <a:pt x="7059" y="15547"/>
                  </a:moveTo>
                  <a:cubicBezTo>
                    <a:pt x="6904" y="15547"/>
                    <a:pt x="6734" y="15763"/>
                    <a:pt x="6678" y="16032"/>
                  </a:cubicBezTo>
                  <a:cubicBezTo>
                    <a:pt x="6623" y="16302"/>
                    <a:pt x="6704" y="16522"/>
                    <a:pt x="6861" y="16522"/>
                  </a:cubicBezTo>
                  <a:cubicBezTo>
                    <a:pt x="7018" y="16522"/>
                    <a:pt x="7189" y="16302"/>
                    <a:pt x="7243" y="16032"/>
                  </a:cubicBezTo>
                  <a:cubicBezTo>
                    <a:pt x="7297" y="15763"/>
                    <a:pt x="7214" y="15547"/>
                    <a:pt x="7059" y="15547"/>
                  </a:cubicBezTo>
                  <a:close/>
                  <a:moveTo>
                    <a:pt x="7751" y="15547"/>
                  </a:moveTo>
                  <a:cubicBezTo>
                    <a:pt x="7595" y="15547"/>
                    <a:pt x="7427" y="15763"/>
                    <a:pt x="7373" y="16032"/>
                  </a:cubicBezTo>
                  <a:cubicBezTo>
                    <a:pt x="7320" y="16302"/>
                    <a:pt x="7403" y="16522"/>
                    <a:pt x="7560" y="16522"/>
                  </a:cubicBezTo>
                  <a:cubicBezTo>
                    <a:pt x="7717" y="16522"/>
                    <a:pt x="7886" y="16302"/>
                    <a:pt x="7938" y="16032"/>
                  </a:cubicBezTo>
                  <a:cubicBezTo>
                    <a:pt x="7990" y="15763"/>
                    <a:pt x="7906" y="15547"/>
                    <a:pt x="7751" y="15547"/>
                  </a:cubicBezTo>
                  <a:close/>
                  <a:moveTo>
                    <a:pt x="8442" y="15547"/>
                  </a:moveTo>
                  <a:cubicBezTo>
                    <a:pt x="8287" y="15547"/>
                    <a:pt x="8120" y="15763"/>
                    <a:pt x="8068" y="16032"/>
                  </a:cubicBezTo>
                  <a:cubicBezTo>
                    <a:pt x="8017" y="16302"/>
                    <a:pt x="8103" y="16522"/>
                    <a:pt x="8260" y="16522"/>
                  </a:cubicBezTo>
                  <a:cubicBezTo>
                    <a:pt x="8416" y="16522"/>
                    <a:pt x="8584" y="16302"/>
                    <a:pt x="8634" y="16032"/>
                  </a:cubicBezTo>
                  <a:cubicBezTo>
                    <a:pt x="8683" y="15763"/>
                    <a:pt x="8597" y="15547"/>
                    <a:pt x="8442" y="15547"/>
                  </a:cubicBezTo>
                  <a:close/>
                  <a:moveTo>
                    <a:pt x="11187" y="15547"/>
                  </a:moveTo>
                  <a:cubicBezTo>
                    <a:pt x="11032" y="15547"/>
                    <a:pt x="10872" y="15763"/>
                    <a:pt x="10830" y="16032"/>
                  </a:cubicBezTo>
                  <a:cubicBezTo>
                    <a:pt x="10786" y="16302"/>
                    <a:pt x="10879" y="16522"/>
                    <a:pt x="11035" y="16522"/>
                  </a:cubicBezTo>
                  <a:cubicBezTo>
                    <a:pt x="11192" y="16522"/>
                    <a:pt x="11353" y="16302"/>
                    <a:pt x="11394" y="16032"/>
                  </a:cubicBezTo>
                  <a:cubicBezTo>
                    <a:pt x="11435" y="15763"/>
                    <a:pt x="11342" y="15547"/>
                    <a:pt x="11187" y="15547"/>
                  </a:cubicBezTo>
                  <a:close/>
                  <a:moveTo>
                    <a:pt x="7516" y="16737"/>
                  </a:moveTo>
                  <a:cubicBezTo>
                    <a:pt x="7358" y="16737"/>
                    <a:pt x="7187" y="16959"/>
                    <a:pt x="7132" y="17235"/>
                  </a:cubicBezTo>
                  <a:cubicBezTo>
                    <a:pt x="7077" y="17513"/>
                    <a:pt x="7161" y="17739"/>
                    <a:pt x="7320" y="17739"/>
                  </a:cubicBezTo>
                  <a:cubicBezTo>
                    <a:pt x="7479" y="17739"/>
                    <a:pt x="7651" y="17513"/>
                    <a:pt x="7705" y="17235"/>
                  </a:cubicBezTo>
                  <a:cubicBezTo>
                    <a:pt x="7757" y="16959"/>
                    <a:pt x="7673" y="16737"/>
                    <a:pt x="7516" y="16737"/>
                  </a:cubicBezTo>
                  <a:close/>
                  <a:moveTo>
                    <a:pt x="8217" y="16737"/>
                  </a:moveTo>
                  <a:cubicBezTo>
                    <a:pt x="8060" y="16737"/>
                    <a:pt x="7890" y="16959"/>
                    <a:pt x="7837" y="17235"/>
                  </a:cubicBezTo>
                  <a:cubicBezTo>
                    <a:pt x="7784" y="17513"/>
                    <a:pt x="7870" y="17739"/>
                    <a:pt x="8029" y="17739"/>
                  </a:cubicBezTo>
                  <a:cubicBezTo>
                    <a:pt x="8188" y="17739"/>
                    <a:pt x="8359" y="17513"/>
                    <a:pt x="8410" y="17235"/>
                  </a:cubicBezTo>
                  <a:cubicBezTo>
                    <a:pt x="8461" y="16959"/>
                    <a:pt x="8374" y="16737"/>
                    <a:pt x="8217" y="16737"/>
                  </a:cubicBezTo>
                  <a:close/>
                  <a:moveTo>
                    <a:pt x="11703" y="16737"/>
                  </a:moveTo>
                  <a:cubicBezTo>
                    <a:pt x="11546" y="16737"/>
                    <a:pt x="11385" y="16959"/>
                    <a:pt x="11344" y="17235"/>
                  </a:cubicBezTo>
                  <a:cubicBezTo>
                    <a:pt x="11301" y="17513"/>
                    <a:pt x="11396" y="17739"/>
                    <a:pt x="11555" y="17739"/>
                  </a:cubicBezTo>
                  <a:cubicBezTo>
                    <a:pt x="11714" y="17739"/>
                    <a:pt x="11876" y="17513"/>
                    <a:pt x="11916" y="17235"/>
                  </a:cubicBezTo>
                  <a:cubicBezTo>
                    <a:pt x="11956" y="16959"/>
                    <a:pt x="11861" y="16737"/>
                    <a:pt x="11703" y="16737"/>
                  </a:cubicBezTo>
                  <a:close/>
                  <a:moveTo>
                    <a:pt x="7281" y="17953"/>
                  </a:moveTo>
                  <a:cubicBezTo>
                    <a:pt x="7121" y="17953"/>
                    <a:pt x="6947" y="18182"/>
                    <a:pt x="6891" y="18466"/>
                  </a:cubicBezTo>
                  <a:cubicBezTo>
                    <a:pt x="6834" y="18750"/>
                    <a:pt x="6918" y="18983"/>
                    <a:pt x="7080" y="18983"/>
                  </a:cubicBezTo>
                  <a:cubicBezTo>
                    <a:pt x="7241" y="18983"/>
                    <a:pt x="7416" y="18750"/>
                    <a:pt x="7471" y="18466"/>
                  </a:cubicBezTo>
                  <a:cubicBezTo>
                    <a:pt x="7525" y="18182"/>
                    <a:pt x="7440" y="17953"/>
                    <a:pt x="7281" y="17953"/>
                  </a:cubicBezTo>
                  <a:close/>
                  <a:moveTo>
                    <a:pt x="7982" y="17953"/>
                  </a:moveTo>
                  <a:cubicBezTo>
                    <a:pt x="7823" y="17953"/>
                    <a:pt x="7650" y="18182"/>
                    <a:pt x="7595" y="18466"/>
                  </a:cubicBezTo>
                  <a:cubicBezTo>
                    <a:pt x="7541" y="18750"/>
                    <a:pt x="7628" y="18983"/>
                    <a:pt x="7789" y="18983"/>
                  </a:cubicBezTo>
                  <a:cubicBezTo>
                    <a:pt x="7950" y="18983"/>
                    <a:pt x="8124" y="18750"/>
                    <a:pt x="8176" y="18466"/>
                  </a:cubicBezTo>
                  <a:cubicBezTo>
                    <a:pt x="8229" y="18182"/>
                    <a:pt x="8141" y="17953"/>
                    <a:pt x="7982" y="17953"/>
                  </a:cubicBezTo>
                  <a:close/>
                  <a:moveTo>
                    <a:pt x="8693" y="17953"/>
                  </a:moveTo>
                  <a:cubicBezTo>
                    <a:pt x="8534" y="17953"/>
                    <a:pt x="8363" y="18182"/>
                    <a:pt x="8311" y="18466"/>
                  </a:cubicBezTo>
                  <a:cubicBezTo>
                    <a:pt x="8259" y="18750"/>
                    <a:pt x="8347" y="18983"/>
                    <a:pt x="8508" y="18983"/>
                  </a:cubicBezTo>
                  <a:cubicBezTo>
                    <a:pt x="8669" y="18983"/>
                    <a:pt x="8841" y="18750"/>
                    <a:pt x="8891" y="18466"/>
                  </a:cubicBezTo>
                  <a:cubicBezTo>
                    <a:pt x="8941" y="18182"/>
                    <a:pt x="8852" y="17953"/>
                    <a:pt x="8693" y="17953"/>
                  </a:cubicBezTo>
                  <a:close/>
                  <a:moveTo>
                    <a:pt x="9404" y="17953"/>
                  </a:moveTo>
                  <a:cubicBezTo>
                    <a:pt x="9245" y="17953"/>
                    <a:pt x="9076" y="18182"/>
                    <a:pt x="9026" y="18466"/>
                  </a:cubicBezTo>
                  <a:cubicBezTo>
                    <a:pt x="8976" y="18750"/>
                    <a:pt x="9066" y="18983"/>
                    <a:pt x="9227" y="18983"/>
                  </a:cubicBezTo>
                  <a:cubicBezTo>
                    <a:pt x="9389" y="18983"/>
                    <a:pt x="9558" y="18750"/>
                    <a:pt x="9606" y="18466"/>
                  </a:cubicBezTo>
                  <a:cubicBezTo>
                    <a:pt x="9654" y="18182"/>
                    <a:pt x="9564" y="17953"/>
                    <a:pt x="9404" y="17953"/>
                  </a:cubicBezTo>
                  <a:close/>
                  <a:moveTo>
                    <a:pt x="11518" y="17953"/>
                  </a:moveTo>
                  <a:cubicBezTo>
                    <a:pt x="11359" y="17953"/>
                    <a:pt x="11195" y="18182"/>
                    <a:pt x="11152" y="18466"/>
                  </a:cubicBezTo>
                  <a:cubicBezTo>
                    <a:pt x="11109" y="18750"/>
                    <a:pt x="11204" y="18983"/>
                    <a:pt x="11365" y="18983"/>
                  </a:cubicBezTo>
                  <a:cubicBezTo>
                    <a:pt x="11527" y="18983"/>
                    <a:pt x="11691" y="18750"/>
                    <a:pt x="11733" y="18466"/>
                  </a:cubicBezTo>
                  <a:cubicBezTo>
                    <a:pt x="11774" y="18182"/>
                    <a:pt x="11678" y="17953"/>
                    <a:pt x="11518" y="17953"/>
                  </a:cubicBezTo>
                  <a:close/>
                  <a:moveTo>
                    <a:pt x="12230" y="17953"/>
                  </a:moveTo>
                  <a:cubicBezTo>
                    <a:pt x="12070" y="17953"/>
                    <a:pt x="11909" y="18182"/>
                    <a:pt x="11868" y="18466"/>
                  </a:cubicBezTo>
                  <a:cubicBezTo>
                    <a:pt x="11827" y="18750"/>
                    <a:pt x="11924" y="18983"/>
                    <a:pt x="12085" y="18983"/>
                  </a:cubicBezTo>
                  <a:cubicBezTo>
                    <a:pt x="12246" y="18983"/>
                    <a:pt x="12409" y="18750"/>
                    <a:pt x="12448" y="18466"/>
                  </a:cubicBezTo>
                  <a:cubicBezTo>
                    <a:pt x="12487" y="18182"/>
                    <a:pt x="12389" y="17953"/>
                    <a:pt x="12230" y="17953"/>
                  </a:cubicBezTo>
                  <a:close/>
                  <a:moveTo>
                    <a:pt x="8468" y="19219"/>
                  </a:moveTo>
                  <a:cubicBezTo>
                    <a:pt x="8306" y="19219"/>
                    <a:pt x="8132" y="19455"/>
                    <a:pt x="8079" y="19746"/>
                  </a:cubicBezTo>
                  <a:cubicBezTo>
                    <a:pt x="8026" y="20039"/>
                    <a:pt x="8114" y="20279"/>
                    <a:pt x="8278" y="20279"/>
                  </a:cubicBezTo>
                  <a:cubicBezTo>
                    <a:pt x="8441" y="20279"/>
                    <a:pt x="8616" y="20039"/>
                    <a:pt x="8668" y="19746"/>
                  </a:cubicBezTo>
                  <a:cubicBezTo>
                    <a:pt x="8719" y="19455"/>
                    <a:pt x="8630" y="19219"/>
                    <a:pt x="8468" y="19219"/>
                  </a:cubicBezTo>
                  <a:close/>
                  <a:moveTo>
                    <a:pt x="9179" y="19219"/>
                  </a:moveTo>
                  <a:cubicBezTo>
                    <a:pt x="9018" y="19219"/>
                    <a:pt x="8845" y="19455"/>
                    <a:pt x="8794" y="19746"/>
                  </a:cubicBezTo>
                  <a:cubicBezTo>
                    <a:pt x="8743" y="20039"/>
                    <a:pt x="8834" y="20279"/>
                    <a:pt x="8997" y="20279"/>
                  </a:cubicBezTo>
                  <a:cubicBezTo>
                    <a:pt x="9161" y="20279"/>
                    <a:pt x="9334" y="20039"/>
                    <a:pt x="9383" y="19746"/>
                  </a:cubicBezTo>
                  <a:cubicBezTo>
                    <a:pt x="9432" y="19455"/>
                    <a:pt x="9341" y="19219"/>
                    <a:pt x="9179" y="19219"/>
                  </a:cubicBezTo>
                  <a:close/>
                  <a:moveTo>
                    <a:pt x="9901" y="19219"/>
                  </a:moveTo>
                  <a:cubicBezTo>
                    <a:pt x="9739" y="19219"/>
                    <a:pt x="9568" y="19455"/>
                    <a:pt x="9520" y="19746"/>
                  </a:cubicBezTo>
                  <a:cubicBezTo>
                    <a:pt x="9471" y="20039"/>
                    <a:pt x="9564" y="20279"/>
                    <a:pt x="9727" y="20279"/>
                  </a:cubicBezTo>
                  <a:cubicBezTo>
                    <a:pt x="9891" y="20279"/>
                    <a:pt x="10061" y="20039"/>
                    <a:pt x="10109" y="19746"/>
                  </a:cubicBezTo>
                  <a:cubicBezTo>
                    <a:pt x="10155" y="19455"/>
                    <a:pt x="10062" y="19219"/>
                    <a:pt x="9901" y="19219"/>
                  </a:cubicBezTo>
                  <a:close/>
                  <a:moveTo>
                    <a:pt x="9686" y="20510"/>
                  </a:moveTo>
                  <a:cubicBezTo>
                    <a:pt x="9522" y="20510"/>
                    <a:pt x="9348" y="20752"/>
                    <a:pt x="9298" y="21052"/>
                  </a:cubicBezTo>
                  <a:cubicBezTo>
                    <a:pt x="9248" y="21353"/>
                    <a:pt x="9341" y="21600"/>
                    <a:pt x="9507" y="21600"/>
                  </a:cubicBezTo>
                  <a:cubicBezTo>
                    <a:pt x="9673" y="21600"/>
                    <a:pt x="9847" y="21353"/>
                    <a:pt x="9896" y="21052"/>
                  </a:cubicBezTo>
                  <a:cubicBezTo>
                    <a:pt x="9944" y="20752"/>
                    <a:pt x="9850" y="20510"/>
                    <a:pt x="9686" y="20510"/>
                  </a:cubicBezTo>
                  <a:close/>
                </a:path>
              </a:pathLst>
            </a:custGeom>
            <a:solidFill>
              <a:srgbClr val="A2B969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Shape 7">
              <a:extLst>
                <a:ext uri="{FF2B5EF4-FFF2-40B4-BE49-F238E27FC236}">
                  <a16:creationId xmlns:a16="http://schemas.microsoft.com/office/drawing/2014/main" id="{00EF6FD0-D7B6-4B6A-2AA3-7E402A0BECE5}"/>
                </a:ext>
              </a:extLst>
            </p:cNvPr>
            <p:cNvSpPr/>
            <p:nvPr/>
          </p:nvSpPr>
          <p:spPr>
            <a:xfrm>
              <a:off x="5232370" y="2329978"/>
              <a:ext cx="2157970" cy="73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extrusionOk="0">
                  <a:moveTo>
                    <a:pt x="7346" y="0"/>
                  </a:moveTo>
                  <a:cubicBezTo>
                    <a:pt x="7061" y="0"/>
                    <a:pt x="6832" y="406"/>
                    <a:pt x="6834" y="908"/>
                  </a:cubicBezTo>
                  <a:cubicBezTo>
                    <a:pt x="6835" y="1412"/>
                    <a:pt x="7069" y="1823"/>
                    <a:pt x="7357" y="1823"/>
                  </a:cubicBezTo>
                  <a:cubicBezTo>
                    <a:pt x="7644" y="1823"/>
                    <a:pt x="7873" y="1412"/>
                    <a:pt x="7869" y="908"/>
                  </a:cubicBezTo>
                  <a:cubicBezTo>
                    <a:pt x="7865" y="406"/>
                    <a:pt x="7630" y="0"/>
                    <a:pt x="7346" y="0"/>
                  </a:cubicBezTo>
                  <a:close/>
                  <a:moveTo>
                    <a:pt x="8592" y="0"/>
                  </a:moveTo>
                  <a:cubicBezTo>
                    <a:pt x="8308" y="0"/>
                    <a:pt x="8081" y="406"/>
                    <a:pt x="8086" y="908"/>
                  </a:cubicBezTo>
                  <a:cubicBezTo>
                    <a:pt x="8091" y="1412"/>
                    <a:pt x="8328" y="1823"/>
                    <a:pt x="8615" y="1823"/>
                  </a:cubicBezTo>
                  <a:cubicBezTo>
                    <a:pt x="8903" y="1823"/>
                    <a:pt x="9130" y="1412"/>
                    <a:pt x="9122" y="908"/>
                  </a:cubicBezTo>
                  <a:cubicBezTo>
                    <a:pt x="9115" y="406"/>
                    <a:pt x="8878" y="0"/>
                    <a:pt x="8592" y="0"/>
                  </a:cubicBezTo>
                  <a:close/>
                  <a:moveTo>
                    <a:pt x="9860" y="0"/>
                  </a:moveTo>
                  <a:cubicBezTo>
                    <a:pt x="9575" y="0"/>
                    <a:pt x="9350" y="406"/>
                    <a:pt x="9359" y="908"/>
                  </a:cubicBezTo>
                  <a:cubicBezTo>
                    <a:pt x="9367" y="1412"/>
                    <a:pt x="9607" y="1823"/>
                    <a:pt x="9894" y="1823"/>
                  </a:cubicBezTo>
                  <a:cubicBezTo>
                    <a:pt x="10181" y="1823"/>
                    <a:pt x="10405" y="1412"/>
                    <a:pt x="10394" y="908"/>
                  </a:cubicBezTo>
                  <a:cubicBezTo>
                    <a:pt x="10383" y="406"/>
                    <a:pt x="10144" y="0"/>
                    <a:pt x="9860" y="0"/>
                  </a:cubicBezTo>
                  <a:close/>
                  <a:moveTo>
                    <a:pt x="11127" y="0"/>
                  </a:moveTo>
                  <a:cubicBezTo>
                    <a:pt x="10842" y="0"/>
                    <a:pt x="10621" y="406"/>
                    <a:pt x="10633" y="908"/>
                  </a:cubicBezTo>
                  <a:cubicBezTo>
                    <a:pt x="10644" y="1412"/>
                    <a:pt x="10886" y="1823"/>
                    <a:pt x="11174" y="1823"/>
                  </a:cubicBezTo>
                  <a:cubicBezTo>
                    <a:pt x="11462" y="1823"/>
                    <a:pt x="11682" y="1412"/>
                    <a:pt x="11667" y="908"/>
                  </a:cubicBezTo>
                  <a:cubicBezTo>
                    <a:pt x="11653" y="406"/>
                    <a:pt x="11412" y="0"/>
                    <a:pt x="11127" y="0"/>
                  </a:cubicBezTo>
                  <a:close/>
                  <a:moveTo>
                    <a:pt x="12395" y="0"/>
                  </a:moveTo>
                  <a:cubicBezTo>
                    <a:pt x="12110" y="0"/>
                    <a:pt x="11891" y="406"/>
                    <a:pt x="11906" y="908"/>
                  </a:cubicBezTo>
                  <a:cubicBezTo>
                    <a:pt x="11921" y="1412"/>
                    <a:pt x="12167" y="1823"/>
                    <a:pt x="12454" y="1823"/>
                  </a:cubicBezTo>
                  <a:cubicBezTo>
                    <a:pt x="12741" y="1823"/>
                    <a:pt x="12959" y="1412"/>
                    <a:pt x="12941" y="908"/>
                  </a:cubicBezTo>
                  <a:cubicBezTo>
                    <a:pt x="12924" y="406"/>
                    <a:pt x="12680" y="0"/>
                    <a:pt x="12395" y="0"/>
                  </a:cubicBezTo>
                  <a:close/>
                  <a:moveTo>
                    <a:pt x="6085" y="2181"/>
                  </a:moveTo>
                  <a:cubicBezTo>
                    <a:pt x="5798" y="2181"/>
                    <a:pt x="5562" y="2595"/>
                    <a:pt x="5560" y="3110"/>
                  </a:cubicBezTo>
                  <a:cubicBezTo>
                    <a:pt x="5558" y="3626"/>
                    <a:pt x="5794" y="4047"/>
                    <a:pt x="6084" y="4047"/>
                  </a:cubicBezTo>
                  <a:cubicBezTo>
                    <a:pt x="6374" y="4047"/>
                    <a:pt x="6608" y="3626"/>
                    <a:pt x="6607" y="3110"/>
                  </a:cubicBezTo>
                  <a:cubicBezTo>
                    <a:pt x="6606" y="2595"/>
                    <a:pt x="6372" y="2181"/>
                    <a:pt x="6085" y="2181"/>
                  </a:cubicBezTo>
                  <a:close/>
                  <a:moveTo>
                    <a:pt x="7352" y="2181"/>
                  </a:moveTo>
                  <a:cubicBezTo>
                    <a:pt x="7064" y="2181"/>
                    <a:pt x="6832" y="2595"/>
                    <a:pt x="6834" y="3110"/>
                  </a:cubicBezTo>
                  <a:cubicBezTo>
                    <a:pt x="6835" y="3626"/>
                    <a:pt x="7073" y="4047"/>
                    <a:pt x="7363" y="4047"/>
                  </a:cubicBezTo>
                  <a:cubicBezTo>
                    <a:pt x="7653" y="4047"/>
                    <a:pt x="7886" y="3626"/>
                    <a:pt x="7881" y="3110"/>
                  </a:cubicBezTo>
                  <a:cubicBezTo>
                    <a:pt x="7877" y="2595"/>
                    <a:pt x="7639" y="2181"/>
                    <a:pt x="7352" y="2181"/>
                  </a:cubicBezTo>
                  <a:close/>
                  <a:moveTo>
                    <a:pt x="8619" y="2181"/>
                  </a:moveTo>
                  <a:cubicBezTo>
                    <a:pt x="8332" y="2181"/>
                    <a:pt x="8102" y="2595"/>
                    <a:pt x="8107" y="3110"/>
                  </a:cubicBezTo>
                  <a:cubicBezTo>
                    <a:pt x="8112" y="3626"/>
                    <a:pt x="8352" y="4047"/>
                    <a:pt x="8642" y="4047"/>
                  </a:cubicBezTo>
                  <a:cubicBezTo>
                    <a:pt x="8934" y="4047"/>
                    <a:pt x="9163" y="3626"/>
                    <a:pt x="9155" y="3110"/>
                  </a:cubicBezTo>
                  <a:cubicBezTo>
                    <a:pt x="9147" y="2595"/>
                    <a:pt x="8908" y="2181"/>
                    <a:pt x="8619" y="2181"/>
                  </a:cubicBezTo>
                  <a:close/>
                  <a:moveTo>
                    <a:pt x="9908" y="2181"/>
                  </a:moveTo>
                  <a:cubicBezTo>
                    <a:pt x="9620" y="2181"/>
                    <a:pt x="9393" y="2595"/>
                    <a:pt x="9401" y="3110"/>
                  </a:cubicBezTo>
                  <a:cubicBezTo>
                    <a:pt x="9410" y="3626"/>
                    <a:pt x="9653" y="4047"/>
                    <a:pt x="9944" y="4047"/>
                  </a:cubicBezTo>
                  <a:cubicBezTo>
                    <a:pt x="10234" y="4047"/>
                    <a:pt x="10460" y="3626"/>
                    <a:pt x="10448" y="3110"/>
                  </a:cubicBezTo>
                  <a:cubicBezTo>
                    <a:pt x="10437" y="2595"/>
                    <a:pt x="10196" y="2181"/>
                    <a:pt x="9908" y="2181"/>
                  </a:cubicBezTo>
                  <a:close/>
                  <a:moveTo>
                    <a:pt x="11175" y="2181"/>
                  </a:moveTo>
                  <a:cubicBezTo>
                    <a:pt x="10887" y="2181"/>
                    <a:pt x="10664" y="2595"/>
                    <a:pt x="10675" y="3110"/>
                  </a:cubicBezTo>
                  <a:cubicBezTo>
                    <a:pt x="10687" y="3626"/>
                    <a:pt x="10932" y="4047"/>
                    <a:pt x="11223" y="4047"/>
                  </a:cubicBezTo>
                  <a:cubicBezTo>
                    <a:pt x="11514" y="4047"/>
                    <a:pt x="11737" y="3626"/>
                    <a:pt x="11722" y="3110"/>
                  </a:cubicBezTo>
                  <a:cubicBezTo>
                    <a:pt x="11708" y="2595"/>
                    <a:pt x="11464" y="2181"/>
                    <a:pt x="11175" y="2181"/>
                  </a:cubicBezTo>
                  <a:close/>
                  <a:moveTo>
                    <a:pt x="12464" y="2181"/>
                  </a:moveTo>
                  <a:cubicBezTo>
                    <a:pt x="12176" y="2181"/>
                    <a:pt x="11955" y="2595"/>
                    <a:pt x="11970" y="3110"/>
                  </a:cubicBezTo>
                  <a:cubicBezTo>
                    <a:pt x="11985" y="3626"/>
                    <a:pt x="12234" y="4047"/>
                    <a:pt x="12524" y="4047"/>
                  </a:cubicBezTo>
                  <a:cubicBezTo>
                    <a:pt x="12815" y="4047"/>
                    <a:pt x="13035" y="3626"/>
                    <a:pt x="13017" y="3110"/>
                  </a:cubicBezTo>
                  <a:cubicBezTo>
                    <a:pt x="12999" y="2595"/>
                    <a:pt x="12752" y="2181"/>
                    <a:pt x="12464" y="2181"/>
                  </a:cubicBezTo>
                  <a:close/>
                  <a:moveTo>
                    <a:pt x="13836" y="2181"/>
                  </a:moveTo>
                  <a:cubicBezTo>
                    <a:pt x="13549" y="2181"/>
                    <a:pt x="13331" y="2595"/>
                    <a:pt x="13350" y="3110"/>
                  </a:cubicBezTo>
                  <a:cubicBezTo>
                    <a:pt x="13369" y="3626"/>
                    <a:pt x="13619" y="4047"/>
                    <a:pt x="13909" y="4047"/>
                  </a:cubicBezTo>
                  <a:cubicBezTo>
                    <a:pt x="14200" y="4047"/>
                    <a:pt x="14418" y="3626"/>
                    <a:pt x="14396" y="3110"/>
                  </a:cubicBezTo>
                  <a:cubicBezTo>
                    <a:pt x="14374" y="2595"/>
                    <a:pt x="14124" y="2181"/>
                    <a:pt x="13836" y="2181"/>
                  </a:cubicBezTo>
                  <a:close/>
                  <a:moveTo>
                    <a:pt x="15104" y="2181"/>
                  </a:moveTo>
                  <a:cubicBezTo>
                    <a:pt x="14816" y="2181"/>
                    <a:pt x="14600" y="2595"/>
                    <a:pt x="14623" y="3110"/>
                  </a:cubicBezTo>
                  <a:cubicBezTo>
                    <a:pt x="14645" y="3626"/>
                    <a:pt x="14900" y="4047"/>
                    <a:pt x="15190" y="4047"/>
                  </a:cubicBezTo>
                  <a:cubicBezTo>
                    <a:pt x="15480" y="4047"/>
                    <a:pt x="15696" y="3626"/>
                    <a:pt x="15671" y="3110"/>
                  </a:cubicBezTo>
                  <a:cubicBezTo>
                    <a:pt x="15645" y="2595"/>
                    <a:pt x="15392" y="2181"/>
                    <a:pt x="15104" y="2181"/>
                  </a:cubicBezTo>
                  <a:close/>
                  <a:moveTo>
                    <a:pt x="4783" y="4487"/>
                  </a:moveTo>
                  <a:cubicBezTo>
                    <a:pt x="4491" y="4487"/>
                    <a:pt x="4250" y="4913"/>
                    <a:pt x="4245" y="5439"/>
                  </a:cubicBezTo>
                  <a:cubicBezTo>
                    <a:pt x="4239" y="5969"/>
                    <a:pt x="4474" y="6400"/>
                    <a:pt x="4768" y="6400"/>
                  </a:cubicBezTo>
                  <a:cubicBezTo>
                    <a:pt x="5062" y="6400"/>
                    <a:pt x="5303" y="5969"/>
                    <a:pt x="5305" y="5439"/>
                  </a:cubicBezTo>
                  <a:cubicBezTo>
                    <a:pt x="5308" y="4913"/>
                    <a:pt x="5074" y="4487"/>
                    <a:pt x="4783" y="4487"/>
                  </a:cubicBezTo>
                  <a:close/>
                  <a:moveTo>
                    <a:pt x="6070" y="4487"/>
                  </a:moveTo>
                  <a:cubicBezTo>
                    <a:pt x="5780" y="4487"/>
                    <a:pt x="5541" y="4913"/>
                    <a:pt x="5539" y="5439"/>
                  </a:cubicBezTo>
                  <a:cubicBezTo>
                    <a:pt x="5537" y="5969"/>
                    <a:pt x="5775" y="6400"/>
                    <a:pt x="6068" y="6400"/>
                  </a:cubicBezTo>
                  <a:cubicBezTo>
                    <a:pt x="6362" y="6400"/>
                    <a:pt x="6600" y="5969"/>
                    <a:pt x="6599" y="5439"/>
                  </a:cubicBezTo>
                  <a:cubicBezTo>
                    <a:pt x="6598" y="4913"/>
                    <a:pt x="6361" y="4487"/>
                    <a:pt x="6070" y="4487"/>
                  </a:cubicBezTo>
                  <a:close/>
                  <a:moveTo>
                    <a:pt x="7358" y="4487"/>
                  </a:moveTo>
                  <a:cubicBezTo>
                    <a:pt x="7067" y="4487"/>
                    <a:pt x="6832" y="4913"/>
                    <a:pt x="6834" y="5439"/>
                  </a:cubicBezTo>
                  <a:cubicBezTo>
                    <a:pt x="6835" y="5969"/>
                    <a:pt x="7075" y="6400"/>
                    <a:pt x="7369" y="6400"/>
                  </a:cubicBezTo>
                  <a:cubicBezTo>
                    <a:pt x="7663" y="6400"/>
                    <a:pt x="7898" y="5969"/>
                    <a:pt x="7894" y="5439"/>
                  </a:cubicBezTo>
                  <a:cubicBezTo>
                    <a:pt x="7889" y="4913"/>
                    <a:pt x="7649" y="4487"/>
                    <a:pt x="7358" y="4487"/>
                  </a:cubicBezTo>
                  <a:close/>
                  <a:moveTo>
                    <a:pt x="10040" y="4487"/>
                  </a:moveTo>
                  <a:cubicBezTo>
                    <a:pt x="9749" y="4487"/>
                    <a:pt x="9520" y="4913"/>
                    <a:pt x="9529" y="5439"/>
                  </a:cubicBezTo>
                  <a:cubicBezTo>
                    <a:pt x="9537" y="5969"/>
                    <a:pt x="9784" y="6400"/>
                    <a:pt x="10078" y="6400"/>
                  </a:cubicBezTo>
                  <a:cubicBezTo>
                    <a:pt x="10372" y="6400"/>
                    <a:pt x="10600" y="5969"/>
                    <a:pt x="10588" y="5439"/>
                  </a:cubicBezTo>
                  <a:cubicBezTo>
                    <a:pt x="10577" y="4913"/>
                    <a:pt x="10331" y="4487"/>
                    <a:pt x="10040" y="4487"/>
                  </a:cubicBezTo>
                  <a:close/>
                  <a:moveTo>
                    <a:pt x="11245" y="4487"/>
                  </a:moveTo>
                  <a:cubicBezTo>
                    <a:pt x="10953" y="4487"/>
                    <a:pt x="10727" y="4913"/>
                    <a:pt x="10739" y="5439"/>
                  </a:cubicBezTo>
                  <a:cubicBezTo>
                    <a:pt x="10751" y="5969"/>
                    <a:pt x="10999" y="6400"/>
                    <a:pt x="11293" y="6400"/>
                  </a:cubicBezTo>
                  <a:cubicBezTo>
                    <a:pt x="11588" y="6400"/>
                    <a:pt x="11813" y="5969"/>
                    <a:pt x="11799" y="5439"/>
                  </a:cubicBezTo>
                  <a:cubicBezTo>
                    <a:pt x="11784" y="4913"/>
                    <a:pt x="11537" y="4487"/>
                    <a:pt x="11245" y="4487"/>
                  </a:cubicBezTo>
                  <a:close/>
                  <a:moveTo>
                    <a:pt x="12533" y="4487"/>
                  </a:moveTo>
                  <a:cubicBezTo>
                    <a:pt x="12242" y="4487"/>
                    <a:pt x="12018" y="4913"/>
                    <a:pt x="12033" y="5439"/>
                  </a:cubicBezTo>
                  <a:cubicBezTo>
                    <a:pt x="12049" y="5969"/>
                    <a:pt x="12301" y="6400"/>
                    <a:pt x="12595" y="6400"/>
                  </a:cubicBezTo>
                  <a:cubicBezTo>
                    <a:pt x="12890" y="6400"/>
                    <a:pt x="13112" y="5969"/>
                    <a:pt x="13094" y="5439"/>
                  </a:cubicBezTo>
                  <a:cubicBezTo>
                    <a:pt x="13075" y="4913"/>
                    <a:pt x="12825" y="4487"/>
                    <a:pt x="12533" y="4487"/>
                  </a:cubicBezTo>
                  <a:close/>
                  <a:moveTo>
                    <a:pt x="13927" y="4487"/>
                  </a:moveTo>
                  <a:cubicBezTo>
                    <a:pt x="13636" y="4487"/>
                    <a:pt x="13415" y="4913"/>
                    <a:pt x="13434" y="5439"/>
                  </a:cubicBezTo>
                  <a:cubicBezTo>
                    <a:pt x="13454" y="5969"/>
                    <a:pt x="13709" y="6400"/>
                    <a:pt x="14002" y="6400"/>
                  </a:cubicBezTo>
                  <a:cubicBezTo>
                    <a:pt x="14296" y="6400"/>
                    <a:pt x="14516" y="5969"/>
                    <a:pt x="14494" y="5439"/>
                  </a:cubicBezTo>
                  <a:cubicBezTo>
                    <a:pt x="14471" y="4913"/>
                    <a:pt x="14218" y="4487"/>
                    <a:pt x="13927" y="4487"/>
                  </a:cubicBezTo>
                  <a:close/>
                  <a:moveTo>
                    <a:pt x="15215" y="4487"/>
                  </a:moveTo>
                  <a:cubicBezTo>
                    <a:pt x="14925" y="4487"/>
                    <a:pt x="14707" y="4913"/>
                    <a:pt x="14730" y="5439"/>
                  </a:cubicBezTo>
                  <a:cubicBezTo>
                    <a:pt x="14753" y="5969"/>
                    <a:pt x="15010" y="6400"/>
                    <a:pt x="15303" y="6400"/>
                  </a:cubicBezTo>
                  <a:cubicBezTo>
                    <a:pt x="15597" y="6400"/>
                    <a:pt x="15815" y="5969"/>
                    <a:pt x="15789" y="5439"/>
                  </a:cubicBezTo>
                  <a:cubicBezTo>
                    <a:pt x="15763" y="4913"/>
                    <a:pt x="15506" y="4487"/>
                    <a:pt x="15215" y="4487"/>
                  </a:cubicBezTo>
                  <a:close/>
                  <a:moveTo>
                    <a:pt x="16504" y="4487"/>
                  </a:moveTo>
                  <a:cubicBezTo>
                    <a:pt x="16212" y="4487"/>
                    <a:pt x="15998" y="4913"/>
                    <a:pt x="16024" y="5439"/>
                  </a:cubicBezTo>
                  <a:cubicBezTo>
                    <a:pt x="16050" y="5969"/>
                    <a:pt x="16310" y="6400"/>
                    <a:pt x="16605" y="6400"/>
                  </a:cubicBezTo>
                  <a:cubicBezTo>
                    <a:pt x="16898" y="6400"/>
                    <a:pt x="17114" y="5969"/>
                    <a:pt x="17084" y="5439"/>
                  </a:cubicBezTo>
                  <a:cubicBezTo>
                    <a:pt x="17055" y="4913"/>
                    <a:pt x="16795" y="4487"/>
                    <a:pt x="16504" y="4487"/>
                  </a:cubicBezTo>
                  <a:close/>
                  <a:moveTo>
                    <a:pt x="17793" y="4487"/>
                  </a:moveTo>
                  <a:cubicBezTo>
                    <a:pt x="17501" y="4487"/>
                    <a:pt x="17289" y="4913"/>
                    <a:pt x="17319" y="5439"/>
                  </a:cubicBezTo>
                  <a:cubicBezTo>
                    <a:pt x="17349" y="5969"/>
                    <a:pt x="17612" y="6400"/>
                    <a:pt x="17907" y="6400"/>
                  </a:cubicBezTo>
                  <a:cubicBezTo>
                    <a:pt x="18201" y="6400"/>
                    <a:pt x="18412" y="5969"/>
                    <a:pt x="18379" y="5439"/>
                  </a:cubicBezTo>
                  <a:cubicBezTo>
                    <a:pt x="18346" y="4913"/>
                    <a:pt x="18084" y="4487"/>
                    <a:pt x="17793" y="4487"/>
                  </a:cubicBezTo>
                  <a:close/>
                  <a:moveTo>
                    <a:pt x="19082" y="4487"/>
                  </a:moveTo>
                  <a:cubicBezTo>
                    <a:pt x="18791" y="4487"/>
                    <a:pt x="18581" y="4913"/>
                    <a:pt x="18614" y="5439"/>
                  </a:cubicBezTo>
                  <a:cubicBezTo>
                    <a:pt x="18648" y="5969"/>
                    <a:pt x="18915" y="6400"/>
                    <a:pt x="19209" y="6400"/>
                  </a:cubicBezTo>
                  <a:cubicBezTo>
                    <a:pt x="19502" y="6400"/>
                    <a:pt x="19712" y="5969"/>
                    <a:pt x="19675" y="5439"/>
                  </a:cubicBezTo>
                  <a:cubicBezTo>
                    <a:pt x="19639" y="4913"/>
                    <a:pt x="19373" y="4487"/>
                    <a:pt x="19082" y="4487"/>
                  </a:cubicBezTo>
                  <a:close/>
                  <a:moveTo>
                    <a:pt x="20391" y="4487"/>
                  </a:moveTo>
                  <a:cubicBezTo>
                    <a:pt x="20100" y="4487"/>
                    <a:pt x="19894" y="4913"/>
                    <a:pt x="19931" y="5439"/>
                  </a:cubicBezTo>
                  <a:cubicBezTo>
                    <a:pt x="19968" y="5969"/>
                    <a:pt x="20236" y="6400"/>
                    <a:pt x="20530" y="6400"/>
                  </a:cubicBezTo>
                  <a:cubicBezTo>
                    <a:pt x="20824" y="6400"/>
                    <a:pt x="21031" y="5969"/>
                    <a:pt x="20991" y="5439"/>
                  </a:cubicBezTo>
                  <a:cubicBezTo>
                    <a:pt x="20951" y="4913"/>
                    <a:pt x="20683" y="4487"/>
                    <a:pt x="20391" y="4487"/>
                  </a:cubicBezTo>
                  <a:close/>
                  <a:moveTo>
                    <a:pt x="2234" y="6793"/>
                  </a:moveTo>
                  <a:cubicBezTo>
                    <a:pt x="1939" y="6793"/>
                    <a:pt x="1690" y="7228"/>
                    <a:pt x="1678" y="7767"/>
                  </a:cubicBezTo>
                  <a:cubicBezTo>
                    <a:pt x="1665" y="8309"/>
                    <a:pt x="1896" y="8752"/>
                    <a:pt x="2194" y="8752"/>
                  </a:cubicBezTo>
                  <a:cubicBezTo>
                    <a:pt x="2492" y="8752"/>
                    <a:pt x="2741" y="8309"/>
                    <a:pt x="2751" y="7767"/>
                  </a:cubicBezTo>
                  <a:cubicBezTo>
                    <a:pt x="2760" y="7228"/>
                    <a:pt x="2528" y="6793"/>
                    <a:pt x="2234" y="6793"/>
                  </a:cubicBezTo>
                  <a:close/>
                  <a:moveTo>
                    <a:pt x="4768" y="6793"/>
                  </a:moveTo>
                  <a:cubicBezTo>
                    <a:pt x="4473" y="6793"/>
                    <a:pt x="4229" y="7228"/>
                    <a:pt x="4223" y="7767"/>
                  </a:cubicBezTo>
                  <a:cubicBezTo>
                    <a:pt x="4218" y="8309"/>
                    <a:pt x="4455" y="8752"/>
                    <a:pt x="4753" y="8752"/>
                  </a:cubicBezTo>
                  <a:cubicBezTo>
                    <a:pt x="5050" y="8752"/>
                    <a:pt x="5294" y="8309"/>
                    <a:pt x="5296" y="7767"/>
                  </a:cubicBezTo>
                  <a:cubicBezTo>
                    <a:pt x="5299" y="7228"/>
                    <a:pt x="5063" y="6793"/>
                    <a:pt x="4768" y="6793"/>
                  </a:cubicBezTo>
                  <a:close/>
                  <a:moveTo>
                    <a:pt x="6076" y="6793"/>
                  </a:moveTo>
                  <a:cubicBezTo>
                    <a:pt x="5782" y="6793"/>
                    <a:pt x="5541" y="7228"/>
                    <a:pt x="5539" y="7767"/>
                  </a:cubicBezTo>
                  <a:cubicBezTo>
                    <a:pt x="5537" y="8309"/>
                    <a:pt x="5778" y="8752"/>
                    <a:pt x="6075" y="8752"/>
                  </a:cubicBezTo>
                  <a:cubicBezTo>
                    <a:pt x="6372" y="8752"/>
                    <a:pt x="6613" y="8309"/>
                    <a:pt x="6612" y="7767"/>
                  </a:cubicBezTo>
                  <a:cubicBezTo>
                    <a:pt x="6611" y="7228"/>
                    <a:pt x="6371" y="6793"/>
                    <a:pt x="6076" y="6793"/>
                  </a:cubicBezTo>
                  <a:close/>
                  <a:moveTo>
                    <a:pt x="7386" y="6793"/>
                  </a:moveTo>
                  <a:cubicBezTo>
                    <a:pt x="7091" y="6793"/>
                    <a:pt x="6853" y="7228"/>
                    <a:pt x="6855" y="7767"/>
                  </a:cubicBezTo>
                  <a:cubicBezTo>
                    <a:pt x="6856" y="8309"/>
                    <a:pt x="7099" y="8752"/>
                    <a:pt x="7397" y="8752"/>
                  </a:cubicBezTo>
                  <a:cubicBezTo>
                    <a:pt x="7694" y="8752"/>
                    <a:pt x="7932" y="8309"/>
                    <a:pt x="7928" y="7767"/>
                  </a:cubicBezTo>
                  <a:cubicBezTo>
                    <a:pt x="7923" y="7228"/>
                    <a:pt x="7680" y="6793"/>
                    <a:pt x="7386" y="6793"/>
                  </a:cubicBezTo>
                  <a:close/>
                  <a:moveTo>
                    <a:pt x="10089" y="6793"/>
                  </a:moveTo>
                  <a:cubicBezTo>
                    <a:pt x="9795" y="6793"/>
                    <a:pt x="9562" y="7228"/>
                    <a:pt x="9571" y="7767"/>
                  </a:cubicBezTo>
                  <a:cubicBezTo>
                    <a:pt x="9580" y="8309"/>
                    <a:pt x="9829" y="8752"/>
                    <a:pt x="10127" y="8752"/>
                  </a:cubicBezTo>
                  <a:cubicBezTo>
                    <a:pt x="10425" y="8752"/>
                    <a:pt x="10656" y="8309"/>
                    <a:pt x="10644" y="7767"/>
                  </a:cubicBezTo>
                  <a:cubicBezTo>
                    <a:pt x="10632" y="7228"/>
                    <a:pt x="10384" y="6793"/>
                    <a:pt x="10089" y="6793"/>
                  </a:cubicBezTo>
                  <a:close/>
                  <a:moveTo>
                    <a:pt x="11399" y="6793"/>
                  </a:moveTo>
                  <a:cubicBezTo>
                    <a:pt x="11104" y="6793"/>
                    <a:pt x="10875" y="7228"/>
                    <a:pt x="10887" y="7767"/>
                  </a:cubicBezTo>
                  <a:cubicBezTo>
                    <a:pt x="10900" y="8309"/>
                    <a:pt x="11152" y="8752"/>
                    <a:pt x="11450" y="8752"/>
                  </a:cubicBezTo>
                  <a:cubicBezTo>
                    <a:pt x="11747" y="8752"/>
                    <a:pt x="11976" y="8309"/>
                    <a:pt x="11960" y="7767"/>
                  </a:cubicBezTo>
                  <a:cubicBezTo>
                    <a:pt x="11945" y="7228"/>
                    <a:pt x="11693" y="6793"/>
                    <a:pt x="11399" y="6793"/>
                  </a:cubicBezTo>
                  <a:close/>
                  <a:moveTo>
                    <a:pt x="12708" y="6793"/>
                  </a:moveTo>
                  <a:cubicBezTo>
                    <a:pt x="12413" y="6793"/>
                    <a:pt x="12187" y="7228"/>
                    <a:pt x="12203" y="7767"/>
                  </a:cubicBezTo>
                  <a:cubicBezTo>
                    <a:pt x="12219" y="8309"/>
                    <a:pt x="12474" y="8752"/>
                    <a:pt x="12772" y="8752"/>
                  </a:cubicBezTo>
                  <a:cubicBezTo>
                    <a:pt x="13069" y="8752"/>
                    <a:pt x="13295" y="8309"/>
                    <a:pt x="13276" y="7767"/>
                  </a:cubicBezTo>
                  <a:cubicBezTo>
                    <a:pt x="13257" y="7228"/>
                    <a:pt x="13002" y="6793"/>
                    <a:pt x="12708" y="6793"/>
                  </a:cubicBezTo>
                  <a:close/>
                  <a:moveTo>
                    <a:pt x="14017" y="6793"/>
                  </a:moveTo>
                  <a:cubicBezTo>
                    <a:pt x="13723" y="6793"/>
                    <a:pt x="13500" y="7228"/>
                    <a:pt x="13519" y="7767"/>
                  </a:cubicBezTo>
                  <a:cubicBezTo>
                    <a:pt x="13539" y="8309"/>
                    <a:pt x="13797" y="8752"/>
                    <a:pt x="14094" y="8752"/>
                  </a:cubicBezTo>
                  <a:cubicBezTo>
                    <a:pt x="14392" y="8752"/>
                    <a:pt x="14614" y="8309"/>
                    <a:pt x="14591" y="7767"/>
                  </a:cubicBezTo>
                  <a:cubicBezTo>
                    <a:pt x="14568" y="7228"/>
                    <a:pt x="14312" y="6793"/>
                    <a:pt x="14017" y="6793"/>
                  </a:cubicBezTo>
                  <a:close/>
                  <a:moveTo>
                    <a:pt x="15326" y="6793"/>
                  </a:moveTo>
                  <a:cubicBezTo>
                    <a:pt x="15033" y="6793"/>
                    <a:pt x="14812" y="7228"/>
                    <a:pt x="14836" y="7767"/>
                  </a:cubicBezTo>
                  <a:cubicBezTo>
                    <a:pt x="14859" y="8309"/>
                    <a:pt x="15120" y="8752"/>
                    <a:pt x="15417" y="8752"/>
                  </a:cubicBezTo>
                  <a:cubicBezTo>
                    <a:pt x="15714" y="8752"/>
                    <a:pt x="15934" y="8309"/>
                    <a:pt x="15908" y="7767"/>
                  </a:cubicBezTo>
                  <a:cubicBezTo>
                    <a:pt x="15882" y="7228"/>
                    <a:pt x="15622" y="6793"/>
                    <a:pt x="15326" y="6793"/>
                  </a:cubicBezTo>
                  <a:close/>
                  <a:moveTo>
                    <a:pt x="16637" y="6793"/>
                  </a:moveTo>
                  <a:cubicBezTo>
                    <a:pt x="16342" y="6793"/>
                    <a:pt x="16124" y="7228"/>
                    <a:pt x="16151" y="7767"/>
                  </a:cubicBezTo>
                  <a:cubicBezTo>
                    <a:pt x="16178" y="8309"/>
                    <a:pt x="16442" y="8752"/>
                    <a:pt x="16740" y="8752"/>
                  </a:cubicBezTo>
                  <a:cubicBezTo>
                    <a:pt x="17037" y="8752"/>
                    <a:pt x="17254" y="8309"/>
                    <a:pt x="17224" y="7767"/>
                  </a:cubicBezTo>
                  <a:cubicBezTo>
                    <a:pt x="17194" y="7228"/>
                    <a:pt x="16931" y="6793"/>
                    <a:pt x="16637" y="6793"/>
                  </a:cubicBezTo>
                  <a:close/>
                  <a:moveTo>
                    <a:pt x="17946" y="6793"/>
                  </a:moveTo>
                  <a:cubicBezTo>
                    <a:pt x="17652" y="6793"/>
                    <a:pt x="17437" y="7228"/>
                    <a:pt x="17468" y="7767"/>
                  </a:cubicBezTo>
                  <a:cubicBezTo>
                    <a:pt x="17498" y="8309"/>
                    <a:pt x="17765" y="8752"/>
                    <a:pt x="18063" y="8752"/>
                  </a:cubicBezTo>
                  <a:cubicBezTo>
                    <a:pt x="18360" y="8752"/>
                    <a:pt x="18574" y="8309"/>
                    <a:pt x="18540" y="7767"/>
                  </a:cubicBezTo>
                  <a:cubicBezTo>
                    <a:pt x="18506" y="7228"/>
                    <a:pt x="18241" y="6793"/>
                    <a:pt x="17946" y="6793"/>
                  </a:cubicBezTo>
                  <a:close/>
                  <a:moveTo>
                    <a:pt x="19236" y="6793"/>
                  </a:moveTo>
                  <a:cubicBezTo>
                    <a:pt x="18942" y="6793"/>
                    <a:pt x="18729" y="7228"/>
                    <a:pt x="18763" y="7767"/>
                  </a:cubicBezTo>
                  <a:cubicBezTo>
                    <a:pt x="18797" y="8309"/>
                    <a:pt x="19068" y="8752"/>
                    <a:pt x="19366" y="8752"/>
                  </a:cubicBezTo>
                  <a:cubicBezTo>
                    <a:pt x="19663" y="8752"/>
                    <a:pt x="19874" y="8309"/>
                    <a:pt x="19836" y="7767"/>
                  </a:cubicBezTo>
                  <a:cubicBezTo>
                    <a:pt x="19800" y="7228"/>
                    <a:pt x="19530" y="6793"/>
                    <a:pt x="19236" y="6793"/>
                  </a:cubicBezTo>
                  <a:close/>
                  <a:moveTo>
                    <a:pt x="20545" y="6793"/>
                  </a:moveTo>
                  <a:cubicBezTo>
                    <a:pt x="20250" y="6793"/>
                    <a:pt x="20042" y="7228"/>
                    <a:pt x="20080" y="7767"/>
                  </a:cubicBezTo>
                  <a:cubicBezTo>
                    <a:pt x="20118" y="8309"/>
                    <a:pt x="20389" y="8752"/>
                    <a:pt x="20687" y="8752"/>
                  </a:cubicBezTo>
                  <a:cubicBezTo>
                    <a:pt x="20985" y="8752"/>
                    <a:pt x="21193" y="8309"/>
                    <a:pt x="21152" y="7767"/>
                  </a:cubicBezTo>
                  <a:cubicBezTo>
                    <a:pt x="21111" y="7228"/>
                    <a:pt x="20839" y="6793"/>
                    <a:pt x="20545" y="6793"/>
                  </a:cubicBezTo>
                  <a:close/>
                  <a:moveTo>
                    <a:pt x="869" y="9223"/>
                  </a:moveTo>
                  <a:cubicBezTo>
                    <a:pt x="570" y="9223"/>
                    <a:pt x="315" y="9668"/>
                    <a:pt x="298" y="10221"/>
                  </a:cubicBezTo>
                  <a:cubicBezTo>
                    <a:pt x="282" y="10776"/>
                    <a:pt x="513" y="11229"/>
                    <a:pt x="814" y="11229"/>
                  </a:cubicBezTo>
                  <a:cubicBezTo>
                    <a:pt x="1116" y="11229"/>
                    <a:pt x="1371" y="10776"/>
                    <a:pt x="1385" y="10221"/>
                  </a:cubicBezTo>
                  <a:cubicBezTo>
                    <a:pt x="1398" y="9668"/>
                    <a:pt x="1167" y="9223"/>
                    <a:pt x="869" y="9223"/>
                  </a:cubicBezTo>
                  <a:close/>
                  <a:moveTo>
                    <a:pt x="2199" y="9223"/>
                  </a:moveTo>
                  <a:cubicBezTo>
                    <a:pt x="1900" y="9223"/>
                    <a:pt x="1648" y="9668"/>
                    <a:pt x="1635" y="10221"/>
                  </a:cubicBezTo>
                  <a:cubicBezTo>
                    <a:pt x="1622" y="10776"/>
                    <a:pt x="1856" y="11229"/>
                    <a:pt x="2158" y="11229"/>
                  </a:cubicBezTo>
                  <a:cubicBezTo>
                    <a:pt x="2459" y="11229"/>
                    <a:pt x="2712" y="10776"/>
                    <a:pt x="2721" y="10221"/>
                  </a:cubicBezTo>
                  <a:cubicBezTo>
                    <a:pt x="2731" y="9668"/>
                    <a:pt x="2497" y="9223"/>
                    <a:pt x="2199" y="9223"/>
                  </a:cubicBezTo>
                  <a:close/>
                  <a:moveTo>
                    <a:pt x="4837" y="9223"/>
                  </a:moveTo>
                  <a:cubicBezTo>
                    <a:pt x="4539" y="9223"/>
                    <a:pt x="4293" y="9668"/>
                    <a:pt x="4287" y="10221"/>
                  </a:cubicBezTo>
                  <a:cubicBezTo>
                    <a:pt x="4282" y="10776"/>
                    <a:pt x="4522" y="11229"/>
                    <a:pt x="4823" y="11229"/>
                  </a:cubicBezTo>
                  <a:cubicBezTo>
                    <a:pt x="5124" y="11229"/>
                    <a:pt x="5371" y="10776"/>
                    <a:pt x="5373" y="10221"/>
                  </a:cubicBezTo>
                  <a:cubicBezTo>
                    <a:pt x="5376" y="9668"/>
                    <a:pt x="5136" y="9223"/>
                    <a:pt x="4837" y="9223"/>
                  </a:cubicBezTo>
                  <a:close/>
                  <a:moveTo>
                    <a:pt x="6167" y="9223"/>
                  </a:moveTo>
                  <a:cubicBezTo>
                    <a:pt x="5868" y="9223"/>
                    <a:pt x="5626" y="9668"/>
                    <a:pt x="5624" y="10221"/>
                  </a:cubicBezTo>
                  <a:cubicBezTo>
                    <a:pt x="5622" y="10776"/>
                    <a:pt x="5865" y="11229"/>
                    <a:pt x="6166" y="11229"/>
                  </a:cubicBezTo>
                  <a:cubicBezTo>
                    <a:pt x="6468" y="11229"/>
                    <a:pt x="6711" y="10776"/>
                    <a:pt x="6710" y="10221"/>
                  </a:cubicBezTo>
                  <a:cubicBezTo>
                    <a:pt x="6708" y="9668"/>
                    <a:pt x="6466" y="9223"/>
                    <a:pt x="6167" y="9223"/>
                  </a:cubicBezTo>
                  <a:close/>
                  <a:moveTo>
                    <a:pt x="7497" y="9223"/>
                  </a:moveTo>
                  <a:cubicBezTo>
                    <a:pt x="7200" y="9223"/>
                    <a:pt x="6959" y="9668"/>
                    <a:pt x="6961" y="10221"/>
                  </a:cubicBezTo>
                  <a:cubicBezTo>
                    <a:pt x="6963" y="10776"/>
                    <a:pt x="7209" y="11229"/>
                    <a:pt x="7510" y="11229"/>
                  </a:cubicBezTo>
                  <a:cubicBezTo>
                    <a:pt x="7812" y="11229"/>
                    <a:pt x="8051" y="10776"/>
                    <a:pt x="8046" y="10221"/>
                  </a:cubicBezTo>
                  <a:cubicBezTo>
                    <a:pt x="8041" y="9668"/>
                    <a:pt x="7796" y="9223"/>
                    <a:pt x="7497" y="9223"/>
                  </a:cubicBezTo>
                  <a:close/>
                  <a:moveTo>
                    <a:pt x="8806" y="9223"/>
                  </a:moveTo>
                  <a:cubicBezTo>
                    <a:pt x="8508" y="9223"/>
                    <a:pt x="8271" y="9668"/>
                    <a:pt x="8277" y="10221"/>
                  </a:cubicBezTo>
                  <a:cubicBezTo>
                    <a:pt x="8282" y="10776"/>
                    <a:pt x="8531" y="11229"/>
                    <a:pt x="8832" y="11229"/>
                  </a:cubicBezTo>
                  <a:cubicBezTo>
                    <a:pt x="9134" y="11229"/>
                    <a:pt x="9371" y="10776"/>
                    <a:pt x="9362" y="10221"/>
                  </a:cubicBezTo>
                  <a:cubicBezTo>
                    <a:pt x="9353" y="9668"/>
                    <a:pt x="9105" y="9223"/>
                    <a:pt x="8806" y="9223"/>
                  </a:cubicBezTo>
                  <a:close/>
                  <a:moveTo>
                    <a:pt x="10137" y="9223"/>
                  </a:moveTo>
                  <a:cubicBezTo>
                    <a:pt x="9839" y="9223"/>
                    <a:pt x="9604" y="9668"/>
                    <a:pt x="9613" y="10221"/>
                  </a:cubicBezTo>
                  <a:cubicBezTo>
                    <a:pt x="9623" y="10776"/>
                    <a:pt x="9876" y="11229"/>
                    <a:pt x="10176" y="11229"/>
                  </a:cubicBezTo>
                  <a:cubicBezTo>
                    <a:pt x="10478" y="11229"/>
                    <a:pt x="10712" y="10776"/>
                    <a:pt x="10700" y="10221"/>
                  </a:cubicBezTo>
                  <a:cubicBezTo>
                    <a:pt x="10687" y="9668"/>
                    <a:pt x="10436" y="9223"/>
                    <a:pt x="10137" y="9223"/>
                  </a:cubicBezTo>
                  <a:close/>
                  <a:moveTo>
                    <a:pt x="11468" y="9223"/>
                  </a:moveTo>
                  <a:cubicBezTo>
                    <a:pt x="11170" y="9223"/>
                    <a:pt x="10938" y="9668"/>
                    <a:pt x="10951" y="10221"/>
                  </a:cubicBezTo>
                  <a:cubicBezTo>
                    <a:pt x="10964" y="10776"/>
                    <a:pt x="11220" y="11229"/>
                    <a:pt x="11521" y="11229"/>
                  </a:cubicBezTo>
                  <a:cubicBezTo>
                    <a:pt x="11821" y="11229"/>
                    <a:pt x="12053" y="10776"/>
                    <a:pt x="12037" y="10221"/>
                  </a:cubicBezTo>
                  <a:cubicBezTo>
                    <a:pt x="12021" y="9668"/>
                    <a:pt x="11766" y="9223"/>
                    <a:pt x="11468" y="9223"/>
                  </a:cubicBezTo>
                  <a:close/>
                  <a:moveTo>
                    <a:pt x="12777" y="9223"/>
                  </a:moveTo>
                  <a:cubicBezTo>
                    <a:pt x="12479" y="9223"/>
                    <a:pt x="12250" y="9668"/>
                    <a:pt x="12267" y="10221"/>
                  </a:cubicBezTo>
                  <a:cubicBezTo>
                    <a:pt x="12283" y="10776"/>
                    <a:pt x="12541" y="11229"/>
                    <a:pt x="12843" y="11229"/>
                  </a:cubicBezTo>
                  <a:cubicBezTo>
                    <a:pt x="13144" y="11229"/>
                    <a:pt x="13373" y="10776"/>
                    <a:pt x="13353" y="10221"/>
                  </a:cubicBezTo>
                  <a:cubicBezTo>
                    <a:pt x="13333" y="9668"/>
                    <a:pt x="13075" y="9223"/>
                    <a:pt x="12777" y="9223"/>
                  </a:cubicBezTo>
                  <a:close/>
                  <a:moveTo>
                    <a:pt x="14107" y="9223"/>
                  </a:moveTo>
                  <a:cubicBezTo>
                    <a:pt x="13809" y="9223"/>
                    <a:pt x="13584" y="9668"/>
                    <a:pt x="13604" y="10221"/>
                  </a:cubicBezTo>
                  <a:cubicBezTo>
                    <a:pt x="13625" y="10776"/>
                    <a:pt x="13886" y="11229"/>
                    <a:pt x="14186" y="11229"/>
                  </a:cubicBezTo>
                  <a:cubicBezTo>
                    <a:pt x="14488" y="11229"/>
                    <a:pt x="14713" y="10776"/>
                    <a:pt x="14689" y="10221"/>
                  </a:cubicBezTo>
                  <a:cubicBezTo>
                    <a:pt x="14666" y="9668"/>
                    <a:pt x="14406" y="9223"/>
                    <a:pt x="14107" y="9223"/>
                  </a:cubicBezTo>
                  <a:close/>
                  <a:moveTo>
                    <a:pt x="15439" y="9223"/>
                  </a:moveTo>
                  <a:cubicBezTo>
                    <a:pt x="15141" y="9223"/>
                    <a:pt x="14918" y="9668"/>
                    <a:pt x="14942" y="10221"/>
                  </a:cubicBezTo>
                  <a:cubicBezTo>
                    <a:pt x="14966" y="10776"/>
                    <a:pt x="15230" y="11229"/>
                    <a:pt x="15531" y="11229"/>
                  </a:cubicBezTo>
                  <a:cubicBezTo>
                    <a:pt x="15832" y="11229"/>
                    <a:pt x="16055" y="10776"/>
                    <a:pt x="16027" y="10221"/>
                  </a:cubicBezTo>
                  <a:cubicBezTo>
                    <a:pt x="16000" y="9668"/>
                    <a:pt x="15737" y="9223"/>
                    <a:pt x="15439" y="9223"/>
                  </a:cubicBezTo>
                  <a:close/>
                  <a:moveTo>
                    <a:pt x="16748" y="9223"/>
                  </a:moveTo>
                  <a:cubicBezTo>
                    <a:pt x="16449" y="9223"/>
                    <a:pt x="16231" y="9668"/>
                    <a:pt x="16258" y="10221"/>
                  </a:cubicBezTo>
                  <a:cubicBezTo>
                    <a:pt x="16286" y="10776"/>
                    <a:pt x="16553" y="11229"/>
                    <a:pt x="16854" y="11229"/>
                  </a:cubicBezTo>
                  <a:cubicBezTo>
                    <a:pt x="17155" y="11229"/>
                    <a:pt x="17374" y="10776"/>
                    <a:pt x="17344" y="10221"/>
                  </a:cubicBezTo>
                  <a:cubicBezTo>
                    <a:pt x="17313" y="9668"/>
                    <a:pt x="17046" y="9223"/>
                    <a:pt x="16748" y="9223"/>
                  </a:cubicBezTo>
                  <a:close/>
                  <a:moveTo>
                    <a:pt x="18079" y="9223"/>
                  </a:moveTo>
                  <a:cubicBezTo>
                    <a:pt x="17781" y="9223"/>
                    <a:pt x="17564" y="9668"/>
                    <a:pt x="17596" y="10221"/>
                  </a:cubicBezTo>
                  <a:cubicBezTo>
                    <a:pt x="17627" y="10776"/>
                    <a:pt x="17897" y="11229"/>
                    <a:pt x="18198" y="11229"/>
                  </a:cubicBezTo>
                  <a:cubicBezTo>
                    <a:pt x="18500" y="11229"/>
                    <a:pt x="18715" y="10776"/>
                    <a:pt x="18681" y="10221"/>
                  </a:cubicBezTo>
                  <a:cubicBezTo>
                    <a:pt x="18646" y="9668"/>
                    <a:pt x="18377" y="9223"/>
                    <a:pt x="18079" y="9223"/>
                  </a:cubicBezTo>
                  <a:close/>
                  <a:moveTo>
                    <a:pt x="19411" y="9223"/>
                  </a:moveTo>
                  <a:cubicBezTo>
                    <a:pt x="19112" y="9223"/>
                    <a:pt x="18898" y="9668"/>
                    <a:pt x="18933" y="10221"/>
                  </a:cubicBezTo>
                  <a:cubicBezTo>
                    <a:pt x="18968" y="10776"/>
                    <a:pt x="19242" y="11229"/>
                    <a:pt x="19543" y="11229"/>
                  </a:cubicBezTo>
                  <a:cubicBezTo>
                    <a:pt x="19844" y="11229"/>
                    <a:pt x="20058" y="10776"/>
                    <a:pt x="20019" y="10221"/>
                  </a:cubicBezTo>
                  <a:cubicBezTo>
                    <a:pt x="19981" y="9668"/>
                    <a:pt x="19708" y="9223"/>
                    <a:pt x="19411" y="9223"/>
                  </a:cubicBezTo>
                  <a:close/>
                  <a:moveTo>
                    <a:pt x="20720" y="9223"/>
                  </a:moveTo>
                  <a:cubicBezTo>
                    <a:pt x="20421" y="9223"/>
                    <a:pt x="20211" y="9668"/>
                    <a:pt x="20250" y="10221"/>
                  </a:cubicBezTo>
                  <a:cubicBezTo>
                    <a:pt x="20289" y="10776"/>
                    <a:pt x="20564" y="11229"/>
                    <a:pt x="20866" y="11229"/>
                  </a:cubicBezTo>
                  <a:cubicBezTo>
                    <a:pt x="21167" y="11229"/>
                    <a:pt x="21377" y="10776"/>
                    <a:pt x="21335" y="10221"/>
                  </a:cubicBezTo>
                  <a:cubicBezTo>
                    <a:pt x="21294" y="9668"/>
                    <a:pt x="21018" y="9223"/>
                    <a:pt x="20720" y="9223"/>
                  </a:cubicBezTo>
                  <a:close/>
                  <a:moveTo>
                    <a:pt x="791" y="11654"/>
                  </a:moveTo>
                  <a:cubicBezTo>
                    <a:pt x="489" y="11654"/>
                    <a:pt x="230" y="12110"/>
                    <a:pt x="213" y="12676"/>
                  </a:cubicBezTo>
                  <a:cubicBezTo>
                    <a:pt x="197" y="13246"/>
                    <a:pt x="430" y="13709"/>
                    <a:pt x="735" y="13709"/>
                  </a:cubicBezTo>
                  <a:cubicBezTo>
                    <a:pt x="1040" y="13709"/>
                    <a:pt x="1299" y="13246"/>
                    <a:pt x="1313" y="12676"/>
                  </a:cubicBezTo>
                  <a:cubicBezTo>
                    <a:pt x="1327" y="12110"/>
                    <a:pt x="1093" y="11654"/>
                    <a:pt x="791" y="11654"/>
                  </a:cubicBezTo>
                  <a:close/>
                  <a:moveTo>
                    <a:pt x="3472" y="11654"/>
                  </a:moveTo>
                  <a:cubicBezTo>
                    <a:pt x="3170" y="11654"/>
                    <a:pt x="2917" y="12110"/>
                    <a:pt x="2908" y="12676"/>
                  </a:cubicBezTo>
                  <a:cubicBezTo>
                    <a:pt x="2898" y="13246"/>
                    <a:pt x="3139" y="13709"/>
                    <a:pt x="3444" y="13709"/>
                  </a:cubicBezTo>
                  <a:cubicBezTo>
                    <a:pt x="3749" y="13709"/>
                    <a:pt x="4002" y="13246"/>
                    <a:pt x="4008" y="12676"/>
                  </a:cubicBezTo>
                  <a:cubicBezTo>
                    <a:pt x="4014" y="12110"/>
                    <a:pt x="3774" y="11654"/>
                    <a:pt x="3472" y="11654"/>
                  </a:cubicBezTo>
                  <a:close/>
                  <a:moveTo>
                    <a:pt x="4823" y="11654"/>
                  </a:moveTo>
                  <a:cubicBezTo>
                    <a:pt x="4521" y="11654"/>
                    <a:pt x="4271" y="12110"/>
                    <a:pt x="4266" y="12676"/>
                  </a:cubicBezTo>
                  <a:cubicBezTo>
                    <a:pt x="4260" y="13246"/>
                    <a:pt x="4503" y="13709"/>
                    <a:pt x="4808" y="13709"/>
                  </a:cubicBezTo>
                  <a:cubicBezTo>
                    <a:pt x="5114" y="13709"/>
                    <a:pt x="5362" y="13246"/>
                    <a:pt x="5365" y="12676"/>
                  </a:cubicBezTo>
                  <a:cubicBezTo>
                    <a:pt x="5368" y="12110"/>
                    <a:pt x="5125" y="11654"/>
                    <a:pt x="4823" y="11654"/>
                  </a:cubicBezTo>
                  <a:close/>
                  <a:moveTo>
                    <a:pt x="6153" y="11654"/>
                  </a:moveTo>
                  <a:cubicBezTo>
                    <a:pt x="5850" y="11654"/>
                    <a:pt x="5605" y="12110"/>
                    <a:pt x="5603" y="12676"/>
                  </a:cubicBezTo>
                  <a:cubicBezTo>
                    <a:pt x="5601" y="13246"/>
                    <a:pt x="5847" y="13709"/>
                    <a:pt x="6152" y="13709"/>
                  </a:cubicBezTo>
                  <a:cubicBezTo>
                    <a:pt x="6457" y="13709"/>
                    <a:pt x="6703" y="13246"/>
                    <a:pt x="6702" y="12676"/>
                  </a:cubicBezTo>
                  <a:cubicBezTo>
                    <a:pt x="6700" y="12110"/>
                    <a:pt x="6455" y="11654"/>
                    <a:pt x="6153" y="11654"/>
                  </a:cubicBezTo>
                  <a:close/>
                  <a:moveTo>
                    <a:pt x="7504" y="11654"/>
                  </a:moveTo>
                  <a:cubicBezTo>
                    <a:pt x="7203" y="11654"/>
                    <a:pt x="6959" y="12110"/>
                    <a:pt x="6961" y="12676"/>
                  </a:cubicBezTo>
                  <a:cubicBezTo>
                    <a:pt x="6963" y="13246"/>
                    <a:pt x="7212" y="13709"/>
                    <a:pt x="7517" y="13709"/>
                  </a:cubicBezTo>
                  <a:cubicBezTo>
                    <a:pt x="7822" y="13709"/>
                    <a:pt x="8065" y="13246"/>
                    <a:pt x="8060" y="12676"/>
                  </a:cubicBezTo>
                  <a:cubicBezTo>
                    <a:pt x="8055" y="12110"/>
                    <a:pt x="7806" y="11654"/>
                    <a:pt x="7504" y="11654"/>
                  </a:cubicBezTo>
                  <a:close/>
                  <a:moveTo>
                    <a:pt x="8834" y="11654"/>
                  </a:moveTo>
                  <a:cubicBezTo>
                    <a:pt x="8532" y="11654"/>
                    <a:pt x="8292" y="12110"/>
                    <a:pt x="8298" y="12676"/>
                  </a:cubicBezTo>
                  <a:cubicBezTo>
                    <a:pt x="8304" y="13246"/>
                    <a:pt x="8556" y="13709"/>
                    <a:pt x="8861" y="13709"/>
                  </a:cubicBezTo>
                  <a:cubicBezTo>
                    <a:pt x="9166" y="13709"/>
                    <a:pt x="9406" y="13246"/>
                    <a:pt x="9397" y="12676"/>
                  </a:cubicBezTo>
                  <a:cubicBezTo>
                    <a:pt x="9388" y="12110"/>
                    <a:pt x="9136" y="11654"/>
                    <a:pt x="8834" y="11654"/>
                  </a:cubicBezTo>
                  <a:close/>
                  <a:moveTo>
                    <a:pt x="10186" y="11654"/>
                  </a:moveTo>
                  <a:cubicBezTo>
                    <a:pt x="9884" y="11654"/>
                    <a:pt x="9647" y="12110"/>
                    <a:pt x="9656" y="12676"/>
                  </a:cubicBezTo>
                  <a:cubicBezTo>
                    <a:pt x="9666" y="13246"/>
                    <a:pt x="9921" y="13709"/>
                    <a:pt x="10226" y="13709"/>
                  </a:cubicBezTo>
                  <a:cubicBezTo>
                    <a:pt x="10531" y="13709"/>
                    <a:pt x="10769" y="13246"/>
                    <a:pt x="10756" y="12676"/>
                  </a:cubicBezTo>
                  <a:cubicBezTo>
                    <a:pt x="10743" y="12110"/>
                    <a:pt x="10488" y="11654"/>
                    <a:pt x="10186" y="11654"/>
                  </a:cubicBezTo>
                  <a:close/>
                  <a:moveTo>
                    <a:pt x="11517" y="11654"/>
                  </a:moveTo>
                  <a:cubicBezTo>
                    <a:pt x="11215" y="11654"/>
                    <a:pt x="10980" y="12110"/>
                    <a:pt x="10993" y="12676"/>
                  </a:cubicBezTo>
                  <a:cubicBezTo>
                    <a:pt x="11007" y="13246"/>
                    <a:pt x="11266" y="13709"/>
                    <a:pt x="11570" y="13709"/>
                  </a:cubicBezTo>
                  <a:cubicBezTo>
                    <a:pt x="11875" y="13709"/>
                    <a:pt x="12109" y="13246"/>
                    <a:pt x="12093" y="12676"/>
                  </a:cubicBezTo>
                  <a:cubicBezTo>
                    <a:pt x="12077" y="12110"/>
                    <a:pt x="11818" y="11654"/>
                    <a:pt x="11517" y="11654"/>
                  </a:cubicBezTo>
                  <a:close/>
                  <a:moveTo>
                    <a:pt x="12868" y="11654"/>
                  </a:moveTo>
                  <a:cubicBezTo>
                    <a:pt x="12566" y="11654"/>
                    <a:pt x="12334" y="12110"/>
                    <a:pt x="12352" y="12676"/>
                  </a:cubicBezTo>
                  <a:cubicBezTo>
                    <a:pt x="12369" y="13246"/>
                    <a:pt x="12630" y="13709"/>
                    <a:pt x="12935" y="13709"/>
                  </a:cubicBezTo>
                  <a:cubicBezTo>
                    <a:pt x="13240" y="13709"/>
                    <a:pt x="13471" y="13246"/>
                    <a:pt x="13451" y="12676"/>
                  </a:cubicBezTo>
                  <a:cubicBezTo>
                    <a:pt x="13431" y="12110"/>
                    <a:pt x="13170" y="11654"/>
                    <a:pt x="12868" y="11654"/>
                  </a:cubicBezTo>
                  <a:close/>
                  <a:moveTo>
                    <a:pt x="14198" y="11654"/>
                  </a:moveTo>
                  <a:cubicBezTo>
                    <a:pt x="13896" y="11654"/>
                    <a:pt x="13668" y="12110"/>
                    <a:pt x="13689" y="12676"/>
                  </a:cubicBezTo>
                  <a:cubicBezTo>
                    <a:pt x="13710" y="13246"/>
                    <a:pt x="13975" y="13709"/>
                    <a:pt x="14279" y="13709"/>
                  </a:cubicBezTo>
                  <a:cubicBezTo>
                    <a:pt x="14585" y="13709"/>
                    <a:pt x="14812" y="13246"/>
                    <a:pt x="14788" y="12676"/>
                  </a:cubicBezTo>
                  <a:cubicBezTo>
                    <a:pt x="14764" y="12110"/>
                    <a:pt x="14500" y="11654"/>
                    <a:pt x="14198" y="11654"/>
                  </a:cubicBezTo>
                  <a:close/>
                  <a:moveTo>
                    <a:pt x="15550" y="11654"/>
                  </a:moveTo>
                  <a:cubicBezTo>
                    <a:pt x="15249" y="11654"/>
                    <a:pt x="15024" y="12110"/>
                    <a:pt x="15048" y="12676"/>
                  </a:cubicBezTo>
                  <a:cubicBezTo>
                    <a:pt x="15073" y="13246"/>
                    <a:pt x="15340" y="13709"/>
                    <a:pt x="15645" y="13709"/>
                  </a:cubicBezTo>
                  <a:cubicBezTo>
                    <a:pt x="15950" y="13709"/>
                    <a:pt x="16175" y="13246"/>
                    <a:pt x="16147" y="12676"/>
                  </a:cubicBezTo>
                  <a:cubicBezTo>
                    <a:pt x="16120" y="12110"/>
                    <a:pt x="15852" y="11654"/>
                    <a:pt x="15550" y="11654"/>
                  </a:cubicBezTo>
                  <a:close/>
                  <a:moveTo>
                    <a:pt x="16881" y="11654"/>
                  </a:moveTo>
                  <a:cubicBezTo>
                    <a:pt x="16578" y="11654"/>
                    <a:pt x="16357" y="12110"/>
                    <a:pt x="16385" y="12676"/>
                  </a:cubicBezTo>
                  <a:cubicBezTo>
                    <a:pt x="16414" y="13246"/>
                    <a:pt x="16684" y="13709"/>
                    <a:pt x="16990" y="13709"/>
                  </a:cubicBezTo>
                  <a:cubicBezTo>
                    <a:pt x="17294" y="13709"/>
                    <a:pt x="17516" y="13246"/>
                    <a:pt x="17484" y="12676"/>
                  </a:cubicBezTo>
                  <a:cubicBezTo>
                    <a:pt x="17453" y="12110"/>
                    <a:pt x="17182" y="11654"/>
                    <a:pt x="16881" y="11654"/>
                  </a:cubicBezTo>
                  <a:close/>
                  <a:moveTo>
                    <a:pt x="18233" y="11654"/>
                  </a:moveTo>
                  <a:cubicBezTo>
                    <a:pt x="17931" y="11654"/>
                    <a:pt x="17712" y="12110"/>
                    <a:pt x="17744" y="12676"/>
                  </a:cubicBezTo>
                  <a:cubicBezTo>
                    <a:pt x="17777" y="13246"/>
                    <a:pt x="18049" y="13709"/>
                    <a:pt x="18355" y="13709"/>
                  </a:cubicBezTo>
                  <a:cubicBezTo>
                    <a:pt x="18660" y="13709"/>
                    <a:pt x="18878" y="13246"/>
                    <a:pt x="18843" y="12676"/>
                  </a:cubicBezTo>
                  <a:cubicBezTo>
                    <a:pt x="18808" y="12110"/>
                    <a:pt x="18535" y="11654"/>
                    <a:pt x="18233" y="11654"/>
                  </a:cubicBezTo>
                  <a:close/>
                  <a:moveTo>
                    <a:pt x="19565" y="11654"/>
                  </a:moveTo>
                  <a:cubicBezTo>
                    <a:pt x="19263" y="11654"/>
                    <a:pt x="19046" y="12110"/>
                    <a:pt x="19082" y="12676"/>
                  </a:cubicBezTo>
                  <a:cubicBezTo>
                    <a:pt x="19118" y="13246"/>
                    <a:pt x="19396" y="13709"/>
                    <a:pt x="19700" y="13709"/>
                  </a:cubicBezTo>
                  <a:cubicBezTo>
                    <a:pt x="20005" y="13709"/>
                    <a:pt x="20221" y="13246"/>
                    <a:pt x="20182" y="12676"/>
                  </a:cubicBezTo>
                  <a:cubicBezTo>
                    <a:pt x="20143" y="12110"/>
                    <a:pt x="19866" y="11654"/>
                    <a:pt x="19565" y="11654"/>
                  </a:cubicBezTo>
                  <a:close/>
                  <a:moveTo>
                    <a:pt x="20915" y="11654"/>
                  </a:moveTo>
                  <a:cubicBezTo>
                    <a:pt x="20613" y="11654"/>
                    <a:pt x="20401" y="12110"/>
                    <a:pt x="20441" y="12676"/>
                  </a:cubicBezTo>
                  <a:cubicBezTo>
                    <a:pt x="20481" y="13246"/>
                    <a:pt x="20760" y="13709"/>
                    <a:pt x="21065" y="13709"/>
                  </a:cubicBezTo>
                  <a:cubicBezTo>
                    <a:pt x="21370" y="13709"/>
                    <a:pt x="21583" y="13246"/>
                    <a:pt x="21540" y="12676"/>
                  </a:cubicBezTo>
                  <a:cubicBezTo>
                    <a:pt x="21497" y="12110"/>
                    <a:pt x="21218" y="11654"/>
                    <a:pt x="20915" y="11654"/>
                  </a:cubicBezTo>
                  <a:close/>
                  <a:moveTo>
                    <a:pt x="2086" y="14209"/>
                  </a:moveTo>
                  <a:cubicBezTo>
                    <a:pt x="1780" y="14209"/>
                    <a:pt x="1521" y="14675"/>
                    <a:pt x="1508" y="15257"/>
                  </a:cubicBezTo>
                  <a:cubicBezTo>
                    <a:pt x="1494" y="15841"/>
                    <a:pt x="1734" y="16316"/>
                    <a:pt x="2043" y="16316"/>
                  </a:cubicBezTo>
                  <a:cubicBezTo>
                    <a:pt x="2352" y="16316"/>
                    <a:pt x="2611" y="15841"/>
                    <a:pt x="2621" y="15257"/>
                  </a:cubicBezTo>
                  <a:cubicBezTo>
                    <a:pt x="2632" y="14675"/>
                    <a:pt x="2392" y="14209"/>
                    <a:pt x="2086" y="14209"/>
                  </a:cubicBezTo>
                  <a:close/>
                  <a:moveTo>
                    <a:pt x="3437" y="14209"/>
                  </a:moveTo>
                  <a:cubicBezTo>
                    <a:pt x="3131" y="14209"/>
                    <a:pt x="2875" y="14675"/>
                    <a:pt x="2865" y="15257"/>
                  </a:cubicBezTo>
                  <a:cubicBezTo>
                    <a:pt x="2856" y="15841"/>
                    <a:pt x="3099" y="16316"/>
                    <a:pt x="3408" y="16316"/>
                  </a:cubicBezTo>
                  <a:cubicBezTo>
                    <a:pt x="3717" y="16316"/>
                    <a:pt x="3972" y="15841"/>
                    <a:pt x="3979" y="15257"/>
                  </a:cubicBezTo>
                  <a:cubicBezTo>
                    <a:pt x="3985" y="14675"/>
                    <a:pt x="3743" y="14209"/>
                    <a:pt x="3437" y="14209"/>
                  </a:cubicBezTo>
                  <a:close/>
                  <a:moveTo>
                    <a:pt x="4809" y="14209"/>
                  </a:moveTo>
                  <a:cubicBezTo>
                    <a:pt x="4503" y="14209"/>
                    <a:pt x="4250" y="14675"/>
                    <a:pt x="4245" y="15257"/>
                  </a:cubicBezTo>
                  <a:cubicBezTo>
                    <a:pt x="4239" y="15841"/>
                    <a:pt x="4485" y="16316"/>
                    <a:pt x="4794" y="16316"/>
                  </a:cubicBezTo>
                  <a:cubicBezTo>
                    <a:pt x="5103" y="16316"/>
                    <a:pt x="5356" y="15841"/>
                    <a:pt x="5358" y="15257"/>
                  </a:cubicBezTo>
                  <a:cubicBezTo>
                    <a:pt x="5361" y="14675"/>
                    <a:pt x="5115" y="14209"/>
                    <a:pt x="4809" y="14209"/>
                  </a:cubicBezTo>
                  <a:close/>
                  <a:moveTo>
                    <a:pt x="6160" y="14209"/>
                  </a:moveTo>
                  <a:cubicBezTo>
                    <a:pt x="5854" y="14209"/>
                    <a:pt x="5605" y="14675"/>
                    <a:pt x="5603" y="15257"/>
                  </a:cubicBezTo>
                  <a:cubicBezTo>
                    <a:pt x="5601" y="15841"/>
                    <a:pt x="5850" y="16316"/>
                    <a:pt x="6159" y="16316"/>
                  </a:cubicBezTo>
                  <a:cubicBezTo>
                    <a:pt x="6469" y="16316"/>
                    <a:pt x="6717" y="15841"/>
                    <a:pt x="6716" y="15257"/>
                  </a:cubicBezTo>
                  <a:cubicBezTo>
                    <a:pt x="6714" y="14675"/>
                    <a:pt x="6466" y="14209"/>
                    <a:pt x="6160" y="14209"/>
                  </a:cubicBezTo>
                  <a:close/>
                  <a:moveTo>
                    <a:pt x="7511" y="14209"/>
                  </a:moveTo>
                  <a:cubicBezTo>
                    <a:pt x="7206" y="14209"/>
                    <a:pt x="6959" y="14675"/>
                    <a:pt x="6961" y="15257"/>
                  </a:cubicBezTo>
                  <a:cubicBezTo>
                    <a:pt x="6963" y="15841"/>
                    <a:pt x="7216" y="16316"/>
                    <a:pt x="7524" y="16316"/>
                  </a:cubicBezTo>
                  <a:cubicBezTo>
                    <a:pt x="7833" y="16316"/>
                    <a:pt x="8080" y="15841"/>
                    <a:pt x="8074" y="15257"/>
                  </a:cubicBezTo>
                  <a:cubicBezTo>
                    <a:pt x="8069" y="14675"/>
                    <a:pt x="7817" y="14209"/>
                    <a:pt x="7511" y="14209"/>
                  </a:cubicBezTo>
                  <a:close/>
                  <a:moveTo>
                    <a:pt x="8883" y="14209"/>
                  </a:moveTo>
                  <a:cubicBezTo>
                    <a:pt x="8577" y="14209"/>
                    <a:pt x="8334" y="14675"/>
                    <a:pt x="8340" y="15257"/>
                  </a:cubicBezTo>
                  <a:cubicBezTo>
                    <a:pt x="8346" y="15841"/>
                    <a:pt x="8601" y="16316"/>
                    <a:pt x="8911" y="16316"/>
                  </a:cubicBezTo>
                  <a:cubicBezTo>
                    <a:pt x="9220" y="16316"/>
                    <a:pt x="9462" y="15841"/>
                    <a:pt x="9453" y="15257"/>
                  </a:cubicBezTo>
                  <a:cubicBezTo>
                    <a:pt x="9444" y="14675"/>
                    <a:pt x="9189" y="14209"/>
                    <a:pt x="8883" y="14209"/>
                  </a:cubicBezTo>
                  <a:close/>
                  <a:moveTo>
                    <a:pt x="10235" y="14209"/>
                  </a:moveTo>
                  <a:cubicBezTo>
                    <a:pt x="9929" y="14209"/>
                    <a:pt x="9689" y="14675"/>
                    <a:pt x="9698" y="15257"/>
                  </a:cubicBezTo>
                  <a:cubicBezTo>
                    <a:pt x="9708" y="15841"/>
                    <a:pt x="9967" y="16316"/>
                    <a:pt x="10276" y="16316"/>
                  </a:cubicBezTo>
                  <a:cubicBezTo>
                    <a:pt x="10585" y="16316"/>
                    <a:pt x="10825" y="15841"/>
                    <a:pt x="10812" y="15257"/>
                  </a:cubicBezTo>
                  <a:cubicBezTo>
                    <a:pt x="10799" y="14675"/>
                    <a:pt x="10541" y="14209"/>
                    <a:pt x="10235" y="14209"/>
                  </a:cubicBezTo>
                  <a:close/>
                  <a:moveTo>
                    <a:pt x="11586" y="14209"/>
                  </a:moveTo>
                  <a:cubicBezTo>
                    <a:pt x="11281" y="14209"/>
                    <a:pt x="11043" y="14675"/>
                    <a:pt x="11057" y="15257"/>
                  </a:cubicBezTo>
                  <a:cubicBezTo>
                    <a:pt x="11071" y="15841"/>
                    <a:pt x="11333" y="16316"/>
                    <a:pt x="11642" y="16316"/>
                  </a:cubicBezTo>
                  <a:cubicBezTo>
                    <a:pt x="11950" y="16316"/>
                    <a:pt x="12188" y="15841"/>
                    <a:pt x="12171" y="15257"/>
                  </a:cubicBezTo>
                  <a:cubicBezTo>
                    <a:pt x="12154" y="14675"/>
                    <a:pt x="11891" y="14209"/>
                    <a:pt x="11586" y="14209"/>
                  </a:cubicBezTo>
                  <a:close/>
                  <a:moveTo>
                    <a:pt x="12938" y="14209"/>
                  </a:moveTo>
                  <a:cubicBezTo>
                    <a:pt x="12632" y="14209"/>
                    <a:pt x="12398" y="14675"/>
                    <a:pt x="12415" y="15257"/>
                  </a:cubicBezTo>
                  <a:cubicBezTo>
                    <a:pt x="12433" y="15841"/>
                    <a:pt x="12698" y="16316"/>
                    <a:pt x="13007" y="16316"/>
                  </a:cubicBezTo>
                  <a:cubicBezTo>
                    <a:pt x="13316" y="16316"/>
                    <a:pt x="13550" y="15841"/>
                    <a:pt x="13529" y="15257"/>
                  </a:cubicBezTo>
                  <a:cubicBezTo>
                    <a:pt x="13508" y="14675"/>
                    <a:pt x="13243" y="14209"/>
                    <a:pt x="12938" y="14209"/>
                  </a:cubicBezTo>
                  <a:close/>
                  <a:moveTo>
                    <a:pt x="14310" y="14209"/>
                  </a:moveTo>
                  <a:cubicBezTo>
                    <a:pt x="14004" y="14209"/>
                    <a:pt x="13774" y="14675"/>
                    <a:pt x="13795" y="15257"/>
                  </a:cubicBezTo>
                  <a:cubicBezTo>
                    <a:pt x="13817" y="15841"/>
                    <a:pt x="14085" y="16316"/>
                    <a:pt x="14393" y="16316"/>
                  </a:cubicBezTo>
                  <a:cubicBezTo>
                    <a:pt x="14703" y="16316"/>
                    <a:pt x="14933" y="15841"/>
                    <a:pt x="14908" y="15257"/>
                  </a:cubicBezTo>
                  <a:cubicBezTo>
                    <a:pt x="14883" y="14675"/>
                    <a:pt x="14616" y="14209"/>
                    <a:pt x="14310" y="14209"/>
                  </a:cubicBezTo>
                  <a:close/>
                  <a:moveTo>
                    <a:pt x="15662" y="14209"/>
                  </a:moveTo>
                  <a:cubicBezTo>
                    <a:pt x="15357" y="14209"/>
                    <a:pt x="15129" y="14675"/>
                    <a:pt x="15154" y="15257"/>
                  </a:cubicBezTo>
                  <a:cubicBezTo>
                    <a:pt x="15180" y="15841"/>
                    <a:pt x="15451" y="16316"/>
                    <a:pt x="15759" y="16316"/>
                  </a:cubicBezTo>
                  <a:cubicBezTo>
                    <a:pt x="16068" y="16316"/>
                    <a:pt x="16296" y="15841"/>
                    <a:pt x="16267" y="15257"/>
                  </a:cubicBezTo>
                  <a:cubicBezTo>
                    <a:pt x="16239" y="14675"/>
                    <a:pt x="15968" y="14209"/>
                    <a:pt x="15662" y="14209"/>
                  </a:cubicBezTo>
                  <a:close/>
                  <a:moveTo>
                    <a:pt x="18366" y="14209"/>
                  </a:moveTo>
                  <a:cubicBezTo>
                    <a:pt x="18060" y="14209"/>
                    <a:pt x="17839" y="14675"/>
                    <a:pt x="17872" y="15257"/>
                  </a:cubicBezTo>
                  <a:cubicBezTo>
                    <a:pt x="17905" y="15841"/>
                    <a:pt x="18182" y="16316"/>
                    <a:pt x="18492" y="16316"/>
                  </a:cubicBezTo>
                  <a:cubicBezTo>
                    <a:pt x="18800" y="16316"/>
                    <a:pt x="19021" y="15841"/>
                    <a:pt x="18984" y="15257"/>
                  </a:cubicBezTo>
                  <a:cubicBezTo>
                    <a:pt x="18948" y="14675"/>
                    <a:pt x="18672" y="14209"/>
                    <a:pt x="18366" y="14209"/>
                  </a:cubicBezTo>
                  <a:close/>
                  <a:moveTo>
                    <a:pt x="19740" y="14209"/>
                  </a:moveTo>
                  <a:cubicBezTo>
                    <a:pt x="19435" y="14209"/>
                    <a:pt x="19215" y="14675"/>
                    <a:pt x="19252" y="15257"/>
                  </a:cubicBezTo>
                  <a:cubicBezTo>
                    <a:pt x="19289" y="15841"/>
                    <a:pt x="19571" y="16316"/>
                    <a:pt x="19880" y="16316"/>
                  </a:cubicBezTo>
                  <a:cubicBezTo>
                    <a:pt x="20188" y="16316"/>
                    <a:pt x="20406" y="15841"/>
                    <a:pt x="20366" y="15257"/>
                  </a:cubicBezTo>
                  <a:cubicBezTo>
                    <a:pt x="20326" y="14675"/>
                    <a:pt x="20045" y="14209"/>
                    <a:pt x="19740" y="14209"/>
                  </a:cubicBezTo>
                  <a:close/>
                  <a:moveTo>
                    <a:pt x="658" y="16764"/>
                  </a:moveTo>
                  <a:cubicBezTo>
                    <a:pt x="348" y="16764"/>
                    <a:pt x="83" y="17244"/>
                    <a:pt x="65" y="17839"/>
                  </a:cubicBezTo>
                  <a:cubicBezTo>
                    <a:pt x="47" y="18438"/>
                    <a:pt x="286" y="18924"/>
                    <a:pt x="599" y="18924"/>
                  </a:cubicBezTo>
                  <a:cubicBezTo>
                    <a:pt x="912" y="18924"/>
                    <a:pt x="1178" y="18438"/>
                    <a:pt x="1192" y="17839"/>
                  </a:cubicBezTo>
                  <a:cubicBezTo>
                    <a:pt x="1207" y="17244"/>
                    <a:pt x="967" y="16764"/>
                    <a:pt x="658" y="16764"/>
                  </a:cubicBezTo>
                  <a:close/>
                  <a:moveTo>
                    <a:pt x="2030" y="16764"/>
                  </a:moveTo>
                  <a:cubicBezTo>
                    <a:pt x="1721" y="16764"/>
                    <a:pt x="1458" y="17244"/>
                    <a:pt x="1444" y="17839"/>
                  </a:cubicBezTo>
                  <a:cubicBezTo>
                    <a:pt x="1430" y="18438"/>
                    <a:pt x="1673" y="18924"/>
                    <a:pt x="1986" y="18924"/>
                  </a:cubicBezTo>
                  <a:cubicBezTo>
                    <a:pt x="2299" y="18924"/>
                    <a:pt x="2561" y="18438"/>
                    <a:pt x="2572" y="17839"/>
                  </a:cubicBezTo>
                  <a:cubicBezTo>
                    <a:pt x="2582" y="17244"/>
                    <a:pt x="2340" y="16764"/>
                    <a:pt x="2030" y="16764"/>
                  </a:cubicBezTo>
                  <a:close/>
                  <a:moveTo>
                    <a:pt x="3402" y="16764"/>
                  </a:moveTo>
                  <a:cubicBezTo>
                    <a:pt x="3092" y="16764"/>
                    <a:pt x="2833" y="17244"/>
                    <a:pt x="2823" y="17839"/>
                  </a:cubicBezTo>
                  <a:cubicBezTo>
                    <a:pt x="2813" y="18438"/>
                    <a:pt x="3060" y="18924"/>
                    <a:pt x="3373" y="18924"/>
                  </a:cubicBezTo>
                  <a:cubicBezTo>
                    <a:pt x="3686" y="18924"/>
                    <a:pt x="3944" y="18438"/>
                    <a:pt x="3951" y="17839"/>
                  </a:cubicBezTo>
                  <a:cubicBezTo>
                    <a:pt x="3957" y="17244"/>
                    <a:pt x="3711" y="16764"/>
                    <a:pt x="3402" y="16764"/>
                  </a:cubicBezTo>
                  <a:close/>
                  <a:moveTo>
                    <a:pt x="4794" y="16764"/>
                  </a:moveTo>
                  <a:cubicBezTo>
                    <a:pt x="4485" y="16764"/>
                    <a:pt x="4229" y="17244"/>
                    <a:pt x="4223" y="17839"/>
                  </a:cubicBezTo>
                  <a:cubicBezTo>
                    <a:pt x="4218" y="18438"/>
                    <a:pt x="4467" y="18924"/>
                    <a:pt x="4780" y="18924"/>
                  </a:cubicBezTo>
                  <a:cubicBezTo>
                    <a:pt x="5093" y="18924"/>
                    <a:pt x="5348" y="18438"/>
                    <a:pt x="5351" y="17839"/>
                  </a:cubicBezTo>
                  <a:cubicBezTo>
                    <a:pt x="5353" y="17244"/>
                    <a:pt x="5104" y="16764"/>
                    <a:pt x="4794" y="16764"/>
                  </a:cubicBezTo>
                  <a:close/>
                  <a:moveTo>
                    <a:pt x="6166" y="16764"/>
                  </a:moveTo>
                  <a:cubicBezTo>
                    <a:pt x="5857" y="16764"/>
                    <a:pt x="5605" y="17244"/>
                    <a:pt x="5603" y="17839"/>
                  </a:cubicBezTo>
                  <a:cubicBezTo>
                    <a:pt x="5601" y="18438"/>
                    <a:pt x="5853" y="18924"/>
                    <a:pt x="6166" y="18924"/>
                  </a:cubicBezTo>
                  <a:cubicBezTo>
                    <a:pt x="6479" y="18924"/>
                    <a:pt x="6731" y="18438"/>
                    <a:pt x="6729" y="17839"/>
                  </a:cubicBezTo>
                  <a:cubicBezTo>
                    <a:pt x="6728" y="17244"/>
                    <a:pt x="6477" y="16764"/>
                    <a:pt x="6166" y="16764"/>
                  </a:cubicBezTo>
                  <a:close/>
                  <a:moveTo>
                    <a:pt x="7539" y="16764"/>
                  </a:moveTo>
                  <a:cubicBezTo>
                    <a:pt x="7230" y="16764"/>
                    <a:pt x="6980" y="17244"/>
                    <a:pt x="6982" y="17839"/>
                  </a:cubicBezTo>
                  <a:cubicBezTo>
                    <a:pt x="6984" y="18438"/>
                    <a:pt x="7240" y="18924"/>
                    <a:pt x="7552" y="18924"/>
                  </a:cubicBezTo>
                  <a:cubicBezTo>
                    <a:pt x="7866" y="18924"/>
                    <a:pt x="8115" y="18438"/>
                    <a:pt x="8109" y="17839"/>
                  </a:cubicBezTo>
                  <a:cubicBezTo>
                    <a:pt x="8104" y="17244"/>
                    <a:pt x="7849" y="16764"/>
                    <a:pt x="7539" y="16764"/>
                  </a:cubicBezTo>
                  <a:close/>
                  <a:moveTo>
                    <a:pt x="8911" y="16764"/>
                  </a:moveTo>
                  <a:cubicBezTo>
                    <a:pt x="8601" y="16764"/>
                    <a:pt x="8355" y="17244"/>
                    <a:pt x="8361" y="17839"/>
                  </a:cubicBezTo>
                  <a:cubicBezTo>
                    <a:pt x="8368" y="18438"/>
                    <a:pt x="8626" y="18924"/>
                    <a:pt x="8939" y="18924"/>
                  </a:cubicBezTo>
                  <a:cubicBezTo>
                    <a:pt x="9252" y="18924"/>
                    <a:pt x="9498" y="18438"/>
                    <a:pt x="9488" y="17839"/>
                  </a:cubicBezTo>
                  <a:cubicBezTo>
                    <a:pt x="9479" y="17244"/>
                    <a:pt x="9221" y="16764"/>
                    <a:pt x="8911" y="16764"/>
                  </a:cubicBezTo>
                  <a:close/>
                  <a:moveTo>
                    <a:pt x="10284" y="16764"/>
                  </a:moveTo>
                  <a:cubicBezTo>
                    <a:pt x="9975" y="16764"/>
                    <a:pt x="9731" y="17244"/>
                    <a:pt x="9741" y="17839"/>
                  </a:cubicBezTo>
                  <a:cubicBezTo>
                    <a:pt x="9751" y="18438"/>
                    <a:pt x="10014" y="18924"/>
                    <a:pt x="10326" y="18924"/>
                  </a:cubicBezTo>
                  <a:cubicBezTo>
                    <a:pt x="10640" y="18924"/>
                    <a:pt x="10882" y="18438"/>
                    <a:pt x="10869" y="17839"/>
                  </a:cubicBezTo>
                  <a:cubicBezTo>
                    <a:pt x="10855" y="17244"/>
                    <a:pt x="10594" y="16764"/>
                    <a:pt x="10284" y="16764"/>
                  </a:cubicBezTo>
                  <a:close/>
                  <a:moveTo>
                    <a:pt x="15774" y="16764"/>
                  </a:moveTo>
                  <a:cubicBezTo>
                    <a:pt x="15465" y="16764"/>
                    <a:pt x="15234" y="17244"/>
                    <a:pt x="15260" y="17839"/>
                  </a:cubicBezTo>
                  <a:cubicBezTo>
                    <a:pt x="15286" y="18438"/>
                    <a:pt x="15561" y="18924"/>
                    <a:pt x="15874" y="18924"/>
                  </a:cubicBezTo>
                  <a:cubicBezTo>
                    <a:pt x="16186" y="18924"/>
                    <a:pt x="16417" y="18438"/>
                    <a:pt x="16387" y="17839"/>
                  </a:cubicBezTo>
                  <a:cubicBezTo>
                    <a:pt x="16358" y="17244"/>
                    <a:pt x="16084" y="16764"/>
                    <a:pt x="15774" y="16764"/>
                  </a:cubicBezTo>
                  <a:close/>
                  <a:moveTo>
                    <a:pt x="18520" y="16764"/>
                  </a:moveTo>
                  <a:cubicBezTo>
                    <a:pt x="18210" y="16764"/>
                    <a:pt x="17986" y="17244"/>
                    <a:pt x="18020" y="17839"/>
                  </a:cubicBezTo>
                  <a:cubicBezTo>
                    <a:pt x="18054" y="18438"/>
                    <a:pt x="18336" y="18924"/>
                    <a:pt x="18649" y="18924"/>
                  </a:cubicBezTo>
                  <a:cubicBezTo>
                    <a:pt x="18961" y="18924"/>
                    <a:pt x="19184" y="18438"/>
                    <a:pt x="19147" y="17839"/>
                  </a:cubicBezTo>
                  <a:cubicBezTo>
                    <a:pt x="19110" y="17244"/>
                    <a:pt x="18830" y="16764"/>
                    <a:pt x="18520" y="16764"/>
                  </a:cubicBezTo>
                  <a:close/>
                  <a:moveTo>
                    <a:pt x="19894" y="16764"/>
                  </a:moveTo>
                  <a:cubicBezTo>
                    <a:pt x="19585" y="16764"/>
                    <a:pt x="19362" y="17244"/>
                    <a:pt x="19400" y="17839"/>
                  </a:cubicBezTo>
                  <a:cubicBezTo>
                    <a:pt x="19438" y="18438"/>
                    <a:pt x="19724" y="18924"/>
                    <a:pt x="20037" y="18924"/>
                  </a:cubicBezTo>
                  <a:cubicBezTo>
                    <a:pt x="20349" y="18924"/>
                    <a:pt x="20570" y="18438"/>
                    <a:pt x="20529" y="17839"/>
                  </a:cubicBezTo>
                  <a:cubicBezTo>
                    <a:pt x="20488" y="17244"/>
                    <a:pt x="20203" y="16764"/>
                    <a:pt x="19894" y="16764"/>
                  </a:cubicBezTo>
                  <a:close/>
                  <a:moveTo>
                    <a:pt x="602" y="19382"/>
                  </a:moveTo>
                  <a:cubicBezTo>
                    <a:pt x="288" y="19382"/>
                    <a:pt x="19" y="19875"/>
                    <a:pt x="1" y="20486"/>
                  </a:cubicBezTo>
                  <a:cubicBezTo>
                    <a:pt x="-17" y="21100"/>
                    <a:pt x="225" y="21600"/>
                    <a:pt x="542" y="21600"/>
                  </a:cubicBezTo>
                  <a:cubicBezTo>
                    <a:pt x="859" y="21600"/>
                    <a:pt x="1128" y="21100"/>
                    <a:pt x="1143" y="20486"/>
                  </a:cubicBezTo>
                  <a:cubicBezTo>
                    <a:pt x="1158" y="19875"/>
                    <a:pt x="916" y="19382"/>
                    <a:pt x="602" y="19382"/>
                  </a:cubicBezTo>
                  <a:close/>
                  <a:moveTo>
                    <a:pt x="1974" y="19382"/>
                  </a:moveTo>
                  <a:cubicBezTo>
                    <a:pt x="1660" y="19382"/>
                    <a:pt x="1395" y="19875"/>
                    <a:pt x="1381" y="20486"/>
                  </a:cubicBezTo>
                  <a:cubicBezTo>
                    <a:pt x="1366" y="21100"/>
                    <a:pt x="1612" y="21600"/>
                    <a:pt x="1929" y="21600"/>
                  </a:cubicBezTo>
                  <a:cubicBezTo>
                    <a:pt x="2246" y="21600"/>
                    <a:pt x="2512" y="21100"/>
                    <a:pt x="2523" y="20486"/>
                  </a:cubicBezTo>
                  <a:cubicBezTo>
                    <a:pt x="2533" y="19875"/>
                    <a:pt x="2287" y="19382"/>
                    <a:pt x="1974" y="19382"/>
                  </a:cubicBezTo>
                  <a:close/>
                  <a:moveTo>
                    <a:pt x="8940" y="19382"/>
                  </a:moveTo>
                  <a:cubicBezTo>
                    <a:pt x="8626" y="19382"/>
                    <a:pt x="8377" y="19875"/>
                    <a:pt x="8383" y="20486"/>
                  </a:cubicBezTo>
                  <a:cubicBezTo>
                    <a:pt x="8389" y="21100"/>
                    <a:pt x="8651" y="21600"/>
                    <a:pt x="8968" y="21600"/>
                  </a:cubicBezTo>
                  <a:cubicBezTo>
                    <a:pt x="9285" y="21600"/>
                    <a:pt x="9534" y="21100"/>
                    <a:pt x="9524" y="20486"/>
                  </a:cubicBezTo>
                  <a:cubicBezTo>
                    <a:pt x="9514" y="19875"/>
                    <a:pt x="9253" y="19382"/>
                    <a:pt x="8940" y="19382"/>
                  </a:cubicBezTo>
                  <a:close/>
                  <a:moveTo>
                    <a:pt x="10333" y="19382"/>
                  </a:moveTo>
                  <a:cubicBezTo>
                    <a:pt x="10020" y="19382"/>
                    <a:pt x="9773" y="19875"/>
                    <a:pt x="9783" y="20486"/>
                  </a:cubicBezTo>
                  <a:cubicBezTo>
                    <a:pt x="9794" y="21100"/>
                    <a:pt x="10060" y="21600"/>
                    <a:pt x="10376" y="21600"/>
                  </a:cubicBezTo>
                  <a:cubicBezTo>
                    <a:pt x="10693" y="21600"/>
                    <a:pt x="10939" y="21100"/>
                    <a:pt x="10925" y="20486"/>
                  </a:cubicBezTo>
                  <a:cubicBezTo>
                    <a:pt x="10911" y="19875"/>
                    <a:pt x="10647" y="19382"/>
                    <a:pt x="10333" y="19382"/>
                  </a:cubicBezTo>
                  <a:close/>
                  <a:moveTo>
                    <a:pt x="11727" y="19382"/>
                  </a:moveTo>
                  <a:cubicBezTo>
                    <a:pt x="11414" y="19382"/>
                    <a:pt x="11170" y="19875"/>
                    <a:pt x="11184" y="20486"/>
                  </a:cubicBezTo>
                  <a:cubicBezTo>
                    <a:pt x="11199" y="21100"/>
                    <a:pt x="11468" y="21600"/>
                    <a:pt x="11785" y="21600"/>
                  </a:cubicBezTo>
                  <a:cubicBezTo>
                    <a:pt x="12101" y="21600"/>
                    <a:pt x="12344" y="21100"/>
                    <a:pt x="12326" y="20486"/>
                  </a:cubicBezTo>
                  <a:cubicBezTo>
                    <a:pt x="12309" y="19875"/>
                    <a:pt x="12040" y="19382"/>
                    <a:pt x="11727" y="19382"/>
                  </a:cubicBezTo>
                  <a:close/>
                  <a:moveTo>
                    <a:pt x="13120" y="19382"/>
                  </a:moveTo>
                  <a:cubicBezTo>
                    <a:pt x="12806" y="19382"/>
                    <a:pt x="12567" y="19875"/>
                    <a:pt x="12586" y="20486"/>
                  </a:cubicBezTo>
                  <a:cubicBezTo>
                    <a:pt x="12604" y="21100"/>
                    <a:pt x="12876" y="21600"/>
                    <a:pt x="13193" y="21600"/>
                  </a:cubicBezTo>
                  <a:cubicBezTo>
                    <a:pt x="13510" y="21600"/>
                    <a:pt x="13749" y="21100"/>
                    <a:pt x="13727" y="20486"/>
                  </a:cubicBezTo>
                  <a:cubicBezTo>
                    <a:pt x="13705" y="19875"/>
                    <a:pt x="13433" y="19382"/>
                    <a:pt x="13120" y="19382"/>
                  </a:cubicBezTo>
                  <a:close/>
                  <a:moveTo>
                    <a:pt x="14513" y="19382"/>
                  </a:moveTo>
                  <a:cubicBezTo>
                    <a:pt x="14200" y="19382"/>
                    <a:pt x="13964" y="19875"/>
                    <a:pt x="13986" y="20486"/>
                  </a:cubicBezTo>
                  <a:cubicBezTo>
                    <a:pt x="14009" y="21100"/>
                    <a:pt x="14285" y="21600"/>
                    <a:pt x="14601" y="21600"/>
                  </a:cubicBezTo>
                  <a:cubicBezTo>
                    <a:pt x="14918" y="21600"/>
                    <a:pt x="15153" y="21100"/>
                    <a:pt x="15127" y="20486"/>
                  </a:cubicBezTo>
                  <a:cubicBezTo>
                    <a:pt x="15102" y="19875"/>
                    <a:pt x="14827" y="19382"/>
                    <a:pt x="14513" y="19382"/>
                  </a:cubicBezTo>
                  <a:close/>
                  <a:moveTo>
                    <a:pt x="15907" y="19382"/>
                  </a:moveTo>
                  <a:cubicBezTo>
                    <a:pt x="15594" y="19382"/>
                    <a:pt x="15361" y="19875"/>
                    <a:pt x="15387" y="20486"/>
                  </a:cubicBezTo>
                  <a:cubicBezTo>
                    <a:pt x="15414" y="21100"/>
                    <a:pt x="15693" y="21600"/>
                    <a:pt x="16009" y="21600"/>
                  </a:cubicBezTo>
                  <a:cubicBezTo>
                    <a:pt x="16326" y="21600"/>
                    <a:pt x="16559" y="21100"/>
                    <a:pt x="16529" y="20486"/>
                  </a:cubicBezTo>
                  <a:cubicBezTo>
                    <a:pt x="16499" y="19875"/>
                    <a:pt x="16221" y="19382"/>
                    <a:pt x="15907" y="19382"/>
                  </a:cubicBezTo>
                  <a:close/>
                  <a:moveTo>
                    <a:pt x="17301" y="19382"/>
                  </a:moveTo>
                  <a:cubicBezTo>
                    <a:pt x="16987" y="19382"/>
                    <a:pt x="16758" y="19875"/>
                    <a:pt x="16789" y="20486"/>
                  </a:cubicBezTo>
                  <a:cubicBezTo>
                    <a:pt x="16819" y="21100"/>
                    <a:pt x="17101" y="21600"/>
                    <a:pt x="17419" y="21600"/>
                  </a:cubicBezTo>
                  <a:cubicBezTo>
                    <a:pt x="17735" y="21600"/>
                    <a:pt x="17965" y="21100"/>
                    <a:pt x="17931" y="20486"/>
                  </a:cubicBezTo>
                  <a:cubicBezTo>
                    <a:pt x="17897" y="19875"/>
                    <a:pt x="17614" y="19382"/>
                    <a:pt x="17301" y="19382"/>
                  </a:cubicBezTo>
                  <a:close/>
                  <a:moveTo>
                    <a:pt x="20069" y="19382"/>
                  </a:moveTo>
                  <a:cubicBezTo>
                    <a:pt x="19756" y="19382"/>
                    <a:pt x="19532" y="19875"/>
                    <a:pt x="19571" y="20486"/>
                  </a:cubicBezTo>
                  <a:cubicBezTo>
                    <a:pt x="19610" y="21100"/>
                    <a:pt x="19899" y="21600"/>
                    <a:pt x="20216" y="21600"/>
                  </a:cubicBezTo>
                  <a:cubicBezTo>
                    <a:pt x="20532" y="21600"/>
                    <a:pt x="20755" y="21100"/>
                    <a:pt x="20713" y="20486"/>
                  </a:cubicBezTo>
                  <a:cubicBezTo>
                    <a:pt x="20671" y="19875"/>
                    <a:pt x="20382" y="19382"/>
                    <a:pt x="20069" y="19382"/>
                  </a:cubicBezTo>
                  <a:close/>
                </a:path>
              </a:pathLst>
            </a:custGeom>
            <a:solidFill>
              <a:srgbClr val="00B09B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Shape 8">
              <a:extLst>
                <a:ext uri="{FF2B5EF4-FFF2-40B4-BE49-F238E27FC236}">
                  <a16:creationId xmlns:a16="http://schemas.microsoft.com/office/drawing/2014/main" id="{B9641997-7812-4EA4-FF31-4BF62B48B5CB}"/>
                </a:ext>
              </a:extLst>
            </p:cNvPr>
            <p:cNvSpPr/>
            <p:nvPr/>
          </p:nvSpPr>
          <p:spPr>
            <a:xfrm>
              <a:off x="6826468" y="2181196"/>
              <a:ext cx="3901426" cy="22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extrusionOk="0">
                  <a:moveTo>
                    <a:pt x="2112" y="0"/>
                  </a:moveTo>
                  <a:cubicBezTo>
                    <a:pt x="1958" y="0"/>
                    <a:pt x="1849" y="129"/>
                    <a:pt x="1867" y="289"/>
                  </a:cubicBezTo>
                  <a:cubicBezTo>
                    <a:pt x="1886" y="449"/>
                    <a:pt x="2027" y="580"/>
                    <a:pt x="2182" y="580"/>
                  </a:cubicBezTo>
                  <a:cubicBezTo>
                    <a:pt x="2337" y="580"/>
                    <a:pt x="2446" y="449"/>
                    <a:pt x="2426" y="289"/>
                  </a:cubicBezTo>
                  <a:cubicBezTo>
                    <a:pt x="2406" y="129"/>
                    <a:pt x="2265" y="0"/>
                    <a:pt x="2112" y="0"/>
                  </a:cubicBezTo>
                  <a:close/>
                  <a:moveTo>
                    <a:pt x="2802" y="0"/>
                  </a:moveTo>
                  <a:cubicBezTo>
                    <a:pt x="2648" y="0"/>
                    <a:pt x="2539" y="129"/>
                    <a:pt x="2560" y="289"/>
                  </a:cubicBezTo>
                  <a:cubicBezTo>
                    <a:pt x="2580" y="449"/>
                    <a:pt x="2723" y="580"/>
                    <a:pt x="2878" y="580"/>
                  </a:cubicBezTo>
                  <a:cubicBezTo>
                    <a:pt x="3033" y="580"/>
                    <a:pt x="3141" y="449"/>
                    <a:pt x="3119" y="289"/>
                  </a:cubicBezTo>
                  <a:cubicBezTo>
                    <a:pt x="3097" y="129"/>
                    <a:pt x="2955" y="0"/>
                    <a:pt x="2802" y="0"/>
                  </a:cubicBezTo>
                  <a:close/>
                  <a:moveTo>
                    <a:pt x="8246" y="0"/>
                  </a:moveTo>
                  <a:cubicBezTo>
                    <a:pt x="8092" y="0"/>
                    <a:pt x="7995" y="129"/>
                    <a:pt x="8030" y="289"/>
                  </a:cubicBezTo>
                  <a:cubicBezTo>
                    <a:pt x="8064" y="449"/>
                    <a:pt x="8218" y="580"/>
                    <a:pt x="8373" y="580"/>
                  </a:cubicBezTo>
                  <a:cubicBezTo>
                    <a:pt x="8529" y="580"/>
                    <a:pt x="8625" y="449"/>
                    <a:pt x="8589" y="289"/>
                  </a:cubicBezTo>
                  <a:cubicBezTo>
                    <a:pt x="8553" y="129"/>
                    <a:pt x="8400" y="0"/>
                    <a:pt x="8246" y="0"/>
                  </a:cubicBezTo>
                  <a:close/>
                  <a:moveTo>
                    <a:pt x="818" y="726"/>
                  </a:moveTo>
                  <a:cubicBezTo>
                    <a:pt x="663" y="726"/>
                    <a:pt x="549" y="858"/>
                    <a:pt x="565" y="1021"/>
                  </a:cubicBezTo>
                  <a:cubicBezTo>
                    <a:pt x="580" y="1186"/>
                    <a:pt x="719" y="1319"/>
                    <a:pt x="877" y="1319"/>
                  </a:cubicBezTo>
                  <a:cubicBezTo>
                    <a:pt x="1034" y="1319"/>
                    <a:pt x="1147" y="1186"/>
                    <a:pt x="1130" y="1021"/>
                  </a:cubicBezTo>
                  <a:cubicBezTo>
                    <a:pt x="1113" y="858"/>
                    <a:pt x="974" y="726"/>
                    <a:pt x="818" y="726"/>
                  </a:cubicBezTo>
                  <a:close/>
                  <a:moveTo>
                    <a:pt x="1508" y="726"/>
                  </a:moveTo>
                  <a:cubicBezTo>
                    <a:pt x="1352" y="726"/>
                    <a:pt x="1240" y="858"/>
                    <a:pt x="1257" y="1021"/>
                  </a:cubicBezTo>
                  <a:cubicBezTo>
                    <a:pt x="1274" y="1186"/>
                    <a:pt x="1416" y="1319"/>
                    <a:pt x="1573" y="1319"/>
                  </a:cubicBezTo>
                  <a:cubicBezTo>
                    <a:pt x="1730" y="1319"/>
                    <a:pt x="1842" y="1186"/>
                    <a:pt x="1823" y="1021"/>
                  </a:cubicBezTo>
                  <a:cubicBezTo>
                    <a:pt x="1804" y="858"/>
                    <a:pt x="1663" y="726"/>
                    <a:pt x="1508" y="726"/>
                  </a:cubicBezTo>
                  <a:close/>
                  <a:moveTo>
                    <a:pt x="5643" y="726"/>
                  </a:moveTo>
                  <a:cubicBezTo>
                    <a:pt x="5487" y="726"/>
                    <a:pt x="5384" y="858"/>
                    <a:pt x="5412" y="1021"/>
                  </a:cubicBezTo>
                  <a:cubicBezTo>
                    <a:pt x="5440" y="1186"/>
                    <a:pt x="5590" y="1319"/>
                    <a:pt x="5748" y="1319"/>
                  </a:cubicBezTo>
                  <a:cubicBezTo>
                    <a:pt x="5904" y="1319"/>
                    <a:pt x="6007" y="1186"/>
                    <a:pt x="5978" y="1021"/>
                  </a:cubicBezTo>
                  <a:cubicBezTo>
                    <a:pt x="5948" y="858"/>
                    <a:pt x="5798" y="726"/>
                    <a:pt x="5643" y="726"/>
                  </a:cubicBezTo>
                  <a:close/>
                  <a:moveTo>
                    <a:pt x="6333" y="726"/>
                  </a:moveTo>
                  <a:cubicBezTo>
                    <a:pt x="6177" y="726"/>
                    <a:pt x="6075" y="858"/>
                    <a:pt x="6105" y="1021"/>
                  </a:cubicBezTo>
                  <a:cubicBezTo>
                    <a:pt x="6135" y="1186"/>
                    <a:pt x="6286" y="1319"/>
                    <a:pt x="6443" y="1319"/>
                  </a:cubicBezTo>
                  <a:cubicBezTo>
                    <a:pt x="6600" y="1319"/>
                    <a:pt x="6702" y="1186"/>
                    <a:pt x="6670" y="1021"/>
                  </a:cubicBezTo>
                  <a:cubicBezTo>
                    <a:pt x="6639" y="858"/>
                    <a:pt x="6488" y="726"/>
                    <a:pt x="6333" y="726"/>
                  </a:cubicBezTo>
                  <a:close/>
                  <a:moveTo>
                    <a:pt x="7034" y="726"/>
                  </a:moveTo>
                  <a:cubicBezTo>
                    <a:pt x="6878" y="726"/>
                    <a:pt x="6777" y="858"/>
                    <a:pt x="6809" y="1021"/>
                  </a:cubicBezTo>
                  <a:cubicBezTo>
                    <a:pt x="6841" y="1186"/>
                    <a:pt x="6994" y="1319"/>
                    <a:pt x="7151" y="1319"/>
                  </a:cubicBezTo>
                  <a:cubicBezTo>
                    <a:pt x="7308" y="1319"/>
                    <a:pt x="7408" y="1186"/>
                    <a:pt x="7375" y="1021"/>
                  </a:cubicBezTo>
                  <a:cubicBezTo>
                    <a:pt x="7341" y="858"/>
                    <a:pt x="7189" y="726"/>
                    <a:pt x="7034" y="726"/>
                  </a:cubicBezTo>
                  <a:close/>
                  <a:moveTo>
                    <a:pt x="7723" y="726"/>
                  </a:moveTo>
                  <a:cubicBezTo>
                    <a:pt x="7568" y="726"/>
                    <a:pt x="7468" y="858"/>
                    <a:pt x="7502" y="1021"/>
                  </a:cubicBezTo>
                  <a:cubicBezTo>
                    <a:pt x="7535" y="1186"/>
                    <a:pt x="7690" y="1319"/>
                    <a:pt x="7847" y="1319"/>
                  </a:cubicBezTo>
                  <a:cubicBezTo>
                    <a:pt x="8004" y="1319"/>
                    <a:pt x="8102" y="1186"/>
                    <a:pt x="8067" y="1021"/>
                  </a:cubicBezTo>
                  <a:cubicBezTo>
                    <a:pt x="8032" y="858"/>
                    <a:pt x="7878" y="726"/>
                    <a:pt x="7723" y="726"/>
                  </a:cubicBezTo>
                  <a:close/>
                  <a:moveTo>
                    <a:pt x="8412" y="726"/>
                  </a:moveTo>
                  <a:cubicBezTo>
                    <a:pt x="8257" y="726"/>
                    <a:pt x="8159" y="858"/>
                    <a:pt x="8195" y="1021"/>
                  </a:cubicBezTo>
                  <a:cubicBezTo>
                    <a:pt x="8230" y="1186"/>
                    <a:pt x="8386" y="1319"/>
                    <a:pt x="8543" y="1319"/>
                  </a:cubicBezTo>
                  <a:cubicBezTo>
                    <a:pt x="8700" y="1319"/>
                    <a:pt x="8797" y="1186"/>
                    <a:pt x="8760" y="1021"/>
                  </a:cubicBezTo>
                  <a:cubicBezTo>
                    <a:pt x="8723" y="858"/>
                    <a:pt x="8568" y="726"/>
                    <a:pt x="8412" y="726"/>
                  </a:cubicBezTo>
                  <a:close/>
                  <a:moveTo>
                    <a:pt x="9101" y="726"/>
                  </a:moveTo>
                  <a:cubicBezTo>
                    <a:pt x="8946" y="726"/>
                    <a:pt x="8850" y="858"/>
                    <a:pt x="8887" y="1021"/>
                  </a:cubicBezTo>
                  <a:cubicBezTo>
                    <a:pt x="8925" y="1186"/>
                    <a:pt x="9082" y="1319"/>
                    <a:pt x="9238" y="1319"/>
                  </a:cubicBezTo>
                  <a:cubicBezTo>
                    <a:pt x="9396" y="1319"/>
                    <a:pt x="9491" y="1186"/>
                    <a:pt x="9453" y="1021"/>
                  </a:cubicBezTo>
                  <a:cubicBezTo>
                    <a:pt x="9414" y="858"/>
                    <a:pt x="9257" y="726"/>
                    <a:pt x="9101" y="726"/>
                  </a:cubicBezTo>
                  <a:close/>
                  <a:moveTo>
                    <a:pt x="9791" y="726"/>
                  </a:moveTo>
                  <a:cubicBezTo>
                    <a:pt x="9636" y="726"/>
                    <a:pt x="9541" y="858"/>
                    <a:pt x="9580" y="1021"/>
                  </a:cubicBezTo>
                  <a:cubicBezTo>
                    <a:pt x="9619" y="1186"/>
                    <a:pt x="9778" y="1319"/>
                    <a:pt x="9935" y="1319"/>
                  </a:cubicBezTo>
                  <a:cubicBezTo>
                    <a:pt x="10092" y="1319"/>
                    <a:pt x="10186" y="1186"/>
                    <a:pt x="10146" y="1021"/>
                  </a:cubicBezTo>
                  <a:cubicBezTo>
                    <a:pt x="10105" y="858"/>
                    <a:pt x="9947" y="726"/>
                    <a:pt x="9791" y="726"/>
                  </a:cubicBezTo>
                  <a:close/>
                  <a:moveTo>
                    <a:pt x="11171" y="726"/>
                  </a:moveTo>
                  <a:cubicBezTo>
                    <a:pt x="11015" y="726"/>
                    <a:pt x="10923" y="858"/>
                    <a:pt x="10966" y="1021"/>
                  </a:cubicBezTo>
                  <a:cubicBezTo>
                    <a:pt x="11008" y="1186"/>
                    <a:pt x="11170" y="1319"/>
                    <a:pt x="11327" y="1319"/>
                  </a:cubicBezTo>
                  <a:cubicBezTo>
                    <a:pt x="11484" y="1319"/>
                    <a:pt x="11575" y="1186"/>
                    <a:pt x="11531" y="1021"/>
                  </a:cubicBezTo>
                  <a:cubicBezTo>
                    <a:pt x="11487" y="858"/>
                    <a:pt x="11326" y="726"/>
                    <a:pt x="11171" y="726"/>
                  </a:cubicBezTo>
                  <a:close/>
                  <a:moveTo>
                    <a:pt x="11860" y="726"/>
                  </a:moveTo>
                  <a:cubicBezTo>
                    <a:pt x="11705" y="726"/>
                    <a:pt x="11614" y="858"/>
                    <a:pt x="11659" y="1021"/>
                  </a:cubicBezTo>
                  <a:cubicBezTo>
                    <a:pt x="11703" y="1186"/>
                    <a:pt x="11866" y="1319"/>
                    <a:pt x="12023" y="1319"/>
                  </a:cubicBezTo>
                  <a:cubicBezTo>
                    <a:pt x="12180" y="1319"/>
                    <a:pt x="12270" y="1186"/>
                    <a:pt x="12224" y="1021"/>
                  </a:cubicBezTo>
                  <a:cubicBezTo>
                    <a:pt x="12179" y="858"/>
                    <a:pt x="12016" y="726"/>
                    <a:pt x="11860" y="726"/>
                  </a:cubicBezTo>
                  <a:close/>
                  <a:moveTo>
                    <a:pt x="13929" y="726"/>
                  </a:moveTo>
                  <a:cubicBezTo>
                    <a:pt x="13774" y="726"/>
                    <a:pt x="13688" y="858"/>
                    <a:pt x="13737" y="1021"/>
                  </a:cubicBezTo>
                  <a:cubicBezTo>
                    <a:pt x="13787" y="1186"/>
                    <a:pt x="13955" y="1319"/>
                    <a:pt x="14112" y="1319"/>
                  </a:cubicBezTo>
                  <a:cubicBezTo>
                    <a:pt x="14269" y="1319"/>
                    <a:pt x="14355" y="1186"/>
                    <a:pt x="14303" y="1021"/>
                  </a:cubicBezTo>
                  <a:cubicBezTo>
                    <a:pt x="14252" y="858"/>
                    <a:pt x="14085" y="726"/>
                    <a:pt x="13929" y="726"/>
                  </a:cubicBezTo>
                  <a:close/>
                  <a:moveTo>
                    <a:pt x="14619" y="726"/>
                  </a:moveTo>
                  <a:cubicBezTo>
                    <a:pt x="14463" y="726"/>
                    <a:pt x="14379" y="858"/>
                    <a:pt x="14431" y="1021"/>
                  </a:cubicBezTo>
                  <a:cubicBezTo>
                    <a:pt x="14482" y="1186"/>
                    <a:pt x="14652" y="1319"/>
                    <a:pt x="14809" y="1319"/>
                  </a:cubicBezTo>
                  <a:cubicBezTo>
                    <a:pt x="14966" y="1319"/>
                    <a:pt x="15049" y="1186"/>
                    <a:pt x="14996" y="1021"/>
                  </a:cubicBezTo>
                  <a:cubicBezTo>
                    <a:pt x="14943" y="858"/>
                    <a:pt x="14775" y="726"/>
                    <a:pt x="14619" y="726"/>
                  </a:cubicBezTo>
                  <a:close/>
                  <a:moveTo>
                    <a:pt x="891" y="1453"/>
                  </a:moveTo>
                  <a:cubicBezTo>
                    <a:pt x="734" y="1453"/>
                    <a:pt x="619" y="1588"/>
                    <a:pt x="635" y="1755"/>
                  </a:cubicBezTo>
                  <a:cubicBezTo>
                    <a:pt x="651" y="1923"/>
                    <a:pt x="792" y="2060"/>
                    <a:pt x="951" y="2060"/>
                  </a:cubicBezTo>
                  <a:cubicBezTo>
                    <a:pt x="1110" y="2060"/>
                    <a:pt x="1224" y="1923"/>
                    <a:pt x="1207" y="1755"/>
                  </a:cubicBezTo>
                  <a:cubicBezTo>
                    <a:pt x="1190" y="1588"/>
                    <a:pt x="1048" y="1453"/>
                    <a:pt x="891" y="1453"/>
                  </a:cubicBezTo>
                  <a:close/>
                  <a:moveTo>
                    <a:pt x="2293" y="1453"/>
                  </a:moveTo>
                  <a:cubicBezTo>
                    <a:pt x="2135" y="1453"/>
                    <a:pt x="2024" y="1588"/>
                    <a:pt x="2043" y="1755"/>
                  </a:cubicBezTo>
                  <a:cubicBezTo>
                    <a:pt x="2063" y="1923"/>
                    <a:pt x="2207" y="2060"/>
                    <a:pt x="2366" y="2060"/>
                  </a:cubicBezTo>
                  <a:cubicBezTo>
                    <a:pt x="2525" y="2060"/>
                    <a:pt x="2636" y="1923"/>
                    <a:pt x="2615" y="1755"/>
                  </a:cubicBezTo>
                  <a:cubicBezTo>
                    <a:pt x="2595" y="1588"/>
                    <a:pt x="2450" y="1453"/>
                    <a:pt x="2293" y="1453"/>
                  </a:cubicBezTo>
                  <a:close/>
                  <a:moveTo>
                    <a:pt x="2982" y="1453"/>
                  </a:moveTo>
                  <a:cubicBezTo>
                    <a:pt x="2825" y="1453"/>
                    <a:pt x="2714" y="1588"/>
                    <a:pt x="2736" y="1755"/>
                  </a:cubicBezTo>
                  <a:cubicBezTo>
                    <a:pt x="2757" y="1923"/>
                    <a:pt x="2904" y="2060"/>
                    <a:pt x="3063" y="2060"/>
                  </a:cubicBezTo>
                  <a:cubicBezTo>
                    <a:pt x="3221" y="2060"/>
                    <a:pt x="3331" y="1923"/>
                    <a:pt x="3308" y="1755"/>
                  </a:cubicBezTo>
                  <a:cubicBezTo>
                    <a:pt x="3285" y="1588"/>
                    <a:pt x="3139" y="1453"/>
                    <a:pt x="2982" y="1453"/>
                  </a:cubicBezTo>
                  <a:close/>
                  <a:moveTo>
                    <a:pt x="3683" y="1453"/>
                  </a:moveTo>
                  <a:cubicBezTo>
                    <a:pt x="3525" y="1453"/>
                    <a:pt x="3417" y="1588"/>
                    <a:pt x="3440" y="1755"/>
                  </a:cubicBezTo>
                  <a:cubicBezTo>
                    <a:pt x="3463" y="1923"/>
                    <a:pt x="3611" y="2060"/>
                    <a:pt x="3770" y="2060"/>
                  </a:cubicBezTo>
                  <a:cubicBezTo>
                    <a:pt x="3928" y="2060"/>
                    <a:pt x="4037" y="1923"/>
                    <a:pt x="4012" y="1755"/>
                  </a:cubicBezTo>
                  <a:cubicBezTo>
                    <a:pt x="3988" y="1588"/>
                    <a:pt x="3840" y="1453"/>
                    <a:pt x="3683" y="1453"/>
                  </a:cubicBezTo>
                  <a:close/>
                  <a:moveTo>
                    <a:pt x="5073" y="1453"/>
                  </a:moveTo>
                  <a:cubicBezTo>
                    <a:pt x="4916" y="1453"/>
                    <a:pt x="4810" y="1588"/>
                    <a:pt x="4837" y="1755"/>
                  </a:cubicBezTo>
                  <a:cubicBezTo>
                    <a:pt x="4864" y="1923"/>
                    <a:pt x="5014" y="2060"/>
                    <a:pt x="5174" y="2060"/>
                  </a:cubicBezTo>
                  <a:cubicBezTo>
                    <a:pt x="5332" y="2060"/>
                    <a:pt x="5438" y="1923"/>
                    <a:pt x="5409" y="1755"/>
                  </a:cubicBezTo>
                  <a:cubicBezTo>
                    <a:pt x="5381" y="1588"/>
                    <a:pt x="5231" y="1453"/>
                    <a:pt x="5073" y="1453"/>
                  </a:cubicBezTo>
                  <a:close/>
                  <a:moveTo>
                    <a:pt x="5774" y="1453"/>
                  </a:moveTo>
                  <a:cubicBezTo>
                    <a:pt x="5617" y="1453"/>
                    <a:pt x="5512" y="1588"/>
                    <a:pt x="5541" y="1755"/>
                  </a:cubicBezTo>
                  <a:cubicBezTo>
                    <a:pt x="5570" y="1923"/>
                    <a:pt x="5722" y="2060"/>
                    <a:pt x="5881" y="2060"/>
                  </a:cubicBezTo>
                  <a:cubicBezTo>
                    <a:pt x="6040" y="2060"/>
                    <a:pt x="6144" y="1923"/>
                    <a:pt x="6113" y="1755"/>
                  </a:cubicBezTo>
                  <a:cubicBezTo>
                    <a:pt x="6083" y="1588"/>
                    <a:pt x="5931" y="1453"/>
                    <a:pt x="5774" y="1453"/>
                  </a:cubicBezTo>
                  <a:close/>
                  <a:moveTo>
                    <a:pt x="6475" y="1453"/>
                  </a:moveTo>
                  <a:cubicBezTo>
                    <a:pt x="6318" y="1453"/>
                    <a:pt x="6215" y="1588"/>
                    <a:pt x="6246" y="1755"/>
                  </a:cubicBezTo>
                  <a:cubicBezTo>
                    <a:pt x="6276" y="1923"/>
                    <a:pt x="6430" y="2060"/>
                    <a:pt x="6589" y="2060"/>
                  </a:cubicBezTo>
                  <a:cubicBezTo>
                    <a:pt x="6748" y="2060"/>
                    <a:pt x="6850" y="1923"/>
                    <a:pt x="6818" y="1755"/>
                  </a:cubicBezTo>
                  <a:cubicBezTo>
                    <a:pt x="6786" y="1588"/>
                    <a:pt x="6633" y="1453"/>
                    <a:pt x="6475" y="1453"/>
                  </a:cubicBezTo>
                  <a:close/>
                  <a:moveTo>
                    <a:pt x="7176" y="1453"/>
                  </a:moveTo>
                  <a:cubicBezTo>
                    <a:pt x="7019" y="1453"/>
                    <a:pt x="6917" y="1588"/>
                    <a:pt x="6950" y="1755"/>
                  </a:cubicBezTo>
                  <a:cubicBezTo>
                    <a:pt x="6982" y="1923"/>
                    <a:pt x="7138" y="2060"/>
                    <a:pt x="7297" y="2060"/>
                  </a:cubicBezTo>
                  <a:cubicBezTo>
                    <a:pt x="7455" y="2060"/>
                    <a:pt x="7556" y="1923"/>
                    <a:pt x="7522" y="1755"/>
                  </a:cubicBezTo>
                  <a:cubicBezTo>
                    <a:pt x="7488" y="1588"/>
                    <a:pt x="7334" y="1453"/>
                    <a:pt x="7176" y="1453"/>
                  </a:cubicBezTo>
                  <a:close/>
                  <a:moveTo>
                    <a:pt x="7865" y="1453"/>
                  </a:moveTo>
                  <a:cubicBezTo>
                    <a:pt x="7708" y="1453"/>
                    <a:pt x="7608" y="1588"/>
                    <a:pt x="7643" y="1755"/>
                  </a:cubicBezTo>
                  <a:cubicBezTo>
                    <a:pt x="7677" y="1923"/>
                    <a:pt x="7834" y="2060"/>
                    <a:pt x="7993" y="2060"/>
                  </a:cubicBezTo>
                  <a:cubicBezTo>
                    <a:pt x="8152" y="2060"/>
                    <a:pt x="8251" y="1923"/>
                    <a:pt x="8215" y="1755"/>
                  </a:cubicBezTo>
                  <a:cubicBezTo>
                    <a:pt x="8179" y="1588"/>
                    <a:pt x="8023" y="1453"/>
                    <a:pt x="7865" y="1453"/>
                  </a:cubicBezTo>
                  <a:close/>
                  <a:moveTo>
                    <a:pt x="8567" y="1453"/>
                  </a:moveTo>
                  <a:cubicBezTo>
                    <a:pt x="8409" y="1453"/>
                    <a:pt x="8311" y="1588"/>
                    <a:pt x="8347" y="1755"/>
                  </a:cubicBezTo>
                  <a:cubicBezTo>
                    <a:pt x="8383" y="1923"/>
                    <a:pt x="8542" y="2060"/>
                    <a:pt x="8700" y="2060"/>
                  </a:cubicBezTo>
                  <a:cubicBezTo>
                    <a:pt x="8860" y="2060"/>
                    <a:pt x="8957" y="1923"/>
                    <a:pt x="8919" y="1755"/>
                  </a:cubicBezTo>
                  <a:cubicBezTo>
                    <a:pt x="8882" y="1588"/>
                    <a:pt x="8724" y="1453"/>
                    <a:pt x="8567" y="1453"/>
                  </a:cubicBezTo>
                  <a:close/>
                  <a:moveTo>
                    <a:pt x="9268" y="1453"/>
                  </a:moveTo>
                  <a:cubicBezTo>
                    <a:pt x="9111" y="1453"/>
                    <a:pt x="9014" y="1588"/>
                    <a:pt x="9052" y="1755"/>
                  </a:cubicBezTo>
                  <a:cubicBezTo>
                    <a:pt x="9090" y="1923"/>
                    <a:pt x="9249" y="2060"/>
                    <a:pt x="9408" y="2060"/>
                  </a:cubicBezTo>
                  <a:cubicBezTo>
                    <a:pt x="9567" y="2060"/>
                    <a:pt x="9663" y="1923"/>
                    <a:pt x="9624" y="1755"/>
                  </a:cubicBezTo>
                  <a:cubicBezTo>
                    <a:pt x="9584" y="1588"/>
                    <a:pt x="9425" y="1453"/>
                    <a:pt x="9268" y="1453"/>
                  </a:cubicBezTo>
                  <a:close/>
                  <a:moveTo>
                    <a:pt x="9958" y="1453"/>
                  </a:moveTo>
                  <a:cubicBezTo>
                    <a:pt x="9800" y="1453"/>
                    <a:pt x="9705" y="1588"/>
                    <a:pt x="9745" y="1755"/>
                  </a:cubicBezTo>
                  <a:cubicBezTo>
                    <a:pt x="9785" y="1923"/>
                    <a:pt x="9946" y="2060"/>
                    <a:pt x="10105" y="2060"/>
                  </a:cubicBezTo>
                  <a:cubicBezTo>
                    <a:pt x="10264" y="2060"/>
                    <a:pt x="10358" y="1923"/>
                    <a:pt x="10316" y="1755"/>
                  </a:cubicBezTo>
                  <a:cubicBezTo>
                    <a:pt x="10275" y="1588"/>
                    <a:pt x="10115" y="1453"/>
                    <a:pt x="9958" y="1453"/>
                  </a:cubicBezTo>
                  <a:close/>
                  <a:moveTo>
                    <a:pt x="10659" y="1453"/>
                  </a:moveTo>
                  <a:cubicBezTo>
                    <a:pt x="10501" y="1453"/>
                    <a:pt x="10408" y="1588"/>
                    <a:pt x="10449" y="1755"/>
                  </a:cubicBezTo>
                  <a:cubicBezTo>
                    <a:pt x="10491" y="1923"/>
                    <a:pt x="10653" y="2060"/>
                    <a:pt x="10812" y="2060"/>
                  </a:cubicBezTo>
                  <a:cubicBezTo>
                    <a:pt x="10971" y="2060"/>
                    <a:pt x="11065" y="1923"/>
                    <a:pt x="11021" y="1755"/>
                  </a:cubicBezTo>
                  <a:cubicBezTo>
                    <a:pt x="10978" y="1588"/>
                    <a:pt x="10816" y="1453"/>
                    <a:pt x="10659" y="1453"/>
                  </a:cubicBezTo>
                  <a:close/>
                  <a:moveTo>
                    <a:pt x="11360" y="1453"/>
                  </a:moveTo>
                  <a:cubicBezTo>
                    <a:pt x="11202" y="1453"/>
                    <a:pt x="11110" y="1588"/>
                    <a:pt x="11154" y="1755"/>
                  </a:cubicBezTo>
                  <a:cubicBezTo>
                    <a:pt x="11197" y="1923"/>
                    <a:pt x="11362" y="2060"/>
                    <a:pt x="11521" y="2060"/>
                  </a:cubicBezTo>
                  <a:cubicBezTo>
                    <a:pt x="11679" y="2060"/>
                    <a:pt x="11771" y="1923"/>
                    <a:pt x="11726" y="1755"/>
                  </a:cubicBezTo>
                  <a:cubicBezTo>
                    <a:pt x="11681" y="1588"/>
                    <a:pt x="11517" y="1453"/>
                    <a:pt x="11360" y="1453"/>
                  </a:cubicBezTo>
                  <a:close/>
                  <a:moveTo>
                    <a:pt x="12061" y="1453"/>
                  </a:moveTo>
                  <a:cubicBezTo>
                    <a:pt x="11904" y="1453"/>
                    <a:pt x="11813" y="1588"/>
                    <a:pt x="11859" y="1755"/>
                  </a:cubicBezTo>
                  <a:cubicBezTo>
                    <a:pt x="11904" y="1923"/>
                    <a:pt x="12070" y="2060"/>
                    <a:pt x="12229" y="2060"/>
                  </a:cubicBezTo>
                  <a:cubicBezTo>
                    <a:pt x="12387" y="2060"/>
                    <a:pt x="12478" y="1923"/>
                    <a:pt x="12431" y="1755"/>
                  </a:cubicBezTo>
                  <a:cubicBezTo>
                    <a:pt x="12384" y="1588"/>
                    <a:pt x="12218" y="1453"/>
                    <a:pt x="12061" y="1453"/>
                  </a:cubicBezTo>
                  <a:close/>
                  <a:moveTo>
                    <a:pt x="12751" y="1453"/>
                  </a:moveTo>
                  <a:cubicBezTo>
                    <a:pt x="12594" y="1453"/>
                    <a:pt x="12504" y="1588"/>
                    <a:pt x="12551" y="1755"/>
                  </a:cubicBezTo>
                  <a:cubicBezTo>
                    <a:pt x="12599" y="1923"/>
                    <a:pt x="12766" y="2060"/>
                    <a:pt x="12924" y="2060"/>
                  </a:cubicBezTo>
                  <a:cubicBezTo>
                    <a:pt x="13084" y="2060"/>
                    <a:pt x="13172" y="1923"/>
                    <a:pt x="13123" y="1755"/>
                  </a:cubicBezTo>
                  <a:cubicBezTo>
                    <a:pt x="13075" y="1588"/>
                    <a:pt x="12908" y="1453"/>
                    <a:pt x="12751" y="1453"/>
                  </a:cubicBezTo>
                  <a:close/>
                  <a:moveTo>
                    <a:pt x="13452" y="1453"/>
                  </a:moveTo>
                  <a:cubicBezTo>
                    <a:pt x="13295" y="1453"/>
                    <a:pt x="13207" y="1588"/>
                    <a:pt x="13256" y="1755"/>
                  </a:cubicBezTo>
                  <a:cubicBezTo>
                    <a:pt x="13305" y="1923"/>
                    <a:pt x="13474" y="2060"/>
                    <a:pt x="13633" y="2060"/>
                  </a:cubicBezTo>
                  <a:cubicBezTo>
                    <a:pt x="13792" y="2060"/>
                    <a:pt x="13879" y="1923"/>
                    <a:pt x="13828" y="1755"/>
                  </a:cubicBezTo>
                  <a:cubicBezTo>
                    <a:pt x="13778" y="1588"/>
                    <a:pt x="13610" y="1453"/>
                    <a:pt x="13452" y="1453"/>
                  </a:cubicBezTo>
                  <a:close/>
                  <a:moveTo>
                    <a:pt x="14154" y="1453"/>
                  </a:moveTo>
                  <a:cubicBezTo>
                    <a:pt x="13997" y="1453"/>
                    <a:pt x="13910" y="1588"/>
                    <a:pt x="13961" y="1755"/>
                  </a:cubicBezTo>
                  <a:cubicBezTo>
                    <a:pt x="14012" y="1923"/>
                    <a:pt x="14183" y="2060"/>
                    <a:pt x="14341" y="2060"/>
                  </a:cubicBezTo>
                  <a:cubicBezTo>
                    <a:pt x="14500" y="2060"/>
                    <a:pt x="14586" y="1923"/>
                    <a:pt x="14533" y="1755"/>
                  </a:cubicBezTo>
                  <a:cubicBezTo>
                    <a:pt x="14481" y="1588"/>
                    <a:pt x="14312" y="1453"/>
                    <a:pt x="14154" y="1453"/>
                  </a:cubicBezTo>
                  <a:close/>
                  <a:moveTo>
                    <a:pt x="14844" y="1453"/>
                  </a:moveTo>
                  <a:cubicBezTo>
                    <a:pt x="14686" y="1453"/>
                    <a:pt x="14602" y="1588"/>
                    <a:pt x="14654" y="1755"/>
                  </a:cubicBezTo>
                  <a:cubicBezTo>
                    <a:pt x="14707" y="1923"/>
                    <a:pt x="14879" y="2060"/>
                    <a:pt x="15038" y="2060"/>
                  </a:cubicBezTo>
                  <a:cubicBezTo>
                    <a:pt x="15197" y="2060"/>
                    <a:pt x="15280" y="1923"/>
                    <a:pt x="15226" y="1755"/>
                  </a:cubicBezTo>
                  <a:cubicBezTo>
                    <a:pt x="15172" y="1588"/>
                    <a:pt x="15001" y="1453"/>
                    <a:pt x="14844" y="1453"/>
                  </a:cubicBezTo>
                  <a:close/>
                  <a:moveTo>
                    <a:pt x="15545" y="1453"/>
                  </a:moveTo>
                  <a:cubicBezTo>
                    <a:pt x="15388" y="1453"/>
                    <a:pt x="15304" y="1588"/>
                    <a:pt x="15359" y="1755"/>
                  </a:cubicBezTo>
                  <a:cubicBezTo>
                    <a:pt x="15414" y="1923"/>
                    <a:pt x="15587" y="2060"/>
                    <a:pt x="15746" y="2060"/>
                  </a:cubicBezTo>
                  <a:cubicBezTo>
                    <a:pt x="15905" y="2060"/>
                    <a:pt x="15988" y="1923"/>
                    <a:pt x="15932" y="1755"/>
                  </a:cubicBezTo>
                  <a:cubicBezTo>
                    <a:pt x="15875" y="1588"/>
                    <a:pt x="15703" y="1453"/>
                    <a:pt x="15545" y="1453"/>
                  </a:cubicBezTo>
                  <a:close/>
                  <a:moveTo>
                    <a:pt x="16246" y="1453"/>
                  </a:moveTo>
                  <a:cubicBezTo>
                    <a:pt x="16089" y="1453"/>
                    <a:pt x="16007" y="1588"/>
                    <a:pt x="16064" y="1755"/>
                  </a:cubicBezTo>
                  <a:cubicBezTo>
                    <a:pt x="16121" y="1923"/>
                    <a:pt x="16295" y="2060"/>
                    <a:pt x="16454" y="2060"/>
                  </a:cubicBezTo>
                  <a:cubicBezTo>
                    <a:pt x="16613" y="2060"/>
                    <a:pt x="16694" y="1923"/>
                    <a:pt x="16636" y="1755"/>
                  </a:cubicBezTo>
                  <a:cubicBezTo>
                    <a:pt x="16578" y="1588"/>
                    <a:pt x="16404" y="1453"/>
                    <a:pt x="16246" y="1453"/>
                  </a:cubicBezTo>
                  <a:close/>
                  <a:moveTo>
                    <a:pt x="16937" y="1453"/>
                  </a:moveTo>
                  <a:cubicBezTo>
                    <a:pt x="16780" y="1453"/>
                    <a:pt x="16699" y="1588"/>
                    <a:pt x="16757" y="1755"/>
                  </a:cubicBezTo>
                  <a:cubicBezTo>
                    <a:pt x="16815" y="1923"/>
                    <a:pt x="16992" y="2060"/>
                    <a:pt x="17151" y="2060"/>
                  </a:cubicBezTo>
                  <a:cubicBezTo>
                    <a:pt x="17309" y="2060"/>
                    <a:pt x="17389" y="1923"/>
                    <a:pt x="17329" y="1755"/>
                  </a:cubicBezTo>
                  <a:cubicBezTo>
                    <a:pt x="17270" y="1588"/>
                    <a:pt x="17094" y="1453"/>
                    <a:pt x="16937" y="1453"/>
                  </a:cubicBezTo>
                  <a:close/>
                  <a:moveTo>
                    <a:pt x="17638" y="1453"/>
                  </a:moveTo>
                  <a:cubicBezTo>
                    <a:pt x="17481" y="1453"/>
                    <a:pt x="17402" y="1588"/>
                    <a:pt x="17462" y="1755"/>
                  </a:cubicBezTo>
                  <a:cubicBezTo>
                    <a:pt x="17522" y="1923"/>
                    <a:pt x="17701" y="2060"/>
                    <a:pt x="17859" y="2060"/>
                  </a:cubicBezTo>
                  <a:cubicBezTo>
                    <a:pt x="18018" y="2060"/>
                    <a:pt x="18096" y="1923"/>
                    <a:pt x="18034" y="1755"/>
                  </a:cubicBezTo>
                  <a:cubicBezTo>
                    <a:pt x="17973" y="1588"/>
                    <a:pt x="17795" y="1453"/>
                    <a:pt x="17638" y="1453"/>
                  </a:cubicBezTo>
                  <a:close/>
                  <a:moveTo>
                    <a:pt x="18340" y="1453"/>
                  </a:moveTo>
                  <a:cubicBezTo>
                    <a:pt x="18183" y="1453"/>
                    <a:pt x="18105" y="1588"/>
                    <a:pt x="18167" y="1755"/>
                  </a:cubicBezTo>
                  <a:cubicBezTo>
                    <a:pt x="18229" y="1923"/>
                    <a:pt x="18409" y="2060"/>
                    <a:pt x="18567" y="2060"/>
                  </a:cubicBezTo>
                  <a:cubicBezTo>
                    <a:pt x="18726" y="2060"/>
                    <a:pt x="18803" y="1923"/>
                    <a:pt x="18739" y="1755"/>
                  </a:cubicBezTo>
                  <a:cubicBezTo>
                    <a:pt x="18676" y="1588"/>
                    <a:pt x="18497" y="1453"/>
                    <a:pt x="18340" y="1453"/>
                  </a:cubicBezTo>
                  <a:close/>
                  <a:moveTo>
                    <a:pt x="19030" y="1453"/>
                  </a:moveTo>
                  <a:cubicBezTo>
                    <a:pt x="18872" y="1453"/>
                    <a:pt x="18796" y="1588"/>
                    <a:pt x="18860" y="1755"/>
                  </a:cubicBezTo>
                  <a:cubicBezTo>
                    <a:pt x="18924" y="1923"/>
                    <a:pt x="19105" y="2060"/>
                    <a:pt x="19264" y="2060"/>
                  </a:cubicBezTo>
                  <a:cubicBezTo>
                    <a:pt x="19422" y="2060"/>
                    <a:pt x="19498" y="1923"/>
                    <a:pt x="19432" y="1755"/>
                  </a:cubicBezTo>
                  <a:cubicBezTo>
                    <a:pt x="19367" y="1588"/>
                    <a:pt x="19187" y="1453"/>
                    <a:pt x="19030" y="1453"/>
                  </a:cubicBezTo>
                  <a:close/>
                  <a:moveTo>
                    <a:pt x="264" y="2179"/>
                  </a:moveTo>
                  <a:cubicBezTo>
                    <a:pt x="104" y="2179"/>
                    <a:pt x="-13" y="2317"/>
                    <a:pt x="1" y="2488"/>
                  </a:cubicBezTo>
                  <a:cubicBezTo>
                    <a:pt x="15" y="2660"/>
                    <a:pt x="157" y="2800"/>
                    <a:pt x="318" y="2800"/>
                  </a:cubicBezTo>
                  <a:cubicBezTo>
                    <a:pt x="479" y="2800"/>
                    <a:pt x="596" y="2660"/>
                    <a:pt x="580" y="2488"/>
                  </a:cubicBezTo>
                  <a:cubicBezTo>
                    <a:pt x="564" y="2317"/>
                    <a:pt x="422" y="2179"/>
                    <a:pt x="264" y="2179"/>
                  </a:cubicBezTo>
                  <a:close/>
                  <a:moveTo>
                    <a:pt x="964" y="2179"/>
                  </a:moveTo>
                  <a:cubicBezTo>
                    <a:pt x="805" y="2179"/>
                    <a:pt x="689" y="2317"/>
                    <a:pt x="705" y="2488"/>
                  </a:cubicBezTo>
                  <a:cubicBezTo>
                    <a:pt x="722" y="2660"/>
                    <a:pt x="865" y="2800"/>
                    <a:pt x="1026" y="2800"/>
                  </a:cubicBezTo>
                  <a:cubicBezTo>
                    <a:pt x="1186" y="2800"/>
                    <a:pt x="1302" y="2660"/>
                    <a:pt x="1284" y="2488"/>
                  </a:cubicBezTo>
                  <a:cubicBezTo>
                    <a:pt x="1266" y="2317"/>
                    <a:pt x="1123" y="2179"/>
                    <a:pt x="964" y="2179"/>
                  </a:cubicBezTo>
                  <a:close/>
                  <a:moveTo>
                    <a:pt x="1666" y="2179"/>
                  </a:moveTo>
                  <a:cubicBezTo>
                    <a:pt x="1507" y="2179"/>
                    <a:pt x="1391" y="2317"/>
                    <a:pt x="1409" y="2488"/>
                  </a:cubicBezTo>
                  <a:cubicBezTo>
                    <a:pt x="1428" y="2660"/>
                    <a:pt x="1573" y="2800"/>
                    <a:pt x="1734" y="2800"/>
                  </a:cubicBezTo>
                  <a:cubicBezTo>
                    <a:pt x="1894" y="2800"/>
                    <a:pt x="2009" y="2660"/>
                    <a:pt x="1989" y="2488"/>
                  </a:cubicBezTo>
                  <a:cubicBezTo>
                    <a:pt x="1969" y="2317"/>
                    <a:pt x="1824" y="2179"/>
                    <a:pt x="1666" y="2179"/>
                  </a:cubicBezTo>
                  <a:close/>
                  <a:moveTo>
                    <a:pt x="2378" y="2179"/>
                  </a:moveTo>
                  <a:cubicBezTo>
                    <a:pt x="2218" y="2179"/>
                    <a:pt x="2105" y="2317"/>
                    <a:pt x="2125" y="2488"/>
                  </a:cubicBezTo>
                  <a:cubicBezTo>
                    <a:pt x="2145" y="2660"/>
                    <a:pt x="2292" y="2800"/>
                    <a:pt x="2452" y="2800"/>
                  </a:cubicBezTo>
                  <a:cubicBezTo>
                    <a:pt x="2613" y="2800"/>
                    <a:pt x="2726" y="2660"/>
                    <a:pt x="2704" y="2488"/>
                  </a:cubicBezTo>
                  <a:cubicBezTo>
                    <a:pt x="2683" y="2317"/>
                    <a:pt x="2537" y="2179"/>
                    <a:pt x="2378" y="2179"/>
                  </a:cubicBezTo>
                  <a:close/>
                  <a:moveTo>
                    <a:pt x="3079" y="2179"/>
                  </a:moveTo>
                  <a:cubicBezTo>
                    <a:pt x="2919" y="2179"/>
                    <a:pt x="2808" y="2317"/>
                    <a:pt x="2829" y="2488"/>
                  </a:cubicBezTo>
                  <a:cubicBezTo>
                    <a:pt x="2851" y="2660"/>
                    <a:pt x="3000" y="2800"/>
                    <a:pt x="3161" y="2800"/>
                  </a:cubicBezTo>
                  <a:cubicBezTo>
                    <a:pt x="3321" y="2800"/>
                    <a:pt x="3432" y="2660"/>
                    <a:pt x="3409" y="2488"/>
                  </a:cubicBezTo>
                  <a:cubicBezTo>
                    <a:pt x="3385" y="2317"/>
                    <a:pt x="3238" y="2179"/>
                    <a:pt x="3079" y="2179"/>
                  </a:cubicBezTo>
                  <a:close/>
                  <a:moveTo>
                    <a:pt x="3791" y="2179"/>
                  </a:moveTo>
                  <a:cubicBezTo>
                    <a:pt x="3631" y="2179"/>
                    <a:pt x="3522" y="2317"/>
                    <a:pt x="3546" y="2488"/>
                  </a:cubicBezTo>
                  <a:cubicBezTo>
                    <a:pt x="3569" y="2660"/>
                    <a:pt x="3719" y="2800"/>
                    <a:pt x="3880" y="2800"/>
                  </a:cubicBezTo>
                  <a:cubicBezTo>
                    <a:pt x="4040" y="2800"/>
                    <a:pt x="4150" y="2660"/>
                    <a:pt x="4124" y="2488"/>
                  </a:cubicBezTo>
                  <a:cubicBezTo>
                    <a:pt x="4099" y="2317"/>
                    <a:pt x="3950" y="2179"/>
                    <a:pt x="3791" y="2179"/>
                  </a:cubicBezTo>
                  <a:close/>
                  <a:moveTo>
                    <a:pt x="4492" y="2179"/>
                  </a:moveTo>
                  <a:cubicBezTo>
                    <a:pt x="4332" y="2179"/>
                    <a:pt x="4224" y="2317"/>
                    <a:pt x="4250" y="2488"/>
                  </a:cubicBezTo>
                  <a:cubicBezTo>
                    <a:pt x="4275" y="2660"/>
                    <a:pt x="4427" y="2800"/>
                    <a:pt x="4588" y="2800"/>
                  </a:cubicBezTo>
                  <a:cubicBezTo>
                    <a:pt x="4748" y="2800"/>
                    <a:pt x="4856" y="2660"/>
                    <a:pt x="4829" y="2488"/>
                  </a:cubicBezTo>
                  <a:cubicBezTo>
                    <a:pt x="4802" y="2317"/>
                    <a:pt x="4651" y="2179"/>
                    <a:pt x="4492" y="2179"/>
                  </a:cubicBezTo>
                  <a:close/>
                  <a:moveTo>
                    <a:pt x="5205" y="2179"/>
                  </a:moveTo>
                  <a:cubicBezTo>
                    <a:pt x="5045" y="2179"/>
                    <a:pt x="4938" y="2317"/>
                    <a:pt x="4966" y="2488"/>
                  </a:cubicBezTo>
                  <a:cubicBezTo>
                    <a:pt x="4994" y="2660"/>
                    <a:pt x="5146" y="2800"/>
                    <a:pt x="5307" y="2800"/>
                  </a:cubicBezTo>
                  <a:cubicBezTo>
                    <a:pt x="5468" y="2800"/>
                    <a:pt x="5574" y="2660"/>
                    <a:pt x="5545" y="2488"/>
                  </a:cubicBezTo>
                  <a:cubicBezTo>
                    <a:pt x="5516" y="2317"/>
                    <a:pt x="5364" y="2179"/>
                    <a:pt x="5205" y="2179"/>
                  </a:cubicBezTo>
                  <a:close/>
                  <a:moveTo>
                    <a:pt x="5906" y="2179"/>
                  </a:moveTo>
                  <a:cubicBezTo>
                    <a:pt x="5747" y="2179"/>
                    <a:pt x="5641" y="2317"/>
                    <a:pt x="5670" y="2488"/>
                  </a:cubicBezTo>
                  <a:cubicBezTo>
                    <a:pt x="5700" y="2660"/>
                    <a:pt x="5854" y="2800"/>
                    <a:pt x="6015" y="2800"/>
                  </a:cubicBezTo>
                  <a:cubicBezTo>
                    <a:pt x="6175" y="2800"/>
                    <a:pt x="6280" y="2660"/>
                    <a:pt x="6249" y="2488"/>
                  </a:cubicBezTo>
                  <a:cubicBezTo>
                    <a:pt x="6218" y="2317"/>
                    <a:pt x="6065" y="2179"/>
                    <a:pt x="5906" y="2179"/>
                  </a:cubicBezTo>
                  <a:close/>
                  <a:moveTo>
                    <a:pt x="6618" y="2179"/>
                  </a:moveTo>
                  <a:cubicBezTo>
                    <a:pt x="6459" y="2179"/>
                    <a:pt x="6355" y="2317"/>
                    <a:pt x="6386" y="2488"/>
                  </a:cubicBezTo>
                  <a:cubicBezTo>
                    <a:pt x="6418" y="2660"/>
                    <a:pt x="6574" y="2800"/>
                    <a:pt x="6734" y="2800"/>
                  </a:cubicBezTo>
                  <a:cubicBezTo>
                    <a:pt x="6895" y="2800"/>
                    <a:pt x="6999" y="2660"/>
                    <a:pt x="6966" y="2488"/>
                  </a:cubicBezTo>
                  <a:cubicBezTo>
                    <a:pt x="6933" y="2317"/>
                    <a:pt x="6777" y="2179"/>
                    <a:pt x="6618" y="2179"/>
                  </a:cubicBezTo>
                  <a:close/>
                  <a:moveTo>
                    <a:pt x="7320" y="2179"/>
                  </a:moveTo>
                  <a:cubicBezTo>
                    <a:pt x="7160" y="2179"/>
                    <a:pt x="7058" y="2317"/>
                    <a:pt x="7091" y="2488"/>
                  </a:cubicBezTo>
                  <a:cubicBezTo>
                    <a:pt x="7124" y="2660"/>
                    <a:pt x="7282" y="2800"/>
                    <a:pt x="7443" y="2800"/>
                  </a:cubicBezTo>
                  <a:cubicBezTo>
                    <a:pt x="7603" y="2800"/>
                    <a:pt x="7705" y="2660"/>
                    <a:pt x="7670" y="2488"/>
                  </a:cubicBezTo>
                  <a:cubicBezTo>
                    <a:pt x="7635" y="2317"/>
                    <a:pt x="7479" y="2179"/>
                    <a:pt x="7320" y="2179"/>
                  </a:cubicBezTo>
                  <a:close/>
                  <a:moveTo>
                    <a:pt x="8020" y="2179"/>
                  </a:moveTo>
                  <a:cubicBezTo>
                    <a:pt x="7862" y="2179"/>
                    <a:pt x="7760" y="2317"/>
                    <a:pt x="7795" y="2488"/>
                  </a:cubicBezTo>
                  <a:cubicBezTo>
                    <a:pt x="7831" y="2660"/>
                    <a:pt x="7990" y="2800"/>
                    <a:pt x="8150" y="2800"/>
                  </a:cubicBezTo>
                  <a:cubicBezTo>
                    <a:pt x="8311" y="2800"/>
                    <a:pt x="8411" y="2660"/>
                    <a:pt x="8375" y="2488"/>
                  </a:cubicBezTo>
                  <a:cubicBezTo>
                    <a:pt x="8338" y="2317"/>
                    <a:pt x="8179" y="2179"/>
                    <a:pt x="8020" y="2179"/>
                  </a:cubicBezTo>
                  <a:close/>
                  <a:moveTo>
                    <a:pt x="8733" y="2179"/>
                  </a:moveTo>
                  <a:cubicBezTo>
                    <a:pt x="8574" y="2179"/>
                    <a:pt x="8474" y="2317"/>
                    <a:pt x="8512" y="2488"/>
                  </a:cubicBezTo>
                  <a:cubicBezTo>
                    <a:pt x="8549" y="2660"/>
                    <a:pt x="8709" y="2800"/>
                    <a:pt x="8870" y="2800"/>
                  </a:cubicBezTo>
                  <a:cubicBezTo>
                    <a:pt x="9031" y="2800"/>
                    <a:pt x="9129" y="2660"/>
                    <a:pt x="9090" y="2488"/>
                  </a:cubicBezTo>
                  <a:cubicBezTo>
                    <a:pt x="9052" y="2317"/>
                    <a:pt x="8892" y="2179"/>
                    <a:pt x="8733" y="2179"/>
                  </a:cubicBezTo>
                  <a:close/>
                  <a:moveTo>
                    <a:pt x="9434" y="2179"/>
                  </a:moveTo>
                  <a:cubicBezTo>
                    <a:pt x="9275" y="2179"/>
                    <a:pt x="9177" y="2317"/>
                    <a:pt x="9216" y="2488"/>
                  </a:cubicBezTo>
                  <a:cubicBezTo>
                    <a:pt x="9255" y="2660"/>
                    <a:pt x="9417" y="2800"/>
                    <a:pt x="9578" y="2800"/>
                  </a:cubicBezTo>
                  <a:cubicBezTo>
                    <a:pt x="9738" y="2800"/>
                    <a:pt x="9835" y="2660"/>
                    <a:pt x="9795" y="2488"/>
                  </a:cubicBezTo>
                  <a:cubicBezTo>
                    <a:pt x="9755" y="2317"/>
                    <a:pt x="9593" y="2179"/>
                    <a:pt x="9434" y="2179"/>
                  </a:cubicBezTo>
                  <a:close/>
                  <a:moveTo>
                    <a:pt x="10147" y="2179"/>
                  </a:moveTo>
                  <a:cubicBezTo>
                    <a:pt x="9988" y="2179"/>
                    <a:pt x="9892" y="2317"/>
                    <a:pt x="9933" y="2488"/>
                  </a:cubicBezTo>
                  <a:cubicBezTo>
                    <a:pt x="9974" y="2660"/>
                    <a:pt x="10137" y="2800"/>
                    <a:pt x="10298" y="2800"/>
                  </a:cubicBezTo>
                  <a:cubicBezTo>
                    <a:pt x="10458" y="2800"/>
                    <a:pt x="10554" y="2660"/>
                    <a:pt x="10511" y="2488"/>
                  </a:cubicBezTo>
                  <a:cubicBezTo>
                    <a:pt x="10469" y="2317"/>
                    <a:pt x="10306" y="2179"/>
                    <a:pt x="10147" y="2179"/>
                  </a:cubicBezTo>
                  <a:close/>
                  <a:moveTo>
                    <a:pt x="10848" y="2179"/>
                  </a:moveTo>
                  <a:cubicBezTo>
                    <a:pt x="10689" y="2179"/>
                    <a:pt x="10595" y="2317"/>
                    <a:pt x="10637" y="2488"/>
                  </a:cubicBezTo>
                  <a:cubicBezTo>
                    <a:pt x="10680" y="2660"/>
                    <a:pt x="10844" y="2800"/>
                    <a:pt x="11006" y="2800"/>
                  </a:cubicBezTo>
                  <a:cubicBezTo>
                    <a:pt x="11166" y="2800"/>
                    <a:pt x="11261" y="2660"/>
                    <a:pt x="11216" y="2488"/>
                  </a:cubicBezTo>
                  <a:cubicBezTo>
                    <a:pt x="11172" y="2317"/>
                    <a:pt x="11007" y="2179"/>
                    <a:pt x="10848" y="2179"/>
                  </a:cubicBezTo>
                  <a:close/>
                  <a:moveTo>
                    <a:pt x="11550" y="2179"/>
                  </a:moveTo>
                  <a:cubicBezTo>
                    <a:pt x="11390" y="2179"/>
                    <a:pt x="11297" y="2317"/>
                    <a:pt x="11342" y="2488"/>
                  </a:cubicBezTo>
                  <a:cubicBezTo>
                    <a:pt x="11386" y="2660"/>
                    <a:pt x="11553" y="2800"/>
                    <a:pt x="11714" y="2800"/>
                  </a:cubicBezTo>
                  <a:cubicBezTo>
                    <a:pt x="11874" y="2800"/>
                    <a:pt x="11967" y="2660"/>
                    <a:pt x="11921" y="2488"/>
                  </a:cubicBezTo>
                  <a:cubicBezTo>
                    <a:pt x="11875" y="2317"/>
                    <a:pt x="11709" y="2179"/>
                    <a:pt x="11550" y="2179"/>
                  </a:cubicBezTo>
                  <a:close/>
                  <a:moveTo>
                    <a:pt x="12262" y="2179"/>
                  </a:moveTo>
                  <a:cubicBezTo>
                    <a:pt x="12103" y="2179"/>
                    <a:pt x="12012" y="2317"/>
                    <a:pt x="12058" y="2488"/>
                  </a:cubicBezTo>
                  <a:cubicBezTo>
                    <a:pt x="12105" y="2660"/>
                    <a:pt x="12273" y="2800"/>
                    <a:pt x="12434" y="2800"/>
                  </a:cubicBezTo>
                  <a:cubicBezTo>
                    <a:pt x="12595" y="2800"/>
                    <a:pt x="12686" y="2660"/>
                    <a:pt x="12637" y="2488"/>
                  </a:cubicBezTo>
                  <a:cubicBezTo>
                    <a:pt x="12589" y="2317"/>
                    <a:pt x="12422" y="2179"/>
                    <a:pt x="12262" y="2179"/>
                  </a:cubicBezTo>
                  <a:close/>
                  <a:moveTo>
                    <a:pt x="12963" y="2179"/>
                  </a:moveTo>
                  <a:cubicBezTo>
                    <a:pt x="12804" y="2179"/>
                    <a:pt x="12715" y="2317"/>
                    <a:pt x="12763" y="2488"/>
                  </a:cubicBezTo>
                  <a:cubicBezTo>
                    <a:pt x="12812" y="2660"/>
                    <a:pt x="12981" y="2800"/>
                    <a:pt x="13141" y="2800"/>
                  </a:cubicBezTo>
                  <a:cubicBezTo>
                    <a:pt x="13303" y="2800"/>
                    <a:pt x="13392" y="2660"/>
                    <a:pt x="13342" y="2488"/>
                  </a:cubicBezTo>
                  <a:cubicBezTo>
                    <a:pt x="13292" y="2317"/>
                    <a:pt x="13123" y="2179"/>
                    <a:pt x="12963" y="2179"/>
                  </a:cubicBezTo>
                  <a:close/>
                  <a:moveTo>
                    <a:pt x="13677" y="2179"/>
                  </a:moveTo>
                  <a:cubicBezTo>
                    <a:pt x="13517" y="2179"/>
                    <a:pt x="13429" y="2317"/>
                    <a:pt x="13480" y="2488"/>
                  </a:cubicBezTo>
                  <a:cubicBezTo>
                    <a:pt x="13530" y="2660"/>
                    <a:pt x="13701" y="2800"/>
                    <a:pt x="13862" y="2800"/>
                  </a:cubicBezTo>
                  <a:cubicBezTo>
                    <a:pt x="14023" y="2800"/>
                    <a:pt x="14110" y="2660"/>
                    <a:pt x="14058" y="2488"/>
                  </a:cubicBezTo>
                  <a:cubicBezTo>
                    <a:pt x="14006" y="2317"/>
                    <a:pt x="13836" y="2179"/>
                    <a:pt x="13677" y="2179"/>
                  </a:cubicBezTo>
                  <a:close/>
                  <a:moveTo>
                    <a:pt x="14378" y="2179"/>
                  </a:moveTo>
                  <a:cubicBezTo>
                    <a:pt x="14219" y="2179"/>
                    <a:pt x="14132" y="2317"/>
                    <a:pt x="14184" y="2488"/>
                  </a:cubicBezTo>
                  <a:cubicBezTo>
                    <a:pt x="14236" y="2660"/>
                    <a:pt x="14409" y="2800"/>
                    <a:pt x="14570" y="2800"/>
                  </a:cubicBezTo>
                  <a:cubicBezTo>
                    <a:pt x="14731" y="2800"/>
                    <a:pt x="14817" y="2660"/>
                    <a:pt x="14763" y="2488"/>
                  </a:cubicBezTo>
                  <a:cubicBezTo>
                    <a:pt x="14710" y="2317"/>
                    <a:pt x="14538" y="2179"/>
                    <a:pt x="14378" y="2179"/>
                  </a:cubicBezTo>
                  <a:close/>
                  <a:moveTo>
                    <a:pt x="15080" y="2179"/>
                  </a:moveTo>
                  <a:cubicBezTo>
                    <a:pt x="14920" y="2179"/>
                    <a:pt x="14835" y="2317"/>
                    <a:pt x="14889" y="2488"/>
                  </a:cubicBezTo>
                  <a:cubicBezTo>
                    <a:pt x="14943" y="2660"/>
                    <a:pt x="15117" y="2800"/>
                    <a:pt x="15278" y="2800"/>
                  </a:cubicBezTo>
                  <a:cubicBezTo>
                    <a:pt x="15439" y="2800"/>
                    <a:pt x="15524" y="2660"/>
                    <a:pt x="15468" y="2488"/>
                  </a:cubicBezTo>
                  <a:cubicBezTo>
                    <a:pt x="15412" y="2317"/>
                    <a:pt x="15239" y="2179"/>
                    <a:pt x="15080" y="2179"/>
                  </a:cubicBezTo>
                  <a:close/>
                  <a:moveTo>
                    <a:pt x="15793" y="2179"/>
                  </a:moveTo>
                  <a:cubicBezTo>
                    <a:pt x="15634" y="2179"/>
                    <a:pt x="15550" y="2317"/>
                    <a:pt x="15606" y="2488"/>
                  </a:cubicBezTo>
                  <a:cubicBezTo>
                    <a:pt x="15662" y="2660"/>
                    <a:pt x="15838" y="2800"/>
                    <a:pt x="15998" y="2800"/>
                  </a:cubicBezTo>
                  <a:cubicBezTo>
                    <a:pt x="16159" y="2800"/>
                    <a:pt x="16243" y="2660"/>
                    <a:pt x="16185" y="2488"/>
                  </a:cubicBezTo>
                  <a:cubicBezTo>
                    <a:pt x="16128" y="2317"/>
                    <a:pt x="15952" y="2179"/>
                    <a:pt x="15793" y="2179"/>
                  </a:cubicBezTo>
                  <a:close/>
                  <a:moveTo>
                    <a:pt x="16495" y="2179"/>
                  </a:moveTo>
                  <a:cubicBezTo>
                    <a:pt x="16335" y="2179"/>
                    <a:pt x="16253" y="2317"/>
                    <a:pt x="16311" y="2488"/>
                  </a:cubicBezTo>
                  <a:cubicBezTo>
                    <a:pt x="16369" y="2660"/>
                    <a:pt x="16546" y="2800"/>
                    <a:pt x="16707" y="2800"/>
                  </a:cubicBezTo>
                  <a:cubicBezTo>
                    <a:pt x="16867" y="2800"/>
                    <a:pt x="16949" y="2660"/>
                    <a:pt x="16890" y="2488"/>
                  </a:cubicBezTo>
                  <a:cubicBezTo>
                    <a:pt x="16830" y="2317"/>
                    <a:pt x="16654" y="2179"/>
                    <a:pt x="16495" y="2179"/>
                  </a:cubicBezTo>
                  <a:close/>
                  <a:moveTo>
                    <a:pt x="17208" y="2179"/>
                  </a:moveTo>
                  <a:cubicBezTo>
                    <a:pt x="17049" y="2179"/>
                    <a:pt x="16968" y="2317"/>
                    <a:pt x="17027" y="2488"/>
                  </a:cubicBezTo>
                  <a:cubicBezTo>
                    <a:pt x="17087" y="2660"/>
                    <a:pt x="17267" y="2800"/>
                    <a:pt x="17427" y="2800"/>
                  </a:cubicBezTo>
                  <a:cubicBezTo>
                    <a:pt x="17588" y="2800"/>
                    <a:pt x="17668" y="2660"/>
                    <a:pt x="17607" y="2488"/>
                  </a:cubicBezTo>
                  <a:cubicBezTo>
                    <a:pt x="17545" y="2317"/>
                    <a:pt x="17367" y="2179"/>
                    <a:pt x="17208" y="2179"/>
                  </a:cubicBezTo>
                  <a:close/>
                  <a:moveTo>
                    <a:pt x="17909" y="2179"/>
                  </a:moveTo>
                  <a:cubicBezTo>
                    <a:pt x="17751" y="2179"/>
                    <a:pt x="17671" y="2317"/>
                    <a:pt x="17732" y="2488"/>
                  </a:cubicBezTo>
                  <a:cubicBezTo>
                    <a:pt x="17794" y="2660"/>
                    <a:pt x="17975" y="2800"/>
                    <a:pt x="18135" y="2800"/>
                  </a:cubicBezTo>
                  <a:cubicBezTo>
                    <a:pt x="18296" y="2800"/>
                    <a:pt x="18374" y="2660"/>
                    <a:pt x="18311" y="2488"/>
                  </a:cubicBezTo>
                  <a:cubicBezTo>
                    <a:pt x="18248" y="2317"/>
                    <a:pt x="18068" y="2179"/>
                    <a:pt x="17909" y="2179"/>
                  </a:cubicBezTo>
                  <a:close/>
                  <a:moveTo>
                    <a:pt x="18611" y="2179"/>
                  </a:moveTo>
                  <a:cubicBezTo>
                    <a:pt x="18452" y="2179"/>
                    <a:pt x="18374" y="2317"/>
                    <a:pt x="18437" y="2488"/>
                  </a:cubicBezTo>
                  <a:cubicBezTo>
                    <a:pt x="18501" y="2660"/>
                    <a:pt x="18683" y="2800"/>
                    <a:pt x="18844" y="2800"/>
                  </a:cubicBezTo>
                  <a:cubicBezTo>
                    <a:pt x="19004" y="2800"/>
                    <a:pt x="19082" y="2660"/>
                    <a:pt x="19016" y="2488"/>
                  </a:cubicBezTo>
                  <a:cubicBezTo>
                    <a:pt x="18951" y="2317"/>
                    <a:pt x="18770" y="2179"/>
                    <a:pt x="18611" y="2179"/>
                  </a:cubicBezTo>
                  <a:close/>
                  <a:moveTo>
                    <a:pt x="19324" y="2179"/>
                  </a:moveTo>
                  <a:cubicBezTo>
                    <a:pt x="19165" y="2179"/>
                    <a:pt x="19089" y="2317"/>
                    <a:pt x="19154" y="2488"/>
                  </a:cubicBezTo>
                  <a:cubicBezTo>
                    <a:pt x="19220" y="2660"/>
                    <a:pt x="19403" y="2800"/>
                    <a:pt x="19564" y="2800"/>
                  </a:cubicBezTo>
                  <a:cubicBezTo>
                    <a:pt x="19724" y="2800"/>
                    <a:pt x="19800" y="2660"/>
                    <a:pt x="19733" y="2488"/>
                  </a:cubicBezTo>
                  <a:cubicBezTo>
                    <a:pt x="19666" y="2317"/>
                    <a:pt x="19483" y="2179"/>
                    <a:pt x="19324" y="2179"/>
                  </a:cubicBezTo>
                  <a:close/>
                  <a:moveTo>
                    <a:pt x="20026" y="2179"/>
                  </a:moveTo>
                  <a:cubicBezTo>
                    <a:pt x="19867" y="2179"/>
                    <a:pt x="19792" y="2317"/>
                    <a:pt x="19859" y="2488"/>
                  </a:cubicBezTo>
                  <a:cubicBezTo>
                    <a:pt x="19927" y="2660"/>
                    <a:pt x="20112" y="2800"/>
                    <a:pt x="20273" y="2800"/>
                  </a:cubicBezTo>
                  <a:cubicBezTo>
                    <a:pt x="20434" y="2800"/>
                    <a:pt x="20507" y="2660"/>
                    <a:pt x="20438" y="2488"/>
                  </a:cubicBezTo>
                  <a:cubicBezTo>
                    <a:pt x="20369" y="2317"/>
                    <a:pt x="20185" y="2179"/>
                    <a:pt x="20026" y="2179"/>
                  </a:cubicBezTo>
                  <a:close/>
                  <a:moveTo>
                    <a:pt x="3187" y="2947"/>
                  </a:moveTo>
                  <a:cubicBezTo>
                    <a:pt x="3026" y="2947"/>
                    <a:pt x="2913" y="3089"/>
                    <a:pt x="2935" y="3264"/>
                  </a:cubicBezTo>
                  <a:cubicBezTo>
                    <a:pt x="2958" y="3440"/>
                    <a:pt x="3108" y="3584"/>
                    <a:pt x="3271" y="3584"/>
                  </a:cubicBezTo>
                  <a:cubicBezTo>
                    <a:pt x="3433" y="3584"/>
                    <a:pt x="3546" y="3440"/>
                    <a:pt x="3521" y="3264"/>
                  </a:cubicBezTo>
                  <a:cubicBezTo>
                    <a:pt x="3498" y="3089"/>
                    <a:pt x="3348" y="2947"/>
                    <a:pt x="3187" y="2947"/>
                  </a:cubicBezTo>
                  <a:close/>
                  <a:moveTo>
                    <a:pt x="3899" y="2947"/>
                  </a:moveTo>
                  <a:cubicBezTo>
                    <a:pt x="3738" y="2947"/>
                    <a:pt x="3627" y="3089"/>
                    <a:pt x="3651" y="3264"/>
                  </a:cubicBezTo>
                  <a:cubicBezTo>
                    <a:pt x="3676" y="3440"/>
                    <a:pt x="3827" y="3584"/>
                    <a:pt x="3990" y="3584"/>
                  </a:cubicBezTo>
                  <a:cubicBezTo>
                    <a:pt x="4152" y="3584"/>
                    <a:pt x="4263" y="3440"/>
                    <a:pt x="4237" y="3264"/>
                  </a:cubicBezTo>
                  <a:cubicBezTo>
                    <a:pt x="4212" y="3089"/>
                    <a:pt x="4060" y="2947"/>
                    <a:pt x="3899" y="2947"/>
                  </a:cubicBezTo>
                  <a:close/>
                  <a:moveTo>
                    <a:pt x="4612" y="2947"/>
                  </a:moveTo>
                  <a:cubicBezTo>
                    <a:pt x="4450" y="2947"/>
                    <a:pt x="4341" y="3089"/>
                    <a:pt x="4367" y="3264"/>
                  </a:cubicBezTo>
                  <a:cubicBezTo>
                    <a:pt x="4394" y="3440"/>
                    <a:pt x="4546" y="3584"/>
                    <a:pt x="4709" y="3584"/>
                  </a:cubicBezTo>
                  <a:cubicBezTo>
                    <a:pt x="4872" y="3584"/>
                    <a:pt x="4981" y="3440"/>
                    <a:pt x="4954" y="3264"/>
                  </a:cubicBezTo>
                  <a:cubicBezTo>
                    <a:pt x="4926" y="3089"/>
                    <a:pt x="4773" y="2947"/>
                    <a:pt x="4612" y="2947"/>
                  </a:cubicBezTo>
                  <a:close/>
                  <a:moveTo>
                    <a:pt x="5325" y="2947"/>
                  </a:moveTo>
                  <a:cubicBezTo>
                    <a:pt x="5163" y="2947"/>
                    <a:pt x="5055" y="3089"/>
                    <a:pt x="5083" y="3264"/>
                  </a:cubicBezTo>
                  <a:cubicBezTo>
                    <a:pt x="5112" y="3440"/>
                    <a:pt x="5266" y="3584"/>
                    <a:pt x="5429" y="3584"/>
                  </a:cubicBezTo>
                  <a:cubicBezTo>
                    <a:pt x="5592" y="3584"/>
                    <a:pt x="5699" y="3440"/>
                    <a:pt x="5669" y="3264"/>
                  </a:cubicBezTo>
                  <a:cubicBezTo>
                    <a:pt x="5640" y="3089"/>
                    <a:pt x="5485" y="2947"/>
                    <a:pt x="5325" y="2947"/>
                  </a:cubicBezTo>
                  <a:close/>
                  <a:moveTo>
                    <a:pt x="6037" y="2947"/>
                  </a:moveTo>
                  <a:cubicBezTo>
                    <a:pt x="5876" y="2947"/>
                    <a:pt x="5770" y="3089"/>
                    <a:pt x="5800" y="3264"/>
                  </a:cubicBezTo>
                  <a:cubicBezTo>
                    <a:pt x="5830" y="3440"/>
                    <a:pt x="5986" y="3584"/>
                    <a:pt x="6149" y="3584"/>
                  </a:cubicBezTo>
                  <a:cubicBezTo>
                    <a:pt x="6311" y="3584"/>
                    <a:pt x="6417" y="3440"/>
                    <a:pt x="6385" y="3264"/>
                  </a:cubicBezTo>
                  <a:cubicBezTo>
                    <a:pt x="6354" y="3089"/>
                    <a:pt x="6198" y="2947"/>
                    <a:pt x="6037" y="2947"/>
                  </a:cubicBezTo>
                  <a:close/>
                  <a:moveTo>
                    <a:pt x="6750" y="2947"/>
                  </a:moveTo>
                  <a:cubicBezTo>
                    <a:pt x="6589" y="2947"/>
                    <a:pt x="6484" y="3089"/>
                    <a:pt x="6516" y="3264"/>
                  </a:cubicBezTo>
                  <a:cubicBezTo>
                    <a:pt x="6548" y="3440"/>
                    <a:pt x="6706" y="3584"/>
                    <a:pt x="6869" y="3584"/>
                  </a:cubicBezTo>
                  <a:cubicBezTo>
                    <a:pt x="7032" y="3584"/>
                    <a:pt x="7136" y="3440"/>
                    <a:pt x="7102" y="3264"/>
                  </a:cubicBezTo>
                  <a:cubicBezTo>
                    <a:pt x="7068" y="3089"/>
                    <a:pt x="6911" y="2947"/>
                    <a:pt x="6750" y="2947"/>
                  </a:cubicBezTo>
                  <a:close/>
                  <a:moveTo>
                    <a:pt x="7474" y="2947"/>
                  </a:moveTo>
                  <a:cubicBezTo>
                    <a:pt x="7313" y="2947"/>
                    <a:pt x="7210" y="3089"/>
                    <a:pt x="7244" y="3264"/>
                  </a:cubicBezTo>
                  <a:cubicBezTo>
                    <a:pt x="7278" y="3440"/>
                    <a:pt x="7438" y="3584"/>
                    <a:pt x="7600" y="3584"/>
                  </a:cubicBezTo>
                  <a:cubicBezTo>
                    <a:pt x="7763" y="3584"/>
                    <a:pt x="7865" y="3440"/>
                    <a:pt x="7829" y="3264"/>
                  </a:cubicBezTo>
                  <a:cubicBezTo>
                    <a:pt x="7794" y="3089"/>
                    <a:pt x="7635" y="2947"/>
                    <a:pt x="7474" y="2947"/>
                  </a:cubicBezTo>
                  <a:close/>
                  <a:moveTo>
                    <a:pt x="8187" y="2947"/>
                  </a:moveTo>
                  <a:cubicBezTo>
                    <a:pt x="8026" y="2947"/>
                    <a:pt x="7924" y="3089"/>
                    <a:pt x="7960" y="3264"/>
                  </a:cubicBezTo>
                  <a:cubicBezTo>
                    <a:pt x="7996" y="3440"/>
                    <a:pt x="8157" y="3584"/>
                    <a:pt x="8320" y="3584"/>
                  </a:cubicBezTo>
                  <a:cubicBezTo>
                    <a:pt x="8482" y="3584"/>
                    <a:pt x="8583" y="3440"/>
                    <a:pt x="8546" y="3264"/>
                  </a:cubicBezTo>
                  <a:cubicBezTo>
                    <a:pt x="8508" y="3089"/>
                    <a:pt x="8348" y="2947"/>
                    <a:pt x="8187" y="2947"/>
                  </a:cubicBezTo>
                  <a:close/>
                  <a:moveTo>
                    <a:pt x="8899" y="2947"/>
                  </a:moveTo>
                  <a:cubicBezTo>
                    <a:pt x="8738" y="2947"/>
                    <a:pt x="8638" y="3089"/>
                    <a:pt x="8676" y="3264"/>
                  </a:cubicBezTo>
                  <a:cubicBezTo>
                    <a:pt x="8714" y="3440"/>
                    <a:pt x="8877" y="3584"/>
                    <a:pt x="9039" y="3584"/>
                  </a:cubicBezTo>
                  <a:cubicBezTo>
                    <a:pt x="9202" y="3584"/>
                    <a:pt x="9302" y="3440"/>
                    <a:pt x="9262" y="3264"/>
                  </a:cubicBezTo>
                  <a:cubicBezTo>
                    <a:pt x="9223" y="3089"/>
                    <a:pt x="9060" y="2947"/>
                    <a:pt x="8899" y="2947"/>
                  </a:cubicBezTo>
                  <a:close/>
                  <a:moveTo>
                    <a:pt x="9612" y="2947"/>
                  </a:moveTo>
                  <a:cubicBezTo>
                    <a:pt x="9451" y="2947"/>
                    <a:pt x="9353" y="3089"/>
                    <a:pt x="9392" y="3264"/>
                  </a:cubicBezTo>
                  <a:cubicBezTo>
                    <a:pt x="9432" y="3440"/>
                    <a:pt x="9597" y="3584"/>
                    <a:pt x="9759" y="3584"/>
                  </a:cubicBezTo>
                  <a:cubicBezTo>
                    <a:pt x="9922" y="3584"/>
                    <a:pt x="10019" y="3440"/>
                    <a:pt x="9978" y="3264"/>
                  </a:cubicBezTo>
                  <a:cubicBezTo>
                    <a:pt x="9936" y="3089"/>
                    <a:pt x="9773" y="2947"/>
                    <a:pt x="9612" y="2947"/>
                  </a:cubicBezTo>
                  <a:close/>
                  <a:moveTo>
                    <a:pt x="10325" y="2947"/>
                  </a:moveTo>
                  <a:cubicBezTo>
                    <a:pt x="10164" y="2947"/>
                    <a:pt x="10067" y="3089"/>
                    <a:pt x="10109" y="3264"/>
                  </a:cubicBezTo>
                  <a:cubicBezTo>
                    <a:pt x="10151" y="3440"/>
                    <a:pt x="10316" y="3584"/>
                    <a:pt x="10479" y="3584"/>
                  </a:cubicBezTo>
                  <a:cubicBezTo>
                    <a:pt x="10642" y="3584"/>
                    <a:pt x="10738" y="3440"/>
                    <a:pt x="10694" y="3264"/>
                  </a:cubicBezTo>
                  <a:cubicBezTo>
                    <a:pt x="10651" y="3089"/>
                    <a:pt x="10486" y="2947"/>
                    <a:pt x="10325" y="2947"/>
                  </a:cubicBezTo>
                  <a:close/>
                  <a:moveTo>
                    <a:pt x="11038" y="2947"/>
                  </a:moveTo>
                  <a:cubicBezTo>
                    <a:pt x="10876" y="2947"/>
                    <a:pt x="10782" y="3089"/>
                    <a:pt x="10825" y="3264"/>
                  </a:cubicBezTo>
                  <a:cubicBezTo>
                    <a:pt x="10869" y="3440"/>
                    <a:pt x="11036" y="3584"/>
                    <a:pt x="11199" y="3584"/>
                  </a:cubicBezTo>
                  <a:cubicBezTo>
                    <a:pt x="11362" y="3584"/>
                    <a:pt x="11456" y="3440"/>
                    <a:pt x="11411" y="3264"/>
                  </a:cubicBezTo>
                  <a:cubicBezTo>
                    <a:pt x="11366" y="3089"/>
                    <a:pt x="11199" y="2947"/>
                    <a:pt x="11038" y="2947"/>
                  </a:cubicBezTo>
                  <a:close/>
                  <a:moveTo>
                    <a:pt x="11751" y="2947"/>
                  </a:moveTo>
                  <a:cubicBezTo>
                    <a:pt x="11590" y="2947"/>
                    <a:pt x="11496" y="3089"/>
                    <a:pt x="11541" y="3264"/>
                  </a:cubicBezTo>
                  <a:cubicBezTo>
                    <a:pt x="11587" y="3440"/>
                    <a:pt x="11756" y="3584"/>
                    <a:pt x="11919" y="3584"/>
                  </a:cubicBezTo>
                  <a:cubicBezTo>
                    <a:pt x="12081" y="3584"/>
                    <a:pt x="12175" y="3440"/>
                    <a:pt x="12128" y="3264"/>
                  </a:cubicBezTo>
                  <a:cubicBezTo>
                    <a:pt x="12081" y="3089"/>
                    <a:pt x="11912" y="2947"/>
                    <a:pt x="11751" y="2947"/>
                  </a:cubicBezTo>
                  <a:close/>
                  <a:moveTo>
                    <a:pt x="12475" y="2947"/>
                  </a:moveTo>
                  <a:cubicBezTo>
                    <a:pt x="12314" y="2947"/>
                    <a:pt x="12222" y="3089"/>
                    <a:pt x="12270" y="3264"/>
                  </a:cubicBezTo>
                  <a:cubicBezTo>
                    <a:pt x="12317" y="3440"/>
                    <a:pt x="12488" y="3584"/>
                    <a:pt x="12651" y="3584"/>
                  </a:cubicBezTo>
                  <a:cubicBezTo>
                    <a:pt x="12813" y="3584"/>
                    <a:pt x="12905" y="3440"/>
                    <a:pt x="12856" y="3264"/>
                  </a:cubicBezTo>
                  <a:cubicBezTo>
                    <a:pt x="12807" y="3089"/>
                    <a:pt x="12636" y="2947"/>
                    <a:pt x="12475" y="2947"/>
                  </a:cubicBezTo>
                  <a:close/>
                  <a:moveTo>
                    <a:pt x="13188" y="2947"/>
                  </a:moveTo>
                  <a:cubicBezTo>
                    <a:pt x="13027" y="2947"/>
                    <a:pt x="12937" y="3089"/>
                    <a:pt x="12986" y="3264"/>
                  </a:cubicBezTo>
                  <a:cubicBezTo>
                    <a:pt x="13036" y="3440"/>
                    <a:pt x="13208" y="3584"/>
                    <a:pt x="13371" y="3584"/>
                  </a:cubicBezTo>
                  <a:cubicBezTo>
                    <a:pt x="13534" y="3584"/>
                    <a:pt x="13623" y="3440"/>
                    <a:pt x="13572" y="3264"/>
                  </a:cubicBezTo>
                  <a:cubicBezTo>
                    <a:pt x="13521" y="3089"/>
                    <a:pt x="13350" y="2947"/>
                    <a:pt x="13188" y="2947"/>
                  </a:cubicBezTo>
                  <a:close/>
                  <a:moveTo>
                    <a:pt x="13901" y="2947"/>
                  </a:moveTo>
                  <a:cubicBezTo>
                    <a:pt x="13740" y="2947"/>
                    <a:pt x="13652" y="3089"/>
                    <a:pt x="13703" y="3264"/>
                  </a:cubicBezTo>
                  <a:cubicBezTo>
                    <a:pt x="13755" y="3440"/>
                    <a:pt x="13928" y="3584"/>
                    <a:pt x="14091" y="3584"/>
                  </a:cubicBezTo>
                  <a:cubicBezTo>
                    <a:pt x="14254" y="3584"/>
                    <a:pt x="14342" y="3440"/>
                    <a:pt x="14288" y="3264"/>
                  </a:cubicBezTo>
                  <a:cubicBezTo>
                    <a:pt x="14235" y="3089"/>
                    <a:pt x="14063" y="2947"/>
                    <a:pt x="13901" y="2947"/>
                  </a:cubicBezTo>
                  <a:close/>
                  <a:moveTo>
                    <a:pt x="14615" y="2947"/>
                  </a:moveTo>
                  <a:cubicBezTo>
                    <a:pt x="14454" y="2947"/>
                    <a:pt x="14366" y="3089"/>
                    <a:pt x="14420" y="3264"/>
                  </a:cubicBezTo>
                  <a:cubicBezTo>
                    <a:pt x="14473" y="3440"/>
                    <a:pt x="14648" y="3584"/>
                    <a:pt x="14811" y="3584"/>
                  </a:cubicBezTo>
                  <a:cubicBezTo>
                    <a:pt x="14974" y="3584"/>
                    <a:pt x="15061" y="3440"/>
                    <a:pt x="15006" y="3264"/>
                  </a:cubicBezTo>
                  <a:cubicBezTo>
                    <a:pt x="14951" y="3089"/>
                    <a:pt x="14776" y="2947"/>
                    <a:pt x="14615" y="2947"/>
                  </a:cubicBezTo>
                  <a:close/>
                  <a:moveTo>
                    <a:pt x="15328" y="2947"/>
                  </a:moveTo>
                  <a:cubicBezTo>
                    <a:pt x="15167" y="2947"/>
                    <a:pt x="15081" y="3089"/>
                    <a:pt x="15136" y="3264"/>
                  </a:cubicBezTo>
                  <a:cubicBezTo>
                    <a:pt x="15192" y="3440"/>
                    <a:pt x="15368" y="3584"/>
                    <a:pt x="15531" y="3584"/>
                  </a:cubicBezTo>
                  <a:cubicBezTo>
                    <a:pt x="15694" y="3584"/>
                    <a:pt x="15779" y="3440"/>
                    <a:pt x="15722" y="3264"/>
                  </a:cubicBezTo>
                  <a:cubicBezTo>
                    <a:pt x="15665" y="3089"/>
                    <a:pt x="15489" y="2947"/>
                    <a:pt x="15328" y="2947"/>
                  </a:cubicBezTo>
                  <a:close/>
                  <a:moveTo>
                    <a:pt x="16041" y="2947"/>
                  </a:moveTo>
                  <a:cubicBezTo>
                    <a:pt x="15880" y="2947"/>
                    <a:pt x="15795" y="3089"/>
                    <a:pt x="15853" y="3264"/>
                  </a:cubicBezTo>
                  <a:cubicBezTo>
                    <a:pt x="15910" y="3440"/>
                    <a:pt x="16089" y="3584"/>
                    <a:pt x="16252" y="3584"/>
                  </a:cubicBezTo>
                  <a:cubicBezTo>
                    <a:pt x="16414" y="3584"/>
                    <a:pt x="16498" y="3440"/>
                    <a:pt x="16439" y="3264"/>
                  </a:cubicBezTo>
                  <a:cubicBezTo>
                    <a:pt x="16380" y="3089"/>
                    <a:pt x="16202" y="2947"/>
                    <a:pt x="16041" y="2947"/>
                  </a:cubicBezTo>
                  <a:close/>
                  <a:moveTo>
                    <a:pt x="16754" y="2947"/>
                  </a:moveTo>
                  <a:cubicBezTo>
                    <a:pt x="16593" y="2947"/>
                    <a:pt x="16510" y="3089"/>
                    <a:pt x="16569" y="3264"/>
                  </a:cubicBezTo>
                  <a:cubicBezTo>
                    <a:pt x="16629" y="3440"/>
                    <a:pt x="16809" y="3584"/>
                    <a:pt x="16971" y="3584"/>
                  </a:cubicBezTo>
                  <a:cubicBezTo>
                    <a:pt x="17134" y="3584"/>
                    <a:pt x="17216" y="3440"/>
                    <a:pt x="17155" y="3264"/>
                  </a:cubicBezTo>
                  <a:cubicBezTo>
                    <a:pt x="17094" y="3089"/>
                    <a:pt x="16915" y="2947"/>
                    <a:pt x="16754" y="2947"/>
                  </a:cubicBezTo>
                  <a:close/>
                  <a:moveTo>
                    <a:pt x="17467" y="2947"/>
                  </a:moveTo>
                  <a:cubicBezTo>
                    <a:pt x="17307" y="2947"/>
                    <a:pt x="17225" y="3089"/>
                    <a:pt x="17286" y="3264"/>
                  </a:cubicBezTo>
                  <a:cubicBezTo>
                    <a:pt x="17347" y="3440"/>
                    <a:pt x="17529" y="3584"/>
                    <a:pt x="17692" y="3584"/>
                  </a:cubicBezTo>
                  <a:cubicBezTo>
                    <a:pt x="17854" y="3584"/>
                    <a:pt x="17935" y="3440"/>
                    <a:pt x="17872" y="3264"/>
                  </a:cubicBezTo>
                  <a:cubicBezTo>
                    <a:pt x="17809" y="3089"/>
                    <a:pt x="17628" y="2947"/>
                    <a:pt x="17467" y="2947"/>
                  </a:cubicBezTo>
                  <a:close/>
                  <a:moveTo>
                    <a:pt x="18180" y="2947"/>
                  </a:moveTo>
                  <a:cubicBezTo>
                    <a:pt x="18020" y="2947"/>
                    <a:pt x="17940" y="3089"/>
                    <a:pt x="18003" y="3264"/>
                  </a:cubicBezTo>
                  <a:cubicBezTo>
                    <a:pt x="18066" y="3440"/>
                    <a:pt x="18250" y="3584"/>
                    <a:pt x="18412" y="3584"/>
                  </a:cubicBezTo>
                  <a:cubicBezTo>
                    <a:pt x="18575" y="3584"/>
                    <a:pt x="18654" y="3440"/>
                    <a:pt x="18589" y="3264"/>
                  </a:cubicBezTo>
                  <a:cubicBezTo>
                    <a:pt x="18524" y="3089"/>
                    <a:pt x="18341" y="2947"/>
                    <a:pt x="18180" y="2947"/>
                  </a:cubicBezTo>
                  <a:close/>
                  <a:moveTo>
                    <a:pt x="18894" y="2947"/>
                  </a:moveTo>
                  <a:cubicBezTo>
                    <a:pt x="18733" y="2947"/>
                    <a:pt x="18655" y="3089"/>
                    <a:pt x="18719" y="3264"/>
                  </a:cubicBezTo>
                  <a:cubicBezTo>
                    <a:pt x="18785" y="3440"/>
                    <a:pt x="18970" y="3584"/>
                    <a:pt x="19132" y="3584"/>
                  </a:cubicBezTo>
                  <a:cubicBezTo>
                    <a:pt x="19295" y="3584"/>
                    <a:pt x="19372" y="3440"/>
                    <a:pt x="19306" y="3264"/>
                  </a:cubicBezTo>
                  <a:cubicBezTo>
                    <a:pt x="19239" y="3089"/>
                    <a:pt x="19055" y="2947"/>
                    <a:pt x="18894" y="2947"/>
                  </a:cubicBezTo>
                  <a:close/>
                  <a:moveTo>
                    <a:pt x="19619" y="2947"/>
                  </a:moveTo>
                  <a:cubicBezTo>
                    <a:pt x="19458" y="2947"/>
                    <a:pt x="19381" y="3089"/>
                    <a:pt x="19448" y="3264"/>
                  </a:cubicBezTo>
                  <a:cubicBezTo>
                    <a:pt x="19515" y="3440"/>
                    <a:pt x="19702" y="3584"/>
                    <a:pt x="19864" y="3584"/>
                  </a:cubicBezTo>
                  <a:cubicBezTo>
                    <a:pt x="20027" y="3584"/>
                    <a:pt x="20103" y="3440"/>
                    <a:pt x="20034" y="3264"/>
                  </a:cubicBezTo>
                  <a:cubicBezTo>
                    <a:pt x="19965" y="3089"/>
                    <a:pt x="19779" y="2947"/>
                    <a:pt x="19619" y="2947"/>
                  </a:cubicBezTo>
                  <a:close/>
                  <a:moveTo>
                    <a:pt x="3283" y="3715"/>
                  </a:moveTo>
                  <a:cubicBezTo>
                    <a:pt x="3120" y="3715"/>
                    <a:pt x="3006" y="3860"/>
                    <a:pt x="3029" y="4039"/>
                  </a:cubicBezTo>
                  <a:cubicBezTo>
                    <a:pt x="3052" y="4220"/>
                    <a:pt x="3205" y="4367"/>
                    <a:pt x="3369" y="4367"/>
                  </a:cubicBezTo>
                  <a:cubicBezTo>
                    <a:pt x="3534" y="4367"/>
                    <a:pt x="3647" y="4220"/>
                    <a:pt x="3623" y="4039"/>
                  </a:cubicBezTo>
                  <a:cubicBezTo>
                    <a:pt x="3598" y="3860"/>
                    <a:pt x="3446" y="3715"/>
                    <a:pt x="3283" y="3715"/>
                  </a:cubicBezTo>
                  <a:close/>
                  <a:moveTo>
                    <a:pt x="4007" y="3715"/>
                  </a:moveTo>
                  <a:cubicBezTo>
                    <a:pt x="3844" y="3715"/>
                    <a:pt x="3732" y="3860"/>
                    <a:pt x="3757" y="4039"/>
                  </a:cubicBezTo>
                  <a:cubicBezTo>
                    <a:pt x="3782" y="4220"/>
                    <a:pt x="3935" y="4367"/>
                    <a:pt x="4100" y="4367"/>
                  </a:cubicBezTo>
                  <a:cubicBezTo>
                    <a:pt x="4265" y="4367"/>
                    <a:pt x="4376" y="4220"/>
                    <a:pt x="4350" y="4039"/>
                  </a:cubicBezTo>
                  <a:cubicBezTo>
                    <a:pt x="4323" y="3860"/>
                    <a:pt x="4170" y="3715"/>
                    <a:pt x="4007" y="3715"/>
                  </a:cubicBezTo>
                  <a:close/>
                  <a:moveTo>
                    <a:pt x="4731" y="3715"/>
                  </a:moveTo>
                  <a:cubicBezTo>
                    <a:pt x="4568" y="3715"/>
                    <a:pt x="4458" y="3860"/>
                    <a:pt x="4485" y="4039"/>
                  </a:cubicBezTo>
                  <a:cubicBezTo>
                    <a:pt x="4512" y="4220"/>
                    <a:pt x="4667" y="4367"/>
                    <a:pt x="4832" y="4367"/>
                  </a:cubicBezTo>
                  <a:cubicBezTo>
                    <a:pt x="4996" y="4367"/>
                    <a:pt x="5106" y="4220"/>
                    <a:pt x="5078" y="4039"/>
                  </a:cubicBezTo>
                  <a:cubicBezTo>
                    <a:pt x="5049" y="3860"/>
                    <a:pt x="4894" y="3715"/>
                    <a:pt x="4731" y="3715"/>
                  </a:cubicBezTo>
                  <a:close/>
                  <a:moveTo>
                    <a:pt x="5456" y="3715"/>
                  </a:moveTo>
                  <a:cubicBezTo>
                    <a:pt x="5292" y="3715"/>
                    <a:pt x="5184" y="3860"/>
                    <a:pt x="5213" y="4039"/>
                  </a:cubicBezTo>
                  <a:cubicBezTo>
                    <a:pt x="5242" y="4220"/>
                    <a:pt x="5399" y="4367"/>
                    <a:pt x="5564" y="4367"/>
                  </a:cubicBezTo>
                  <a:cubicBezTo>
                    <a:pt x="5728" y="4367"/>
                    <a:pt x="5836" y="4220"/>
                    <a:pt x="5806" y="4039"/>
                  </a:cubicBezTo>
                  <a:cubicBezTo>
                    <a:pt x="5775" y="3860"/>
                    <a:pt x="5619" y="3715"/>
                    <a:pt x="5456" y="3715"/>
                  </a:cubicBezTo>
                  <a:close/>
                  <a:moveTo>
                    <a:pt x="6180" y="3715"/>
                  </a:moveTo>
                  <a:cubicBezTo>
                    <a:pt x="6017" y="3715"/>
                    <a:pt x="5910" y="3860"/>
                    <a:pt x="5940" y="4039"/>
                  </a:cubicBezTo>
                  <a:cubicBezTo>
                    <a:pt x="5971" y="4220"/>
                    <a:pt x="6130" y="4367"/>
                    <a:pt x="6295" y="4367"/>
                  </a:cubicBezTo>
                  <a:cubicBezTo>
                    <a:pt x="6459" y="4367"/>
                    <a:pt x="6566" y="4220"/>
                    <a:pt x="6533" y="4039"/>
                  </a:cubicBezTo>
                  <a:cubicBezTo>
                    <a:pt x="6501" y="3860"/>
                    <a:pt x="6343" y="3715"/>
                    <a:pt x="6180" y="3715"/>
                  </a:cubicBezTo>
                  <a:close/>
                  <a:moveTo>
                    <a:pt x="6904" y="3715"/>
                  </a:moveTo>
                  <a:cubicBezTo>
                    <a:pt x="6742" y="3715"/>
                    <a:pt x="6635" y="3860"/>
                    <a:pt x="6668" y="4039"/>
                  </a:cubicBezTo>
                  <a:cubicBezTo>
                    <a:pt x="6701" y="4220"/>
                    <a:pt x="6862" y="4367"/>
                    <a:pt x="7026" y="4367"/>
                  </a:cubicBezTo>
                  <a:cubicBezTo>
                    <a:pt x="7191" y="4367"/>
                    <a:pt x="7296" y="4220"/>
                    <a:pt x="7262" y="4039"/>
                  </a:cubicBezTo>
                  <a:cubicBezTo>
                    <a:pt x="7227" y="3860"/>
                    <a:pt x="7068" y="3715"/>
                    <a:pt x="6904" y="3715"/>
                  </a:cubicBezTo>
                  <a:close/>
                  <a:moveTo>
                    <a:pt x="7629" y="3715"/>
                  </a:moveTo>
                  <a:cubicBezTo>
                    <a:pt x="7466" y="3715"/>
                    <a:pt x="7362" y="3860"/>
                    <a:pt x="7396" y="4039"/>
                  </a:cubicBezTo>
                  <a:cubicBezTo>
                    <a:pt x="7431" y="4220"/>
                    <a:pt x="7593" y="4367"/>
                    <a:pt x="7758" y="4367"/>
                  </a:cubicBezTo>
                  <a:cubicBezTo>
                    <a:pt x="7922" y="4367"/>
                    <a:pt x="8026" y="4220"/>
                    <a:pt x="7989" y="4039"/>
                  </a:cubicBezTo>
                  <a:cubicBezTo>
                    <a:pt x="7953" y="3860"/>
                    <a:pt x="7792" y="3715"/>
                    <a:pt x="7629" y="3715"/>
                  </a:cubicBezTo>
                  <a:close/>
                  <a:moveTo>
                    <a:pt x="8341" y="3715"/>
                  </a:moveTo>
                  <a:cubicBezTo>
                    <a:pt x="8179" y="3715"/>
                    <a:pt x="8076" y="3860"/>
                    <a:pt x="8112" y="4039"/>
                  </a:cubicBezTo>
                  <a:cubicBezTo>
                    <a:pt x="8149" y="4220"/>
                    <a:pt x="8314" y="4367"/>
                    <a:pt x="8478" y="4367"/>
                  </a:cubicBezTo>
                  <a:cubicBezTo>
                    <a:pt x="8643" y="4367"/>
                    <a:pt x="8744" y="4220"/>
                    <a:pt x="8706" y="4039"/>
                  </a:cubicBezTo>
                  <a:cubicBezTo>
                    <a:pt x="8667" y="3860"/>
                    <a:pt x="8504" y="3715"/>
                    <a:pt x="8341" y="3715"/>
                  </a:cubicBezTo>
                  <a:close/>
                  <a:moveTo>
                    <a:pt x="9065" y="3715"/>
                  </a:moveTo>
                  <a:cubicBezTo>
                    <a:pt x="8903" y="3715"/>
                    <a:pt x="8802" y="3860"/>
                    <a:pt x="8841" y="4039"/>
                  </a:cubicBezTo>
                  <a:cubicBezTo>
                    <a:pt x="8880" y="4220"/>
                    <a:pt x="9045" y="4367"/>
                    <a:pt x="9209" y="4367"/>
                  </a:cubicBezTo>
                  <a:cubicBezTo>
                    <a:pt x="9374" y="4367"/>
                    <a:pt x="9474" y="4220"/>
                    <a:pt x="9433" y="4039"/>
                  </a:cubicBezTo>
                  <a:cubicBezTo>
                    <a:pt x="9393" y="3860"/>
                    <a:pt x="9229" y="3715"/>
                    <a:pt x="9065" y="3715"/>
                  </a:cubicBezTo>
                  <a:close/>
                  <a:moveTo>
                    <a:pt x="9790" y="3715"/>
                  </a:moveTo>
                  <a:cubicBezTo>
                    <a:pt x="9627" y="3715"/>
                    <a:pt x="9528" y="3860"/>
                    <a:pt x="9569" y="4039"/>
                  </a:cubicBezTo>
                  <a:cubicBezTo>
                    <a:pt x="9610" y="4220"/>
                    <a:pt x="9776" y="4367"/>
                    <a:pt x="9941" y="4367"/>
                  </a:cubicBezTo>
                  <a:cubicBezTo>
                    <a:pt x="10106" y="4367"/>
                    <a:pt x="10204" y="4220"/>
                    <a:pt x="10161" y="4039"/>
                  </a:cubicBezTo>
                  <a:cubicBezTo>
                    <a:pt x="10119" y="3860"/>
                    <a:pt x="9953" y="3715"/>
                    <a:pt x="9790" y="3715"/>
                  </a:cubicBezTo>
                  <a:close/>
                  <a:moveTo>
                    <a:pt x="10515" y="3715"/>
                  </a:moveTo>
                  <a:cubicBezTo>
                    <a:pt x="10352" y="3715"/>
                    <a:pt x="10254" y="3860"/>
                    <a:pt x="10297" y="4039"/>
                  </a:cubicBezTo>
                  <a:cubicBezTo>
                    <a:pt x="10339" y="4220"/>
                    <a:pt x="10508" y="4367"/>
                    <a:pt x="10673" y="4367"/>
                  </a:cubicBezTo>
                  <a:cubicBezTo>
                    <a:pt x="10837" y="4367"/>
                    <a:pt x="10934" y="4220"/>
                    <a:pt x="10890" y="4039"/>
                  </a:cubicBezTo>
                  <a:cubicBezTo>
                    <a:pt x="10845" y="3860"/>
                    <a:pt x="10678" y="3715"/>
                    <a:pt x="10515" y="3715"/>
                  </a:cubicBezTo>
                  <a:close/>
                  <a:moveTo>
                    <a:pt x="11239" y="3715"/>
                  </a:moveTo>
                  <a:cubicBezTo>
                    <a:pt x="11076" y="3715"/>
                    <a:pt x="10980" y="3860"/>
                    <a:pt x="11025" y="4039"/>
                  </a:cubicBezTo>
                  <a:cubicBezTo>
                    <a:pt x="11070" y="4220"/>
                    <a:pt x="11240" y="4367"/>
                    <a:pt x="11405" y="4367"/>
                  </a:cubicBezTo>
                  <a:cubicBezTo>
                    <a:pt x="11569" y="4367"/>
                    <a:pt x="11665" y="4220"/>
                    <a:pt x="11618" y="4039"/>
                  </a:cubicBezTo>
                  <a:cubicBezTo>
                    <a:pt x="11572" y="3860"/>
                    <a:pt x="11402" y="3715"/>
                    <a:pt x="11239" y="3715"/>
                  </a:cubicBezTo>
                  <a:close/>
                  <a:moveTo>
                    <a:pt x="11964" y="3715"/>
                  </a:moveTo>
                  <a:cubicBezTo>
                    <a:pt x="11801" y="3715"/>
                    <a:pt x="11707" y="3860"/>
                    <a:pt x="11753" y="4039"/>
                  </a:cubicBezTo>
                  <a:cubicBezTo>
                    <a:pt x="11800" y="4220"/>
                    <a:pt x="11972" y="4367"/>
                    <a:pt x="12136" y="4367"/>
                  </a:cubicBezTo>
                  <a:cubicBezTo>
                    <a:pt x="12301" y="4367"/>
                    <a:pt x="12395" y="4220"/>
                    <a:pt x="12346" y="4039"/>
                  </a:cubicBezTo>
                  <a:cubicBezTo>
                    <a:pt x="12298" y="3860"/>
                    <a:pt x="12126" y="3715"/>
                    <a:pt x="11964" y="3715"/>
                  </a:cubicBezTo>
                  <a:close/>
                  <a:moveTo>
                    <a:pt x="12689" y="3715"/>
                  </a:moveTo>
                  <a:cubicBezTo>
                    <a:pt x="12526" y="3715"/>
                    <a:pt x="12433" y="3860"/>
                    <a:pt x="12481" y="4039"/>
                  </a:cubicBezTo>
                  <a:cubicBezTo>
                    <a:pt x="12530" y="4220"/>
                    <a:pt x="12703" y="4367"/>
                    <a:pt x="12868" y="4367"/>
                  </a:cubicBezTo>
                  <a:cubicBezTo>
                    <a:pt x="13033" y="4367"/>
                    <a:pt x="13125" y="4220"/>
                    <a:pt x="13074" y="4039"/>
                  </a:cubicBezTo>
                  <a:cubicBezTo>
                    <a:pt x="13024" y="3860"/>
                    <a:pt x="12852" y="3715"/>
                    <a:pt x="12689" y="3715"/>
                  </a:cubicBezTo>
                  <a:close/>
                  <a:moveTo>
                    <a:pt x="13413" y="3715"/>
                  </a:moveTo>
                  <a:cubicBezTo>
                    <a:pt x="13250" y="3715"/>
                    <a:pt x="13159" y="3860"/>
                    <a:pt x="13210" y="4039"/>
                  </a:cubicBezTo>
                  <a:cubicBezTo>
                    <a:pt x="13261" y="4220"/>
                    <a:pt x="13435" y="4367"/>
                    <a:pt x="13600" y="4367"/>
                  </a:cubicBezTo>
                  <a:cubicBezTo>
                    <a:pt x="13765" y="4367"/>
                    <a:pt x="13855" y="4220"/>
                    <a:pt x="13803" y="4039"/>
                  </a:cubicBezTo>
                  <a:cubicBezTo>
                    <a:pt x="13751" y="3860"/>
                    <a:pt x="13576" y="3715"/>
                    <a:pt x="13413" y="3715"/>
                  </a:cubicBezTo>
                  <a:close/>
                  <a:moveTo>
                    <a:pt x="14126" y="3715"/>
                  </a:moveTo>
                  <a:cubicBezTo>
                    <a:pt x="13963" y="3715"/>
                    <a:pt x="13874" y="3860"/>
                    <a:pt x="13926" y="4039"/>
                  </a:cubicBezTo>
                  <a:cubicBezTo>
                    <a:pt x="13979" y="4220"/>
                    <a:pt x="14155" y="4367"/>
                    <a:pt x="14320" y="4367"/>
                  </a:cubicBezTo>
                  <a:cubicBezTo>
                    <a:pt x="14485" y="4367"/>
                    <a:pt x="14574" y="4220"/>
                    <a:pt x="14519" y="4039"/>
                  </a:cubicBezTo>
                  <a:cubicBezTo>
                    <a:pt x="14465" y="3860"/>
                    <a:pt x="14289" y="3715"/>
                    <a:pt x="14126" y="3715"/>
                  </a:cubicBezTo>
                  <a:close/>
                  <a:moveTo>
                    <a:pt x="14851" y="3715"/>
                  </a:moveTo>
                  <a:cubicBezTo>
                    <a:pt x="14688" y="3715"/>
                    <a:pt x="14600" y="3860"/>
                    <a:pt x="14655" y="4039"/>
                  </a:cubicBezTo>
                  <a:cubicBezTo>
                    <a:pt x="14709" y="4220"/>
                    <a:pt x="14888" y="4367"/>
                    <a:pt x="15052" y="4367"/>
                  </a:cubicBezTo>
                  <a:cubicBezTo>
                    <a:pt x="15217" y="4367"/>
                    <a:pt x="15304" y="4220"/>
                    <a:pt x="15248" y="4039"/>
                  </a:cubicBezTo>
                  <a:cubicBezTo>
                    <a:pt x="15192" y="3860"/>
                    <a:pt x="15014" y="3715"/>
                    <a:pt x="14851" y="3715"/>
                  </a:cubicBezTo>
                  <a:close/>
                  <a:moveTo>
                    <a:pt x="17750" y="3715"/>
                  </a:moveTo>
                  <a:cubicBezTo>
                    <a:pt x="17588" y="3715"/>
                    <a:pt x="17506" y="3860"/>
                    <a:pt x="17568" y="4039"/>
                  </a:cubicBezTo>
                  <a:cubicBezTo>
                    <a:pt x="17631" y="4220"/>
                    <a:pt x="17816" y="4367"/>
                    <a:pt x="17980" y="4367"/>
                  </a:cubicBezTo>
                  <a:cubicBezTo>
                    <a:pt x="18145" y="4367"/>
                    <a:pt x="18226" y="4220"/>
                    <a:pt x="18162" y="4039"/>
                  </a:cubicBezTo>
                  <a:cubicBezTo>
                    <a:pt x="18097" y="3860"/>
                    <a:pt x="17913" y="3715"/>
                    <a:pt x="17750" y="3715"/>
                  </a:cubicBezTo>
                  <a:close/>
                  <a:moveTo>
                    <a:pt x="3392" y="4524"/>
                  </a:moveTo>
                  <a:cubicBezTo>
                    <a:pt x="3227" y="4524"/>
                    <a:pt x="3111" y="4672"/>
                    <a:pt x="3135" y="4856"/>
                  </a:cubicBezTo>
                  <a:cubicBezTo>
                    <a:pt x="3158" y="5041"/>
                    <a:pt x="3313" y="5192"/>
                    <a:pt x="3480" y="5192"/>
                  </a:cubicBezTo>
                  <a:cubicBezTo>
                    <a:pt x="3646" y="5192"/>
                    <a:pt x="3761" y="5041"/>
                    <a:pt x="3736" y="4856"/>
                  </a:cubicBezTo>
                  <a:cubicBezTo>
                    <a:pt x="3710" y="4672"/>
                    <a:pt x="3557" y="4524"/>
                    <a:pt x="3392" y="4524"/>
                  </a:cubicBezTo>
                  <a:close/>
                  <a:moveTo>
                    <a:pt x="4127" y="4524"/>
                  </a:moveTo>
                  <a:cubicBezTo>
                    <a:pt x="3962" y="4524"/>
                    <a:pt x="3849" y="4672"/>
                    <a:pt x="3874" y="4856"/>
                  </a:cubicBezTo>
                  <a:cubicBezTo>
                    <a:pt x="3900" y="5041"/>
                    <a:pt x="4055" y="5192"/>
                    <a:pt x="4222" y="5192"/>
                  </a:cubicBezTo>
                  <a:cubicBezTo>
                    <a:pt x="4389" y="5192"/>
                    <a:pt x="4502" y="5041"/>
                    <a:pt x="4475" y="4856"/>
                  </a:cubicBezTo>
                  <a:cubicBezTo>
                    <a:pt x="4448" y="4672"/>
                    <a:pt x="4292" y="4524"/>
                    <a:pt x="4127" y="4524"/>
                  </a:cubicBezTo>
                  <a:close/>
                  <a:moveTo>
                    <a:pt x="4851" y="4524"/>
                  </a:moveTo>
                  <a:cubicBezTo>
                    <a:pt x="4686" y="4524"/>
                    <a:pt x="4575" y="4672"/>
                    <a:pt x="4602" y="4856"/>
                  </a:cubicBezTo>
                  <a:cubicBezTo>
                    <a:pt x="4630" y="5041"/>
                    <a:pt x="4787" y="5192"/>
                    <a:pt x="4954" y="5192"/>
                  </a:cubicBezTo>
                  <a:cubicBezTo>
                    <a:pt x="5121" y="5192"/>
                    <a:pt x="5232" y="5041"/>
                    <a:pt x="5202" y="4856"/>
                  </a:cubicBezTo>
                  <a:cubicBezTo>
                    <a:pt x="5173" y="4672"/>
                    <a:pt x="5016" y="4524"/>
                    <a:pt x="4851" y="4524"/>
                  </a:cubicBezTo>
                  <a:close/>
                  <a:moveTo>
                    <a:pt x="5587" y="4524"/>
                  </a:moveTo>
                  <a:cubicBezTo>
                    <a:pt x="5422" y="4524"/>
                    <a:pt x="5312" y="4672"/>
                    <a:pt x="5342" y="4856"/>
                  </a:cubicBezTo>
                  <a:cubicBezTo>
                    <a:pt x="5371" y="5041"/>
                    <a:pt x="5530" y="5192"/>
                    <a:pt x="5697" y="5192"/>
                  </a:cubicBezTo>
                  <a:cubicBezTo>
                    <a:pt x="5864" y="5192"/>
                    <a:pt x="5973" y="5041"/>
                    <a:pt x="5942" y="4856"/>
                  </a:cubicBezTo>
                  <a:cubicBezTo>
                    <a:pt x="5911" y="4672"/>
                    <a:pt x="5752" y="4524"/>
                    <a:pt x="5587" y="4524"/>
                  </a:cubicBezTo>
                  <a:close/>
                  <a:moveTo>
                    <a:pt x="6323" y="4524"/>
                  </a:moveTo>
                  <a:cubicBezTo>
                    <a:pt x="6158" y="4524"/>
                    <a:pt x="6050" y="4672"/>
                    <a:pt x="6081" y="4856"/>
                  </a:cubicBezTo>
                  <a:cubicBezTo>
                    <a:pt x="6113" y="5041"/>
                    <a:pt x="6274" y="5192"/>
                    <a:pt x="6441" y="5192"/>
                  </a:cubicBezTo>
                  <a:cubicBezTo>
                    <a:pt x="6607" y="5192"/>
                    <a:pt x="6715" y="5041"/>
                    <a:pt x="6681" y="4856"/>
                  </a:cubicBezTo>
                  <a:cubicBezTo>
                    <a:pt x="6648" y="4672"/>
                    <a:pt x="6488" y="4524"/>
                    <a:pt x="6323" y="4524"/>
                  </a:cubicBezTo>
                  <a:close/>
                  <a:moveTo>
                    <a:pt x="7047" y="4524"/>
                  </a:moveTo>
                  <a:cubicBezTo>
                    <a:pt x="6883" y="4524"/>
                    <a:pt x="6776" y="4672"/>
                    <a:pt x="6809" y="4856"/>
                  </a:cubicBezTo>
                  <a:cubicBezTo>
                    <a:pt x="6843" y="5041"/>
                    <a:pt x="7006" y="5192"/>
                    <a:pt x="7172" y="5192"/>
                  </a:cubicBezTo>
                  <a:cubicBezTo>
                    <a:pt x="7339" y="5192"/>
                    <a:pt x="7446" y="5041"/>
                    <a:pt x="7410" y="4856"/>
                  </a:cubicBezTo>
                  <a:cubicBezTo>
                    <a:pt x="7375" y="4672"/>
                    <a:pt x="7212" y="4524"/>
                    <a:pt x="7047" y="4524"/>
                  </a:cubicBezTo>
                  <a:close/>
                  <a:moveTo>
                    <a:pt x="7784" y="4524"/>
                  </a:moveTo>
                  <a:cubicBezTo>
                    <a:pt x="7618" y="4524"/>
                    <a:pt x="7513" y="4672"/>
                    <a:pt x="7549" y="4856"/>
                  </a:cubicBezTo>
                  <a:cubicBezTo>
                    <a:pt x="7585" y="5041"/>
                    <a:pt x="7749" y="5192"/>
                    <a:pt x="7916" y="5192"/>
                  </a:cubicBezTo>
                  <a:cubicBezTo>
                    <a:pt x="8083" y="5192"/>
                    <a:pt x="8187" y="5041"/>
                    <a:pt x="8149" y="4856"/>
                  </a:cubicBezTo>
                  <a:cubicBezTo>
                    <a:pt x="8112" y="4672"/>
                    <a:pt x="7948" y="4524"/>
                    <a:pt x="7784" y="4524"/>
                  </a:cubicBezTo>
                  <a:close/>
                  <a:moveTo>
                    <a:pt x="8508" y="4524"/>
                  </a:moveTo>
                  <a:cubicBezTo>
                    <a:pt x="8343" y="4524"/>
                    <a:pt x="8239" y="4672"/>
                    <a:pt x="8277" y="4856"/>
                  </a:cubicBezTo>
                  <a:cubicBezTo>
                    <a:pt x="8315" y="5041"/>
                    <a:pt x="8481" y="5192"/>
                    <a:pt x="8648" y="5192"/>
                  </a:cubicBezTo>
                  <a:cubicBezTo>
                    <a:pt x="8814" y="5192"/>
                    <a:pt x="8917" y="5041"/>
                    <a:pt x="8877" y="4856"/>
                  </a:cubicBezTo>
                  <a:cubicBezTo>
                    <a:pt x="8838" y="4672"/>
                    <a:pt x="8673" y="4524"/>
                    <a:pt x="8508" y="4524"/>
                  </a:cubicBezTo>
                  <a:close/>
                  <a:moveTo>
                    <a:pt x="9244" y="4524"/>
                  </a:moveTo>
                  <a:cubicBezTo>
                    <a:pt x="9079" y="4524"/>
                    <a:pt x="8977" y="4672"/>
                    <a:pt x="9017" y="4856"/>
                  </a:cubicBezTo>
                  <a:cubicBezTo>
                    <a:pt x="9057" y="5041"/>
                    <a:pt x="9224" y="5192"/>
                    <a:pt x="9391" y="5192"/>
                  </a:cubicBezTo>
                  <a:cubicBezTo>
                    <a:pt x="9558" y="5192"/>
                    <a:pt x="9659" y="5041"/>
                    <a:pt x="9617" y="4856"/>
                  </a:cubicBezTo>
                  <a:cubicBezTo>
                    <a:pt x="9576" y="4672"/>
                    <a:pt x="9409" y="4524"/>
                    <a:pt x="9244" y="4524"/>
                  </a:cubicBezTo>
                  <a:close/>
                  <a:moveTo>
                    <a:pt x="9980" y="4524"/>
                  </a:moveTo>
                  <a:cubicBezTo>
                    <a:pt x="9815" y="4524"/>
                    <a:pt x="9715" y="4672"/>
                    <a:pt x="9757" y="4856"/>
                  </a:cubicBezTo>
                  <a:cubicBezTo>
                    <a:pt x="9799" y="5041"/>
                    <a:pt x="9968" y="5192"/>
                    <a:pt x="10134" y="5192"/>
                  </a:cubicBezTo>
                  <a:cubicBezTo>
                    <a:pt x="10301" y="5192"/>
                    <a:pt x="10400" y="5041"/>
                    <a:pt x="10356" y="4856"/>
                  </a:cubicBezTo>
                  <a:cubicBezTo>
                    <a:pt x="10313" y="4672"/>
                    <a:pt x="10145" y="4524"/>
                    <a:pt x="9980" y="4524"/>
                  </a:cubicBezTo>
                  <a:close/>
                  <a:moveTo>
                    <a:pt x="10704" y="4524"/>
                  </a:moveTo>
                  <a:cubicBezTo>
                    <a:pt x="10539" y="4524"/>
                    <a:pt x="10441" y="4672"/>
                    <a:pt x="10485" y="4856"/>
                  </a:cubicBezTo>
                  <a:cubicBezTo>
                    <a:pt x="10529" y="5041"/>
                    <a:pt x="10699" y="5192"/>
                    <a:pt x="10866" y="5192"/>
                  </a:cubicBezTo>
                  <a:cubicBezTo>
                    <a:pt x="11033" y="5192"/>
                    <a:pt x="11131" y="5041"/>
                    <a:pt x="11085" y="4856"/>
                  </a:cubicBezTo>
                  <a:cubicBezTo>
                    <a:pt x="11040" y="4672"/>
                    <a:pt x="10869" y="4524"/>
                    <a:pt x="10704" y="4524"/>
                  </a:cubicBezTo>
                  <a:close/>
                  <a:moveTo>
                    <a:pt x="11441" y="4524"/>
                  </a:moveTo>
                  <a:cubicBezTo>
                    <a:pt x="11275" y="4524"/>
                    <a:pt x="11179" y="4672"/>
                    <a:pt x="11225" y="4856"/>
                  </a:cubicBezTo>
                  <a:cubicBezTo>
                    <a:pt x="11271" y="5041"/>
                    <a:pt x="11443" y="5192"/>
                    <a:pt x="11610" y="5192"/>
                  </a:cubicBezTo>
                  <a:cubicBezTo>
                    <a:pt x="11776" y="5192"/>
                    <a:pt x="11873" y="5041"/>
                    <a:pt x="11825" y="4856"/>
                  </a:cubicBezTo>
                  <a:cubicBezTo>
                    <a:pt x="11778" y="4672"/>
                    <a:pt x="11605" y="4524"/>
                    <a:pt x="11441" y="4524"/>
                  </a:cubicBezTo>
                  <a:close/>
                  <a:moveTo>
                    <a:pt x="12177" y="4524"/>
                  </a:moveTo>
                  <a:cubicBezTo>
                    <a:pt x="12012" y="4524"/>
                    <a:pt x="11917" y="4672"/>
                    <a:pt x="11965" y="4856"/>
                  </a:cubicBezTo>
                  <a:cubicBezTo>
                    <a:pt x="12013" y="5041"/>
                    <a:pt x="12187" y="5192"/>
                    <a:pt x="12353" y="5192"/>
                  </a:cubicBezTo>
                  <a:cubicBezTo>
                    <a:pt x="12520" y="5192"/>
                    <a:pt x="12615" y="5041"/>
                    <a:pt x="12565" y="4856"/>
                  </a:cubicBezTo>
                  <a:cubicBezTo>
                    <a:pt x="12515" y="4672"/>
                    <a:pt x="12342" y="4524"/>
                    <a:pt x="12177" y="4524"/>
                  </a:cubicBezTo>
                  <a:close/>
                  <a:moveTo>
                    <a:pt x="12902" y="4524"/>
                  </a:moveTo>
                  <a:cubicBezTo>
                    <a:pt x="12737" y="4524"/>
                    <a:pt x="12643" y="4672"/>
                    <a:pt x="12693" y="4856"/>
                  </a:cubicBezTo>
                  <a:cubicBezTo>
                    <a:pt x="12743" y="5041"/>
                    <a:pt x="12919" y="5192"/>
                    <a:pt x="13086" y="5192"/>
                  </a:cubicBezTo>
                  <a:cubicBezTo>
                    <a:pt x="13252" y="5192"/>
                    <a:pt x="13345" y="5041"/>
                    <a:pt x="13294" y="4856"/>
                  </a:cubicBezTo>
                  <a:cubicBezTo>
                    <a:pt x="13242" y="4672"/>
                    <a:pt x="13067" y="4524"/>
                    <a:pt x="12902" y="4524"/>
                  </a:cubicBezTo>
                  <a:close/>
                  <a:moveTo>
                    <a:pt x="13638" y="4524"/>
                  </a:moveTo>
                  <a:cubicBezTo>
                    <a:pt x="13473" y="4524"/>
                    <a:pt x="13381" y="4672"/>
                    <a:pt x="13433" y="4856"/>
                  </a:cubicBezTo>
                  <a:cubicBezTo>
                    <a:pt x="13485" y="5041"/>
                    <a:pt x="13662" y="5192"/>
                    <a:pt x="13829" y="5192"/>
                  </a:cubicBezTo>
                  <a:cubicBezTo>
                    <a:pt x="13996" y="5192"/>
                    <a:pt x="14087" y="5041"/>
                    <a:pt x="14033" y="4856"/>
                  </a:cubicBezTo>
                  <a:cubicBezTo>
                    <a:pt x="13980" y="4672"/>
                    <a:pt x="13803" y="4524"/>
                    <a:pt x="13638" y="4524"/>
                  </a:cubicBezTo>
                  <a:close/>
                  <a:moveTo>
                    <a:pt x="14362" y="4524"/>
                  </a:moveTo>
                  <a:cubicBezTo>
                    <a:pt x="14197" y="4524"/>
                    <a:pt x="14108" y="4672"/>
                    <a:pt x="14162" y="4856"/>
                  </a:cubicBezTo>
                  <a:cubicBezTo>
                    <a:pt x="14216" y="5041"/>
                    <a:pt x="14394" y="5192"/>
                    <a:pt x="14561" y="5192"/>
                  </a:cubicBezTo>
                  <a:cubicBezTo>
                    <a:pt x="14728" y="5192"/>
                    <a:pt x="14817" y="5041"/>
                    <a:pt x="14761" y="4856"/>
                  </a:cubicBezTo>
                  <a:cubicBezTo>
                    <a:pt x="14706" y="4672"/>
                    <a:pt x="14528" y="4524"/>
                    <a:pt x="14362" y="4524"/>
                  </a:cubicBezTo>
                  <a:close/>
                  <a:moveTo>
                    <a:pt x="15099" y="4524"/>
                  </a:moveTo>
                  <a:cubicBezTo>
                    <a:pt x="14934" y="4524"/>
                    <a:pt x="14846" y="4672"/>
                    <a:pt x="14902" y="4856"/>
                  </a:cubicBezTo>
                  <a:cubicBezTo>
                    <a:pt x="14958" y="5041"/>
                    <a:pt x="15138" y="5192"/>
                    <a:pt x="15305" y="5192"/>
                  </a:cubicBezTo>
                  <a:cubicBezTo>
                    <a:pt x="15472" y="5192"/>
                    <a:pt x="15560" y="5041"/>
                    <a:pt x="15502" y="4856"/>
                  </a:cubicBezTo>
                  <a:cubicBezTo>
                    <a:pt x="15444" y="4672"/>
                    <a:pt x="15264" y="4524"/>
                    <a:pt x="15099" y="4524"/>
                  </a:cubicBezTo>
                  <a:close/>
                  <a:moveTo>
                    <a:pt x="17297" y="4524"/>
                  </a:moveTo>
                  <a:cubicBezTo>
                    <a:pt x="17132" y="4524"/>
                    <a:pt x="17048" y="4672"/>
                    <a:pt x="17110" y="4856"/>
                  </a:cubicBezTo>
                  <a:cubicBezTo>
                    <a:pt x="17173" y="5041"/>
                    <a:pt x="17358" y="5192"/>
                    <a:pt x="17525" y="5192"/>
                  </a:cubicBezTo>
                  <a:cubicBezTo>
                    <a:pt x="17692" y="5192"/>
                    <a:pt x="17774" y="5041"/>
                    <a:pt x="17710" y="4856"/>
                  </a:cubicBezTo>
                  <a:cubicBezTo>
                    <a:pt x="17647" y="4672"/>
                    <a:pt x="17462" y="4524"/>
                    <a:pt x="17297" y="4524"/>
                  </a:cubicBezTo>
                  <a:close/>
                  <a:moveTo>
                    <a:pt x="18022" y="4524"/>
                  </a:moveTo>
                  <a:cubicBezTo>
                    <a:pt x="17857" y="4524"/>
                    <a:pt x="17775" y="4672"/>
                    <a:pt x="17839" y="4856"/>
                  </a:cubicBezTo>
                  <a:cubicBezTo>
                    <a:pt x="17903" y="5041"/>
                    <a:pt x="18091" y="5192"/>
                    <a:pt x="18257" y="5192"/>
                  </a:cubicBezTo>
                  <a:cubicBezTo>
                    <a:pt x="18424" y="5192"/>
                    <a:pt x="18505" y="5041"/>
                    <a:pt x="18439" y="4856"/>
                  </a:cubicBezTo>
                  <a:cubicBezTo>
                    <a:pt x="18373" y="4672"/>
                    <a:pt x="18187" y="4524"/>
                    <a:pt x="18022" y="4524"/>
                  </a:cubicBezTo>
                  <a:close/>
                  <a:moveTo>
                    <a:pt x="3500" y="5334"/>
                  </a:moveTo>
                  <a:cubicBezTo>
                    <a:pt x="3333" y="5334"/>
                    <a:pt x="3217" y="5485"/>
                    <a:pt x="3241" y="5674"/>
                  </a:cubicBezTo>
                  <a:cubicBezTo>
                    <a:pt x="3265" y="5864"/>
                    <a:pt x="3422" y="6018"/>
                    <a:pt x="3590" y="6018"/>
                  </a:cubicBezTo>
                  <a:cubicBezTo>
                    <a:pt x="3759" y="6018"/>
                    <a:pt x="3875" y="5864"/>
                    <a:pt x="3849" y="5674"/>
                  </a:cubicBezTo>
                  <a:cubicBezTo>
                    <a:pt x="3823" y="5485"/>
                    <a:pt x="3667" y="5334"/>
                    <a:pt x="3500" y="5334"/>
                  </a:cubicBezTo>
                  <a:close/>
                  <a:moveTo>
                    <a:pt x="4235" y="5334"/>
                  </a:moveTo>
                  <a:cubicBezTo>
                    <a:pt x="4068" y="5334"/>
                    <a:pt x="3954" y="5485"/>
                    <a:pt x="3980" y="5674"/>
                  </a:cubicBezTo>
                  <a:cubicBezTo>
                    <a:pt x="4006" y="5864"/>
                    <a:pt x="4164" y="6018"/>
                    <a:pt x="4333" y="6018"/>
                  </a:cubicBezTo>
                  <a:cubicBezTo>
                    <a:pt x="4502" y="6018"/>
                    <a:pt x="4616" y="5864"/>
                    <a:pt x="4588" y="5674"/>
                  </a:cubicBezTo>
                  <a:cubicBezTo>
                    <a:pt x="4560" y="5485"/>
                    <a:pt x="4402" y="5334"/>
                    <a:pt x="4235" y="5334"/>
                  </a:cubicBezTo>
                  <a:close/>
                  <a:moveTo>
                    <a:pt x="4983" y="5334"/>
                  </a:moveTo>
                  <a:cubicBezTo>
                    <a:pt x="4815" y="5334"/>
                    <a:pt x="4703" y="5485"/>
                    <a:pt x="4731" y="5674"/>
                  </a:cubicBezTo>
                  <a:cubicBezTo>
                    <a:pt x="4760" y="5864"/>
                    <a:pt x="4919" y="6018"/>
                    <a:pt x="5088" y="6018"/>
                  </a:cubicBezTo>
                  <a:cubicBezTo>
                    <a:pt x="5257" y="6018"/>
                    <a:pt x="5369" y="5864"/>
                    <a:pt x="5339" y="5674"/>
                  </a:cubicBezTo>
                  <a:cubicBezTo>
                    <a:pt x="5309" y="5485"/>
                    <a:pt x="5150" y="5334"/>
                    <a:pt x="4983" y="5334"/>
                  </a:cubicBezTo>
                  <a:close/>
                  <a:moveTo>
                    <a:pt x="5719" y="5334"/>
                  </a:moveTo>
                  <a:cubicBezTo>
                    <a:pt x="5552" y="5334"/>
                    <a:pt x="5441" y="5485"/>
                    <a:pt x="5471" y="5674"/>
                  </a:cubicBezTo>
                  <a:cubicBezTo>
                    <a:pt x="5502" y="5864"/>
                    <a:pt x="5663" y="6018"/>
                    <a:pt x="5832" y="6018"/>
                  </a:cubicBezTo>
                  <a:cubicBezTo>
                    <a:pt x="6000" y="6018"/>
                    <a:pt x="6111" y="5864"/>
                    <a:pt x="6079" y="5674"/>
                  </a:cubicBezTo>
                  <a:cubicBezTo>
                    <a:pt x="6047" y="5485"/>
                    <a:pt x="5886" y="5334"/>
                    <a:pt x="5719" y="5334"/>
                  </a:cubicBezTo>
                  <a:close/>
                  <a:moveTo>
                    <a:pt x="6467" y="5334"/>
                  </a:moveTo>
                  <a:cubicBezTo>
                    <a:pt x="6299" y="5334"/>
                    <a:pt x="6190" y="5485"/>
                    <a:pt x="6223" y="5674"/>
                  </a:cubicBezTo>
                  <a:cubicBezTo>
                    <a:pt x="6255" y="5864"/>
                    <a:pt x="6418" y="6018"/>
                    <a:pt x="6587" y="6018"/>
                  </a:cubicBezTo>
                  <a:cubicBezTo>
                    <a:pt x="6755" y="6018"/>
                    <a:pt x="6865" y="5864"/>
                    <a:pt x="6830" y="5674"/>
                  </a:cubicBezTo>
                  <a:cubicBezTo>
                    <a:pt x="6796" y="5485"/>
                    <a:pt x="6633" y="5334"/>
                    <a:pt x="6467" y="5334"/>
                  </a:cubicBezTo>
                  <a:close/>
                  <a:moveTo>
                    <a:pt x="7202" y="5334"/>
                  </a:moveTo>
                  <a:cubicBezTo>
                    <a:pt x="7036" y="5334"/>
                    <a:pt x="6927" y="5485"/>
                    <a:pt x="6962" y="5674"/>
                  </a:cubicBezTo>
                  <a:cubicBezTo>
                    <a:pt x="6997" y="5864"/>
                    <a:pt x="7162" y="6018"/>
                    <a:pt x="7330" y="6018"/>
                  </a:cubicBezTo>
                  <a:cubicBezTo>
                    <a:pt x="7499" y="6018"/>
                    <a:pt x="7606" y="5864"/>
                    <a:pt x="7570" y="5674"/>
                  </a:cubicBezTo>
                  <a:cubicBezTo>
                    <a:pt x="7534" y="5485"/>
                    <a:pt x="7370" y="5334"/>
                    <a:pt x="7202" y="5334"/>
                  </a:cubicBezTo>
                  <a:close/>
                  <a:moveTo>
                    <a:pt x="7938" y="5334"/>
                  </a:moveTo>
                  <a:cubicBezTo>
                    <a:pt x="7771" y="5334"/>
                    <a:pt x="7665" y="5485"/>
                    <a:pt x="7702" y="5674"/>
                  </a:cubicBezTo>
                  <a:cubicBezTo>
                    <a:pt x="7738" y="5864"/>
                    <a:pt x="7905" y="6018"/>
                    <a:pt x="8074" y="6018"/>
                  </a:cubicBezTo>
                  <a:cubicBezTo>
                    <a:pt x="8243" y="6018"/>
                    <a:pt x="8348" y="5864"/>
                    <a:pt x="8309" y="5674"/>
                  </a:cubicBezTo>
                  <a:cubicBezTo>
                    <a:pt x="8271" y="5485"/>
                    <a:pt x="8105" y="5334"/>
                    <a:pt x="7938" y="5334"/>
                  </a:cubicBezTo>
                  <a:close/>
                  <a:moveTo>
                    <a:pt x="8686" y="5334"/>
                  </a:moveTo>
                  <a:cubicBezTo>
                    <a:pt x="8520" y="5334"/>
                    <a:pt x="8415" y="5485"/>
                    <a:pt x="8453" y="5674"/>
                  </a:cubicBezTo>
                  <a:cubicBezTo>
                    <a:pt x="8492" y="5864"/>
                    <a:pt x="8661" y="6018"/>
                    <a:pt x="8829" y="6018"/>
                  </a:cubicBezTo>
                  <a:cubicBezTo>
                    <a:pt x="8998" y="6018"/>
                    <a:pt x="9101" y="5864"/>
                    <a:pt x="9061" y="5674"/>
                  </a:cubicBezTo>
                  <a:cubicBezTo>
                    <a:pt x="9021" y="5485"/>
                    <a:pt x="8853" y="5334"/>
                    <a:pt x="8686" y="5334"/>
                  </a:cubicBezTo>
                  <a:close/>
                  <a:moveTo>
                    <a:pt x="9422" y="5334"/>
                  </a:moveTo>
                  <a:cubicBezTo>
                    <a:pt x="9255" y="5334"/>
                    <a:pt x="9152" y="5485"/>
                    <a:pt x="9193" y="5674"/>
                  </a:cubicBezTo>
                  <a:cubicBezTo>
                    <a:pt x="9234" y="5864"/>
                    <a:pt x="9404" y="6018"/>
                    <a:pt x="9573" y="6018"/>
                  </a:cubicBezTo>
                  <a:cubicBezTo>
                    <a:pt x="9742" y="6018"/>
                    <a:pt x="9843" y="5864"/>
                    <a:pt x="9801" y="5674"/>
                  </a:cubicBezTo>
                  <a:cubicBezTo>
                    <a:pt x="9758" y="5485"/>
                    <a:pt x="9589" y="5334"/>
                    <a:pt x="9422" y="5334"/>
                  </a:cubicBezTo>
                  <a:close/>
                  <a:moveTo>
                    <a:pt x="10169" y="5334"/>
                  </a:moveTo>
                  <a:cubicBezTo>
                    <a:pt x="10003" y="5334"/>
                    <a:pt x="9902" y="5485"/>
                    <a:pt x="9945" y="5674"/>
                  </a:cubicBezTo>
                  <a:cubicBezTo>
                    <a:pt x="9988" y="5864"/>
                    <a:pt x="10160" y="6018"/>
                    <a:pt x="10328" y="6018"/>
                  </a:cubicBezTo>
                  <a:cubicBezTo>
                    <a:pt x="10497" y="6018"/>
                    <a:pt x="10597" y="5864"/>
                    <a:pt x="10552" y="5674"/>
                  </a:cubicBezTo>
                  <a:cubicBezTo>
                    <a:pt x="10508" y="5485"/>
                    <a:pt x="10337" y="5334"/>
                    <a:pt x="10169" y="5334"/>
                  </a:cubicBezTo>
                  <a:close/>
                  <a:moveTo>
                    <a:pt x="10906" y="5334"/>
                  </a:moveTo>
                  <a:cubicBezTo>
                    <a:pt x="10739" y="5334"/>
                    <a:pt x="10640" y="5485"/>
                    <a:pt x="10684" y="5674"/>
                  </a:cubicBezTo>
                  <a:cubicBezTo>
                    <a:pt x="10730" y="5864"/>
                    <a:pt x="10903" y="6018"/>
                    <a:pt x="11072" y="6018"/>
                  </a:cubicBezTo>
                  <a:cubicBezTo>
                    <a:pt x="11241" y="6018"/>
                    <a:pt x="11339" y="5864"/>
                    <a:pt x="11292" y="5674"/>
                  </a:cubicBezTo>
                  <a:cubicBezTo>
                    <a:pt x="11246" y="5485"/>
                    <a:pt x="11073" y="5334"/>
                    <a:pt x="10906" y="5334"/>
                  </a:cubicBezTo>
                  <a:close/>
                  <a:moveTo>
                    <a:pt x="11642" y="5334"/>
                  </a:moveTo>
                  <a:cubicBezTo>
                    <a:pt x="11475" y="5334"/>
                    <a:pt x="11378" y="5485"/>
                    <a:pt x="11425" y="5674"/>
                  </a:cubicBezTo>
                  <a:cubicBezTo>
                    <a:pt x="11472" y="5864"/>
                    <a:pt x="11646" y="6018"/>
                    <a:pt x="11816" y="6018"/>
                  </a:cubicBezTo>
                  <a:cubicBezTo>
                    <a:pt x="11984" y="6018"/>
                    <a:pt x="12081" y="5864"/>
                    <a:pt x="12032" y="5674"/>
                  </a:cubicBezTo>
                  <a:cubicBezTo>
                    <a:pt x="11984" y="5485"/>
                    <a:pt x="11809" y="5334"/>
                    <a:pt x="11642" y="5334"/>
                  </a:cubicBezTo>
                  <a:close/>
                  <a:moveTo>
                    <a:pt x="12390" y="5334"/>
                  </a:moveTo>
                  <a:cubicBezTo>
                    <a:pt x="12223" y="5334"/>
                    <a:pt x="12127" y="5485"/>
                    <a:pt x="12176" y="5674"/>
                  </a:cubicBezTo>
                  <a:cubicBezTo>
                    <a:pt x="12225" y="5864"/>
                    <a:pt x="12402" y="6018"/>
                    <a:pt x="12571" y="6018"/>
                  </a:cubicBezTo>
                  <a:cubicBezTo>
                    <a:pt x="12739" y="6018"/>
                    <a:pt x="12835" y="5864"/>
                    <a:pt x="12784" y="5674"/>
                  </a:cubicBezTo>
                  <a:cubicBezTo>
                    <a:pt x="12733" y="5485"/>
                    <a:pt x="12557" y="5334"/>
                    <a:pt x="12390" y="5334"/>
                  </a:cubicBezTo>
                  <a:close/>
                  <a:moveTo>
                    <a:pt x="13126" y="5334"/>
                  </a:moveTo>
                  <a:cubicBezTo>
                    <a:pt x="12959" y="5334"/>
                    <a:pt x="12865" y="5485"/>
                    <a:pt x="12916" y="5674"/>
                  </a:cubicBezTo>
                  <a:cubicBezTo>
                    <a:pt x="12968" y="5864"/>
                    <a:pt x="13146" y="6018"/>
                    <a:pt x="13315" y="6018"/>
                  </a:cubicBezTo>
                  <a:cubicBezTo>
                    <a:pt x="13483" y="6018"/>
                    <a:pt x="13577" y="5864"/>
                    <a:pt x="13524" y="5674"/>
                  </a:cubicBezTo>
                  <a:cubicBezTo>
                    <a:pt x="13471" y="5485"/>
                    <a:pt x="13293" y="5334"/>
                    <a:pt x="13126" y="5334"/>
                  </a:cubicBezTo>
                  <a:close/>
                  <a:moveTo>
                    <a:pt x="13874" y="5334"/>
                  </a:moveTo>
                  <a:cubicBezTo>
                    <a:pt x="13707" y="5334"/>
                    <a:pt x="13615" y="5485"/>
                    <a:pt x="13668" y="5674"/>
                  </a:cubicBezTo>
                  <a:cubicBezTo>
                    <a:pt x="13721" y="5864"/>
                    <a:pt x="13902" y="6018"/>
                    <a:pt x="14070" y="6018"/>
                  </a:cubicBezTo>
                  <a:cubicBezTo>
                    <a:pt x="14239" y="6018"/>
                    <a:pt x="14331" y="5864"/>
                    <a:pt x="14276" y="5674"/>
                  </a:cubicBezTo>
                  <a:cubicBezTo>
                    <a:pt x="14221" y="5485"/>
                    <a:pt x="14042" y="5334"/>
                    <a:pt x="13874" y="5334"/>
                  </a:cubicBezTo>
                  <a:close/>
                  <a:moveTo>
                    <a:pt x="14611" y="5334"/>
                  </a:moveTo>
                  <a:cubicBezTo>
                    <a:pt x="14443" y="5334"/>
                    <a:pt x="14353" y="5485"/>
                    <a:pt x="14408" y="5674"/>
                  </a:cubicBezTo>
                  <a:cubicBezTo>
                    <a:pt x="14464" y="5864"/>
                    <a:pt x="14645" y="6018"/>
                    <a:pt x="14814" y="6018"/>
                  </a:cubicBezTo>
                  <a:cubicBezTo>
                    <a:pt x="14983" y="6018"/>
                    <a:pt x="15073" y="5864"/>
                    <a:pt x="15016" y="5674"/>
                  </a:cubicBezTo>
                  <a:cubicBezTo>
                    <a:pt x="14959" y="5485"/>
                    <a:pt x="14778" y="5334"/>
                    <a:pt x="14611" y="5334"/>
                  </a:cubicBezTo>
                  <a:close/>
                  <a:moveTo>
                    <a:pt x="15347" y="5334"/>
                  </a:moveTo>
                  <a:cubicBezTo>
                    <a:pt x="15180" y="5334"/>
                    <a:pt x="15091" y="5485"/>
                    <a:pt x="15148" y="5674"/>
                  </a:cubicBezTo>
                  <a:cubicBezTo>
                    <a:pt x="15206" y="5864"/>
                    <a:pt x="15390" y="6018"/>
                    <a:pt x="15558" y="6018"/>
                  </a:cubicBezTo>
                  <a:cubicBezTo>
                    <a:pt x="15728" y="6018"/>
                    <a:pt x="15816" y="5864"/>
                    <a:pt x="15756" y="5674"/>
                  </a:cubicBezTo>
                  <a:cubicBezTo>
                    <a:pt x="15697" y="5485"/>
                    <a:pt x="15515" y="5334"/>
                    <a:pt x="15347" y="5334"/>
                  </a:cubicBezTo>
                  <a:close/>
                  <a:moveTo>
                    <a:pt x="2860" y="6184"/>
                  </a:moveTo>
                  <a:cubicBezTo>
                    <a:pt x="2691" y="6184"/>
                    <a:pt x="2573" y="6340"/>
                    <a:pt x="2595" y="6533"/>
                  </a:cubicBezTo>
                  <a:cubicBezTo>
                    <a:pt x="2618" y="6728"/>
                    <a:pt x="2774" y="6886"/>
                    <a:pt x="2945" y="6886"/>
                  </a:cubicBezTo>
                  <a:cubicBezTo>
                    <a:pt x="3116" y="6886"/>
                    <a:pt x="3235" y="6728"/>
                    <a:pt x="3210" y="6533"/>
                  </a:cubicBezTo>
                  <a:cubicBezTo>
                    <a:pt x="3186" y="6340"/>
                    <a:pt x="3029" y="6184"/>
                    <a:pt x="2860" y="6184"/>
                  </a:cubicBezTo>
                  <a:close/>
                  <a:moveTo>
                    <a:pt x="3608" y="6184"/>
                  </a:moveTo>
                  <a:cubicBezTo>
                    <a:pt x="3439" y="6184"/>
                    <a:pt x="3322" y="6340"/>
                    <a:pt x="3346" y="6533"/>
                  </a:cubicBezTo>
                  <a:cubicBezTo>
                    <a:pt x="3371" y="6728"/>
                    <a:pt x="3530" y="6886"/>
                    <a:pt x="3701" y="6886"/>
                  </a:cubicBezTo>
                  <a:cubicBezTo>
                    <a:pt x="3871" y="6886"/>
                    <a:pt x="3988" y="6728"/>
                    <a:pt x="3962" y="6533"/>
                  </a:cubicBezTo>
                  <a:cubicBezTo>
                    <a:pt x="3936" y="6340"/>
                    <a:pt x="3777" y="6184"/>
                    <a:pt x="3608" y="6184"/>
                  </a:cubicBezTo>
                  <a:close/>
                  <a:moveTo>
                    <a:pt x="4355" y="6184"/>
                  </a:moveTo>
                  <a:cubicBezTo>
                    <a:pt x="4186" y="6184"/>
                    <a:pt x="4071" y="6340"/>
                    <a:pt x="4098" y="6533"/>
                  </a:cubicBezTo>
                  <a:cubicBezTo>
                    <a:pt x="4125" y="6728"/>
                    <a:pt x="4285" y="6886"/>
                    <a:pt x="4456" y="6886"/>
                  </a:cubicBezTo>
                  <a:cubicBezTo>
                    <a:pt x="4626" y="6886"/>
                    <a:pt x="4741" y="6728"/>
                    <a:pt x="4713" y="6533"/>
                  </a:cubicBezTo>
                  <a:cubicBezTo>
                    <a:pt x="4684" y="6340"/>
                    <a:pt x="4524" y="6184"/>
                    <a:pt x="4355" y="6184"/>
                  </a:cubicBezTo>
                  <a:close/>
                  <a:moveTo>
                    <a:pt x="5115" y="6184"/>
                  </a:moveTo>
                  <a:cubicBezTo>
                    <a:pt x="4945" y="6184"/>
                    <a:pt x="4832" y="6340"/>
                    <a:pt x="4860" y="6533"/>
                  </a:cubicBezTo>
                  <a:cubicBezTo>
                    <a:pt x="4890" y="6728"/>
                    <a:pt x="5051" y="6886"/>
                    <a:pt x="5223" y="6886"/>
                  </a:cubicBezTo>
                  <a:cubicBezTo>
                    <a:pt x="5393" y="6886"/>
                    <a:pt x="5507" y="6728"/>
                    <a:pt x="5476" y="6533"/>
                  </a:cubicBezTo>
                  <a:cubicBezTo>
                    <a:pt x="5445" y="6340"/>
                    <a:pt x="5284" y="6184"/>
                    <a:pt x="5115" y="6184"/>
                  </a:cubicBezTo>
                  <a:close/>
                  <a:moveTo>
                    <a:pt x="5862" y="6184"/>
                  </a:moveTo>
                  <a:cubicBezTo>
                    <a:pt x="5693" y="6184"/>
                    <a:pt x="5581" y="6340"/>
                    <a:pt x="5612" y="6533"/>
                  </a:cubicBezTo>
                  <a:cubicBezTo>
                    <a:pt x="5643" y="6728"/>
                    <a:pt x="5807" y="6886"/>
                    <a:pt x="5978" y="6886"/>
                  </a:cubicBezTo>
                  <a:cubicBezTo>
                    <a:pt x="6149" y="6886"/>
                    <a:pt x="6260" y="6728"/>
                    <a:pt x="6227" y="6533"/>
                  </a:cubicBezTo>
                  <a:cubicBezTo>
                    <a:pt x="6195" y="6340"/>
                    <a:pt x="6031" y="6184"/>
                    <a:pt x="5862" y="6184"/>
                  </a:cubicBezTo>
                  <a:close/>
                  <a:moveTo>
                    <a:pt x="6610" y="6184"/>
                  </a:moveTo>
                  <a:cubicBezTo>
                    <a:pt x="6441" y="6184"/>
                    <a:pt x="6330" y="6340"/>
                    <a:pt x="6363" y="6533"/>
                  </a:cubicBezTo>
                  <a:cubicBezTo>
                    <a:pt x="6397" y="6728"/>
                    <a:pt x="6562" y="6886"/>
                    <a:pt x="6734" y="6886"/>
                  </a:cubicBezTo>
                  <a:cubicBezTo>
                    <a:pt x="6904" y="6886"/>
                    <a:pt x="7014" y="6728"/>
                    <a:pt x="6979" y="6533"/>
                  </a:cubicBezTo>
                  <a:cubicBezTo>
                    <a:pt x="6944" y="6340"/>
                    <a:pt x="6779" y="6184"/>
                    <a:pt x="6610" y="6184"/>
                  </a:cubicBezTo>
                  <a:close/>
                  <a:moveTo>
                    <a:pt x="7357" y="6184"/>
                  </a:moveTo>
                  <a:cubicBezTo>
                    <a:pt x="7189" y="6184"/>
                    <a:pt x="7079" y="6340"/>
                    <a:pt x="7115" y="6533"/>
                  </a:cubicBezTo>
                  <a:cubicBezTo>
                    <a:pt x="7150" y="6728"/>
                    <a:pt x="7318" y="6886"/>
                    <a:pt x="7489" y="6886"/>
                  </a:cubicBezTo>
                  <a:cubicBezTo>
                    <a:pt x="7660" y="6886"/>
                    <a:pt x="7768" y="6728"/>
                    <a:pt x="7731" y="6533"/>
                  </a:cubicBezTo>
                  <a:cubicBezTo>
                    <a:pt x="7693" y="6340"/>
                    <a:pt x="7527" y="6184"/>
                    <a:pt x="7357" y="6184"/>
                  </a:cubicBezTo>
                  <a:close/>
                  <a:moveTo>
                    <a:pt x="8105" y="6184"/>
                  </a:moveTo>
                  <a:cubicBezTo>
                    <a:pt x="7936" y="6184"/>
                    <a:pt x="7829" y="6340"/>
                    <a:pt x="7866" y="6533"/>
                  </a:cubicBezTo>
                  <a:cubicBezTo>
                    <a:pt x="7904" y="6728"/>
                    <a:pt x="8073" y="6886"/>
                    <a:pt x="8244" y="6886"/>
                  </a:cubicBezTo>
                  <a:cubicBezTo>
                    <a:pt x="8415" y="6886"/>
                    <a:pt x="8521" y="6728"/>
                    <a:pt x="8482" y="6533"/>
                  </a:cubicBezTo>
                  <a:cubicBezTo>
                    <a:pt x="8442" y="6340"/>
                    <a:pt x="8274" y="6184"/>
                    <a:pt x="8105" y="6184"/>
                  </a:cubicBezTo>
                  <a:close/>
                  <a:moveTo>
                    <a:pt x="8864" y="6184"/>
                  </a:moveTo>
                  <a:cubicBezTo>
                    <a:pt x="8696" y="6184"/>
                    <a:pt x="8590" y="6340"/>
                    <a:pt x="8630" y="6533"/>
                  </a:cubicBezTo>
                  <a:cubicBezTo>
                    <a:pt x="8669" y="6728"/>
                    <a:pt x="8841" y="6886"/>
                    <a:pt x="9011" y="6886"/>
                  </a:cubicBezTo>
                  <a:cubicBezTo>
                    <a:pt x="9182" y="6886"/>
                    <a:pt x="9287" y="6728"/>
                    <a:pt x="9245" y="6533"/>
                  </a:cubicBezTo>
                  <a:cubicBezTo>
                    <a:pt x="9204" y="6340"/>
                    <a:pt x="9034" y="6184"/>
                    <a:pt x="8864" y="6184"/>
                  </a:cubicBezTo>
                  <a:close/>
                  <a:moveTo>
                    <a:pt x="9612" y="6184"/>
                  </a:moveTo>
                  <a:cubicBezTo>
                    <a:pt x="9443" y="6184"/>
                    <a:pt x="9339" y="6340"/>
                    <a:pt x="9381" y="6533"/>
                  </a:cubicBezTo>
                  <a:cubicBezTo>
                    <a:pt x="9423" y="6728"/>
                    <a:pt x="9595" y="6886"/>
                    <a:pt x="9766" y="6886"/>
                  </a:cubicBezTo>
                  <a:cubicBezTo>
                    <a:pt x="9937" y="6886"/>
                    <a:pt x="10040" y="6728"/>
                    <a:pt x="9996" y="6533"/>
                  </a:cubicBezTo>
                  <a:cubicBezTo>
                    <a:pt x="9953" y="6340"/>
                    <a:pt x="9781" y="6184"/>
                    <a:pt x="9612" y="6184"/>
                  </a:cubicBezTo>
                  <a:close/>
                  <a:moveTo>
                    <a:pt x="10359" y="6184"/>
                  </a:moveTo>
                  <a:cubicBezTo>
                    <a:pt x="10191" y="6184"/>
                    <a:pt x="10089" y="6340"/>
                    <a:pt x="10133" y="6533"/>
                  </a:cubicBezTo>
                  <a:cubicBezTo>
                    <a:pt x="10177" y="6728"/>
                    <a:pt x="10351" y="6886"/>
                    <a:pt x="10522" y="6886"/>
                  </a:cubicBezTo>
                  <a:cubicBezTo>
                    <a:pt x="10693" y="6886"/>
                    <a:pt x="10794" y="6728"/>
                    <a:pt x="10748" y="6533"/>
                  </a:cubicBezTo>
                  <a:cubicBezTo>
                    <a:pt x="10702" y="6340"/>
                    <a:pt x="10529" y="6184"/>
                    <a:pt x="10359" y="6184"/>
                  </a:cubicBezTo>
                  <a:close/>
                  <a:moveTo>
                    <a:pt x="11107" y="6184"/>
                  </a:moveTo>
                  <a:cubicBezTo>
                    <a:pt x="10938" y="6184"/>
                    <a:pt x="10838" y="6340"/>
                    <a:pt x="10884" y="6533"/>
                  </a:cubicBezTo>
                  <a:cubicBezTo>
                    <a:pt x="10931" y="6728"/>
                    <a:pt x="11107" y="6886"/>
                    <a:pt x="11278" y="6886"/>
                  </a:cubicBezTo>
                  <a:cubicBezTo>
                    <a:pt x="11448" y="6886"/>
                    <a:pt x="11548" y="6728"/>
                    <a:pt x="11500" y="6533"/>
                  </a:cubicBezTo>
                  <a:cubicBezTo>
                    <a:pt x="11452" y="6340"/>
                    <a:pt x="11277" y="6184"/>
                    <a:pt x="11107" y="6184"/>
                  </a:cubicBezTo>
                  <a:close/>
                  <a:moveTo>
                    <a:pt x="11856" y="6184"/>
                  </a:moveTo>
                  <a:cubicBezTo>
                    <a:pt x="11686" y="6184"/>
                    <a:pt x="11588" y="6340"/>
                    <a:pt x="11636" y="6533"/>
                  </a:cubicBezTo>
                  <a:cubicBezTo>
                    <a:pt x="11685" y="6728"/>
                    <a:pt x="11862" y="6886"/>
                    <a:pt x="12033" y="6886"/>
                  </a:cubicBezTo>
                  <a:cubicBezTo>
                    <a:pt x="12204" y="6886"/>
                    <a:pt x="12302" y="6728"/>
                    <a:pt x="12251" y="6533"/>
                  </a:cubicBezTo>
                  <a:cubicBezTo>
                    <a:pt x="12201" y="6340"/>
                    <a:pt x="12024" y="6184"/>
                    <a:pt x="11856" y="6184"/>
                  </a:cubicBezTo>
                  <a:close/>
                  <a:moveTo>
                    <a:pt x="12615" y="6184"/>
                  </a:moveTo>
                  <a:cubicBezTo>
                    <a:pt x="12446" y="6184"/>
                    <a:pt x="12349" y="6340"/>
                    <a:pt x="12400" y="6533"/>
                  </a:cubicBezTo>
                  <a:cubicBezTo>
                    <a:pt x="12450" y="6728"/>
                    <a:pt x="12630" y="6886"/>
                    <a:pt x="12801" y="6886"/>
                  </a:cubicBezTo>
                  <a:cubicBezTo>
                    <a:pt x="12971" y="6886"/>
                    <a:pt x="13067" y="6728"/>
                    <a:pt x="13015" y="6533"/>
                  </a:cubicBezTo>
                  <a:cubicBezTo>
                    <a:pt x="12963" y="6340"/>
                    <a:pt x="12784" y="6184"/>
                    <a:pt x="12615" y="6184"/>
                  </a:cubicBezTo>
                  <a:close/>
                  <a:moveTo>
                    <a:pt x="13363" y="6184"/>
                  </a:moveTo>
                  <a:cubicBezTo>
                    <a:pt x="13194" y="6184"/>
                    <a:pt x="13099" y="6340"/>
                    <a:pt x="13151" y="6533"/>
                  </a:cubicBezTo>
                  <a:cubicBezTo>
                    <a:pt x="13204" y="6728"/>
                    <a:pt x="13385" y="6886"/>
                    <a:pt x="13556" y="6886"/>
                  </a:cubicBezTo>
                  <a:cubicBezTo>
                    <a:pt x="13727" y="6886"/>
                    <a:pt x="13821" y="6728"/>
                    <a:pt x="13767" y="6533"/>
                  </a:cubicBezTo>
                  <a:cubicBezTo>
                    <a:pt x="13713" y="6340"/>
                    <a:pt x="13532" y="6184"/>
                    <a:pt x="13363" y="6184"/>
                  </a:cubicBezTo>
                  <a:close/>
                  <a:moveTo>
                    <a:pt x="14111" y="6184"/>
                  </a:moveTo>
                  <a:cubicBezTo>
                    <a:pt x="13942" y="6184"/>
                    <a:pt x="13849" y="6340"/>
                    <a:pt x="13903" y="6533"/>
                  </a:cubicBezTo>
                  <a:cubicBezTo>
                    <a:pt x="13958" y="6728"/>
                    <a:pt x="14141" y="6886"/>
                    <a:pt x="14311" y="6886"/>
                  </a:cubicBezTo>
                  <a:cubicBezTo>
                    <a:pt x="14483" y="6886"/>
                    <a:pt x="14575" y="6728"/>
                    <a:pt x="14519" y="6533"/>
                  </a:cubicBezTo>
                  <a:cubicBezTo>
                    <a:pt x="14463" y="6340"/>
                    <a:pt x="14280" y="6184"/>
                    <a:pt x="14111" y="6184"/>
                  </a:cubicBezTo>
                  <a:close/>
                  <a:moveTo>
                    <a:pt x="14859" y="6184"/>
                  </a:moveTo>
                  <a:cubicBezTo>
                    <a:pt x="14689" y="6184"/>
                    <a:pt x="14599" y="6340"/>
                    <a:pt x="14655" y="6533"/>
                  </a:cubicBezTo>
                  <a:cubicBezTo>
                    <a:pt x="14712" y="6728"/>
                    <a:pt x="14896" y="6886"/>
                    <a:pt x="15068" y="6886"/>
                  </a:cubicBezTo>
                  <a:cubicBezTo>
                    <a:pt x="15239" y="6886"/>
                    <a:pt x="15329" y="6728"/>
                    <a:pt x="15270" y="6533"/>
                  </a:cubicBezTo>
                  <a:cubicBezTo>
                    <a:pt x="15212" y="6340"/>
                    <a:pt x="15028" y="6184"/>
                    <a:pt x="14859" y="6184"/>
                  </a:cubicBezTo>
                  <a:close/>
                  <a:moveTo>
                    <a:pt x="15607" y="6184"/>
                  </a:moveTo>
                  <a:cubicBezTo>
                    <a:pt x="15438" y="6184"/>
                    <a:pt x="15348" y="6340"/>
                    <a:pt x="15407" y="6533"/>
                  </a:cubicBezTo>
                  <a:cubicBezTo>
                    <a:pt x="15466" y="6728"/>
                    <a:pt x="15653" y="6886"/>
                    <a:pt x="15823" y="6886"/>
                  </a:cubicBezTo>
                  <a:cubicBezTo>
                    <a:pt x="15995" y="6886"/>
                    <a:pt x="16084" y="6728"/>
                    <a:pt x="16023" y="6533"/>
                  </a:cubicBezTo>
                  <a:cubicBezTo>
                    <a:pt x="15962" y="6340"/>
                    <a:pt x="15777" y="6184"/>
                    <a:pt x="15607" y="6184"/>
                  </a:cubicBezTo>
                  <a:close/>
                  <a:moveTo>
                    <a:pt x="2957" y="7035"/>
                  </a:moveTo>
                  <a:cubicBezTo>
                    <a:pt x="2786" y="7035"/>
                    <a:pt x="2666" y="7195"/>
                    <a:pt x="2689" y="7393"/>
                  </a:cubicBezTo>
                  <a:cubicBezTo>
                    <a:pt x="2712" y="7593"/>
                    <a:pt x="2871" y="7754"/>
                    <a:pt x="3044" y="7754"/>
                  </a:cubicBezTo>
                  <a:cubicBezTo>
                    <a:pt x="3217" y="7754"/>
                    <a:pt x="3337" y="7593"/>
                    <a:pt x="3312" y="7393"/>
                  </a:cubicBezTo>
                  <a:cubicBezTo>
                    <a:pt x="3287" y="7195"/>
                    <a:pt x="3128" y="7035"/>
                    <a:pt x="2957" y="7035"/>
                  </a:cubicBezTo>
                  <a:close/>
                  <a:moveTo>
                    <a:pt x="3717" y="7035"/>
                  </a:moveTo>
                  <a:cubicBezTo>
                    <a:pt x="3545" y="7035"/>
                    <a:pt x="3427" y="7195"/>
                    <a:pt x="3452" y="7393"/>
                  </a:cubicBezTo>
                  <a:cubicBezTo>
                    <a:pt x="3477" y="7593"/>
                    <a:pt x="3639" y="7754"/>
                    <a:pt x="3812" y="7754"/>
                  </a:cubicBezTo>
                  <a:cubicBezTo>
                    <a:pt x="3985" y="7754"/>
                    <a:pt x="4103" y="7593"/>
                    <a:pt x="4075" y="7393"/>
                  </a:cubicBezTo>
                  <a:cubicBezTo>
                    <a:pt x="4048" y="7195"/>
                    <a:pt x="3888" y="7035"/>
                    <a:pt x="3717" y="7035"/>
                  </a:cubicBezTo>
                  <a:close/>
                  <a:moveTo>
                    <a:pt x="4487" y="7035"/>
                  </a:moveTo>
                  <a:cubicBezTo>
                    <a:pt x="4315" y="7035"/>
                    <a:pt x="4199" y="7195"/>
                    <a:pt x="4227" y="7393"/>
                  </a:cubicBezTo>
                  <a:cubicBezTo>
                    <a:pt x="4254" y="7593"/>
                    <a:pt x="4417" y="7754"/>
                    <a:pt x="4590" y="7754"/>
                  </a:cubicBezTo>
                  <a:cubicBezTo>
                    <a:pt x="4763" y="7754"/>
                    <a:pt x="4879" y="7593"/>
                    <a:pt x="4850" y="7393"/>
                  </a:cubicBezTo>
                  <a:cubicBezTo>
                    <a:pt x="4821" y="7195"/>
                    <a:pt x="4658" y="7035"/>
                    <a:pt x="4487" y="7035"/>
                  </a:cubicBezTo>
                  <a:close/>
                  <a:moveTo>
                    <a:pt x="5246" y="7035"/>
                  </a:moveTo>
                  <a:cubicBezTo>
                    <a:pt x="5075" y="7035"/>
                    <a:pt x="4960" y="7195"/>
                    <a:pt x="4990" y="7393"/>
                  </a:cubicBezTo>
                  <a:cubicBezTo>
                    <a:pt x="5020" y="7593"/>
                    <a:pt x="5184" y="7754"/>
                    <a:pt x="5357" y="7754"/>
                  </a:cubicBezTo>
                  <a:cubicBezTo>
                    <a:pt x="5530" y="7754"/>
                    <a:pt x="5645" y="7593"/>
                    <a:pt x="5613" y="7393"/>
                  </a:cubicBezTo>
                  <a:cubicBezTo>
                    <a:pt x="5582" y="7195"/>
                    <a:pt x="5418" y="7035"/>
                    <a:pt x="5246" y="7035"/>
                  </a:cubicBezTo>
                  <a:close/>
                  <a:moveTo>
                    <a:pt x="6006" y="7035"/>
                  </a:moveTo>
                  <a:cubicBezTo>
                    <a:pt x="5834" y="7035"/>
                    <a:pt x="5721" y="7195"/>
                    <a:pt x="5753" y="7393"/>
                  </a:cubicBezTo>
                  <a:cubicBezTo>
                    <a:pt x="5785" y="7593"/>
                    <a:pt x="5951" y="7754"/>
                    <a:pt x="6124" y="7754"/>
                  </a:cubicBezTo>
                  <a:cubicBezTo>
                    <a:pt x="6297" y="7754"/>
                    <a:pt x="6410" y="7593"/>
                    <a:pt x="6376" y="7393"/>
                  </a:cubicBezTo>
                  <a:cubicBezTo>
                    <a:pt x="6343" y="7195"/>
                    <a:pt x="6177" y="7035"/>
                    <a:pt x="6006" y="7035"/>
                  </a:cubicBezTo>
                  <a:close/>
                  <a:moveTo>
                    <a:pt x="6765" y="7035"/>
                  </a:moveTo>
                  <a:cubicBezTo>
                    <a:pt x="6594" y="7035"/>
                    <a:pt x="6482" y="7195"/>
                    <a:pt x="6516" y="7393"/>
                  </a:cubicBezTo>
                  <a:cubicBezTo>
                    <a:pt x="6550" y="7593"/>
                    <a:pt x="6718" y="7754"/>
                    <a:pt x="6891" y="7754"/>
                  </a:cubicBezTo>
                  <a:cubicBezTo>
                    <a:pt x="7064" y="7754"/>
                    <a:pt x="7175" y="7593"/>
                    <a:pt x="7139" y="7393"/>
                  </a:cubicBezTo>
                  <a:cubicBezTo>
                    <a:pt x="7103" y="7195"/>
                    <a:pt x="6936" y="7035"/>
                    <a:pt x="6765" y="7035"/>
                  </a:cubicBezTo>
                  <a:close/>
                  <a:moveTo>
                    <a:pt x="7524" y="7035"/>
                  </a:moveTo>
                  <a:cubicBezTo>
                    <a:pt x="7353" y="7035"/>
                    <a:pt x="7243" y="7195"/>
                    <a:pt x="7279" y="7393"/>
                  </a:cubicBezTo>
                  <a:cubicBezTo>
                    <a:pt x="7316" y="7593"/>
                    <a:pt x="7486" y="7754"/>
                    <a:pt x="7659" y="7754"/>
                  </a:cubicBezTo>
                  <a:cubicBezTo>
                    <a:pt x="7832" y="7754"/>
                    <a:pt x="7941" y="7593"/>
                    <a:pt x="7903" y="7393"/>
                  </a:cubicBezTo>
                  <a:cubicBezTo>
                    <a:pt x="7865" y="7195"/>
                    <a:pt x="7696" y="7035"/>
                    <a:pt x="7524" y="7035"/>
                  </a:cubicBezTo>
                  <a:close/>
                  <a:moveTo>
                    <a:pt x="8284" y="7035"/>
                  </a:moveTo>
                  <a:cubicBezTo>
                    <a:pt x="8112" y="7035"/>
                    <a:pt x="8004" y="7195"/>
                    <a:pt x="8042" y="7393"/>
                  </a:cubicBezTo>
                  <a:cubicBezTo>
                    <a:pt x="8081" y="7593"/>
                    <a:pt x="8253" y="7754"/>
                    <a:pt x="8426" y="7754"/>
                  </a:cubicBezTo>
                  <a:cubicBezTo>
                    <a:pt x="8599" y="7754"/>
                    <a:pt x="8706" y="7593"/>
                    <a:pt x="8666" y="7393"/>
                  </a:cubicBezTo>
                  <a:cubicBezTo>
                    <a:pt x="8625" y="7195"/>
                    <a:pt x="8455" y="7035"/>
                    <a:pt x="8284" y="7035"/>
                  </a:cubicBezTo>
                  <a:close/>
                  <a:moveTo>
                    <a:pt x="9042" y="7035"/>
                  </a:moveTo>
                  <a:cubicBezTo>
                    <a:pt x="8872" y="7035"/>
                    <a:pt x="8765" y="7195"/>
                    <a:pt x="8806" y="7393"/>
                  </a:cubicBezTo>
                  <a:cubicBezTo>
                    <a:pt x="8847" y="7593"/>
                    <a:pt x="9020" y="7754"/>
                    <a:pt x="9193" y="7754"/>
                  </a:cubicBezTo>
                  <a:cubicBezTo>
                    <a:pt x="9366" y="7754"/>
                    <a:pt x="9471" y="7593"/>
                    <a:pt x="9429" y="7393"/>
                  </a:cubicBezTo>
                  <a:cubicBezTo>
                    <a:pt x="9386" y="7195"/>
                    <a:pt x="9214" y="7035"/>
                    <a:pt x="9042" y="7035"/>
                  </a:cubicBezTo>
                  <a:close/>
                  <a:moveTo>
                    <a:pt x="9802" y="7035"/>
                  </a:moveTo>
                  <a:cubicBezTo>
                    <a:pt x="9631" y="7035"/>
                    <a:pt x="9526" y="7195"/>
                    <a:pt x="9569" y="7393"/>
                  </a:cubicBezTo>
                  <a:cubicBezTo>
                    <a:pt x="9612" y="7593"/>
                    <a:pt x="9787" y="7754"/>
                    <a:pt x="9960" y="7754"/>
                  </a:cubicBezTo>
                  <a:cubicBezTo>
                    <a:pt x="10134" y="7754"/>
                    <a:pt x="10237" y="7593"/>
                    <a:pt x="10192" y="7393"/>
                  </a:cubicBezTo>
                  <a:cubicBezTo>
                    <a:pt x="10148" y="7195"/>
                    <a:pt x="9973" y="7035"/>
                    <a:pt x="9802" y="7035"/>
                  </a:cubicBezTo>
                  <a:close/>
                  <a:moveTo>
                    <a:pt x="10561" y="7035"/>
                  </a:moveTo>
                  <a:cubicBezTo>
                    <a:pt x="10390" y="7035"/>
                    <a:pt x="10288" y="7195"/>
                    <a:pt x="10333" y="7393"/>
                  </a:cubicBezTo>
                  <a:cubicBezTo>
                    <a:pt x="10378" y="7593"/>
                    <a:pt x="10555" y="7754"/>
                    <a:pt x="10727" y="7754"/>
                  </a:cubicBezTo>
                  <a:cubicBezTo>
                    <a:pt x="10901" y="7754"/>
                    <a:pt x="11002" y="7593"/>
                    <a:pt x="10955" y="7393"/>
                  </a:cubicBezTo>
                  <a:cubicBezTo>
                    <a:pt x="10909" y="7195"/>
                    <a:pt x="10732" y="7035"/>
                    <a:pt x="10561" y="7035"/>
                  </a:cubicBezTo>
                  <a:close/>
                  <a:moveTo>
                    <a:pt x="11321" y="7035"/>
                  </a:moveTo>
                  <a:cubicBezTo>
                    <a:pt x="11149" y="7035"/>
                    <a:pt x="11049" y="7195"/>
                    <a:pt x="11096" y="7393"/>
                  </a:cubicBezTo>
                  <a:cubicBezTo>
                    <a:pt x="11144" y="7593"/>
                    <a:pt x="11322" y="7754"/>
                    <a:pt x="11495" y="7754"/>
                  </a:cubicBezTo>
                  <a:cubicBezTo>
                    <a:pt x="11668" y="7754"/>
                    <a:pt x="11768" y="7593"/>
                    <a:pt x="11719" y="7393"/>
                  </a:cubicBezTo>
                  <a:cubicBezTo>
                    <a:pt x="11670" y="7195"/>
                    <a:pt x="11492" y="7035"/>
                    <a:pt x="11321" y="7035"/>
                  </a:cubicBezTo>
                  <a:close/>
                  <a:moveTo>
                    <a:pt x="12080" y="7035"/>
                  </a:moveTo>
                  <a:cubicBezTo>
                    <a:pt x="11909" y="7035"/>
                    <a:pt x="11810" y="7195"/>
                    <a:pt x="11860" y="7393"/>
                  </a:cubicBezTo>
                  <a:cubicBezTo>
                    <a:pt x="11909" y="7593"/>
                    <a:pt x="12089" y="7754"/>
                    <a:pt x="12263" y="7754"/>
                  </a:cubicBezTo>
                  <a:cubicBezTo>
                    <a:pt x="12435" y="7754"/>
                    <a:pt x="12534" y="7593"/>
                    <a:pt x="12483" y="7393"/>
                  </a:cubicBezTo>
                  <a:cubicBezTo>
                    <a:pt x="12432" y="7195"/>
                    <a:pt x="12251" y="7035"/>
                    <a:pt x="12080" y="7035"/>
                  </a:cubicBezTo>
                  <a:close/>
                  <a:moveTo>
                    <a:pt x="12840" y="7035"/>
                  </a:moveTo>
                  <a:cubicBezTo>
                    <a:pt x="12668" y="7035"/>
                    <a:pt x="12572" y="7195"/>
                    <a:pt x="12623" y="7393"/>
                  </a:cubicBezTo>
                  <a:cubicBezTo>
                    <a:pt x="12675" y="7593"/>
                    <a:pt x="12857" y="7754"/>
                    <a:pt x="13030" y="7754"/>
                  </a:cubicBezTo>
                  <a:cubicBezTo>
                    <a:pt x="13203" y="7754"/>
                    <a:pt x="13300" y="7593"/>
                    <a:pt x="13246" y="7393"/>
                  </a:cubicBezTo>
                  <a:cubicBezTo>
                    <a:pt x="13193" y="7195"/>
                    <a:pt x="13011" y="7035"/>
                    <a:pt x="12840" y="7035"/>
                  </a:cubicBezTo>
                  <a:close/>
                  <a:moveTo>
                    <a:pt x="13600" y="7035"/>
                  </a:moveTo>
                  <a:cubicBezTo>
                    <a:pt x="13428" y="7035"/>
                    <a:pt x="13333" y="7195"/>
                    <a:pt x="13387" y="7393"/>
                  </a:cubicBezTo>
                  <a:cubicBezTo>
                    <a:pt x="13441" y="7593"/>
                    <a:pt x="13625" y="7754"/>
                    <a:pt x="13798" y="7754"/>
                  </a:cubicBezTo>
                  <a:cubicBezTo>
                    <a:pt x="13971" y="7754"/>
                    <a:pt x="14066" y="7593"/>
                    <a:pt x="14010" y="7393"/>
                  </a:cubicBezTo>
                  <a:cubicBezTo>
                    <a:pt x="13954" y="7195"/>
                    <a:pt x="13771" y="7035"/>
                    <a:pt x="13600" y="7035"/>
                  </a:cubicBezTo>
                  <a:close/>
                  <a:moveTo>
                    <a:pt x="14359" y="7035"/>
                  </a:moveTo>
                  <a:cubicBezTo>
                    <a:pt x="14188" y="7035"/>
                    <a:pt x="14094" y="7195"/>
                    <a:pt x="14150" y="7393"/>
                  </a:cubicBezTo>
                  <a:cubicBezTo>
                    <a:pt x="14206" y="7593"/>
                    <a:pt x="14392" y="7754"/>
                    <a:pt x="14565" y="7754"/>
                  </a:cubicBezTo>
                  <a:cubicBezTo>
                    <a:pt x="14738" y="7754"/>
                    <a:pt x="14831" y="7593"/>
                    <a:pt x="14773" y="7393"/>
                  </a:cubicBezTo>
                  <a:cubicBezTo>
                    <a:pt x="14716" y="7195"/>
                    <a:pt x="14530" y="7035"/>
                    <a:pt x="14359" y="7035"/>
                  </a:cubicBezTo>
                  <a:close/>
                  <a:moveTo>
                    <a:pt x="15878" y="7035"/>
                  </a:moveTo>
                  <a:cubicBezTo>
                    <a:pt x="15707" y="7035"/>
                    <a:pt x="15617" y="7195"/>
                    <a:pt x="15678" y="7393"/>
                  </a:cubicBezTo>
                  <a:cubicBezTo>
                    <a:pt x="15738" y="7593"/>
                    <a:pt x="15928" y="7754"/>
                    <a:pt x="16101" y="7754"/>
                  </a:cubicBezTo>
                  <a:cubicBezTo>
                    <a:pt x="16274" y="7754"/>
                    <a:pt x="16363" y="7593"/>
                    <a:pt x="16301" y="7393"/>
                  </a:cubicBezTo>
                  <a:cubicBezTo>
                    <a:pt x="16239" y="7195"/>
                    <a:pt x="16050" y="7035"/>
                    <a:pt x="15878" y="7035"/>
                  </a:cubicBezTo>
                  <a:close/>
                  <a:moveTo>
                    <a:pt x="3066" y="7907"/>
                  </a:moveTo>
                  <a:cubicBezTo>
                    <a:pt x="2892" y="7907"/>
                    <a:pt x="2771" y="8071"/>
                    <a:pt x="2795" y="8275"/>
                  </a:cubicBezTo>
                  <a:cubicBezTo>
                    <a:pt x="2818" y="8479"/>
                    <a:pt x="2980" y="8646"/>
                    <a:pt x="3155" y="8646"/>
                  </a:cubicBezTo>
                  <a:cubicBezTo>
                    <a:pt x="3330" y="8646"/>
                    <a:pt x="3451" y="8479"/>
                    <a:pt x="3426" y="8275"/>
                  </a:cubicBezTo>
                  <a:cubicBezTo>
                    <a:pt x="3400" y="8071"/>
                    <a:pt x="3239" y="7907"/>
                    <a:pt x="3066" y="7907"/>
                  </a:cubicBezTo>
                  <a:close/>
                  <a:moveTo>
                    <a:pt x="3837" y="7907"/>
                  </a:moveTo>
                  <a:cubicBezTo>
                    <a:pt x="3663" y="7907"/>
                    <a:pt x="3544" y="8071"/>
                    <a:pt x="3570" y="8275"/>
                  </a:cubicBezTo>
                  <a:cubicBezTo>
                    <a:pt x="3595" y="8479"/>
                    <a:pt x="3759" y="8646"/>
                    <a:pt x="3934" y="8646"/>
                  </a:cubicBezTo>
                  <a:cubicBezTo>
                    <a:pt x="4109" y="8646"/>
                    <a:pt x="4229" y="8479"/>
                    <a:pt x="4201" y="8275"/>
                  </a:cubicBezTo>
                  <a:cubicBezTo>
                    <a:pt x="4173" y="8071"/>
                    <a:pt x="4010" y="7907"/>
                    <a:pt x="3837" y="7907"/>
                  </a:cubicBezTo>
                  <a:close/>
                  <a:moveTo>
                    <a:pt x="4607" y="7907"/>
                  </a:moveTo>
                  <a:cubicBezTo>
                    <a:pt x="4433" y="7907"/>
                    <a:pt x="4316" y="8071"/>
                    <a:pt x="4344" y="8275"/>
                  </a:cubicBezTo>
                  <a:cubicBezTo>
                    <a:pt x="4372" y="8479"/>
                    <a:pt x="4537" y="8646"/>
                    <a:pt x="4713" y="8646"/>
                  </a:cubicBezTo>
                  <a:cubicBezTo>
                    <a:pt x="4888" y="8646"/>
                    <a:pt x="5005" y="8479"/>
                    <a:pt x="4975" y="8275"/>
                  </a:cubicBezTo>
                  <a:cubicBezTo>
                    <a:pt x="4945" y="8071"/>
                    <a:pt x="4780" y="7907"/>
                    <a:pt x="4607" y="7907"/>
                  </a:cubicBezTo>
                  <a:close/>
                  <a:moveTo>
                    <a:pt x="5378" y="7907"/>
                  </a:moveTo>
                  <a:cubicBezTo>
                    <a:pt x="5204" y="7907"/>
                    <a:pt x="5088" y="8071"/>
                    <a:pt x="5119" y="8275"/>
                  </a:cubicBezTo>
                  <a:cubicBezTo>
                    <a:pt x="5149" y="8479"/>
                    <a:pt x="5316" y="8646"/>
                    <a:pt x="5492" y="8646"/>
                  </a:cubicBezTo>
                  <a:cubicBezTo>
                    <a:pt x="5667" y="8646"/>
                    <a:pt x="5783" y="8479"/>
                    <a:pt x="5750" y="8275"/>
                  </a:cubicBezTo>
                  <a:cubicBezTo>
                    <a:pt x="5718" y="8071"/>
                    <a:pt x="5551" y="7907"/>
                    <a:pt x="5378" y="7907"/>
                  </a:cubicBezTo>
                  <a:close/>
                  <a:moveTo>
                    <a:pt x="6149" y="7907"/>
                  </a:moveTo>
                  <a:cubicBezTo>
                    <a:pt x="5975" y="7907"/>
                    <a:pt x="5861" y="8071"/>
                    <a:pt x="5894" y="8275"/>
                  </a:cubicBezTo>
                  <a:cubicBezTo>
                    <a:pt x="5927" y="8479"/>
                    <a:pt x="6095" y="8646"/>
                    <a:pt x="6271" y="8646"/>
                  </a:cubicBezTo>
                  <a:cubicBezTo>
                    <a:pt x="6446" y="8646"/>
                    <a:pt x="6560" y="8479"/>
                    <a:pt x="6525" y="8275"/>
                  </a:cubicBezTo>
                  <a:cubicBezTo>
                    <a:pt x="6491" y="8071"/>
                    <a:pt x="6323" y="7907"/>
                    <a:pt x="6149" y="7907"/>
                  </a:cubicBezTo>
                  <a:close/>
                  <a:moveTo>
                    <a:pt x="6920" y="7907"/>
                  </a:moveTo>
                  <a:cubicBezTo>
                    <a:pt x="6746" y="7907"/>
                    <a:pt x="6634" y="8071"/>
                    <a:pt x="6669" y="8275"/>
                  </a:cubicBezTo>
                  <a:cubicBezTo>
                    <a:pt x="6704" y="8479"/>
                    <a:pt x="6874" y="8646"/>
                    <a:pt x="7050" y="8646"/>
                  </a:cubicBezTo>
                  <a:cubicBezTo>
                    <a:pt x="7225" y="8646"/>
                    <a:pt x="7337" y="8479"/>
                    <a:pt x="7300" y="8275"/>
                  </a:cubicBezTo>
                  <a:cubicBezTo>
                    <a:pt x="7263" y="8071"/>
                    <a:pt x="7093" y="7907"/>
                    <a:pt x="6920" y="7907"/>
                  </a:cubicBezTo>
                  <a:close/>
                  <a:moveTo>
                    <a:pt x="7691" y="7907"/>
                  </a:moveTo>
                  <a:cubicBezTo>
                    <a:pt x="7518" y="7907"/>
                    <a:pt x="7407" y="8071"/>
                    <a:pt x="7444" y="8275"/>
                  </a:cubicBezTo>
                  <a:cubicBezTo>
                    <a:pt x="7481" y="8479"/>
                    <a:pt x="7654" y="8646"/>
                    <a:pt x="7829" y="8646"/>
                  </a:cubicBezTo>
                  <a:cubicBezTo>
                    <a:pt x="8004" y="8646"/>
                    <a:pt x="8114" y="8479"/>
                    <a:pt x="8075" y="8275"/>
                  </a:cubicBezTo>
                  <a:cubicBezTo>
                    <a:pt x="8036" y="8071"/>
                    <a:pt x="7865" y="7907"/>
                    <a:pt x="7691" y="7907"/>
                  </a:cubicBezTo>
                  <a:close/>
                  <a:moveTo>
                    <a:pt x="8450" y="7907"/>
                  </a:moveTo>
                  <a:cubicBezTo>
                    <a:pt x="8277" y="7907"/>
                    <a:pt x="8168" y="8071"/>
                    <a:pt x="8207" y="8275"/>
                  </a:cubicBezTo>
                  <a:cubicBezTo>
                    <a:pt x="8247" y="8479"/>
                    <a:pt x="8421" y="8646"/>
                    <a:pt x="8597" y="8646"/>
                  </a:cubicBezTo>
                  <a:cubicBezTo>
                    <a:pt x="8772" y="8646"/>
                    <a:pt x="8880" y="8479"/>
                    <a:pt x="8838" y="8275"/>
                  </a:cubicBezTo>
                  <a:cubicBezTo>
                    <a:pt x="8797" y="8071"/>
                    <a:pt x="8623" y="7907"/>
                    <a:pt x="8450" y="7907"/>
                  </a:cubicBezTo>
                  <a:close/>
                  <a:moveTo>
                    <a:pt x="9221" y="7907"/>
                  </a:moveTo>
                  <a:cubicBezTo>
                    <a:pt x="9048" y="7907"/>
                    <a:pt x="8940" y="8071"/>
                    <a:pt x="8982" y="8275"/>
                  </a:cubicBezTo>
                  <a:cubicBezTo>
                    <a:pt x="9024" y="8479"/>
                    <a:pt x="9200" y="8646"/>
                    <a:pt x="9375" y="8646"/>
                  </a:cubicBezTo>
                  <a:cubicBezTo>
                    <a:pt x="9551" y="8646"/>
                    <a:pt x="9657" y="8479"/>
                    <a:pt x="9613" y="8275"/>
                  </a:cubicBezTo>
                  <a:cubicBezTo>
                    <a:pt x="9570" y="8071"/>
                    <a:pt x="9394" y="7907"/>
                    <a:pt x="9221" y="7907"/>
                  </a:cubicBezTo>
                  <a:close/>
                  <a:moveTo>
                    <a:pt x="9992" y="7907"/>
                  </a:moveTo>
                  <a:cubicBezTo>
                    <a:pt x="9818" y="7907"/>
                    <a:pt x="9713" y="8071"/>
                    <a:pt x="9757" y="8275"/>
                  </a:cubicBezTo>
                  <a:cubicBezTo>
                    <a:pt x="9801" y="8479"/>
                    <a:pt x="9979" y="8646"/>
                    <a:pt x="10154" y="8646"/>
                  </a:cubicBezTo>
                  <a:cubicBezTo>
                    <a:pt x="10330" y="8646"/>
                    <a:pt x="10434" y="8479"/>
                    <a:pt x="10388" y="8275"/>
                  </a:cubicBezTo>
                  <a:cubicBezTo>
                    <a:pt x="10343" y="8071"/>
                    <a:pt x="10165" y="7907"/>
                    <a:pt x="9992" y="7907"/>
                  </a:cubicBezTo>
                  <a:close/>
                  <a:moveTo>
                    <a:pt x="10763" y="7907"/>
                  </a:moveTo>
                  <a:cubicBezTo>
                    <a:pt x="10589" y="7907"/>
                    <a:pt x="10486" y="8071"/>
                    <a:pt x="10532" y="8275"/>
                  </a:cubicBezTo>
                  <a:cubicBezTo>
                    <a:pt x="10579" y="8479"/>
                    <a:pt x="10758" y="8646"/>
                    <a:pt x="10933" y="8646"/>
                  </a:cubicBezTo>
                  <a:cubicBezTo>
                    <a:pt x="11109" y="8646"/>
                    <a:pt x="11211" y="8479"/>
                    <a:pt x="11163" y="8275"/>
                  </a:cubicBezTo>
                  <a:cubicBezTo>
                    <a:pt x="11115" y="8071"/>
                    <a:pt x="10936" y="7907"/>
                    <a:pt x="10763" y="7907"/>
                  </a:cubicBezTo>
                  <a:close/>
                  <a:moveTo>
                    <a:pt x="11534" y="7907"/>
                  </a:moveTo>
                  <a:cubicBezTo>
                    <a:pt x="11361" y="7907"/>
                    <a:pt x="11259" y="8071"/>
                    <a:pt x="11308" y="8275"/>
                  </a:cubicBezTo>
                  <a:cubicBezTo>
                    <a:pt x="11356" y="8479"/>
                    <a:pt x="11538" y="8646"/>
                    <a:pt x="11713" y="8646"/>
                  </a:cubicBezTo>
                  <a:cubicBezTo>
                    <a:pt x="11888" y="8646"/>
                    <a:pt x="11989" y="8479"/>
                    <a:pt x="11938" y="8275"/>
                  </a:cubicBezTo>
                  <a:cubicBezTo>
                    <a:pt x="11888" y="8071"/>
                    <a:pt x="11708" y="7907"/>
                    <a:pt x="11534" y="7907"/>
                  </a:cubicBezTo>
                  <a:close/>
                  <a:moveTo>
                    <a:pt x="12305" y="7907"/>
                  </a:moveTo>
                  <a:cubicBezTo>
                    <a:pt x="12131" y="7907"/>
                    <a:pt x="12032" y="8071"/>
                    <a:pt x="12083" y="8275"/>
                  </a:cubicBezTo>
                  <a:cubicBezTo>
                    <a:pt x="12134" y="8479"/>
                    <a:pt x="12317" y="8646"/>
                    <a:pt x="12493" y="8646"/>
                  </a:cubicBezTo>
                  <a:cubicBezTo>
                    <a:pt x="12668" y="8646"/>
                    <a:pt x="12767" y="8479"/>
                    <a:pt x="12714" y="8275"/>
                  </a:cubicBezTo>
                  <a:cubicBezTo>
                    <a:pt x="12662" y="8071"/>
                    <a:pt x="12478" y="7907"/>
                    <a:pt x="12305" y="7907"/>
                  </a:cubicBezTo>
                  <a:close/>
                  <a:moveTo>
                    <a:pt x="13836" y="7907"/>
                  </a:moveTo>
                  <a:cubicBezTo>
                    <a:pt x="13663" y="7907"/>
                    <a:pt x="13567" y="8071"/>
                    <a:pt x="13622" y="8275"/>
                  </a:cubicBezTo>
                  <a:cubicBezTo>
                    <a:pt x="13677" y="8479"/>
                    <a:pt x="13864" y="8646"/>
                    <a:pt x="14040" y="8646"/>
                  </a:cubicBezTo>
                  <a:cubicBezTo>
                    <a:pt x="14215" y="8646"/>
                    <a:pt x="14310" y="8479"/>
                    <a:pt x="14253" y="8275"/>
                  </a:cubicBezTo>
                  <a:cubicBezTo>
                    <a:pt x="14196" y="8071"/>
                    <a:pt x="14010" y="7907"/>
                    <a:pt x="13836" y="7907"/>
                  </a:cubicBezTo>
                  <a:close/>
                  <a:moveTo>
                    <a:pt x="16150" y="7907"/>
                  </a:moveTo>
                  <a:cubicBezTo>
                    <a:pt x="15977" y="7907"/>
                    <a:pt x="15886" y="8071"/>
                    <a:pt x="15948" y="8275"/>
                  </a:cubicBezTo>
                  <a:cubicBezTo>
                    <a:pt x="16010" y="8479"/>
                    <a:pt x="16203" y="8646"/>
                    <a:pt x="16378" y="8646"/>
                  </a:cubicBezTo>
                  <a:cubicBezTo>
                    <a:pt x="16554" y="8646"/>
                    <a:pt x="16644" y="8479"/>
                    <a:pt x="16580" y="8275"/>
                  </a:cubicBezTo>
                  <a:cubicBezTo>
                    <a:pt x="16516" y="8071"/>
                    <a:pt x="16324" y="7907"/>
                    <a:pt x="16150" y="7907"/>
                  </a:cubicBezTo>
                  <a:close/>
                  <a:moveTo>
                    <a:pt x="1622" y="8820"/>
                  </a:moveTo>
                  <a:cubicBezTo>
                    <a:pt x="1446" y="8820"/>
                    <a:pt x="1320" y="8988"/>
                    <a:pt x="1339" y="9197"/>
                  </a:cubicBezTo>
                  <a:cubicBezTo>
                    <a:pt x="1359" y="9407"/>
                    <a:pt x="1519" y="9578"/>
                    <a:pt x="1696" y="9578"/>
                  </a:cubicBezTo>
                  <a:cubicBezTo>
                    <a:pt x="1874" y="9578"/>
                    <a:pt x="2000" y="9407"/>
                    <a:pt x="1978" y="9197"/>
                  </a:cubicBezTo>
                  <a:cubicBezTo>
                    <a:pt x="1957" y="8988"/>
                    <a:pt x="1797" y="8820"/>
                    <a:pt x="1622" y="8820"/>
                  </a:cubicBezTo>
                  <a:close/>
                  <a:moveTo>
                    <a:pt x="2405" y="8820"/>
                  </a:moveTo>
                  <a:cubicBezTo>
                    <a:pt x="2229" y="8820"/>
                    <a:pt x="2104" y="8988"/>
                    <a:pt x="2126" y="9197"/>
                  </a:cubicBezTo>
                  <a:cubicBezTo>
                    <a:pt x="2148" y="9407"/>
                    <a:pt x="2310" y="9578"/>
                    <a:pt x="2488" y="9578"/>
                  </a:cubicBezTo>
                  <a:cubicBezTo>
                    <a:pt x="2665" y="9578"/>
                    <a:pt x="2789" y="9407"/>
                    <a:pt x="2765" y="9197"/>
                  </a:cubicBezTo>
                  <a:cubicBezTo>
                    <a:pt x="2742" y="8988"/>
                    <a:pt x="2580" y="8820"/>
                    <a:pt x="2405" y="8820"/>
                  </a:cubicBezTo>
                  <a:close/>
                  <a:moveTo>
                    <a:pt x="3174" y="8820"/>
                  </a:moveTo>
                  <a:cubicBezTo>
                    <a:pt x="2999" y="8820"/>
                    <a:pt x="2876" y="8988"/>
                    <a:pt x="2900" y="9197"/>
                  </a:cubicBezTo>
                  <a:cubicBezTo>
                    <a:pt x="2925" y="9407"/>
                    <a:pt x="3088" y="9578"/>
                    <a:pt x="3266" y="9578"/>
                  </a:cubicBezTo>
                  <a:cubicBezTo>
                    <a:pt x="3443" y="9578"/>
                    <a:pt x="3566" y="9407"/>
                    <a:pt x="3539" y="9197"/>
                  </a:cubicBezTo>
                  <a:cubicBezTo>
                    <a:pt x="3513" y="8988"/>
                    <a:pt x="3350" y="8820"/>
                    <a:pt x="3174" y="8820"/>
                  </a:cubicBezTo>
                  <a:close/>
                  <a:moveTo>
                    <a:pt x="3957" y="8820"/>
                  </a:moveTo>
                  <a:cubicBezTo>
                    <a:pt x="3781" y="8820"/>
                    <a:pt x="3660" y="8988"/>
                    <a:pt x="3687" y="9197"/>
                  </a:cubicBezTo>
                  <a:cubicBezTo>
                    <a:pt x="3714" y="9407"/>
                    <a:pt x="3879" y="9578"/>
                    <a:pt x="4057" y="9578"/>
                  </a:cubicBezTo>
                  <a:cubicBezTo>
                    <a:pt x="4235" y="9578"/>
                    <a:pt x="4355" y="9407"/>
                    <a:pt x="4326" y="9197"/>
                  </a:cubicBezTo>
                  <a:cubicBezTo>
                    <a:pt x="4298" y="8988"/>
                    <a:pt x="4133" y="8820"/>
                    <a:pt x="3957" y="8820"/>
                  </a:cubicBezTo>
                  <a:close/>
                  <a:moveTo>
                    <a:pt x="4739" y="8820"/>
                  </a:moveTo>
                  <a:cubicBezTo>
                    <a:pt x="4563" y="8820"/>
                    <a:pt x="4444" y="8988"/>
                    <a:pt x="4473" y="9197"/>
                  </a:cubicBezTo>
                  <a:cubicBezTo>
                    <a:pt x="4502" y="9407"/>
                    <a:pt x="4669" y="9578"/>
                    <a:pt x="4847" y="9578"/>
                  </a:cubicBezTo>
                  <a:cubicBezTo>
                    <a:pt x="5024" y="9578"/>
                    <a:pt x="5144" y="9407"/>
                    <a:pt x="5113" y="9197"/>
                  </a:cubicBezTo>
                  <a:cubicBezTo>
                    <a:pt x="5082" y="8988"/>
                    <a:pt x="4915" y="8820"/>
                    <a:pt x="4739" y="8820"/>
                  </a:cubicBezTo>
                  <a:close/>
                  <a:moveTo>
                    <a:pt x="5522" y="8820"/>
                  </a:moveTo>
                  <a:cubicBezTo>
                    <a:pt x="5346" y="8820"/>
                    <a:pt x="5229" y="8988"/>
                    <a:pt x="5260" y="9197"/>
                  </a:cubicBezTo>
                  <a:cubicBezTo>
                    <a:pt x="5291" y="9407"/>
                    <a:pt x="5460" y="9578"/>
                    <a:pt x="5638" y="9578"/>
                  </a:cubicBezTo>
                  <a:cubicBezTo>
                    <a:pt x="5816" y="9578"/>
                    <a:pt x="5933" y="9407"/>
                    <a:pt x="5900" y="9197"/>
                  </a:cubicBezTo>
                  <a:cubicBezTo>
                    <a:pt x="5867" y="8988"/>
                    <a:pt x="5697" y="8820"/>
                    <a:pt x="5522" y="8820"/>
                  </a:cubicBezTo>
                  <a:close/>
                  <a:moveTo>
                    <a:pt x="6293" y="8820"/>
                  </a:moveTo>
                  <a:cubicBezTo>
                    <a:pt x="6117" y="8820"/>
                    <a:pt x="6001" y="8988"/>
                    <a:pt x="6035" y="9197"/>
                  </a:cubicBezTo>
                  <a:cubicBezTo>
                    <a:pt x="6069" y="9407"/>
                    <a:pt x="6240" y="9578"/>
                    <a:pt x="6418" y="9578"/>
                  </a:cubicBezTo>
                  <a:cubicBezTo>
                    <a:pt x="6595" y="9578"/>
                    <a:pt x="6710" y="9407"/>
                    <a:pt x="6674" y="9197"/>
                  </a:cubicBezTo>
                  <a:cubicBezTo>
                    <a:pt x="6639" y="8988"/>
                    <a:pt x="6468" y="8820"/>
                    <a:pt x="6293" y="8820"/>
                  </a:cubicBezTo>
                  <a:close/>
                  <a:moveTo>
                    <a:pt x="7075" y="8820"/>
                  </a:moveTo>
                  <a:cubicBezTo>
                    <a:pt x="6899" y="8820"/>
                    <a:pt x="6786" y="8988"/>
                    <a:pt x="6821" y="9197"/>
                  </a:cubicBezTo>
                  <a:cubicBezTo>
                    <a:pt x="6858" y="9407"/>
                    <a:pt x="7031" y="9578"/>
                    <a:pt x="7209" y="9578"/>
                  </a:cubicBezTo>
                  <a:cubicBezTo>
                    <a:pt x="7386" y="9578"/>
                    <a:pt x="7499" y="9407"/>
                    <a:pt x="7461" y="9197"/>
                  </a:cubicBezTo>
                  <a:cubicBezTo>
                    <a:pt x="7423" y="8988"/>
                    <a:pt x="7250" y="8820"/>
                    <a:pt x="7075" y="8820"/>
                  </a:cubicBezTo>
                  <a:close/>
                  <a:moveTo>
                    <a:pt x="7858" y="8820"/>
                  </a:moveTo>
                  <a:cubicBezTo>
                    <a:pt x="7682" y="8820"/>
                    <a:pt x="7570" y="8988"/>
                    <a:pt x="7608" y="9197"/>
                  </a:cubicBezTo>
                  <a:cubicBezTo>
                    <a:pt x="7646" y="9407"/>
                    <a:pt x="7822" y="9578"/>
                    <a:pt x="7999" y="9578"/>
                  </a:cubicBezTo>
                  <a:cubicBezTo>
                    <a:pt x="8177" y="9578"/>
                    <a:pt x="8288" y="9407"/>
                    <a:pt x="8248" y="9197"/>
                  </a:cubicBezTo>
                  <a:cubicBezTo>
                    <a:pt x="8208" y="8988"/>
                    <a:pt x="8034" y="8820"/>
                    <a:pt x="7858" y="8820"/>
                  </a:cubicBezTo>
                  <a:close/>
                  <a:moveTo>
                    <a:pt x="8629" y="8820"/>
                  </a:moveTo>
                  <a:cubicBezTo>
                    <a:pt x="8453" y="8820"/>
                    <a:pt x="8343" y="8988"/>
                    <a:pt x="8383" y="9197"/>
                  </a:cubicBezTo>
                  <a:cubicBezTo>
                    <a:pt x="8424" y="9407"/>
                    <a:pt x="8601" y="9578"/>
                    <a:pt x="8779" y="9578"/>
                  </a:cubicBezTo>
                  <a:cubicBezTo>
                    <a:pt x="8956" y="9578"/>
                    <a:pt x="9065" y="9407"/>
                    <a:pt x="9023" y="9197"/>
                  </a:cubicBezTo>
                  <a:cubicBezTo>
                    <a:pt x="8980" y="8988"/>
                    <a:pt x="8804" y="8820"/>
                    <a:pt x="8629" y="8820"/>
                  </a:cubicBezTo>
                  <a:close/>
                  <a:moveTo>
                    <a:pt x="9411" y="8820"/>
                  </a:moveTo>
                  <a:cubicBezTo>
                    <a:pt x="9236" y="8820"/>
                    <a:pt x="9127" y="8988"/>
                    <a:pt x="9170" y="9197"/>
                  </a:cubicBezTo>
                  <a:cubicBezTo>
                    <a:pt x="9213" y="9407"/>
                    <a:pt x="9392" y="9578"/>
                    <a:pt x="9569" y="9578"/>
                  </a:cubicBezTo>
                  <a:cubicBezTo>
                    <a:pt x="9747" y="9578"/>
                    <a:pt x="9855" y="9407"/>
                    <a:pt x="9810" y="9197"/>
                  </a:cubicBezTo>
                  <a:cubicBezTo>
                    <a:pt x="9765" y="8988"/>
                    <a:pt x="9587" y="8820"/>
                    <a:pt x="9411" y="8820"/>
                  </a:cubicBezTo>
                  <a:close/>
                  <a:moveTo>
                    <a:pt x="10194" y="8820"/>
                  </a:moveTo>
                  <a:cubicBezTo>
                    <a:pt x="10018" y="8820"/>
                    <a:pt x="9912" y="8988"/>
                    <a:pt x="9957" y="9197"/>
                  </a:cubicBezTo>
                  <a:cubicBezTo>
                    <a:pt x="10002" y="9407"/>
                    <a:pt x="10183" y="9578"/>
                    <a:pt x="10360" y="9578"/>
                  </a:cubicBezTo>
                  <a:cubicBezTo>
                    <a:pt x="10538" y="9578"/>
                    <a:pt x="10643" y="9407"/>
                    <a:pt x="10596" y="9197"/>
                  </a:cubicBezTo>
                  <a:cubicBezTo>
                    <a:pt x="10549" y="8988"/>
                    <a:pt x="10370" y="8820"/>
                    <a:pt x="10194" y="8820"/>
                  </a:cubicBezTo>
                  <a:close/>
                  <a:moveTo>
                    <a:pt x="10976" y="8820"/>
                  </a:moveTo>
                  <a:cubicBezTo>
                    <a:pt x="10801" y="8820"/>
                    <a:pt x="10696" y="8988"/>
                    <a:pt x="10744" y="9197"/>
                  </a:cubicBezTo>
                  <a:cubicBezTo>
                    <a:pt x="10791" y="9407"/>
                    <a:pt x="10974" y="9578"/>
                    <a:pt x="11151" y="9578"/>
                  </a:cubicBezTo>
                  <a:cubicBezTo>
                    <a:pt x="11329" y="9578"/>
                    <a:pt x="11432" y="9407"/>
                    <a:pt x="11383" y="9197"/>
                  </a:cubicBezTo>
                  <a:cubicBezTo>
                    <a:pt x="11334" y="8988"/>
                    <a:pt x="11152" y="8820"/>
                    <a:pt x="10976" y="8820"/>
                  </a:cubicBezTo>
                  <a:close/>
                  <a:moveTo>
                    <a:pt x="11747" y="8820"/>
                  </a:moveTo>
                  <a:cubicBezTo>
                    <a:pt x="11572" y="8820"/>
                    <a:pt x="11470" y="8988"/>
                    <a:pt x="11519" y="9197"/>
                  </a:cubicBezTo>
                  <a:cubicBezTo>
                    <a:pt x="11569" y="9407"/>
                    <a:pt x="11754" y="9578"/>
                    <a:pt x="11931" y="9578"/>
                  </a:cubicBezTo>
                  <a:cubicBezTo>
                    <a:pt x="12109" y="9578"/>
                    <a:pt x="12210" y="9407"/>
                    <a:pt x="12158" y="9197"/>
                  </a:cubicBezTo>
                  <a:cubicBezTo>
                    <a:pt x="12107" y="8988"/>
                    <a:pt x="11923" y="8820"/>
                    <a:pt x="11747" y="8820"/>
                  </a:cubicBezTo>
                  <a:close/>
                  <a:moveTo>
                    <a:pt x="12531" y="8820"/>
                  </a:moveTo>
                  <a:cubicBezTo>
                    <a:pt x="12354" y="8820"/>
                    <a:pt x="12254" y="8988"/>
                    <a:pt x="12306" y="9197"/>
                  </a:cubicBezTo>
                  <a:cubicBezTo>
                    <a:pt x="12358" y="9407"/>
                    <a:pt x="12544" y="9578"/>
                    <a:pt x="12722" y="9578"/>
                  </a:cubicBezTo>
                  <a:cubicBezTo>
                    <a:pt x="12900" y="9578"/>
                    <a:pt x="13000" y="9407"/>
                    <a:pt x="12946" y="9197"/>
                  </a:cubicBezTo>
                  <a:cubicBezTo>
                    <a:pt x="12892" y="8988"/>
                    <a:pt x="12706" y="8820"/>
                    <a:pt x="12531" y="8820"/>
                  </a:cubicBezTo>
                  <a:close/>
                  <a:moveTo>
                    <a:pt x="14085" y="8820"/>
                  </a:moveTo>
                  <a:cubicBezTo>
                    <a:pt x="13909" y="8820"/>
                    <a:pt x="13812" y="8988"/>
                    <a:pt x="13869" y="9197"/>
                  </a:cubicBezTo>
                  <a:cubicBezTo>
                    <a:pt x="13926" y="9407"/>
                    <a:pt x="14116" y="9578"/>
                    <a:pt x="14293" y="9578"/>
                  </a:cubicBezTo>
                  <a:cubicBezTo>
                    <a:pt x="14471" y="9578"/>
                    <a:pt x="14567" y="9407"/>
                    <a:pt x="14508" y="9197"/>
                  </a:cubicBezTo>
                  <a:cubicBezTo>
                    <a:pt x="14450" y="8988"/>
                    <a:pt x="14260" y="8820"/>
                    <a:pt x="14085" y="8820"/>
                  </a:cubicBezTo>
                  <a:close/>
                  <a:moveTo>
                    <a:pt x="14867" y="8820"/>
                  </a:moveTo>
                  <a:cubicBezTo>
                    <a:pt x="14692" y="8820"/>
                    <a:pt x="14597" y="8988"/>
                    <a:pt x="14656" y="9197"/>
                  </a:cubicBezTo>
                  <a:cubicBezTo>
                    <a:pt x="14715" y="9407"/>
                    <a:pt x="14907" y="9578"/>
                    <a:pt x="15084" y="9578"/>
                  </a:cubicBezTo>
                  <a:cubicBezTo>
                    <a:pt x="15262" y="9578"/>
                    <a:pt x="15357" y="9407"/>
                    <a:pt x="15295" y="9197"/>
                  </a:cubicBezTo>
                  <a:cubicBezTo>
                    <a:pt x="15235" y="8988"/>
                    <a:pt x="15043" y="8820"/>
                    <a:pt x="14867" y="8820"/>
                  </a:cubicBezTo>
                  <a:close/>
                  <a:moveTo>
                    <a:pt x="15650" y="8820"/>
                  </a:moveTo>
                  <a:cubicBezTo>
                    <a:pt x="15474" y="8820"/>
                    <a:pt x="15382" y="8988"/>
                    <a:pt x="15443" y="9197"/>
                  </a:cubicBezTo>
                  <a:cubicBezTo>
                    <a:pt x="15505" y="9407"/>
                    <a:pt x="15698" y="9578"/>
                    <a:pt x="15876" y="9578"/>
                  </a:cubicBezTo>
                  <a:cubicBezTo>
                    <a:pt x="16054" y="9578"/>
                    <a:pt x="16146" y="9407"/>
                    <a:pt x="16082" y="9197"/>
                  </a:cubicBezTo>
                  <a:cubicBezTo>
                    <a:pt x="16019" y="8988"/>
                    <a:pt x="15826" y="8820"/>
                    <a:pt x="15650" y="8820"/>
                  </a:cubicBezTo>
                  <a:close/>
                  <a:moveTo>
                    <a:pt x="1707" y="9754"/>
                  </a:moveTo>
                  <a:cubicBezTo>
                    <a:pt x="1529" y="9754"/>
                    <a:pt x="1401" y="9927"/>
                    <a:pt x="1422" y="10141"/>
                  </a:cubicBezTo>
                  <a:cubicBezTo>
                    <a:pt x="1442" y="10356"/>
                    <a:pt x="1604" y="10532"/>
                    <a:pt x="1784" y="10532"/>
                  </a:cubicBezTo>
                  <a:cubicBezTo>
                    <a:pt x="1964" y="10532"/>
                    <a:pt x="2091" y="10356"/>
                    <a:pt x="2069" y="10141"/>
                  </a:cubicBezTo>
                  <a:cubicBezTo>
                    <a:pt x="2047" y="9927"/>
                    <a:pt x="1885" y="9754"/>
                    <a:pt x="1707" y="9754"/>
                  </a:cubicBezTo>
                  <a:close/>
                  <a:moveTo>
                    <a:pt x="2501" y="9754"/>
                  </a:moveTo>
                  <a:cubicBezTo>
                    <a:pt x="2324" y="9754"/>
                    <a:pt x="2197" y="9927"/>
                    <a:pt x="2220" y="10141"/>
                  </a:cubicBezTo>
                  <a:cubicBezTo>
                    <a:pt x="2242" y="10356"/>
                    <a:pt x="2407" y="10532"/>
                    <a:pt x="2587" y="10532"/>
                  </a:cubicBezTo>
                  <a:cubicBezTo>
                    <a:pt x="2767" y="10532"/>
                    <a:pt x="2892" y="10356"/>
                    <a:pt x="2868" y="10141"/>
                  </a:cubicBezTo>
                  <a:cubicBezTo>
                    <a:pt x="2843" y="9927"/>
                    <a:pt x="2679" y="9754"/>
                    <a:pt x="2501" y="9754"/>
                  </a:cubicBezTo>
                  <a:close/>
                  <a:moveTo>
                    <a:pt x="3295" y="9754"/>
                  </a:moveTo>
                  <a:cubicBezTo>
                    <a:pt x="3116" y="9754"/>
                    <a:pt x="2993" y="9927"/>
                    <a:pt x="3018" y="10141"/>
                  </a:cubicBezTo>
                  <a:cubicBezTo>
                    <a:pt x="3043" y="10356"/>
                    <a:pt x="3209" y="10532"/>
                    <a:pt x="3389" y="10532"/>
                  </a:cubicBezTo>
                  <a:cubicBezTo>
                    <a:pt x="3569" y="10532"/>
                    <a:pt x="3693" y="10356"/>
                    <a:pt x="3666" y="10141"/>
                  </a:cubicBezTo>
                  <a:cubicBezTo>
                    <a:pt x="3639" y="9927"/>
                    <a:pt x="3472" y="9754"/>
                    <a:pt x="3295" y="9754"/>
                  </a:cubicBezTo>
                  <a:close/>
                  <a:moveTo>
                    <a:pt x="4078" y="9754"/>
                  </a:moveTo>
                  <a:cubicBezTo>
                    <a:pt x="3899" y="9754"/>
                    <a:pt x="3777" y="9927"/>
                    <a:pt x="3804" y="10141"/>
                  </a:cubicBezTo>
                  <a:cubicBezTo>
                    <a:pt x="3832" y="10356"/>
                    <a:pt x="4000" y="10532"/>
                    <a:pt x="4180" y="10532"/>
                  </a:cubicBezTo>
                  <a:cubicBezTo>
                    <a:pt x="4360" y="10532"/>
                    <a:pt x="4482" y="10356"/>
                    <a:pt x="4453" y="10141"/>
                  </a:cubicBezTo>
                  <a:cubicBezTo>
                    <a:pt x="4423" y="9927"/>
                    <a:pt x="4255" y="9754"/>
                    <a:pt x="4078" y="9754"/>
                  </a:cubicBezTo>
                  <a:close/>
                  <a:moveTo>
                    <a:pt x="4871" y="9754"/>
                  </a:moveTo>
                  <a:cubicBezTo>
                    <a:pt x="4693" y="9754"/>
                    <a:pt x="4573" y="9927"/>
                    <a:pt x="4602" y="10141"/>
                  </a:cubicBezTo>
                  <a:cubicBezTo>
                    <a:pt x="4632" y="10356"/>
                    <a:pt x="4802" y="10532"/>
                    <a:pt x="4983" y="10532"/>
                  </a:cubicBezTo>
                  <a:cubicBezTo>
                    <a:pt x="5162" y="10532"/>
                    <a:pt x="5282" y="10356"/>
                    <a:pt x="5250" y="10141"/>
                  </a:cubicBezTo>
                  <a:cubicBezTo>
                    <a:pt x="5219" y="9927"/>
                    <a:pt x="5049" y="9754"/>
                    <a:pt x="4871" y="9754"/>
                  </a:cubicBezTo>
                  <a:close/>
                  <a:moveTo>
                    <a:pt x="5653" y="9754"/>
                  </a:moveTo>
                  <a:cubicBezTo>
                    <a:pt x="5475" y="9754"/>
                    <a:pt x="5357" y="9927"/>
                    <a:pt x="5389" y="10141"/>
                  </a:cubicBezTo>
                  <a:cubicBezTo>
                    <a:pt x="5421" y="10356"/>
                    <a:pt x="5593" y="10532"/>
                    <a:pt x="5774" y="10532"/>
                  </a:cubicBezTo>
                  <a:cubicBezTo>
                    <a:pt x="5953" y="10532"/>
                    <a:pt x="6071" y="10356"/>
                    <a:pt x="6037" y="10141"/>
                  </a:cubicBezTo>
                  <a:cubicBezTo>
                    <a:pt x="6003" y="9927"/>
                    <a:pt x="5831" y="9754"/>
                    <a:pt x="5653" y="9754"/>
                  </a:cubicBezTo>
                  <a:close/>
                  <a:moveTo>
                    <a:pt x="6448" y="9754"/>
                  </a:moveTo>
                  <a:cubicBezTo>
                    <a:pt x="6269" y="9754"/>
                    <a:pt x="6153" y="9927"/>
                    <a:pt x="6187" y="10141"/>
                  </a:cubicBezTo>
                  <a:cubicBezTo>
                    <a:pt x="6222" y="10356"/>
                    <a:pt x="6396" y="10532"/>
                    <a:pt x="6576" y="10532"/>
                  </a:cubicBezTo>
                  <a:cubicBezTo>
                    <a:pt x="6756" y="10532"/>
                    <a:pt x="6872" y="10356"/>
                    <a:pt x="6835" y="10141"/>
                  </a:cubicBezTo>
                  <a:cubicBezTo>
                    <a:pt x="6799" y="9927"/>
                    <a:pt x="6626" y="9754"/>
                    <a:pt x="6448" y="9754"/>
                  </a:cubicBezTo>
                  <a:close/>
                  <a:moveTo>
                    <a:pt x="7242" y="9754"/>
                  </a:moveTo>
                  <a:cubicBezTo>
                    <a:pt x="7064" y="9754"/>
                    <a:pt x="6949" y="9927"/>
                    <a:pt x="6986" y="10141"/>
                  </a:cubicBezTo>
                  <a:cubicBezTo>
                    <a:pt x="7023" y="10356"/>
                    <a:pt x="7199" y="10532"/>
                    <a:pt x="7379" y="10532"/>
                  </a:cubicBezTo>
                  <a:cubicBezTo>
                    <a:pt x="7558" y="10532"/>
                    <a:pt x="7673" y="10356"/>
                    <a:pt x="7634" y="10141"/>
                  </a:cubicBezTo>
                  <a:cubicBezTo>
                    <a:pt x="7595" y="9927"/>
                    <a:pt x="7420" y="9754"/>
                    <a:pt x="7242" y="9754"/>
                  </a:cubicBezTo>
                  <a:close/>
                  <a:moveTo>
                    <a:pt x="8024" y="9754"/>
                  </a:moveTo>
                  <a:cubicBezTo>
                    <a:pt x="7846" y="9754"/>
                    <a:pt x="7734" y="9927"/>
                    <a:pt x="7773" y="10141"/>
                  </a:cubicBezTo>
                  <a:cubicBezTo>
                    <a:pt x="7812" y="10356"/>
                    <a:pt x="7990" y="10532"/>
                    <a:pt x="8170" y="10532"/>
                  </a:cubicBezTo>
                  <a:cubicBezTo>
                    <a:pt x="8350" y="10532"/>
                    <a:pt x="8462" y="10356"/>
                    <a:pt x="8421" y="10141"/>
                  </a:cubicBezTo>
                  <a:cubicBezTo>
                    <a:pt x="8380" y="9927"/>
                    <a:pt x="8202" y="9754"/>
                    <a:pt x="8024" y="9754"/>
                  </a:cubicBezTo>
                  <a:close/>
                  <a:moveTo>
                    <a:pt x="8819" y="9754"/>
                  </a:moveTo>
                  <a:cubicBezTo>
                    <a:pt x="8641" y="9754"/>
                    <a:pt x="8530" y="9927"/>
                    <a:pt x="8571" y="10141"/>
                  </a:cubicBezTo>
                  <a:cubicBezTo>
                    <a:pt x="8613" y="10356"/>
                    <a:pt x="8793" y="10532"/>
                    <a:pt x="8973" y="10532"/>
                  </a:cubicBezTo>
                  <a:cubicBezTo>
                    <a:pt x="9153" y="10532"/>
                    <a:pt x="9263" y="10356"/>
                    <a:pt x="9219" y="10141"/>
                  </a:cubicBezTo>
                  <a:cubicBezTo>
                    <a:pt x="9176" y="9927"/>
                    <a:pt x="8997" y="9754"/>
                    <a:pt x="8819" y="9754"/>
                  </a:cubicBezTo>
                  <a:close/>
                  <a:moveTo>
                    <a:pt x="9601" y="9754"/>
                  </a:moveTo>
                  <a:cubicBezTo>
                    <a:pt x="9424" y="9754"/>
                    <a:pt x="9314" y="9927"/>
                    <a:pt x="9358" y="10141"/>
                  </a:cubicBezTo>
                  <a:cubicBezTo>
                    <a:pt x="9402" y="10356"/>
                    <a:pt x="9584" y="10532"/>
                    <a:pt x="9764" y="10532"/>
                  </a:cubicBezTo>
                  <a:cubicBezTo>
                    <a:pt x="9944" y="10532"/>
                    <a:pt x="10052" y="10356"/>
                    <a:pt x="10006" y="10141"/>
                  </a:cubicBezTo>
                  <a:cubicBezTo>
                    <a:pt x="9960" y="9927"/>
                    <a:pt x="9779" y="9754"/>
                    <a:pt x="9601" y="9754"/>
                  </a:cubicBezTo>
                  <a:close/>
                  <a:moveTo>
                    <a:pt x="10395" y="9754"/>
                  </a:moveTo>
                  <a:cubicBezTo>
                    <a:pt x="10217" y="9754"/>
                    <a:pt x="10110" y="9927"/>
                    <a:pt x="10157" y="10141"/>
                  </a:cubicBezTo>
                  <a:cubicBezTo>
                    <a:pt x="10203" y="10356"/>
                    <a:pt x="10387" y="10532"/>
                    <a:pt x="10567" y="10532"/>
                  </a:cubicBezTo>
                  <a:cubicBezTo>
                    <a:pt x="10747" y="10532"/>
                    <a:pt x="10853" y="10356"/>
                    <a:pt x="10804" y="10141"/>
                  </a:cubicBezTo>
                  <a:cubicBezTo>
                    <a:pt x="10756" y="9927"/>
                    <a:pt x="10574" y="9754"/>
                    <a:pt x="10395" y="9754"/>
                  </a:cubicBezTo>
                  <a:close/>
                  <a:moveTo>
                    <a:pt x="11190" y="9754"/>
                  </a:moveTo>
                  <a:cubicBezTo>
                    <a:pt x="11012" y="9754"/>
                    <a:pt x="10907" y="9927"/>
                    <a:pt x="10955" y="10141"/>
                  </a:cubicBezTo>
                  <a:cubicBezTo>
                    <a:pt x="11004" y="10356"/>
                    <a:pt x="11190" y="10532"/>
                    <a:pt x="11370" y="10532"/>
                  </a:cubicBezTo>
                  <a:cubicBezTo>
                    <a:pt x="11550" y="10532"/>
                    <a:pt x="11654" y="10356"/>
                    <a:pt x="11603" y="10141"/>
                  </a:cubicBezTo>
                  <a:cubicBezTo>
                    <a:pt x="11553" y="9927"/>
                    <a:pt x="11368" y="9754"/>
                    <a:pt x="11190" y="9754"/>
                  </a:cubicBezTo>
                  <a:close/>
                  <a:moveTo>
                    <a:pt x="11973" y="9754"/>
                  </a:moveTo>
                  <a:cubicBezTo>
                    <a:pt x="11794" y="9754"/>
                    <a:pt x="11691" y="9927"/>
                    <a:pt x="11742" y="10141"/>
                  </a:cubicBezTo>
                  <a:cubicBezTo>
                    <a:pt x="11793" y="10356"/>
                    <a:pt x="11981" y="10532"/>
                    <a:pt x="12161" y="10532"/>
                  </a:cubicBezTo>
                  <a:cubicBezTo>
                    <a:pt x="12341" y="10532"/>
                    <a:pt x="12443" y="10356"/>
                    <a:pt x="12390" y="10141"/>
                  </a:cubicBezTo>
                  <a:cubicBezTo>
                    <a:pt x="12337" y="9927"/>
                    <a:pt x="12151" y="9754"/>
                    <a:pt x="11973" y="9754"/>
                  </a:cubicBezTo>
                  <a:close/>
                  <a:moveTo>
                    <a:pt x="12767" y="9754"/>
                  </a:moveTo>
                  <a:cubicBezTo>
                    <a:pt x="12589" y="9754"/>
                    <a:pt x="12488" y="9927"/>
                    <a:pt x="12541" y="10141"/>
                  </a:cubicBezTo>
                  <a:cubicBezTo>
                    <a:pt x="12595" y="10356"/>
                    <a:pt x="12784" y="10532"/>
                    <a:pt x="12964" y="10532"/>
                  </a:cubicBezTo>
                  <a:cubicBezTo>
                    <a:pt x="13144" y="10532"/>
                    <a:pt x="13245" y="10356"/>
                    <a:pt x="13189" y="10141"/>
                  </a:cubicBezTo>
                  <a:cubicBezTo>
                    <a:pt x="13134" y="9927"/>
                    <a:pt x="12945" y="9754"/>
                    <a:pt x="12767" y="9754"/>
                  </a:cubicBezTo>
                  <a:close/>
                  <a:moveTo>
                    <a:pt x="2611" y="10709"/>
                  </a:moveTo>
                  <a:cubicBezTo>
                    <a:pt x="2430" y="10709"/>
                    <a:pt x="2302" y="10885"/>
                    <a:pt x="2325" y="11105"/>
                  </a:cubicBezTo>
                  <a:cubicBezTo>
                    <a:pt x="2348" y="11327"/>
                    <a:pt x="2516" y="11508"/>
                    <a:pt x="2698" y="11508"/>
                  </a:cubicBezTo>
                  <a:cubicBezTo>
                    <a:pt x="2880" y="11508"/>
                    <a:pt x="3008" y="11327"/>
                    <a:pt x="2982" y="11105"/>
                  </a:cubicBezTo>
                  <a:cubicBezTo>
                    <a:pt x="2957" y="10885"/>
                    <a:pt x="2790" y="10709"/>
                    <a:pt x="2611" y="10709"/>
                  </a:cubicBezTo>
                  <a:close/>
                  <a:moveTo>
                    <a:pt x="3403" y="10709"/>
                  </a:moveTo>
                  <a:cubicBezTo>
                    <a:pt x="3223" y="10709"/>
                    <a:pt x="3098" y="10885"/>
                    <a:pt x="3123" y="11105"/>
                  </a:cubicBezTo>
                  <a:cubicBezTo>
                    <a:pt x="3149" y="11327"/>
                    <a:pt x="3318" y="11508"/>
                    <a:pt x="3500" y="11508"/>
                  </a:cubicBezTo>
                  <a:cubicBezTo>
                    <a:pt x="3683" y="11508"/>
                    <a:pt x="3808" y="11327"/>
                    <a:pt x="3780" y="11105"/>
                  </a:cubicBezTo>
                  <a:cubicBezTo>
                    <a:pt x="3752" y="10885"/>
                    <a:pt x="3584" y="10709"/>
                    <a:pt x="3403" y="10709"/>
                  </a:cubicBezTo>
                  <a:close/>
                  <a:moveTo>
                    <a:pt x="4210" y="10709"/>
                  </a:moveTo>
                  <a:cubicBezTo>
                    <a:pt x="4029" y="10709"/>
                    <a:pt x="3905" y="10885"/>
                    <a:pt x="3933" y="11105"/>
                  </a:cubicBezTo>
                  <a:cubicBezTo>
                    <a:pt x="3962" y="11327"/>
                    <a:pt x="4132" y="11508"/>
                    <a:pt x="4315" y="11508"/>
                  </a:cubicBezTo>
                  <a:cubicBezTo>
                    <a:pt x="4497" y="11508"/>
                    <a:pt x="4621" y="11327"/>
                    <a:pt x="4590" y="11105"/>
                  </a:cubicBezTo>
                  <a:cubicBezTo>
                    <a:pt x="4560" y="10885"/>
                    <a:pt x="4390" y="10709"/>
                    <a:pt x="4210" y="10709"/>
                  </a:cubicBezTo>
                  <a:close/>
                  <a:moveTo>
                    <a:pt x="5003" y="10709"/>
                  </a:moveTo>
                  <a:cubicBezTo>
                    <a:pt x="4822" y="10709"/>
                    <a:pt x="4701" y="10885"/>
                    <a:pt x="4732" y="11105"/>
                  </a:cubicBezTo>
                  <a:cubicBezTo>
                    <a:pt x="4762" y="11327"/>
                    <a:pt x="4935" y="11508"/>
                    <a:pt x="5117" y="11508"/>
                  </a:cubicBezTo>
                  <a:cubicBezTo>
                    <a:pt x="5299" y="11508"/>
                    <a:pt x="5421" y="11327"/>
                    <a:pt x="5388" y="11105"/>
                  </a:cubicBezTo>
                  <a:cubicBezTo>
                    <a:pt x="5356" y="10885"/>
                    <a:pt x="5183" y="10709"/>
                    <a:pt x="5003" y="10709"/>
                  </a:cubicBezTo>
                  <a:close/>
                  <a:moveTo>
                    <a:pt x="5809" y="10709"/>
                  </a:moveTo>
                  <a:cubicBezTo>
                    <a:pt x="5628" y="10709"/>
                    <a:pt x="5509" y="10885"/>
                    <a:pt x="5542" y="11105"/>
                  </a:cubicBezTo>
                  <a:cubicBezTo>
                    <a:pt x="5575" y="11327"/>
                    <a:pt x="5749" y="11508"/>
                    <a:pt x="5932" y="11508"/>
                  </a:cubicBezTo>
                  <a:cubicBezTo>
                    <a:pt x="6115" y="11508"/>
                    <a:pt x="6234" y="11327"/>
                    <a:pt x="6199" y="11105"/>
                  </a:cubicBezTo>
                  <a:cubicBezTo>
                    <a:pt x="6164" y="10885"/>
                    <a:pt x="5989" y="10709"/>
                    <a:pt x="5809" y="10709"/>
                  </a:cubicBezTo>
                  <a:close/>
                  <a:moveTo>
                    <a:pt x="6603" y="10709"/>
                  </a:moveTo>
                  <a:cubicBezTo>
                    <a:pt x="6423" y="10709"/>
                    <a:pt x="6305" y="10885"/>
                    <a:pt x="6340" y="11105"/>
                  </a:cubicBezTo>
                  <a:cubicBezTo>
                    <a:pt x="6376" y="11327"/>
                    <a:pt x="6552" y="11508"/>
                    <a:pt x="6735" y="11508"/>
                  </a:cubicBezTo>
                  <a:cubicBezTo>
                    <a:pt x="6917" y="11508"/>
                    <a:pt x="7034" y="11327"/>
                    <a:pt x="6997" y="11105"/>
                  </a:cubicBezTo>
                  <a:cubicBezTo>
                    <a:pt x="6959" y="10885"/>
                    <a:pt x="6784" y="10709"/>
                    <a:pt x="6603" y="10709"/>
                  </a:cubicBezTo>
                  <a:close/>
                  <a:moveTo>
                    <a:pt x="7409" y="10709"/>
                  </a:moveTo>
                  <a:cubicBezTo>
                    <a:pt x="7228" y="10709"/>
                    <a:pt x="7113" y="10885"/>
                    <a:pt x="7150" y="11105"/>
                  </a:cubicBezTo>
                  <a:cubicBezTo>
                    <a:pt x="7188" y="11327"/>
                    <a:pt x="7367" y="11508"/>
                    <a:pt x="7550" y="11508"/>
                  </a:cubicBezTo>
                  <a:cubicBezTo>
                    <a:pt x="7732" y="11508"/>
                    <a:pt x="7847" y="11327"/>
                    <a:pt x="7807" y="11105"/>
                  </a:cubicBezTo>
                  <a:cubicBezTo>
                    <a:pt x="7767" y="10885"/>
                    <a:pt x="7589" y="10709"/>
                    <a:pt x="7409" y="10709"/>
                  </a:cubicBezTo>
                  <a:close/>
                  <a:moveTo>
                    <a:pt x="8203" y="10709"/>
                  </a:moveTo>
                  <a:cubicBezTo>
                    <a:pt x="8023" y="10709"/>
                    <a:pt x="7909" y="10885"/>
                    <a:pt x="7949" y="11105"/>
                  </a:cubicBezTo>
                  <a:cubicBezTo>
                    <a:pt x="7989" y="11327"/>
                    <a:pt x="8170" y="11508"/>
                    <a:pt x="8353" y="11508"/>
                  </a:cubicBezTo>
                  <a:cubicBezTo>
                    <a:pt x="8535" y="11508"/>
                    <a:pt x="8648" y="11327"/>
                    <a:pt x="8606" y="11105"/>
                  </a:cubicBezTo>
                  <a:cubicBezTo>
                    <a:pt x="8564" y="10885"/>
                    <a:pt x="8384" y="10709"/>
                    <a:pt x="8203" y="10709"/>
                  </a:cubicBezTo>
                  <a:close/>
                  <a:moveTo>
                    <a:pt x="9009" y="10709"/>
                  </a:moveTo>
                  <a:cubicBezTo>
                    <a:pt x="8829" y="10709"/>
                    <a:pt x="8717" y="10885"/>
                    <a:pt x="8759" y="11105"/>
                  </a:cubicBezTo>
                  <a:cubicBezTo>
                    <a:pt x="8802" y="11327"/>
                    <a:pt x="8985" y="11508"/>
                    <a:pt x="9167" y="11508"/>
                  </a:cubicBezTo>
                  <a:cubicBezTo>
                    <a:pt x="9349" y="11508"/>
                    <a:pt x="9461" y="11327"/>
                    <a:pt x="9416" y="11105"/>
                  </a:cubicBezTo>
                  <a:cubicBezTo>
                    <a:pt x="9371" y="10885"/>
                    <a:pt x="9190" y="10709"/>
                    <a:pt x="9009" y="10709"/>
                  </a:cubicBezTo>
                  <a:close/>
                  <a:moveTo>
                    <a:pt x="9803" y="10709"/>
                  </a:moveTo>
                  <a:cubicBezTo>
                    <a:pt x="9623" y="10709"/>
                    <a:pt x="9513" y="10885"/>
                    <a:pt x="9558" y="11105"/>
                  </a:cubicBezTo>
                  <a:cubicBezTo>
                    <a:pt x="9603" y="11327"/>
                    <a:pt x="9789" y="11508"/>
                    <a:pt x="9970" y="11508"/>
                  </a:cubicBezTo>
                  <a:cubicBezTo>
                    <a:pt x="10153" y="11508"/>
                    <a:pt x="10262" y="11327"/>
                    <a:pt x="10215" y="11105"/>
                  </a:cubicBezTo>
                  <a:cubicBezTo>
                    <a:pt x="10167" y="10885"/>
                    <a:pt x="9983" y="10709"/>
                    <a:pt x="9803" y="10709"/>
                  </a:cubicBezTo>
                  <a:close/>
                  <a:moveTo>
                    <a:pt x="10609" y="10709"/>
                  </a:moveTo>
                  <a:cubicBezTo>
                    <a:pt x="10429" y="10709"/>
                    <a:pt x="10321" y="10885"/>
                    <a:pt x="10369" y="11105"/>
                  </a:cubicBezTo>
                  <a:cubicBezTo>
                    <a:pt x="10416" y="11327"/>
                    <a:pt x="10603" y="11508"/>
                    <a:pt x="10785" y="11508"/>
                  </a:cubicBezTo>
                  <a:cubicBezTo>
                    <a:pt x="10968" y="11508"/>
                    <a:pt x="11074" y="11327"/>
                    <a:pt x="11025" y="11105"/>
                  </a:cubicBezTo>
                  <a:cubicBezTo>
                    <a:pt x="10975" y="10885"/>
                    <a:pt x="10790" y="10709"/>
                    <a:pt x="10609" y="10709"/>
                  </a:cubicBezTo>
                  <a:close/>
                  <a:moveTo>
                    <a:pt x="11403" y="10709"/>
                  </a:moveTo>
                  <a:cubicBezTo>
                    <a:pt x="11223" y="10709"/>
                    <a:pt x="11117" y="10885"/>
                    <a:pt x="11167" y="11105"/>
                  </a:cubicBezTo>
                  <a:cubicBezTo>
                    <a:pt x="11217" y="11327"/>
                    <a:pt x="11406" y="11508"/>
                    <a:pt x="11588" y="11508"/>
                  </a:cubicBezTo>
                  <a:cubicBezTo>
                    <a:pt x="11771" y="11508"/>
                    <a:pt x="11875" y="11327"/>
                    <a:pt x="11823" y="11105"/>
                  </a:cubicBezTo>
                  <a:cubicBezTo>
                    <a:pt x="11771" y="10885"/>
                    <a:pt x="11584" y="10709"/>
                    <a:pt x="11403" y="10709"/>
                  </a:cubicBezTo>
                  <a:close/>
                  <a:moveTo>
                    <a:pt x="12210" y="10709"/>
                  </a:moveTo>
                  <a:cubicBezTo>
                    <a:pt x="12029" y="10709"/>
                    <a:pt x="11925" y="10885"/>
                    <a:pt x="11978" y="11105"/>
                  </a:cubicBezTo>
                  <a:cubicBezTo>
                    <a:pt x="12030" y="11327"/>
                    <a:pt x="12221" y="11508"/>
                    <a:pt x="12403" y="11508"/>
                  </a:cubicBezTo>
                  <a:cubicBezTo>
                    <a:pt x="12586" y="11508"/>
                    <a:pt x="12689" y="11327"/>
                    <a:pt x="12634" y="11105"/>
                  </a:cubicBezTo>
                  <a:cubicBezTo>
                    <a:pt x="12580" y="10885"/>
                    <a:pt x="12390" y="10709"/>
                    <a:pt x="12210" y="10709"/>
                  </a:cubicBezTo>
                  <a:close/>
                  <a:moveTo>
                    <a:pt x="13004" y="10709"/>
                  </a:moveTo>
                  <a:cubicBezTo>
                    <a:pt x="12823" y="10709"/>
                    <a:pt x="12722" y="10885"/>
                    <a:pt x="12776" y="11105"/>
                  </a:cubicBezTo>
                  <a:cubicBezTo>
                    <a:pt x="12831" y="11327"/>
                    <a:pt x="13024" y="11508"/>
                    <a:pt x="13207" y="11508"/>
                  </a:cubicBezTo>
                  <a:cubicBezTo>
                    <a:pt x="13389" y="11508"/>
                    <a:pt x="13490" y="11327"/>
                    <a:pt x="13433" y="11105"/>
                  </a:cubicBezTo>
                  <a:cubicBezTo>
                    <a:pt x="13376" y="10885"/>
                    <a:pt x="13184" y="10709"/>
                    <a:pt x="13004" y="10709"/>
                  </a:cubicBezTo>
                  <a:close/>
                  <a:moveTo>
                    <a:pt x="1902" y="11684"/>
                  </a:moveTo>
                  <a:cubicBezTo>
                    <a:pt x="1719" y="11684"/>
                    <a:pt x="1588" y="11866"/>
                    <a:pt x="1609" y="12092"/>
                  </a:cubicBezTo>
                  <a:cubicBezTo>
                    <a:pt x="1631" y="12320"/>
                    <a:pt x="1798" y="12505"/>
                    <a:pt x="1983" y="12505"/>
                  </a:cubicBezTo>
                  <a:cubicBezTo>
                    <a:pt x="2167" y="12505"/>
                    <a:pt x="2298" y="12320"/>
                    <a:pt x="2275" y="12092"/>
                  </a:cubicBezTo>
                  <a:cubicBezTo>
                    <a:pt x="2251" y="11866"/>
                    <a:pt x="2084" y="11684"/>
                    <a:pt x="1902" y="11684"/>
                  </a:cubicBezTo>
                  <a:close/>
                  <a:moveTo>
                    <a:pt x="2707" y="11684"/>
                  </a:moveTo>
                  <a:cubicBezTo>
                    <a:pt x="2525" y="11684"/>
                    <a:pt x="2395" y="11866"/>
                    <a:pt x="2419" y="12092"/>
                  </a:cubicBezTo>
                  <a:cubicBezTo>
                    <a:pt x="2443" y="12320"/>
                    <a:pt x="2613" y="12505"/>
                    <a:pt x="2798" y="12505"/>
                  </a:cubicBezTo>
                  <a:cubicBezTo>
                    <a:pt x="2982" y="12505"/>
                    <a:pt x="3111" y="12320"/>
                    <a:pt x="3085" y="12092"/>
                  </a:cubicBezTo>
                  <a:cubicBezTo>
                    <a:pt x="3059" y="11866"/>
                    <a:pt x="2890" y="11684"/>
                    <a:pt x="2707" y="11684"/>
                  </a:cubicBezTo>
                  <a:close/>
                  <a:moveTo>
                    <a:pt x="5147" y="11684"/>
                  </a:moveTo>
                  <a:cubicBezTo>
                    <a:pt x="4964" y="11684"/>
                    <a:pt x="4841" y="11866"/>
                    <a:pt x="4873" y="12092"/>
                  </a:cubicBezTo>
                  <a:cubicBezTo>
                    <a:pt x="4904" y="12320"/>
                    <a:pt x="5079" y="12505"/>
                    <a:pt x="5264" y="12505"/>
                  </a:cubicBezTo>
                  <a:cubicBezTo>
                    <a:pt x="5449" y="12505"/>
                    <a:pt x="5572" y="12320"/>
                    <a:pt x="5538" y="12092"/>
                  </a:cubicBezTo>
                  <a:cubicBezTo>
                    <a:pt x="5505" y="11866"/>
                    <a:pt x="5330" y="11684"/>
                    <a:pt x="5147" y="11684"/>
                  </a:cubicBezTo>
                  <a:close/>
                  <a:moveTo>
                    <a:pt x="5953" y="11684"/>
                  </a:moveTo>
                  <a:cubicBezTo>
                    <a:pt x="5769" y="11684"/>
                    <a:pt x="5649" y="11866"/>
                    <a:pt x="5683" y="12092"/>
                  </a:cubicBezTo>
                  <a:cubicBezTo>
                    <a:pt x="5717" y="12320"/>
                    <a:pt x="5894" y="12505"/>
                    <a:pt x="6079" y="12505"/>
                  </a:cubicBezTo>
                  <a:cubicBezTo>
                    <a:pt x="6264" y="12505"/>
                    <a:pt x="6385" y="12320"/>
                    <a:pt x="6349" y="12092"/>
                  </a:cubicBezTo>
                  <a:cubicBezTo>
                    <a:pt x="6313" y="11866"/>
                    <a:pt x="6135" y="11684"/>
                    <a:pt x="5953" y="11684"/>
                  </a:cubicBezTo>
                  <a:close/>
                  <a:moveTo>
                    <a:pt x="6771" y="11684"/>
                  </a:moveTo>
                  <a:cubicBezTo>
                    <a:pt x="6588" y="11684"/>
                    <a:pt x="6469" y="11866"/>
                    <a:pt x="6505" y="12092"/>
                  </a:cubicBezTo>
                  <a:cubicBezTo>
                    <a:pt x="6541" y="12320"/>
                    <a:pt x="6721" y="12505"/>
                    <a:pt x="6906" y="12505"/>
                  </a:cubicBezTo>
                  <a:cubicBezTo>
                    <a:pt x="7091" y="12505"/>
                    <a:pt x="7209" y="12320"/>
                    <a:pt x="7170" y="12092"/>
                  </a:cubicBezTo>
                  <a:cubicBezTo>
                    <a:pt x="7132" y="11866"/>
                    <a:pt x="6953" y="11684"/>
                    <a:pt x="6771" y="11684"/>
                  </a:cubicBezTo>
                  <a:close/>
                  <a:moveTo>
                    <a:pt x="7576" y="11684"/>
                  </a:moveTo>
                  <a:cubicBezTo>
                    <a:pt x="7393" y="11684"/>
                    <a:pt x="7276" y="11866"/>
                    <a:pt x="7315" y="12092"/>
                  </a:cubicBezTo>
                  <a:cubicBezTo>
                    <a:pt x="7354" y="12320"/>
                    <a:pt x="7536" y="12505"/>
                    <a:pt x="7721" y="12505"/>
                  </a:cubicBezTo>
                  <a:cubicBezTo>
                    <a:pt x="7905" y="12505"/>
                    <a:pt x="8022" y="12320"/>
                    <a:pt x="7980" y="12092"/>
                  </a:cubicBezTo>
                  <a:cubicBezTo>
                    <a:pt x="7940" y="11866"/>
                    <a:pt x="7758" y="11684"/>
                    <a:pt x="7576" y="11684"/>
                  </a:cubicBezTo>
                  <a:close/>
                  <a:moveTo>
                    <a:pt x="8393" y="11684"/>
                  </a:moveTo>
                  <a:cubicBezTo>
                    <a:pt x="8211" y="11684"/>
                    <a:pt x="8096" y="11866"/>
                    <a:pt x="8137" y="12092"/>
                  </a:cubicBezTo>
                  <a:cubicBezTo>
                    <a:pt x="8179" y="12320"/>
                    <a:pt x="8362" y="12505"/>
                    <a:pt x="8547" y="12505"/>
                  </a:cubicBezTo>
                  <a:cubicBezTo>
                    <a:pt x="8732" y="12505"/>
                    <a:pt x="8846" y="12320"/>
                    <a:pt x="8803" y="12092"/>
                  </a:cubicBezTo>
                  <a:cubicBezTo>
                    <a:pt x="8759" y="11866"/>
                    <a:pt x="8576" y="11684"/>
                    <a:pt x="8393" y="11684"/>
                  </a:cubicBezTo>
                  <a:close/>
                  <a:moveTo>
                    <a:pt x="9200" y="11684"/>
                  </a:moveTo>
                  <a:cubicBezTo>
                    <a:pt x="9017" y="11684"/>
                    <a:pt x="8904" y="11866"/>
                    <a:pt x="8947" y="12092"/>
                  </a:cubicBezTo>
                  <a:cubicBezTo>
                    <a:pt x="8991" y="12320"/>
                    <a:pt x="9177" y="12505"/>
                    <a:pt x="9362" y="12505"/>
                  </a:cubicBezTo>
                  <a:cubicBezTo>
                    <a:pt x="9547" y="12505"/>
                    <a:pt x="9659" y="12320"/>
                    <a:pt x="9613" y="12092"/>
                  </a:cubicBezTo>
                  <a:cubicBezTo>
                    <a:pt x="9567" y="11866"/>
                    <a:pt x="9382" y="11684"/>
                    <a:pt x="9200" y="11684"/>
                  </a:cubicBezTo>
                  <a:close/>
                  <a:moveTo>
                    <a:pt x="10005" y="11684"/>
                  </a:moveTo>
                  <a:cubicBezTo>
                    <a:pt x="9823" y="11684"/>
                    <a:pt x="9712" y="11866"/>
                    <a:pt x="9758" y="12092"/>
                  </a:cubicBezTo>
                  <a:cubicBezTo>
                    <a:pt x="9804" y="12320"/>
                    <a:pt x="9993" y="12505"/>
                    <a:pt x="10177" y="12505"/>
                  </a:cubicBezTo>
                  <a:cubicBezTo>
                    <a:pt x="10362" y="12505"/>
                    <a:pt x="10472" y="12320"/>
                    <a:pt x="10423" y="12092"/>
                  </a:cubicBezTo>
                  <a:cubicBezTo>
                    <a:pt x="10375" y="11866"/>
                    <a:pt x="10188" y="11684"/>
                    <a:pt x="10005" y="11684"/>
                  </a:cubicBezTo>
                  <a:close/>
                  <a:moveTo>
                    <a:pt x="10823" y="11684"/>
                  </a:moveTo>
                  <a:cubicBezTo>
                    <a:pt x="10640" y="11684"/>
                    <a:pt x="10531" y="11866"/>
                    <a:pt x="10580" y="12092"/>
                  </a:cubicBezTo>
                  <a:cubicBezTo>
                    <a:pt x="10629" y="12320"/>
                    <a:pt x="10819" y="12505"/>
                    <a:pt x="11003" y="12505"/>
                  </a:cubicBezTo>
                  <a:cubicBezTo>
                    <a:pt x="11189" y="12505"/>
                    <a:pt x="11297" y="12320"/>
                    <a:pt x="11245" y="12092"/>
                  </a:cubicBezTo>
                  <a:cubicBezTo>
                    <a:pt x="11195" y="11866"/>
                    <a:pt x="11006" y="11684"/>
                    <a:pt x="10823" y="11684"/>
                  </a:cubicBezTo>
                  <a:close/>
                  <a:moveTo>
                    <a:pt x="11628" y="11684"/>
                  </a:moveTo>
                  <a:cubicBezTo>
                    <a:pt x="11446" y="11684"/>
                    <a:pt x="11339" y="11866"/>
                    <a:pt x="11390" y="12092"/>
                  </a:cubicBezTo>
                  <a:cubicBezTo>
                    <a:pt x="11442" y="12320"/>
                    <a:pt x="11634" y="12505"/>
                    <a:pt x="11818" y="12505"/>
                  </a:cubicBezTo>
                  <a:cubicBezTo>
                    <a:pt x="12003" y="12505"/>
                    <a:pt x="12109" y="12320"/>
                    <a:pt x="12055" y="12092"/>
                  </a:cubicBezTo>
                  <a:cubicBezTo>
                    <a:pt x="12002" y="11866"/>
                    <a:pt x="11811" y="11684"/>
                    <a:pt x="11628" y="11684"/>
                  </a:cubicBezTo>
                  <a:close/>
                  <a:moveTo>
                    <a:pt x="12446" y="11684"/>
                  </a:moveTo>
                  <a:cubicBezTo>
                    <a:pt x="12263" y="11684"/>
                    <a:pt x="12159" y="11866"/>
                    <a:pt x="12213" y="12092"/>
                  </a:cubicBezTo>
                  <a:cubicBezTo>
                    <a:pt x="12267" y="12320"/>
                    <a:pt x="12461" y="12505"/>
                    <a:pt x="12645" y="12505"/>
                  </a:cubicBezTo>
                  <a:cubicBezTo>
                    <a:pt x="12830" y="12505"/>
                    <a:pt x="12934" y="12320"/>
                    <a:pt x="12878" y="12092"/>
                  </a:cubicBezTo>
                  <a:cubicBezTo>
                    <a:pt x="12822" y="11866"/>
                    <a:pt x="12629" y="11684"/>
                    <a:pt x="12446" y="11684"/>
                  </a:cubicBezTo>
                  <a:close/>
                  <a:moveTo>
                    <a:pt x="14059" y="11684"/>
                  </a:moveTo>
                  <a:cubicBezTo>
                    <a:pt x="13876" y="11684"/>
                    <a:pt x="13775" y="11866"/>
                    <a:pt x="13834" y="12092"/>
                  </a:cubicBezTo>
                  <a:cubicBezTo>
                    <a:pt x="13893" y="12320"/>
                    <a:pt x="14091" y="12505"/>
                    <a:pt x="14276" y="12505"/>
                  </a:cubicBezTo>
                  <a:cubicBezTo>
                    <a:pt x="14460" y="12505"/>
                    <a:pt x="14561" y="12320"/>
                    <a:pt x="14499" y="12092"/>
                  </a:cubicBezTo>
                  <a:cubicBezTo>
                    <a:pt x="14439" y="11866"/>
                    <a:pt x="14241" y="11684"/>
                    <a:pt x="14059" y="11684"/>
                  </a:cubicBezTo>
                  <a:close/>
                  <a:moveTo>
                    <a:pt x="1999" y="12680"/>
                  </a:moveTo>
                  <a:cubicBezTo>
                    <a:pt x="1814" y="12680"/>
                    <a:pt x="1681" y="12868"/>
                    <a:pt x="1703" y="13100"/>
                  </a:cubicBezTo>
                  <a:cubicBezTo>
                    <a:pt x="1725" y="13333"/>
                    <a:pt x="1895" y="13524"/>
                    <a:pt x="2082" y="13524"/>
                  </a:cubicBezTo>
                  <a:cubicBezTo>
                    <a:pt x="2270" y="13524"/>
                    <a:pt x="2402" y="13333"/>
                    <a:pt x="2378" y="13100"/>
                  </a:cubicBezTo>
                  <a:cubicBezTo>
                    <a:pt x="2354" y="12868"/>
                    <a:pt x="2184" y="12680"/>
                    <a:pt x="1999" y="12680"/>
                  </a:cubicBezTo>
                  <a:close/>
                  <a:moveTo>
                    <a:pt x="2828" y="12680"/>
                  </a:moveTo>
                  <a:cubicBezTo>
                    <a:pt x="2643" y="12680"/>
                    <a:pt x="2512" y="12868"/>
                    <a:pt x="2537" y="13100"/>
                  </a:cubicBezTo>
                  <a:cubicBezTo>
                    <a:pt x="2561" y="13333"/>
                    <a:pt x="2734" y="13524"/>
                    <a:pt x="2921" y="13524"/>
                  </a:cubicBezTo>
                  <a:cubicBezTo>
                    <a:pt x="3108" y="13524"/>
                    <a:pt x="3238" y="13333"/>
                    <a:pt x="3212" y="13100"/>
                  </a:cubicBezTo>
                  <a:cubicBezTo>
                    <a:pt x="3185" y="12868"/>
                    <a:pt x="3013" y="12680"/>
                    <a:pt x="2828" y="12680"/>
                  </a:cubicBezTo>
                  <a:close/>
                  <a:moveTo>
                    <a:pt x="5291" y="12680"/>
                  </a:moveTo>
                  <a:cubicBezTo>
                    <a:pt x="5106" y="12680"/>
                    <a:pt x="4982" y="12868"/>
                    <a:pt x="5014" y="13100"/>
                  </a:cubicBezTo>
                  <a:cubicBezTo>
                    <a:pt x="5046" y="13333"/>
                    <a:pt x="5224" y="13524"/>
                    <a:pt x="5411" y="13524"/>
                  </a:cubicBezTo>
                  <a:cubicBezTo>
                    <a:pt x="5599" y="13524"/>
                    <a:pt x="5723" y="13333"/>
                    <a:pt x="5688" y="13100"/>
                  </a:cubicBezTo>
                  <a:cubicBezTo>
                    <a:pt x="5654" y="12868"/>
                    <a:pt x="5476" y="12680"/>
                    <a:pt x="5291" y="12680"/>
                  </a:cubicBezTo>
                  <a:close/>
                  <a:moveTo>
                    <a:pt x="6108" y="12680"/>
                  </a:moveTo>
                  <a:cubicBezTo>
                    <a:pt x="5922" y="12680"/>
                    <a:pt x="5801" y="12868"/>
                    <a:pt x="5835" y="13100"/>
                  </a:cubicBezTo>
                  <a:cubicBezTo>
                    <a:pt x="5870" y="13333"/>
                    <a:pt x="6051" y="13524"/>
                    <a:pt x="6238" y="13524"/>
                  </a:cubicBezTo>
                  <a:cubicBezTo>
                    <a:pt x="6426" y="13524"/>
                    <a:pt x="6547" y="13333"/>
                    <a:pt x="6510" y="13100"/>
                  </a:cubicBezTo>
                  <a:cubicBezTo>
                    <a:pt x="6473" y="12868"/>
                    <a:pt x="6293" y="12680"/>
                    <a:pt x="6108" y="12680"/>
                  </a:cubicBezTo>
                  <a:close/>
                  <a:moveTo>
                    <a:pt x="6938" y="12680"/>
                  </a:moveTo>
                  <a:cubicBezTo>
                    <a:pt x="6752" y="12680"/>
                    <a:pt x="6632" y="12868"/>
                    <a:pt x="6669" y="13100"/>
                  </a:cubicBezTo>
                  <a:cubicBezTo>
                    <a:pt x="6707" y="13333"/>
                    <a:pt x="6889" y="13524"/>
                    <a:pt x="7077" y="13524"/>
                  </a:cubicBezTo>
                  <a:cubicBezTo>
                    <a:pt x="7264" y="13524"/>
                    <a:pt x="7383" y="13333"/>
                    <a:pt x="7344" y="13100"/>
                  </a:cubicBezTo>
                  <a:cubicBezTo>
                    <a:pt x="7304" y="12868"/>
                    <a:pt x="7123" y="12680"/>
                    <a:pt x="6938" y="12680"/>
                  </a:cubicBezTo>
                  <a:close/>
                  <a:moveTo>
                    <a:pt x="7755" y="12680"/>
                  </a:moveTo>
                  <a:cubicBezTo>
                    <a:pt x="7569" y="12680"/>
                    <a:pt x="7451" y="12868"/>
                    <a:pt x="7491" y="13100"/>
                  </a:cubicBezTo>
                  <a:cubicBezTo>
                    <a:pt x="7531" y="13333"/>
                    <a:pt x="7716" y="13524"/>
                    <a:pt x="7904" y="13524"/>
                  </a:cubicBezTo>
                  <a:cubicBezTo>
                    <a:pt x="8090" y="13524"/>
                    <a:pt x="8208" y="13333"/>
                    <a:pt x="8166" y="13100"/>
                  </a:cubicBezTo>
                  <a:cubicBezTo>
                    <a:pt x="8124" y="12868"/>
                    <a:pt x="7940" y="12680"/>
                    <a:pt x="7755" y="12680"/>
                  </a:cubicBezTo>
                  <a:close/>
                  <a:moveTo>
                    <a:pt x="9402" y="12680"/>
                  </a:moveTo>
                  <a:cubicBezTo>
                    <a:pt x="9216" y="12680"/>
                    <a:pt x="9102" y="12868"/>
                    <a:pt x="9147" y="13100"/>
                  </a:cubicBezTo>
                  <a:cubicBezTo>
                    <a:pt x="9192" y="13333"/>
                    <a:pt x="9381" y="13524"/>
                    <a:pt x="9569" y="13524"/>
                  </a:cubicBezTo>
                  <a:cubicBezTo>
                    <a:pt x="9756" y="13524"/>
                    <a:pt x="9869" y="13333"/>
                    <a:pt x="9822" y="13100"/>
                  </a:cubicBezTo>
                  <a:cubicBezTo>
                    <a:pt x="9775" y="12868"/>
                    <a:pt x="9587" y="12680"/>
                    <a:pt x="9402" y="12680"/>
                  </a:cubicBezTo>
                  <a:close/>
                  <a:moveTo>
                    <a:pt x="10219" y="12680"/>
                  </a:moveTo>
                  <a:cubicBezTo>
                    <a:pt x="10034" y="12680"/>
                    <a:pt x="9922" y="12868"/>
                    <a:pt x="9969" y="13100"/>
                  </a:cubicBezTo>
                  <a:cubicBezTo>
                    <a:pt x="10017" y="13333"/>
                    <a:pt x="10209" y="13524"/>
                    <a:pt x="10396" y="13524"/>
                  </a:cubicBezTo>
                  <a:cubicBezTo>
                    <a:pt x="10583" y="13524"/>
                    <a:pt x="10694" y="13333"/>
                    <a:pt x="10644" y="13100"/>
                  </a:cubicBezTo>
                  <a:cubicBezTo>
                    <a:pt x="10594" y="12868"/>
                    <a:pt x="10404" y="12680"/>
                    <a:pt x="10219" y="12680"/>
                  </a:cubicBezTo>
                  <a:close/>
                  <a:moveTo>
                    <a:pt x="11036" y="12680"/>
                  </a:moveTo>
                  <a:cubicBezTo>
                    <a:pt x="10851" y="12680"/>
                    <a:pt x="10741" y="12868"/>
                    <a:pt x="10792" y="13100"/>
                  </a:cubicBezTo>
                  <a:cubicBezTo>
                    <a:pt x="10842" y="13333"/>
                    <a:pt x="11035" y="13524"/>
                    <a:pt x="11222" y="13524"/>
                  </a:cubicBezTo>
                  <a:cubicBezTo>
                    <a:pt x="11410" y="13524"/>
                    <a:pt x="11518" y="13333"/>
                    <a:pt x="11466" y="13100"/>
                  </a:cubicBezTo>
                  <a:cubicBezTo>
                    <a:pt x="11414" y="12868"/>
                    <a:pt x="11222" y="12680"/>
                    <a:pt x="11036" y="12680"/>
                  </a:cubicBezTo>
                  <a:close/>
                  <a:moveTo>
                    <a:pt x="6264" y="13718"/>
                  </a:moveTo>
                  <a:cubicBezTo>
                    <a:pt x="6076" y="13718"/>
                    <a:pt x="5953" y="13911"/>
                    <a:pt x="5988" y="14150"/>
                  </a:cubicBezTo>
                  <a:cubicBezTo>
                    <a:pt x="6024" y="14390"/>
                    <a:pt x="6207" y="14586"/>
                    <a:pt x="6398" y="14586"/>
                  </a:cubicBezTo>
                  <a:cubicBezTo>
                    <a:pt x="6588" y="14586"/>
                    <a:pt x="6711" y="14390"/>
                    <a:pt x="6673" y="14150"/>
                  </a:cubicBezTo>
                  <a:cubicBezTo>
                    <a:pt x="6635" y="13911"/>
                    <a:pt x="6452" y="13718"/>
                    <a:pt x="6264" y="13718"/>
                  </a:cubicBezTo>
                  <a:close/>
                  <a:moveTo>
                    <a:pt x="7105" y="13718"/>
                  </a:moveTo>
                  <a:cubicBezTo>
                    <a:pt x="6917" y="13718"/>
                    <a:pt x="6795" y="13911"/>
                    <a:pt x="6834" y="14150"/>
                  </a:cubicBezTo>
                  <a:cubicBezTo>
                    <a:pt x="6872" y="14390"/>
                    <a:pt x="7058" y="14586"/>
                    <a:pt x="7248" y="14586"/>
                  </a:cubicBezTo>
                  <a:cubicBezTo>
                    <a:pt x="7438" y="14586"/>
                    <a:pt x="7558" y="14390"/>
                    <a:pt x="7518" y="14150"/>
                  </a:cubicBezTo>
                  <a:cubicBezTo>
                    <a:pt x="7477" y="13911"/>
                    <a:pt x="7293" y="13718"/>
                    <a:pt x="7105" y="13718"/>
                  </a:cubicBezTo>
                  <a:close/>
                  <a:moveTo>
                    <a:pt x="9604" y="13718"/>
                  </a:moveTo>
                  <a:cubicBezTo>
                    <a:pt x="9416" y="13718"/>
                    <a:pt x="9301" y="13911"/>
                    <a:pt x="9347" y="14150"/>
                  </a:cubicBezTo>
                  <a:cubicBezTo>
                    <a:pt x="9394" y="14390"/>
                    <a:pt x="9586" y="14586"/>
                    <a:pt x="9776" y="14586"/>
                  </a:cubicBezTo>
                  <a:cubicBezTo>
                    <a:pt x="9966" y="14586"/>
                    <a:pt x="10080" y="14390"/>
                    <a:pt x="10031" y="14150"/>
                  </a:cubicBezTo>
                  <a:cubicBezTo>
                    <a:pt x="9983" y="13911"/>
                    <a:pt x="9791" y="13718"/>
                    <a:pt x="9604" y="13718"/>
                  </a:cubicBezTo>
                  <a:close/>
                  <a:moveTo>
                    <a:pt x="10433" y="13718"/>
                  </a:moveTo>
                  <a:cubicBezTo>
                    <a:pt x="10245" y="13718"/>
                    <a:pt x="10132" y="13911"/>
                    <a:pt x="10181" y="14150"/>
                  </a:cubicBezTo>
                  <a:cubicBezTo>
                    <a:pt x="10230" y="14390"/>
                    <a:pt x="10425" y="14586"/>
                    <a:pt x="10614" y="14586"/>
                  </a:cubicBezTo>
                  <a:cubicBezTo>
                    <a:pt x="10804" y="14586"/>
                    <a:pt x="10917" y="14390"/>
                    <a:pt x="10865" y="14150"/>
                  </a:cubicBezTo>
                  <a:cubicBezTo>
                    <a:pt x="10814" y="13911"/>
                    <a:pt x="10620" y="13718"/>
                    <a:pt x="10433" y="13718"/>
                  </a:cubicBezTo>
                  <a:close/>
                  <a:moveTo>
                    <a:pt x="11274" y="13718"/>
                  </a:moveTo>
                  <a:cubicBezTo>
                    <a:pt x="11086" y="13718"/>
                    <a:pt x="10975" y="13911"/>
                    <a:pt x="11027" y="14150"/>
                  </a:cubicBezTo>
                  <a:cubicBezTo>
                    <a:pt x="11079" y="14390"/>
                    <a:pt x="11275" y="14586"/>
                    <a:pt x="11464" y="14586"/>
                  </a:cubicBezTo>
                  <a:cubicBezTo>
                    <a:pt x="11655" y="14586"/>
                    <a:pt x="11764" y="14390"/>
                    <a:pt x="11710" y="14150"/>
                  </a:cubicBezTo>
                  <a:cubicBezTo>
                    <a:pt x="11657" y="13911"/>
                    <a:pt x="11462" y="13718"/>
                    <a:pt x="11274" y="13718"/>
                  </a:cubicBezTo>
                  <a:close/>
                  <a:moveTo>
                    <a:pt x="12102" y="13718"/>
                  </a:moveTo>
                  <a:cubicBezTo>
                    <a:pt x="11915" y="13718"/>
                    <a:pt x="11807" y="13911"/>
                    <a:pt x="11861" y="14150"/>
                  </a:cubicBezTo>
                  <a:cubicBezTo>
                    <a:pt x="11915" y="14390"/>
                    <a:pt x="12113" y="14586"/>
                    <a:pt x="12303" y="14586"/>
                  </a:cubicBezTo>
                  <a:cubicBezTo>
                    <a:pt x="12493" y="14586"/>
                    <a:pt x="12601" y="14390"/>
                    <a:pt x="12544" y="14150"/>
                  </a:cubicBezTo>
                  <a:cubicBezTo>
                    <a:pt x="12488" y="13911"/>
                    <a:pt x="12290" y="13718"/>
                    <a:pt x="12102" y="13718"/>
                  </a:cubicBezTo>
                  <a:close/>
                  <a:moveTo>
                    <a:pt x="14603" y="13718"/>
                  </a:moveTo>
                  <a:cubicBezTo>
                    <a:pt x="14415" y="13718"/>
                    <a:pt x="14313" y="13911"/>
                    <a:pt x="14375" y="14150"/>
                  </a:cubicBezTo>
                  <a:cubicBezTo>
                    <a:pt x="14438" y="14390"/>
                    <a:pt x="14642" y="14586"/>
                    <a:pt x="14832" y="14586"/>
                  </a:cubicBezTo>
                  <a:cubicBezTo>
                    <a:pt x="15022" y="14586"/>
                    <a:pt x="15123" y="14390"/>
                    <a:pt x="15059" y="14150"/>
                  </a:cubicBezTo>
                  <a:cubicBezTo>
                    <a:pt x="14995" y="13911"/>
                    <a:pt x="14790" y="13718"/>
                    <a:pt x="14603" y="13718"/>
                  </a:cubicBezTo>
                  <a:close/>
                  <a:moveTo>
                    <a:pt x="6431" y="14776"/>
                  </a:moveTo>
                  <a:cubicBezTo>
                    <a:pt x="6241" y="14776"/>
                    <a:pt x="6116" y="14975"/>
                    <a:pt x="6153" y="15220"/>
                  </a:cubicBezTo>
                  <a:cubicBezTo>
                    <a:pt x="6190" y="15467"/>
                    <a:pt x="6376" y="15669"/>
                    <a:pt x="6569" y="15669"/>
                  </a:cubicBezTo>
                  <a:cubicBezTo>
                    <a:pt x="6762" y="15669"/>
                    <a:pt x="6886" y="15467"/>
                    <a:pt x="6847" y="15220"/>
                  </a:cubicBezTo>
                  <a:cubicBezTo>
                    <a:pt x="6808" y="14975"/>
                    <a:pt x="6622" y="14776"/>
                    <a:pt x="6431" y="14776"/>
                  </a:cubicBezTo>
                  <a:close/>
                  <a:moveTo>
                    <a:pt x="7284" y="14776"/>
                  </a:moveTo>
                  <a:cubicBezTo>
                    <a:pt x="7093" y="14776"/>
                    <a:pt x="6971" y="14975"/>
                    <a:pt x="7010" y="15220"/>
                  </a:cubicBezTo>
                  <a:cubicBezTo>
                    <a:pt x="7049" y="15467"/>
                    <a:pt x="7238" y="15669"/>
                    <a:pt x="7431" y="15669"/>
                  </a:cubicBezTo>
                  <a:cubicBezTo>
                    <a:pt x="7624" y="15669"/>
                    <a:pt x="7745" y="15467"/>
                    <a:pt x="7704" y="15220"/>
                  </a:cubicBezTo>
                  <a:cubicBezTo>
                    <a:pt x="7662" y="14975"/>
                    <a:pt x="7474" y="14776"/>
                    <a:pt x="7284" y="14776"/>
                  </a:cubicBezTo>
                  <a:close/>
                  <a:moveTo>
                    <a:pt x="10658" y="14776"/>
                  </a:moveTo>
                  <a:cubicBezTo>
                    <a:pt x="10468" y="14776"/>
                    <a:pt x="10354" y="14975"/>
                    <a:pt x="10404" y="15220"/>
                  </a:cubicBezTo>
                  <a:cubicBezTo>
                    <a:pt x="10455" y="15467"/>
                    <a:pt x="10653" y="15669"/>
                    <a:pt x="10845" y="15669"/>
                  </a:cubicBezTo>
                  <a:cubicBezTo>
                    <a:pt x="11038" y="15669"/>
                    <a:pt x="11151" y="15467"/>
                    <a:pt x="11098" y="15220"/>
                  </a:cubicBezTo>
                  <a:cubicBezTo>
                    <a:pt x="11046" y="14975"/>
                    <a:pt x="10849" y="14776"/>
                    <a:pt x="10658" y="14776"/>
                  </a:cubicBezTo>
                  <a:close/>
                  <a:moveTo>
                    <a:pt x="11499" y="14776"/>
                  </a:moveTo>
                  <a:cubicBezTo>
                    <a:pt x="11309" y="14776"/>
                    <a:pt x="11197" y="14975"/>
                    <a:pt x="11250" y="15220"/>
                  </a:cubicBezTo>
                  <a:cubicBezTo>
                    <a:pt x="11303" y="15467"/>
                    <a:pt x="11503" y="15669"/>
                    <a:pt x="11696" y="15669"/>
                  </a:cubicBezTo>
                  <a:cubicBezTo>
                    <a:pt x="11889" y="15669"/>
                    <a:pt x="11999" y="15467"/>
                    <a:pt x="11944" y="15220"/>
                  </a:cubicBezTo>
                  <a:cubicBezTo>
                    <a:pt x="11888" y="14975"/>
                    <a:pt x="11690" y="14776"/>
                    <a:pt x="11499" y="14776"/>
                  </a:cubicBezTo>
                  <a:close/>
                  <a:moveTo>
                    <a:pt x="12352" y="14776"/>
                  </a:moveTo>
                  <a:cubicBezTo>
                    <a:pt x="12162" y="14776"/>
                    <a:pt x="12052" y="14975"/>
                    <a:pt x="12107" y="15220"/>
                  </a:cubicBezTo>
                  <a:cubicBezTo>
                    <a:pt x="12163" y="15467"/>
                    <a:pt x="12366" y="15669"/>
                    <a:pt x="12558" y="15669"/>
                  </a:cubicBezTo>
                  <a:cubicBezTo>
                    <a:pt x="12751" y="15669"/>
                    <a:pt x="12859" y="15467"/>
                    <a:pt x="12801" y="15220"/>
                  </a:cubicBezTo>
                  <a:cubicBezTo>
                    <a:pt x="12743" y="14975"/>
                    <a:pt x="12542" y="14776"/>
                    <a:pt x="12352" y="14776"/>
                  </a:cubicBezTo>
                  <a:close/>
                  <a:moveTo>
                    <a:pt x="15728" y="14776"/>
                  </a:moveTo>
                  <a:cubicBezTo>
                    <a:pt x="15538" y="14776"/>
                    <a:pt x="15437" y="14975"/>
                    <a:pt x="15503" y="15220"/>
                  </a:cubicBezTo>
                  <a:cubicBezTo>
                    <a:pt x="15570" y="15467"/>
                    <a:pt x="15781" y="15669"/>
                    <a:pt x="15974" y="15669"/>
                  </a:cubicBezTo>
                  <a:cubicBezTo>
                    <a:pt x="16167" y="15669"/>
                    <a:pt x="16266" y="15467"/>
                    <a:pt x="16197" y="15220"/>
                  </a:cubicBezTo>
                  <a:cubicBezTo>
                    <a:pt x="16129" y="14975"/>
                    <a:pt x="15919" y="14776"/>
                    <a:pt x="15728" y="14776"/>
                  </a:cubicBezTo>
                  <a:close/>
                  <a:moveTo>
                    <a:pt x="6599" y="15876"/>
                  </a:moveTo>
                  <a:cubicBezTo>
                    <a:pt x="6405" y="15876"/>
                    <a:pt x="6279" y="16080"/>
                    <a:pt x="6317" y="16333"/>
                  </a:cubicBezTo>
                  <a:cubicBezTo>
                    <a:pt x="6355" y="16587"/>
                    <a:pt x="6544" y="16794"/>
                    <a:pt x="6740" y="16794"/>
                  </a:cubicBezTo>
                  <a:cubicBezTo>
                    <a:pt x="6936" y="16794"/>
                    <a:pt x="7062" y="16587"/>
                    <a:pt x="7021" y="16333"/>
                  </a:cubicBezTo>
                  <a:cubicBezTo>
                    <a:pt x="6981" y="16080"/>
                    <a:pt x="6792" y="15876"/>
                    <a:pt x="6599" y="15876"/>
                  </a:cubicBezTo>
                  <a:close/>
                  <a:moveTo>
                    <a:pt x="10884" y="15876"/>
                  </a:moveTo>
                  <a:cubicBezTo>
                    <a:pt x="10691" y="15876"/>
                    <a:pt x="10576" y="16080"/>
                    <a:pt x="10628" y="16333"/>
                  </a:cubicBezTo>
                  <a:cubicBezTo>
                    <a:pt x="10680" y="16587"/>
                    <a:pt x="10881" y="16794"/>
                    <a:pt x="11076" y="16794"/>
                  </a:cubicBezTo>
                  <a:cubicBezTo>
                    <a:pt x="11272" y="16794"/>
                    <a:pt x="11386" y="16587"/>
                    <a:pt x="11331" y="16333"/>
                  </a:cubicBezTo>
                  <a:cubicBezTo>
                    <a:pt x="11278" y="16080"/>
                    <a:pt x="11077" y="15876"/>
                    <a:pt x="10884" y="15876"/>
                  </a:cubicBezTo>
                  <a:close/>
                  <a:moveTo>
                    <a:pt x="16024" y="15876"/>
                  </a:moveTo>
                  <a:cubicBezTo>
                    <a:pt x="15831" y="15876"/>
                    <a:pt x="15729" y="16080"/>
                    <a:pt x="15797" y="16333"/>
                  </a:cubicBezTo>
                  <a:cubicBezTo>
                    <a:pt x="15866" y="16587"/>
                    <a:pt x="16081" y="16794"/>
                    <a:pt x="16277" y="16794"/>
                  </a:cubicBezTo>
                  <a:cubicBezTo>
                    <a:pt x="16472" y="16794"/>
                    <a:pt x="16573" y="16587"/>
                    <a:pt x="16502" y="16333"/>
                  </a:cubicBezTo>
                  <a:cubicBezTo>
                    <a:pt x="16431" y="16080"/>
                    <a:pt x="16217" y="15876"/>
                    <a:pt x="16024" y="15876"/>
                  </a:cubicBezTo>
                  <a:close/>
                  <a:moveTo>
                    <a:pt x="10258" y="16997"/>
                  </a:moveTo>
                  <a:cubicBezTo>
                    <a:pt x="10062" y="16997"/>
                    <a:pt x="9943" y="17207"/>
                    <a:pt x="9993" y="17466"/>
                  </a:cubicBezTo>
                  <a:cubicBezTo>
                    <a:pt x="10044" y="17728"/>
                    <a:pt x="10246" y="17942"/>
                    <a:pt x="10445" y="17942"/>
                  </a:cubicBezTo>
                  <a:cubicBezTo>
                    <a:pt x="10643" y="17942"/>
                    <a:pt x="10760" y="17728"/>
                    <a:pt x="10707" y="17466"/>
                  </a:cubicBezTo>
                  <a:cubicBezTo>
                    <a:pt x="10655" y="17207"/>
                    <a:pt x="10454" y="16997"/>
                    <a:pt x="10258" y="16997"/>
                  </a:cubicBezTo>
                  <a:close/>
                  <a:moveTo>
                    <a:pt x="11985" y="16997"/>
                  </a:moveTo>
                  <a:cubicBezTo>
                    <a:pt x="11789" y="16997"/>
                    <a:pt x="11676" y="17207"/>
                    <a:pt x="11732" y="17466"/>
                  </a:cubicBezTo>
                  <a:cubicBezTo>
                    <a:pt x="11789" y="17728"/>
                    <a:pt x="11995" y="17942"/>
                    <a:pt x="12194" y="17942"/>
                  </a:cubicBezTo>
                  <a:cubicBezTo>
                    <a:pt x="12392" y="17942"/>
                    <a:pt x="12505" y="17728"/>
                    <a:pt x="12446" y="17466"/>
                  </a:cubicBezTo>
                  <a:cubicBezTo>
                    <a:pt x="12387" y="17207"/>
                    <a:pt x="12182" y="16997"/>
                    <a:pt x="11985" y="16997"/>
                  </a:cubicBezTo>
                  <a:close/>
                  <a:moveTo>
                    <a:pt x="13726" y="16997"/>
                  </a:moveTo>
                  <a:cubicBezTo>
                    <a:pt x="13530" y="16997"/>
                    <a:pt x="13421" y="17207"/>
                    <a:pt x="13483" y="17466"/>
                  </a:cubicBezTo>
                  <a:cubicBezTo>
                    <a:pt x="13545" y="17728"/>
                    <a:pt x="13756" y="17942"/>
                    <a:pt x="13955" y="17942"/>
                  </a:cubicBezTo>
                  <a:cubicBezTo>
                    <a:pt x="14153" y="17942"/>
                    <a:pt x="14261" y="17728"/>
                    <a:pt x="14196" y="17466"/>
                  </a:cubicBezTo>
                  <a:cubicBezTo>
                    <a:pt x="14132" y="17207"/>
                    <a:pt x="13922" y="16997"/>
                    <a:pt x="13726" y="16997"/>
                  </a:cubicBezTo>
                  <a:close/>
                  <a:moveTo>
                    <a:pt x="14602" y="16997"/>
                  </a:moveTo>
                  <a:cubicBezTo>
                    <a:pt x="14405" y="16997"/>
                    <a:pt x="14300" y="17207"/>
                    <a:pt x="14364" y="17466"/>
                  </a:cubicBezTo>
                  <a:cubicBezTo>
                    <a:pt x="14429" y="17728"/>
                    <a:pt x="14642" y="17942"/>
                    <a:pt x="14841" y="17942"/>
                  </a:cubicBezTo>
                  <a:cubicBezTo>
                    <a:pt x="15039" y="17942"/>
                    <a:pt x="15145" y="17728"/>
                    <a:pt x="15078" y="17466"/>
                  </a:cubicBezTo>
                  <a:cubicBezTo>
                    <a:pt x="15011" y="17207"/>
                    <a:pt x="14798" y="16997"/>
                    <a:pt x="14602" y="16997"/>
                  </a:cubicBezTo>
                  <a:close/>
                  <a:moveTo>
                    <a:pt x="11359" y="18138"/>
                  </a:moveTo>
                  <a:cubicBezTo>
                    <a:pt x="11161" y="18138"/>
                    <a:pt x="11043" y="18353"/>
                    <a:pt x="11098" y="18621"/>
                  </a:cubicBezTo>
                  <a:cubicBezTo>
                    <a:pt x="11153" y="18891"/>
                    <a:pt x="11362" y="19110"/>
                    <a:pt x="11562" y="19110"/>
                  </a:cubicBezTo>
                  <a:cubicBezTo>
                    <a:pt x="11764" y="19110"/>
                    <a:pt x="11880" y="18891"/>
                    <a:pt x="11822" y="18621"/>
                  </a:cubicBezTo>
                  <a:cubicBezTo>
                    <a:pt x="11765" y="18353"/>
                    <a:pt x="11558" y="18138"/>
                    <a:pt x="11359" y="18138"/>
                  </a:cubicBezTo>
                  <a:close/>
                  <a:moveTo>
                    <a:pt x="12246" y="18138"/>
                  </a:moveTo>
                  <a:cubicBezTo>
                    <a:pt x="12048" y="18138"/>
                    <a:pt x="11933" y="18353"/>
                    <a:pt x="11991" y="18621"/>
                  </a:cubicBezTo>
                  <a:cubicBezTo>
                    <a:pt x="12049" y="18891"/>
                    <a:pt x="12259" y="19110"/>
                    <a:pt x="12460" y="19110"/>
                  </a:cubicBezTo>
                  <a:cubicBezTo>
                    <a:pt x="12662" y="19110"/>
                    <a:pt x="12776" y="18891"/>
                    <a:pt x="12715" y="18621"/>
                  </a:cubicBezTo>
                  <a:cubicBezTo>
                    <a:pt x="12655" y="18353"/>
                    <a:pt x="12445" y="18138"/>
                    <a:pt x="12246" y="18138"/>
                  </a:cubicBezTo>
                  <a:close/>
                  <a:moveTo>
                    <a:pt x="13122" y="18138"/>
                  </a:moveTo>
                  <a:cubicBezTo>
                    <a:pt x="12924" y="18138"/>
                    <a:pt x="12811" y="18353"/>
                    <a:pt x="12872" y="18621"/>
                  </a:cubicBezTo>
                  <a:cubicBezTo>
                    <a:pt x="12933" y="18891"/>
                    <a:pt x="13146" y="19110"/>
                    <a:pt x="13347" y="19110"/>
                  </a:cubicBezTo>
                  <a:cubicBezTo>
                    <a:pt x="13549" y="19110"/>
                    <a:pt x="13659" y="18891"/>
                    <a:pt x="13596" y="18621"/>
                  </a:cubicBezTo>
                  <a:cubicBezTo>
                    <a:pt x="13533" y="18353"/>
                    <a:pt x="13321" y="18138"/>
                    <a:pt x="13122" y="18138"/>
                  </a:cubicBezTo>
                  <a:close/>
                  <a:moveTo>
                    <a:pt x="14010" y="18138"/>
                  </a:moveTo>
                  <a:cubicBezTo>
                    <a:pt x="13811" y="18138"/>
                    <a:pt x="13701" y="18353"/>
                    <a:pt x="13765" y="18621"/>
                  </a:cubicBezTo>
                  <a:cubicBezTo>
                    <a:pt x="13829" y="18891"/>
                    <a:pt x="14044" y="19110"/>
                    <a:pt x="14246" y="19110"/>
                  </a:cubicBezTo>
                  <a:cubicBezTo>
                    <a:pt x="14447" y="19110"/>
                    <a:pt x="14556" y="18891"/>
                    <a:pt x="14489" y="18621"/>
                  </a:cubicBezTo>
                  <a:cubicBezTo>
                    <a:pt x="14423" y="18353"/>
                    <a:pt x="14209" y="18138"/>
                    <a:pt x="14010" y="18138"/>
                  </a:cubicBezTo>
                  <a:close/>
                  <a:moveTo>
                    <a:pt x="14898" y="18138"/>
                  </a:moveTo>
                  <a:cubicBezTo>
                    <a:pt x="14698" y="18138"/>
                    <a:pt x="14591" y="18353"/>
                    <a:pt x="14658" y="18621"/>
                  </a:cubicBezTo>
                  <a:cubicBezTo>
                    <a:pt x="14725" y="18891"/>
                    <a:pt x="14942" y="19110"/>
                    <a:pt x="15144" y="19110"/>
                  </a:cubicBezTo>
                  <a:cubicBezTo>
                    <a:pt x="15345" y="19110"/>
                    <a:pt x="15452" y="18891"/>
                    <a:pt x="15383" y="18621"/>
                  </a:cubicBezTo>
                  <a:cubicBezTo>
                    <a:pt x="15314" y="18353"/>
                    <a:pt x="15096" y="18138"/>
                    <a:pt x="14898" y="18138"/>
                  </a:cubicBezTo>
                  <a:close/>
                  <a:moveTo>
                    <a:pt x="15774" y="18138"/>
                  </a:moveTo>
                  <a:cubicBezTo>
                    <a:pt x="15575" y="18138"/>
                    <a:pt x="15470" y="18353"/>
                    <a:pt x="15540" y="18621"/>
                  </a:cubicBezTo>
                  <a:cubicBezTo>
                    <a:pt x="15610" y="18891"/>
                    <a:pt x="15829" y="19110"/>
                    <a:pt x="16031" y="19110"/>
                  </a:cubicBezTo>
                  <a:cubicBezTo>
                    <a:pt x="16232" y="19110"/>
                    <a:pt x="16336" y="18891"/>
                    <a:pt x="16264" y="18621"/>
                  </a:cubicBezTo>
                  <a:cubicBezTo>
                    <a:pt x="16192" y="18353"/>
                    <a:pt x="15973" y="18138"/>
                    <a:pt x="15774" y="18138"/>
                  </a:cubicBezTo>
                  <a:close/>
                  <a:moveTo>
                    <a:pt x="17538" y="18138"/>
                  </a:moveTo>
                  <a:cubicBezTo>
                    <a:pt x="17339" y="18138"/>
                    <a:pt x="17239" y="18353"/>
                    <a:pt x="17315" y="18621"/>
                  </a:cubicBezTo>
                  <a:cubicBezTo>
                    <a:pt x="17391" y="18891"/>
                    <a:pt x="17615" y="19110"/>
                    <a:pt x="17816" y="19110"/>
                  </a:cubicBezTo>
                  <a:cubicBezTo>
                    <a:pt x="18018" y="19110"/>
                    <a:pt x="18117" y="18891"/>
                    <a:pt x="18039" y="18621"/>
                  </a:cubicBezTo>
                  <a:cubicBezTo>
                    <a:pt x="17961" y="18353"/>
                    <a:pt x="17737" y="18138"/>
                    <a:pt x="17538" y="18138"/>
                  </a:cubicBezTo>
                  <a:close/>
                  <a:moveTo>
                    <a:pt x="18426" y="18138"/>
                  </a:moveTo>
                  <a:cubicBezTo>
                    <a:pt x="18227" y="18138"/>
                    <a:pt x="18129" y="18353"/>
                    <a:pt x="18208" y="18621"/>
                  </a:cubicBezTo>
                  <a:cubicBezTo>
                    <a:pt x="18287" y="18891"/>
                    <a:pt x="18513" y="19110"/>
                    <a:pt x="18715" y="19110"/>
                  </a:cubicBezTo>
                  <a:cubicBezTo>
                    <a:pt x="18917" y="19110"/>
                    <a:pt x="19013" y="18891"/>
                    <a:pt x="18932" y="18621"/>
                  </a:cubicBezTo>
                  <a:cubicBezTo>
                    <a:pt x="18851" y="18353"/>
                    <a:pt x="18625" y="18138"/>
                    <a:pt x="18426" y="18138"/>
                  </a:cubicBezTo>
                  <a:close/>
                  <a:moveTo>
                    <a:pt x="11608" y="19342"/>
                  </a:moveTo>
                  <a:cubicBezTo>
                    <a:pt x="11407" y="19342"/>
                    <a:pt x="11288" y="19565"/>
                    <a:pt x="11345" y="19841"/>
                  </a:cubicBezTo>
                  <a:cubicBezTo>
                    <a:pt x="11401" y="20118"/>
                    <a:pt x="11614" y="20344"/>
                    <a:pt x="11818" y="20344"/>
                  </a:cubicBezTo>
                  <a:cubicBezTo>
                    <a:pt x="12022" y="20344"/>
                    <a:pt x="12140" y="20118"/>
                    <a:pt x="12080" y="19841"/>
                  </a:cubicBezTo>
                  <a:cubicBezTo>
                    <a:pt x="12021" y="19565"/>
                    <a:pt x="11810" y="19342"/>
                    <a:pt x="11608" y="19342"/>
                  </a:cubicBezTo>
                  <a:close/>
                  <a:moveTo>
                    <a:pt x="12507" y="19342"/>
                  </a:moveTo>
                  <a:cubicBezTo>
                    <a:pt x="12306" y="19342"/>
                    <a:pt x="12190" y="19565"/>
                    <a:pt x="12250" y="19841"/>
                  </a:cubicBezTo>
                  <a:cubicBezTo>
                    <a:pt x="12309" y="20118"/>
                    <a:pt x="12524" y="20344"/>
                    <a:pt x="12728" y="20344"/>
                  </a:cubicBezTo>
                  <a:cubicBezTo>
                    <a:pt x="12933" y="20344"/>
                    <a:pt x="13047" y="20118"/>
                    <a:pt x="12985" y="19841"/>
                  </a:cubicBezTo>
                  <a:cubicBezTo>
                    <a:pt x="12922" y="19565"/>
                    <a:pt x="12710" y="19342"/>
                    <a:pt x="12507" y="19342"/>
                  </a:cubicBezTo>
                  <a:close/>
                  <a:moveTo>
                    <a:pt x="16093" y="19342"/>
                  </a:moveTo>
                  <a:cubicBezTo>
                    <a:pt x="15891" y="19342"/>
                    <a:pt x="15786" y="19565"/>
                    <a:pt x="15857" y="19841"/>
                  </a:cubicBezTo>
                  <a:cubicBezTo>
                    <a:pt x="15929" y="20118"/>
                    <a:pt x="16154" y="20344"/>
                    <a:pt x="16358" y="20344"/>
                  </a:cubicBezTo>
                  <a:cubicBezTo>
                    <a:pt x="16562" y="20344"/>
                    <a:pt x="16667" y="20118"/>
                    <a:pt x="16592" y="19841"/>
                  </a:cubicBezTo>
                  <a:cubicBezTo>
                    <a:pt x="16518" y="19565"/>
                    <a:pt x="16295" y="19342"/>
                    <a:pt x="16093" y="19342"/>
                  </a:cubicBezTo>
                  <a:close/>
                  <a:moveTo>
                    <a:pt x="18780" y="19342"/>
                  </a:moveTo>
                  <a:cubicBezTo>
                    <a:pt x="18578" y="19342"/>
                    <a:pt x="18480" y="19565"/>
                    <a:pt x="18561" y="19841"/>
                  </a:cubicBezTo>
                  <a:cubicBezTo>
                    <a:pt x="18642" y="20118"/>
                    <a:pt x="18873" y="20344"/>
                    <a:pt x="19078" y="20344"/>
                  </a:cubicBezTo>
                  <a:cubicBezTo>
                    <a:pt x="19283" y="20344"/>
                    <a:pt x="19380" y="20118"/>
                    <a:pt x="19296" y="19841"/>
                  </a:cubicBezTo>
                  <a:cubicBezTo>
                    <a:pt x="19212" y="19565"/>
                    <a:pt x="18982" y="19342"/>
                    <a:pt x="18780" y="19342"/>
                  </a:cubicBezTo>
                  <a:close/>
                  <a:moveTo>
                    <a:pt x="19668" y="19342"/>
                  </a:moveTo>
                  <a:cubicBezTo>
                    <a:pt x="19466" y="19342"/>
                    <a:pt x="19371" y="19565"/>
                    <a:pt x="19454" y="19841"/>
                  </a:cubicBezTo>
                  <a:cubicBezTo>
                    <a:pt x="19539" y="20118"/>
                    <a:pt x="19773" y="20344"/>
                    <a:pt x="19977" y="20344"/>
                  </a:cubicBezTo>
                  <a:cubicBezTo>
                    <a:pt x="20182" y="20344"/>
                    <a:pt x="20277" y="20118"/>
                    <a:pt x="20190" y="19841"/>
                  </a:cubicBezTo>
                  <a:cubicBezTo>
                    <a:pt x="20104" y="19565"/>
                    <a:pt x="19870" y="19342"/>
                    <a:pt x="19668" y="19342"/>
                  </a:cubicBezTo>
                  <a:close/>
                  <a:moveTo>
                    <a:pt x="20568" y="19342"/>
                  </a:moveTo>
                  <a:cubicBezTo>
                    <a:pt x="20366" y="19342"/>
                    <a:pt x="20273" y="19565"/>
                    <a:pt x="20360" y="19841"/>
                  </a:cubicBezTo>
                  <a:cubicBezTo>
                    <a:pt x="20447" y="20118"/>
                    <a:pt x="20684" y="20344"/>
                    <a:pt x="20888" y="20344"/>
                  </a:cubicBezTo>
                  <a:cubicBezTo>
                    <a:pt x="21093" y="20344"/>
                    <a:pt x="21185" y="20118"/>
                    <a:pt x="21095" y="19841"/>
                  </a:cubicBezTo>
                  <a:cubicBezTo>
                    <a:pt x="21005" y="19565"/>
                    <a:pt x="20770" y="19342"/>
                    <a:pt x="20568" y="19342"/>
                  </a:cubicBezTo>
                  <a:close/>
                  <a:moveTo>
                    <a:pt x="13691" y="20566"/>
                  </a:moveTo>
                  <a:cubicBezTo>
                    <a:pt x="13486" y="20566"/>
                    <a:pt x="13372" y="20796"/>
                    <a:pt x="13436" y="21080"/>
                  </a:cubicBezTo>
                  <a:cubicBezTo>
                    <a:pt x="13501" y="21366"/>
                    <a:pt x="13723" y="21600"/>
                    <a:pt x="13929" y="21600"/>
                  </a:cubicBezTo>
                  <a:cubicBezTo>
                    <a:pt x="14137" y="21600"/>
                    <a:pt x="14250" y="21366"/>
                    <a:pt x="14182" y="21080"/>
                  </a:cubicBezTo>
                  <a:cubicBezTo>
                    <a:pt x="14115" y="20796"/>
                    <a:pt x="13896" y="20566"/>
                    <a:pt x="13691" y="20566"/>
                  </a:cubicBezTo>
                  <a:close/>
                  <a:moveTo>
                    <a:pt x="14590" y="20566"/>
                  </a:moveTo>
                  <a:cubicBezTo>
                    <a:pt x="14385" y="20566"/>
                    <a:pt x="14274" y="20796"/>
                    <a:pt x="14341" y="21080"/>
                  </a:cubicBezTo>
                  <a:cubicBezTo>
                    <a:pt x="14410" y="21366"/>
                    <a:pt x="14633" y="21600"/>
                    <a:pt x="14840" y="21600"/>
                  </a:cubicBezTo>
                  <a:cubicBezTo>
                    <a:pt x="15048" y="21600"/>
                    <a:pt x="15158" y="21366"/>
                    <a:pt x="15088" y="21080"/>
                  </a:cubicBezTo>
                  <a:cubicBezTo>
                    <a:pt x="15018" y="20796"/>
                    <a:pt x="14795" y="20566"/>
                    <a:pt x="14590" y="20566"/>
                  </a:cubicBezTo>
                  <a:close/>
                  <a:moveTo>
                    <a:pt x="15501" y="20566"/>
                  </a:moveTo>
                  <a:cubicBezTo>
                    <a:pt x="15296" y="20566"/>
                    <a:pt x="15188" y="20796"/>
                    <a:pt x="15258" y="21080"/>
                  </a:cubicBezTo>
                  <a:cubicBezTo>
                    <a:pt x="15329" y="21366"/>
                    <a:pt x="15555" y="21600"/>
                    <a:pt x="15763" y="21600"/>
                  </a:cubicBezTo>
                  <a:cubicBezTo>
                    <a:pt x="15970" y="21600"/>
                    <a:pt x="16078" y="21366"/>
                    <a:pt x="16005" y="21080"/>
                  </a:cubicBezTo>
                  <a:cubicBezTo>
                    <a:pt x="15931" y="20796"/>
                    <a:pt x="15706" y="20566"/>
                    <a:pt x="15501" y="20566"/>
                  </a:cubicBezTo>
                  <a:close/>
                  <a:moveTo>
                    <a:pt x="17324" y="20566"/>
                  </a:moveTo>
                  <a:cubicBezTo>
                    <a:pt x="17119" y="20566"/>
                    <a:pt x="17015" y="20796"/>
                    <a:pt x="17092" y="21080"/>
                  </a:cubicBezTo>
                  <a:cubicBezTo>
                    <a:pt x="17169" y="21366"/>
                    <a:pt x="17401" y="21600"/>
                    <a:pt x="17608" y="21600"/>
                  </a:cubicBezTo>
                  <a:cubicBezTo>
                    <a:pt x="17816" y="21600"/>
                    <a:pt x="17919" y="21366"/>
                    <a:pt x="17838" y="21080"/>
                  </a:cubicBezTo>
                  <a:cubicBezTo>
                    <a:pt x="17759" y="20796"/>
                    <a:pt x="17528" y="20566"/>
                    <a:pt x="17324" y="20566"/>
                  </a:cubicBezTo>
                  <a:close/>
                  <a:moveTo>
                    <a:pt x="19146" y="20566"/>
                  </a:moveTo>
                  <a:cubicBezTo>
                    <a:pt x="18940" y="20566"/>
                    <a:pt x="18843" y="20796"/>
                    <a:pt x="18926" y="21080"/>
                  </a:cubicBezTo>
                  <a:cubicBezTo>
                    <a:pt x="19010" y="21366"/>
                    <a:pt x="19245" y="21600"/>
                    <a:pt x="19453" y="21600"/>
                  </a:cubicBezTo>
                  <a:cubicBezTo>
                    <a:pt x="19661" y="21600"/>
                    <a:pt x="19758" y="21366"/>
                    <a:pt x="19672" y="21080"/>
                  </a:cubicBezTo>
                  <a:cubicBezTo>
                    <a:pt x="19586" y="20796"/>
                    <a:pt x="19351" y="20566"/>
                    <a:pt x="19146" y="20566"/>
                  </a:cubicBezTo>
                  <a:close/>
                  <a:moveTo>
                    <a:pt x="20045" y="20566"/>
                  </a:moveTo>
                  <a:cubicBezTo>
                    <a:pt x="19841" y="20566"/>
                    <a:pt x="19745" y="20796"/>
                    <a:pt x="19831" y="21080"/>
                  </a:cubicBezTo>
                  <a:cubicBezTo>
                    <a:pt x="19918" y="21366"/>
                    <a:pt x="20157" y="21600"/>
                    <a:pt x="20364" y="21600"/>
                  </a:cubicBezTo>
                  <a:cubicBezTo>
                    <a:pt x="20572" y="21600"/>
                    <a:pt x="20668" y="21366"/>
                    <a:pt x="20578" y="21080"/>
                  </a:cubicBezTo>
                  <a:cubicBezTo>
                    <a:pt x="20489" y="20796"/>
                    <a:pt x="20251" y="20566"/>
                    <a:pt x="20045" y="20566"/>
                  </a:cubicBezTo>
                  <a:close/>
                  <a:moveTo>
                    <a:pt x="20957" y="20566"/>
                  </a:moveTo>
                  <a:cubicBezTo>
                    <a:pt x="20752" y="20566"/>
                    <a:pt x="20659" y="20796"/>
                    <a:pt x="20748" y="21080"/>
                  </a:cubicBezTo>
                  <a:cubicBezTo>
                    <a:pt x="20839" y="21366"/>
                    <a:pt x="21080" y="21600"/>
                    <a:pt x="21288" y="21600"/>
                  </a:cubicBezTo>
                  <a:cubicBezTo>
                    <a:pt x="21495" y="21600"/>
                    <a:pt x="21587" y="21366"/>
                    <a:pt x="21494" y="21080"/>
                  </a:cubicBezTo>
                  <a:cubicBezTo>
                    <a:pt x="21402" y="20796"/>
                    <a:pt x="21162" y="20566"/>
                    <a:pt x="20957" y="20566"/>
                  </a:cubicBezTo>
                  <a:close/>
                </a:path>
              </a:pathLst>
            </a:custGeom>
            <a:solidFill>
              <a:srgbClr val="0D95BC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Shape 9">
              <a:extLst>
                <a:ext uri="{FF2B5EF4-FFF2-40B4-BE49-F238E27FC236}">
                  <a16:creationId xmlns:a16="http://schemas.microsoft.com/office/drawing/2014/main" id="{054CDF6D-2ED5-6045-C5F5-B22DA7F88350}"/>
                </a:ext>
              </a:extLst>
            </p:cNvPr>
            <p:cNvSpPr/>
            <p:nvPr/>
          </p:nvSpPr>
          <p:spPr>
            <a:xfrm>
              <a:off x="4860446" y="3084509"/>
              <a:ext cx="2446821" cy="2172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extrusionOk="0">
                  <a:moveTo>
                    <a:pt x="4982" y="0"/>
                  </a:moveTo>
                  <a:cubicBezTo>
                    <a:pt x="4702" y="0"/>
                    <a:pt x="4465" y="171"/>
                    <a:pt x="4452" y="384"/>
                  </a:cubicBezTo>
                  <a:cubicBezTo>
                    <a:pt x="4439" y="598"/>
                    <a:pt x="4658" y="772"/>
                    <a:pt x="4942" y="772"/>
                  </a:cubicBezTo>
                  <a:cubicBezTo>
                    <a:pt x="5224" y="772"/>
                    <a:pt x="5462" y="598"/>
                    <a:pt x="5472" y="384"/>
                  </a:cubicBezTo>
                  <a:cubicBezTo>
                    <a:pt x="5482" y="171"/>
                    <a:pt x="5262" y="0"/>
                    <a:pt x="4982" y="0"/>
                  </a:cubicBezTo>
                  <a:close/>
                  <a:moveTo>
                    <a:pt x="6211" y="0"/>
                  </a:moveTo>
                  <a:cubicBezTo>
                    <a:pt x="5931" y="0"/>
                    <a:pt x="5695" y="171"/>
                    <a:pt x="5686" y="384"/>
                  </a:cubicBezTo>
                  <a:cubicBezTo>
                    <a:pt x="5677" y="598"/>
                    <a:pt x="5900" y="772"/>
                    <a:pt x="6183" y="772"/>
                  </a:cubicBezTo>
                  <a:cubicBezTo>
                    <a:pt x="6466" y="772"/>
                    <a:pt x="6700" y="598"/>
                    <a:pt x="6706" y="384"/>
                  </a:cubicBezTo>
                  <a:cubicBezTo>
                    <a:pt x="6712" y="171"/>
                    <a:pt x="6491" y="0"/>
                    <a:pt x="6211" y="0"/>
                  </a:cubicBezTo>
                  <a:close/>
                  <a:moveTo>
                    <a:pt x="7456" y="0"/>
                  </a:moveTo>
                  <a:cubicBezTo>
                    <a:pt x="7176" y="0"/>
                    <a:pt x="6945" y="171"/>
                    <a:pt x="6940" y="384"/>
                  </a:cubicBezTo>
                  <a:cubicBezTo>
                    <a:pt x="6934" y="598"/>
                    <a:pt x="7159" y="772"/>
                    <a:pt x="7442" y="772"/>
                  </a:cubicBezTo>
                  <a:cubicBezTo>
                    <a:pt x="7725" y="772"/>
                    <a:pt x="7957" y="598"/>
                    <a:pt x="7959" y="384"/>
                  </a:cubicBezTo>
                  <a:cubicBezTo>
                    <a:pt x="7962" y="171"/>
                    <a:pt x="7736" y="0"/>
                    <a:pt x="7456" y="0"/>
                  </a:cubicBezTo>
                  <a:close/>
                  <a:moveTo>
                    <a:pt x="16165" y="0"/>
                  </a:moveTo>
                  <a:cubicBezTo>
                    <a:pt x="15885" y="0"/>
                    <a:pt x="15674" y="171"/>
                    <a:pt x="15695" y="384"/>
                  </a:cubicBezTo>
                  <a:cubicBezTo>
                    <a:pt x="15715" y="598"/>
                    <a:pt x="15962" y="772"/>
                    <a:pt x="16244" y="772"/>
                  </a:cubicBezTo>
                  <a:cubicBezTo>
                    <a:pt x="16527" y="772"/>
                    <a:pt x="16737" y="598"/>
                    <a:pt x="16714" y="384"/>
                  </a:cubicBezTo>
                  <a:cubicBezTo>
                    <a:pt x="16691" y="171"/>
                    <a:pt x="16445" y="0"/>
                    <a:pt x="16165" y="0"/>
                  </a:cubicBezTo>
                  <a:close/>
                  <a:moveTo>
                    <a:pt x="17393" y="0"/>
                  </a:moveTo>
                  <a:cubicBezTo>
                    <a:pt x="17114" y="0"/>
                    <a:pt x="16906" y="171"/>
                    <a:pt x="16930" y="384"/>
                  </a:cubicBezTo>
                  <a:cubicBezTo>
                    <a:pt x="16954" y="598"/>
                    <a:pt x="17203" y="772"/>
                    <a:pt x="17486" y="772"/>
                  </a:cubicBezTo>
                  <a:cubicBezTo>
                    <a:pt x="17769" y="772"/>
                    <a:pt x="17977" y="598"/>
                    <a:pt x="17950" y="384"/>
                  </a:cubicBezTo>
                  <a:cubicBezTo>
                    <a:pt x="17923" y="171"/>
                    <a:pt x="17674" y="0"/>
                    <a:pt x="17393" y="0"/>
                  </a:cubicBezTo>
                  <a:close/>
                  <a:moveTo>
                    <a:pt x="18641" y="0"/>
                  </a:moveTo>
                  <a:cubicBezTo>
                    <a:pt x="18361" y="0"/>
                    <a:pt x="18156" y="171"/>
                    <a:pt x="18184" y="384"/>
                  </a:cubicBezTo>
                  <a:cubicBezTo>
                    <a:pt x="18212" y="598"/>
                    <a:pt x="18464" y="772"/>
                    <a:pt x="18747" y="772"/>
                  </a:cubicBezTo>
                  <a:cubicBezTo>
                    <a:pt x="19030" y="772"/>
                    <a:pt x="19235" y="598"/>
                    <a:pt x="19204" y="384"/>
                  </a:cubicBezTo>
                  <a:cubicBezTo>
                    <a:pt x="19173" y="171"/>
                    <a:pt x="18921" y="0"/>
                    <a:pt x="18641" y="0"/>
                  </a:cubicBezTo>
                  <a:close/>
                  <a:moveTo>
                    <a:pt x="3669" y="951"/>
                  </a:moveTo>
                  <a:cubicBezTo>
                    <a:pt x="3385" y="951"/>
                    <a:pt x="3142" y="1127"/>
                    <a:pt x="3125" y="1345"/>
                  </a:cubicBezTo>
                  <a:cubicBezTo>
                    <a:pt x="3108" y="1564"/>
                    <a:pt x="3326" y="1743"/>
                    <a:pt x="3613" y="1743"/>
                  </a:cubicBezTo>
                  <a:cubicBezTo>
                    <a:pt x="3900" y="1743"/>
                    <a:pt x="4144" y="1564"/>
                    <a:pt x="4158" y="1345"/>
                  </a:cubicBezTo>
                  <a:cubicBezTo>
                    <a:pt x="4171" y="1127"/>
                    <a:pt x="3953" y="951"/>
                    <a:pt x="3669" y="951"/>
                  </a:cubicBezTo>
                  <a:close/>
                  <a:moveTo>
                    <a:pt x="4915" y="951"/>
                  </a:moveTo>
                  <a:cubicBezTo>
                    <a:pt x="4631" y="951"/>
                    <a:pt x="4391" y="1127"/>
                    <a:pt x="4377" y="1345"/>
                  </a:cubicBezTo>
                  <a:cubicBezTo>
                    <a:pt x="4364" y="1564"/>
                    <a:pt x="4586" y="1743"/>
                    <a:pt x="4873" y="1743"/>
                  </a:cubicBezTo>
                  <a:cubicBezTo>
                    <a:pt x="5159" y="1743"/>
                    <a:pt x="5400" y="1564"/>
                    <a:pt x="5410" y="1345"/>
                  </a:cubicBezTo>
                  <a:cubicBezTo>
                    <a:pt x="5420" y="1127"/>
                    <a:pt x="5198" y="951"/>
                    <a:pt x="4915" y="951"/>
                  </a:cubicBezTo>
                  <a:close/>
                  <a:moveTo>
                    <a:pt x="6180" y="951"/>
                  </a:moveTo>
                  <a:cubicBezTo>
                    <a:pt x="5896" y="951"/>
                    <a:pt x="5658" y="1127"/>
                    <a:pt x="5649" y="1345"/>
                  </a:cubicBezTo>
                  <a:cubicBezTo>
                    <a:pt x="5640" y="1564"/>
                    <a:pt x="5865" y="1743"/>
                    <a:pt x="6152" y="1743"/>
                  </a:cubicBezTo>
                  <a:cubicBezTo>
                    <a:pt x="6439" y="1743"/>
                    <a:pt x="6676" y="1564"/>
                    <a:pt x="6682" y="1345"/>
                  </a:cubicBezTo>
                  <a:cubicBezTo>
                    <a:pt x="6689" y="1127"/>
                    <a:pt x="6464" y="951"/>
                    <a:pt x="6180" y="951"/>
                  </a:cubicBezTo>
                  <a:close/>
                  <a:moveTo>
                    <a:pt x="7445" y="951"/>
                  </a:moveTo>
                  <a:cubicBezTo>
                    <a:pt x="7161" y="951"/>
                    <a:pt x="6926" y="1127"/>
                    <a:pt x="6921" y="1345"/>
                  </a:cubicBezTo>
                  <a:cubicBezTo>
                    <a:pt x="6915" y="1564"/>
                    <a:pt x="7143" y="1743"/>
                    <a:pt x="7430" y="1743"/>
                  </a:cubicBezTo>
                  <a:cubicBezTo>
                    <a:pt x="7717" y="1743"/>
                    <a:pt x="7951" y="1564"/>
                    <a:pt x="7954" y="1345"/>
                  </a:cubicBezTo>
                  <a:cubicBezTo>
                    <a:pt x="7956" y="1127"/>
                    <a:pt x="7728" y="951"/>
                    <a:pt x="7445" y="951"/>
                  </a:cubicBezTo>
                  <a:close/>
                  <a:moveTo>
                    <a:pt x="8691" y="951"/>
                  </a:moveTo>
                  <a:cubicBezTo>
                    <a:pt x="8407" y="951"/>
                    <a:pt x="8176" y="1127"/>
                    <a:pt x="8174" y="1345"/>
                  </a:cubicBezTo>
                  <a:cubicBezTo>
                    <a:pt x="8172" y="1564"/>
                    <a:pt x="8403" y="1743"/>
                    <a:pt x="8690" y="1743"/>
                  </a:cubicBezTo>
                  <a:cubicBezTo>
                    <a:pt x="8977" y="1743"/>
                    <a:pt x="9208" y="1564"/>
                    <a:pt x="9207" y="1345"/>
                  </a:cubicBezTo>
                  <a:cubicBezTo>
                    <a:pt x="9206" y="1127"/>
                    <a:pt x="8975" y="951"/>
                    <a:pt x="8691" y="951"/>
                  </a:cubicBezTo>
                  <a:close/>
                  <a:moveTo>
                    <a:pt x="9956" y="951"/>
                  </a:moveTo>
                  <a:cubicBezTo>
                    <a:pt x="9672" y="951"/>
                    <a:pt x="9444" y="1127"/>
                    <a:pt x="9446" y="1345"/>
                  </a:cubicBezTo>
                  <a:cubicBezTo>
                    <a:pt x="9448" y="1564"/>
                    <a:pt x="9682" y="1743"/>
                    <a:pt x="9969" y="1743"/>
                  </a:cubicBezTo>
                  <a:cubicBezTo>
                    <a:pt x="10256" y="1743"/>
                    <a:pt x="10484" y="1564"/>
                    <a:pt x="10479" y="1345"/>
                  </a:cubicBezTo>
                  <a:cubicBezTo>
                    <a:pt x="10474" y="1127"/>
                    <a:pt x="10240" y="951"/>
                    <a:pt x="9956" y="951"/>
                  </a:cubicBezTo>
                  <a:close/>
                  <a:moveTo>
                    <a:pt x="11221" y="951"/>
                  </a:moveTo>
                  <a:cubicBezTo>
                    <a:pt x="10938" y="951"/>
                    <a:pt x="10712" y="1127"/>
                    <a:pt x="10718" y="1345"/>
                  </a:cubicBezTo>
                  <a:cubicBezTo>
                    <a:pt x="10724" y="1564"/>
                    <a:pt x="10961" y="1743"/>
                    <a:pt x="11248" y="1743"/>
                  </a:cubicBezTo>
                  <a:cubicBezTo>
                    <a:pt x="11535" y="1743"/>
                    <a:pt x="11760" y="1564"/>
                    <a:pt x="11751" y="1345"/>
                  </a:cubicBezTo>
                  <a:cubicBezTo>
                    <a:pt x="11742" y="1127"/>
                    <a:pt x="11505" y="951"/>
                    <a:pt x="11221" y="951"/>
                  </a:cubicBezTo>
                  <a:close/>
                  <a:moveTo>
                    <a:pt x="12468" y="951"/>
                  </a:moveTo>
                  <a:cubicBezTo>
                    <a:pt x="12185" y="951"/>
                    <a:pt x="11962" y="1127"/>
                    <a:pt x="11972" y="1345"/>
                  </a:cubicBezTo>
                  <a:cubicBezTo>
                    <a:pt x="11981" y="1564"/>
                    <a:pt x="12222" y="1743"/>
                    <a:pt x="12508" y="1743"/>
                  </a:cubicBezTo>
                  <a:cubicBezTo>
                    <a:pt x="12795" y="1743"/>
                    <a:pt x="13017" y="1564"/>
                    <a:pt x="13005" y="1345"/>
                  </a:cubicBezTo>
                  <a:cubicBezTo>
                    <a:pt x="12992" y="1127"/>
                    <a:pt x="12752" y="951"/>
                    <a:pt x="12468" y="951"/>
                  </a:cubicBezTo>
                  <a:close/>
                  <a:moveTo>
                    <a:pt x="13734" y="951"/>
                  </a:moveTo>
                  <a:cubicBezTo>
                    <a:pt x="13450" y="951"/>
                    <a:pt x="13231" y="1127"/>
                    <a:pt x="13244" y="1345"/>
                  </a:cubicBezTo>
                  <a:cubicBezTo>
                    <a:pt x="13257" y="1564"/>
                    <a:pt x="13501" y="1743"/>
                    <a:pt x="13788" y="1743"/>
                  </a:cubicBezTo>
                  <a:cubicBezTo>
                    <a:pt x="14074" y="1743"/>
                    <a:pt x="14294" y="1564"/>
                    <a:pt x="14277" y="1345"/>
                  </a:cubicBezTo>
                  <a:cubicBezTo>
                    <a:pt x="14261" y="1127"/>
                    <a:pt x="14017" y="951"/>
                    <a:pt x="13734" y="951"/>
                  </a:cubicBezTo>
                  <a:close/>
                  <a:moveTo>
                    <a:pt x="14999" y="951"/>
                  </a:moveTo>
                  <a:cubicBezTo>
                    <a:pt x="14715" y="951"/>
                    <a:pt x="14499" y="1127"/>
                    <a:pt x="14516" y="1345"/>
                  </a:cubicBezTo>
                  <a:cubicBezTo>
                    <a:pt x="14533" y="1564"/>
                    <a:pt x="14780" y="1743"/>
                    <a:pt x="15067" y="1743"/>
                  </a:cubicBezTo>
                  <a:cubicBezTo>
                    <a:pt x="15353" y="1743"/>
                    <a:pt x="15569" y="1564"/>
                    <a:pt x="15549" y="1345"/>
                  </a:cubicBezTo>
                  <a:cubicBezTo>
                    <a:pt x="15529" y="1127"/>
                    <a:pt x="15282" y="951"/>
                    <a:pt x="14999" y="951"/>
                  </a:cubicBezTo>
                  <a:close/>
                  <a:moveTo>
                    <a:pt x="16245" y="951"/>
                  </a:moveTo>
                  <a:cubicBezTo>
                    <a:pt x="15962" y="951"/>
                    <a:pt x="15749" y="1127"/>
                    <a:pt x="15770" y="1345"/>
                  </a:cubicBezTo>
                  <a:cubicBezTo>
                    <a:pt x="15791" y="1564"/>
                    <a:pt x="16040" y="1743"/>
                    <a:pt x="16327" y="1743"/>
                  </a:cubicBezTo>
                  <a:cubicBezTo>
                    <a:pt x="16614" y="1743"/>
                    <a:pt x="16827" y="1564"/>
                    <a:pt x="16803" y="1345"/>
                  </a:cubicBezTo>
                  <a:cubicBezTo>
                    <a:pt x="16779" y="1127"/>
                    <a:pt x="16529" y="951"/>
                    <a:pt x="16245" y="951"/>
                  </a:cubicBezTo>
                  <a:close/>
                  <a:moveTo>
                    <a:pt x="17512" y="951"/>
                  </a:moveTo>
                  <a:cubicBezTo>
                    <a:pt x="17228" y="951"/>
                    <a:pt x="17018" y="1127"/>
                    <a:pt x="17042" y="1345"/>
                  </a:cubicBezTo>
                  <a:cubicBezTo>
                    <a:pt x="17067" y="1564"/>
                    <a:pt x="17320" y="1743"/>
                    <a:pt x="17606" y="1743"/>
                  </a:cubicBezTo>
                  <a:cubicBezTo>
                    <a:pt x="17893" y="1743"/>
                    <a:pt x="18103" y="1564"/>
                    <a:pt x="18075" y="1345"/>
                  </a:cubicBezTo>
                  <a:cubicBezTo>
                    <a:pt x="18048" y="1127"/>
                    <a:pt x="17795" y="951"/>
                    <a:pt x="17512" y="951"/>
                  </a:cubicBezTo>
                  <a:close/>
                  <a:moveTo>
                    <a:pt x="18778" y="951"/>
                  </a:moveTo>
                  <a:cubicBezTo>
                    <a:pt x="18493" y="951"/>
                    <a:pt x="18287" y="1127"/>
                    <a:pt x="18315" y="1345"/>
                  </a:cubicBezTo>
                  <a:cubicBezTo>
                    <a:pt x="18344" y="1564"/>
                    <a:pt x="18599" y="1743"/>
                    <a:pt x="18886" y="1743"/>
                  </a:cubicBezTo>
                  <a:cubicBezTo>
                    <a:pt x="19173" y="1743"/>
                    <a:pt x="19380" y="1564"/>
                    <a:pt x="19348" y="1345"/>
                  </a:cubicBezTo>
                  <a:cubicBezTo>
                    <a:pt x="19317" y="1127"/>
                    <a:pt x="19061" y="951"/>
                    <a:pt x="18778" y="951"/>
                  </a:cubicBezTo>
                  <a:close/>
                  <a:moveTo>
                    <a:pt x="2318" y="1923"/>
                  </a:moveTo>
                  <a:cubicBezTo>
                    <a:pt x="2031" y="1923"/>
                    <a:pt x="1780" y="2103"/>
                    <a:pt x="1759" y="2327"/>
                  </a:cubicBezTo>
                  <a:cubicBezTo>
                    <a:pt x="1738" y="2552"/>
                    <a:pt x="1956" y="2736"/>
                    <a:pt x="2247" y="2736"/>
                  </a:cubicBezTo>
                  <a:cubicBezTo>
                    <a:pt x="2538" y="2736"/>
                    <a:pt x="2788" y="2552"/>
                    <a:pt x="2806" y="2327"/>
                  </a:cubicBezTo>
                  <a:cubicBezTo>
                    <a:pt x="2824" y="2103"/>
                    <a:pt x="2606" y="1923"/>
                    <a:pt x="2318" y="1923"/>
                  </a:cubicBezTo>
                  <a:close/>
                  <a:moveTo>
                    <a:pt x="3602" y="1923"/>
                  </a:moveTo>
                  <a:cubicBezTo>
                    <a:pt x="3314" y="1923"/>
                    <a:pt x="3067" y="2103"/>
                    <a:pt x="3050" y="2327"/>
                  </a:cubicBezTo>
                  <a:cubicBezTo>
                    <a:pt x="3032" y="2552"/>
                    <a:pt x="3254" y="2736"/>
                    <a:pt x="3544" y="2736"/>
                  </a:cubicBezTo>
                  <a:cubicBezTo>
                    <a:pt x="3835" y="2736"/>
                    <a:pt x="4082" y="2552"/>
                    <a:pt x="4096" y="2327"/>
                  </a:cubicBezTo>
                  <a:cubicBezTo>
                    <a:pt x="4110" y="2103"/>
                    <a:pt x="3889" y="1923"/>
                    <a:pt x="3602" y="1923"/>
                  </a:cubicBezTo>
                  <a:close/>
                  <a:moveTo>
                    <a:pt x="4867" y="1923"/>
                  </a:moveTo>
                  <a:cubicBezTo>
                    <a:pt x="4579" y="1923"/>
                    <a:pt x="4335" y="2103"/>
                    <a:pt x="4321" y="2327"/>
                  </a:cubicBezTo>
                  <a:cubicBezTo>
                    <a:pt x="4308" y="2552"/>
                    <a:pt x="4533" y="2736"/>
                    <a:pt x="4823" y="2736"/>
                  </a:cubicBezTo>
                  <a:cubicBezTo>
                    <a:pt x="5114" y="2736"/>
                    <a:pt x="5358" y="2552"/>
                    <a:pt x="5369" y="2327"/>
                  </a:cubicBezTo>
                  <a:cubicBezTo>
                    <a:pt x="5379" y="2103"/>
                    <a:pt x="5154" y="1923"/>
                    <a:pt x="4867" y="1923"/>
                  </a:cubicBezTo>
                  <a:close/>
                  <a:moveTo>
                    <a:pt x="6150" y="1923"/>
                  </a:moveTo>
                  <a:cubicBezTo>
                    <a:pt x="5862" y="1923"/>
                    <a:pt x="5622" y="2103"/>
                    <a:pt x="5612" y="2327"/>
                  </a:cubicBezTo>
                  <a:cubicBezTo>
                    <a:pt x="5602" y="2552"/>
                    <a:pt x="5831" y="2736"/>
                    <a:pt x="6121" y="2736"/>
                  </a:cubicBezTo>
                  <a:cubicBezTo>
                    <a:pt x="6412" y="2736"/>
                    <a:pt x="6653" y="2552"/>
                    <a:pt x="6659" y="2327"/>
                  </a:cubicBezTo>
                  <a:cubicBezTo>
                    <a:pt x="6665" y="2103"/>
                    <a:pt x="6437" y="1923"/>
                    <a:pt x="6150" y="1923"/>
                  </a:cubicBezTo>
                  <a:close/>
                  <a:moveTo>
                    <a:pt x="7414" y="1923"/>
                  </a:moveTo>
                  <a:cubicBezTo>
                    <a:pt x="7127" y="1923"/>
                    <a:pt x="6889" y="2103"/>
                    <a:pt x="6883" y="2327"/>
                  </a:cubicBezTo>
                  <a:cubicBezTo>
                    <a:pt x="6878" y="2552"/>
                    <a:pt x="7109" y="2736"/>
                    <a:pt x="7400" y="2736"/>
                  </a:cubicBezTo>
                  <a:cubicBezTo>
                    <a:pt x="7690" y="2736"/>
                    <a:pt x="7928" y="2552"/>
                    <a:pt x="7930" y="2327"/>
                  </a:cubicBezTo>
                  <a:cubicBezTo>
                    <a:pt x="7933" y="2103"/>
                    <a:pt x="7702" y="1923"/>
                    <a:pt x="7414" y="1923"/>
                  </a:cubicBezTo>
                  <a:close/>
                  <a:moveTo>
                    <a:pt x="8698" y="1923"/>
                  </a:moveTo>
                  <a:cubicBezTo>
                    <a:pt x="8410" y="1923"/>
                    <a:pt x="8176" y="2103"/>
                    <a:pt x="8174" y="2327"/>
                  </a:cubicBezTo>
                  <a:cubicBezTo>
                    <a:pt x="8172" y="2552"/>
                    <a:pt x="8406" y="2736"/>
                    <a:pt x="8697" y="2736"/>
                  </a:cubicBezTo>
                  <a:cubicBezTo>
                    <a:pt x="8988" y="2736"/>
                    <a:pt x="9222" y="2552"/>
                    <a:pt x="9220" y="2327"/>
                  </a:cubicBezTo>
                  <a:cubicBezTo>
                    <a:pt x="9219" y="2103"/>
                    <a:pt x="8986" y="1923"/>
                    <a:pt x="8698" y="1923"/>
                  </a:cubicBezTo>
                  <a:close/>
                  <a:moveTo>
                    <a:pt x="9981" y="1923"/>
                  </a:moveTo>
                  <a:cubicBezTo>
                    <a:pt x="9694" y="1923"/>
                    <a:pt x="9463" y="2103"/>
                    <a:pt x="9465" y="2327"/>
                  </a:cubicBezTo>
                  <a:cubicBezTo>
                    <a:pt x="9467" y="2552"/>
                    <a:pt x="9705" y="2736"/>
                    <a:pt x="9995" y="2736"/>
                  </a:cubicBezTo>
                  <a:cubicBezTo>
                    <a:pt x="10286" y="2736"/>
                    <a:pt x="10517" y="2552"/>
                    <a:pt x="10512" y="2327"/>
                  </a:cubicBezTo>
                  <a:cubicBezTo>
                    <a:pt x="10506" y="2103"/>
                    <a:pt x="10269" y="1923"/>
                    <a:pt x="9981" y="1923"/>
                  </a:cubicBezTo>
                  <a:close/>
                  <a:moveTo>
                    <a:pt x="11247" y="1923"/>
                  </a:moveTo>
                  <a:cubicBezTo>
                    <a:pt x="10959" y="1923"/>
                    <a:pt x="10731" y="2103"/>
                    <a:pt x="10737" y="2327"/>
                  </a:cubicBezTo>
                  <a:cubicBezTo>
                    <a:pt x="10743" y="2552"/>
                    <a:pt x="10983" y="2736"/>
                    <a:pt x="11274" y="2736"/>
                  </a:cubicBezTo>
                  <a:cubicBezTo>
                    <a:pt x="11565" y="2736"/>
                    <a:pt x="11792" y="2552"/>
                    <a:pt x="11783" y="2327"/>
                  </a:cubicBezTo>
                  <a:cubicBezTo>
                    <a:pt x="11774" y="2103"/>
                    <a:pt x="11535" y="1923"/>
                    <a:pt x="11247" y="1923"/>
                  </a:cubicBezTo>
                  <a:close/>
                  <a:moveTo>
                    <a:pt x="12531" y="1923"/>
                  </a:moveTo>
                  <a:cubicBezTo>
                    <a:pt x="12243" y="1923"/>
                    <a:pt x="12018" y="2103"/>
                    <a:pt x="12028" y="2327"/>
                  </a:cubicBezTo>
                  <a:cubicBezTo>
                    <a:pt x="12038" y="2552"/>
                    <a:pt x="12282" y="2736"/>
                    <a:pt x="12572" y="2736"/>
                  </a:cubicBezTo>
                  <a:cubicBezTo>
                    <a:pt x="12863" y="2736"/>
                    <a:pt x="13088" y="2552"/>
                    <a:pt x="13075" y="2327"/>
                  </a:cubicBezTo>
                  <a:cubicBezTo>
                    <a:pt x="13062" y="2103"/>
                    <a:pt x="12818" y="1923"/>
                    <a:pt x="12531" y="1923"/>
                  </a:cubicBezTo>
                  <a:close/>
                  <a:moveTo>
                    <a:pt x="13796" y="1923"/>
                  </a:moveTo>
                  <a:cubicBezTo>
                    <a:pt x="13509" y="1923"/>
                    <a:pt x="13286" y="2103"/>
                    <a:pt x="13300" y="2327"/>
                  </a:cubicBezTo>
                  <a:cubicBezTo>
                    <a:pt x="13314" y="2552"/>
                    <a:pt x="13561" y="2736"/>
                    <a:pt x="13852" y="2736"/>
                  </a:cubicBezTo>
                  <a:cubicBezTo>
                    <a:pt x="14142" y="2736"/>
                    <a:pt x="14364" y="2552"/>
                    <a:pt x="14347" y="2327"/>
                  </a:cubicBezTo>
                  <a:cubicBezTo>
                    <a:pt x="14331" y="2103"/>
                    <a:pt x="14083" y="1923"/>
                    <a:pt x="13796" y="1923"/>
                  </a:cubicBezTo>
                  <a:close/>
                  <a:moveTo>
                    <a:pt x="15080" y="1923"/>
                  </a:moveTo>
                  <a:cubicBezTo>
                    <a:pt x="14792" y="1923"/>
                    <a:pt x="14574" y="2103"/>
                    <a:pt x="14591" y="2327"/>
                  </a:cubicBezTo>
                  <a:cubicBezTo>
                    <a:pt x="14609" y="2552"/>
                    <a:pt x="14859" y="2736"/>
                    <a:pt x="15149" y="2736"/>
                  </a:cubicBezTo>
                  <a:cubicBezTo>
                    <a:pt x="15440" y="2736"/>
                    <a:pt x="15659" y="2552"/>
                    <a:pt x="15638" y="2327"/>
                  </a:cubicBezTo>
                  <a:cubicBezTo>
                    <a:pt x="15618" y="2103"/>
                    <a:pt x="15367" y="1923"/>
                    <a:pt x="15080" y="1923"/>
                  </a:cubicBezTo>
                  <a:close/>
                  <a:moveTo>
                    <a:pt x="16345" y="1923"/>
                  </a:moveTo>
                  <a:cubicBezTo>
                    <a:pt x="16058" y="1923"/>
                    <a:pt x="15842" y="2103"/>
                    <a:pt x="15864" y="2327"/>
                  </a:cubicBezTo>
                  <a:cubicBezTo>
                    <a:pt x="15885" y="2552"/>
                    <a:pt x="16138" y="2736"/>
                    <a:pt x="16428" y="2736"/>
                  </a:cubicBezTo>
                  <a:cubicBezTo>
                    <a:pt x="16719" y="2736"/>
                    <a:pt x="16935" y="2552"/>
                    <a:pt x="16910" y="2327"/>
                  </a:cubicBezTo>
                  <a:cubicBezTo>
                    <a:pt x="16885" y="2103"/>
                    <a:pt x="16632" y="1923"/>
                    <a:pt x="16345" y="1923"/>
                  </a:cubicBezTo>
                  <a:close/>
                  <a:moveTo>
                    <a:pt x="17629" y="1923"/>
                  </a:moveTo>
                  <a:cubicBezTo>
                    <a:pt x="17342" y="1923"/>
                    <a:pt x="17130" y="2103"/>
                    <a:pt x="17155" y="2327"/>
                  </a:cubicBezTo>
                  <a:cubicBezTo>
                    <a:pt x="17181" y="2552"/>
                    <a:pt x="17437" y="2736"/>
                    <a:pt x="17727" y="2736"/>
                  </a:cubicBezTo>
                  <a:cubicBezTo>
                    <a:pt x="18018" y="2736"/>
                    <a:pt x="18230" y="2552"/>
                    <a:pt x="18202" y="2327"/>
                  </a:cubicBezTo>
                  <a:cubicBezTo>
                    <a:pt x="18173" y="2103"/>
                    <a:pt x="17917" y="1923"/>
                    <a:pt x="17629" y="1923"/>
                  </a:cubicBezTo>
                  <a:close/>
                  <a:moveTo>
                    <a:pt x="18914" y="1923"/>
                  </a:moveTo>
                  <a:cubicBezTo>
                    <a:pt x="18626" y="1923"/>
                    <a:pt x="18417" y="2103"/>
                    <a:pt x="18446" y="2327"/>
                  </a:cubicBezTo>
                  <a:cubicBezTo>
                    <a:pt x="18476" y="2552"/>
                    <a:pt x="18735" y="2736"/>
                    <a:pt x="19026" y="2736"/>
                  </a:cubicBezTo>
                  <a:cubicBezTo>
                    <a:pt x="19316" y="2736"/>
                    <a:pt x="19525" y="2552"/>
                    <a:pt x="19493" y="2327"/>
                  </a:cubicBezTo>
                  <a:cubicBezTo>
                    <a:pt x="19460" y="2103"/>
                    <a:pt x="19201" y="1923"/>
                    <a:pt x="18914" y="1923"/>
                  </a:cubicBezTo>
                  <a:close/>
                  <a:moveTo>
                    <a:pt x="932" y="2916"/>
                  </a:moveTo>
                  <a:cubicBezTo>
                    <a:pt x="641" y="2916"/>
                    <a:pt x="383" y="3101"/>
                    <a:pt x="358" y="3331"/>
                  </a:cubicBezTo>
                  <a:cubicBezTo>
                    <a:pt x="332" y="3563"/>
                    <a:pt x="550" y="3752"/>
                    <a:pt x="844" y="3752"/>
                  </a:cubicBezTo>
                  <a:cubicBezTo>
                    <a:pt x="1138" y="3752"/>
                    <a:pt x="1396" y="3563"/>
                    <a:pt x="1418" y="3331"/>
                  </a:cubicBezTo>
                  <a:cubicBezTo>
                    <a:pt x="1441" y="3101"/>
                    <a:pt x="1223" y="2916"/>
                    <a:pt x="932" y="2916"/>
                  </a:cubicBezTo>
                  <a:close/>
                  <a:moveTo>
                    <a:pt x="2233" y="2916"/>
                  </a:moveTo>
                  <a:cubicBezTo>
                    <a:pt x="1941" y="2916"/>
                    <a:pt x="1688" y="3101"/>
                    <a:pt x="1666" y="3331"/>
                  </a:cubicBezTo>
                  <a:cubicBezTo>
                    <a:pt x="1644" y="3563"/>
                    <a:pt x="1865" y="3752"/>
                    <a:pt x="2160" y="3752"/>
                  </a:cubicBezTo>
                  <a:cubicBezTo>
                    <a:pt x="2454" y="3752"/>
                    <a:pt x="2709" y="3563"/>
                    <a:pt x="2727" y="3331"/>
                  </a:cubicBezTo>
                  <a:cubicBezTo>
                    <a:pt x="2746" y="3101"/>
                    <a:pt x="2524" y="2916"/>
                    <a:pt x="2233" y="2916"/>
                  </a:cubicBezTo>
                  <a:close/>
                  <a:moveTo>
                    <a:pt x="3535" y="2916"/>
                  </a:moveTo>
                  <a:cubicBezTo>
                    <a:pt x="3243" y="2916"/>
                    <a:pt x="2993" y="3101"/>
                    <a:pt x="2975" y="3331"/>
                  </a:cubicBezTo>
                  <a:cubicBezTo>
                    <a:pt x="2957" y="3563"/>
                    <a:pt x="3181" y="3752"/>
                    <a:pt x="3476" y="3752"/>
                  </a:cubicBezTo>
                  <a:cubicBezTo>
                    <a:pt x="3771" y="3752"/>
                    <a:pt x="4022" y="3563"/>
                    <a:pt x="4036" y="3331"/>
                  </a:cubicBezTo>
                  <a:cubicBezTo>
                    <a:pt x="4051" y="3101"/>
                    <a:pt x="3826" y="2916"/>
                    <a:pt x="3535" y="2916"/>
                  </a:cubicBezTo>
                  <a:close/>
                  <a:moveTo>
                    <a:pt x="4818" y="2916"/>
                  </a:moveTo>
                  <a:cubicBezTo>
                    <a:pt x="4527" y="2916"/>
                    <a:pt x="4279" y="3101"/>
                    <a:pt x="4265" y="3331"/>
                  </a:cubicBezTo>
                  <a:cubicBezTo>
                    <a:pt x="4251" y="3563"/>
                    <a:pt x="4479" y="3752"/>
                    <a:pt x="4774" y="3752"/>
                  </a:cubicBezTo>
                  <a:cubicBezTo>
                    <a:pt x="5068" y="3752"/>
                    <a:pt x="5316" y="3563"/>
                    <a:pt x="5327" y="3331"/>
                  </a:cubicBezTo>
                  <a:cubicBezTo>
                    <a:pt x="5337" y="3101"/>
                    <a:pt x="5109" y="2916"/>
                    <a:pt x="4818" y="2916"/>
                  </a:cubicBezTo>
                  <a:close/>
                  <a:moveTo>
                    <a:pt x="6120" y="2916"/>
                  </a:moveTo>
                  <a:cubicBezTo>
                    <a:pt x="5829" y="2916"/>
                    <a:pt x="5584" y="3101"/>
                    <a:pt x="5575" y="3331"/>
                  </a:cubicBezTo>
                  <a:cubicBezTo>
                    <a:pt x="5565" y="3563"/>
                    <a:pt x="5796" y="3752"/>
                    <a:pt x="6090" y="3752"/>
                  </a:cubicBezTo>
                  <a:cubicBezTo>
                    <a:pt x="6385" y="3752"/>
                    <a:pt x="6629" y="3563"/>
                    <a:pt x="6636" y="3331"/>
                  </a:cubicBezTo>
                  <a:cubicBezTo>
                    <a:pt x="6642" y="3101"/>
                    <a:pt x="6411" y="2916"/>
                    <a:pt x="6120" y="2916"/>
                  </a:cubicBezTo>
                  <a:close/>
                  <a:moveTo>
                    <a:pt x="7403" y="2916"/>
                  </a:moveTo>
                  <a:cubicBezTo>
                    <a:pt x="7112" y="2916"/>
                    <a:pt x="6870" y="3101"/>
                    <a:pt x="6865" y="3331"/>
                  </a:cubicBezTo>
                  <a:cubicBezTo>
                    <a:pt x="6859" y="3563"/>
                    <a:pt x="7093" y="3752"/>
                    <a:pt x="7388" y="3752"/>
                  </a:cubicBezTo>
                  <a:cubicBezTo>
                    <a:pt x="7683" y="3752"/>
                    <a:pt x="7923" y="3563"/>
                    <a:pt x="7926" y="3331"/>
                  </a:cubicBezTo>
                  <a:cubicBezTo>
                    <a:pt x="7928" y="3101"/>
                    <a:pt x="7695" y="2916"/>
                    <a:pt x="7403" y="2916"/>
                  </a:cubicBezTo>
                  <a:close/>
                  <a:moveTo>
                    <a:pt x="8705" y="2916"/>
                  </a:moveTo>
                  <a:cubicBezTo>
                    <a:pt x="8413" y="2916"/>
                    <a:pt x="8176" y="3101"/>
                    <a:pt x="8174" y="3331"/>
                  </a:cubicBezTo>
                  <a:cubicBezTo>
                    <a:pt x="8172" y="3563"/>
                    <a:pt x="8409" y="3752"/>
                    <a:pt x="8704" y="3752"/>
                  </a:cubicBezTo>
                  <a:cubicBezTo>
                    <a:pt x="8999" y="3752"/>
                    <a:pt x="9237" y="3563"/>
                    <a:pt x="9235" y="3331"/>
                  </a:cubicBezTo>
                  <a:cubicBezTo>
                    <a:pt x="9234" y="3101"/>
                    <a:pt x="8997" y="2916"/>
                    <a:pt x="8705" y="2916"/>
                  </a:cubicBezTo>
                  <a:close/>
                  <a:moveTo>
                    <a:pt x="9988" y="2916"/>
                  </a:moveTo>
                  <a:cubicBezTo>
                    <a:pt x="9698" y="2916"/>
                    <a:pt x="9463" y="3101"/>
                    <a:pt x="9465" y="3331"/>
                  </a:cubicBezTo>
                  <a:cubicBezTo>
                    <a:pt x="9467" y="3563"/>
                    <a:pt x="9708" y="3752"/>
                    <a:pt x="10002" y="3752"/>
                  </a:cubicBezTo>
                  <a:cubicBezTo>
                    <a:pt x="10297" y="3752"/>
                    <a:pt x="10531" y="3563"/>
                    <a:pt x="10526" y="3331"/>
                  </a:cubicBezTo>
                  <a:cubicBezTo>
                    <a:pt x="10520" y="3101"/>
                    <a:pt x="10280" y="2916"/>
                    <a:pt x="9988" y="2916"/>
                  </a:cubicBezTo>
                  <a:close/>
                  <a:moveTo>
                    <a:pt x="11291" y="2916"/>
                  </a:moveTo>
                  <a:cubicBezTo>
                    <a:pt x="10999" y="2916"/>
                    <a:pt x="10768" y="3101"/>
                    <a:pt x="10774" y="3331"/>
                  </a:cubicBezTo>
                  <a:cubicBezTo>
                    <a:pt x="10780" y="3563"/>
                    <a:pt x="11024" y="3752"/>
                    <a:pt x="11319" y="3752"/>
                  </a:cubicBezTo>
                  <a:cubicBezTo>
                    <a:pt x="11614" y="3752"/>
                    <a:pt x="11844" y="3563"/>
                    <a:pt x="11834" y="3331"/>
                  </a:cubicBezTo>
                  <a:cubicBezTo>
                    <a:pt x="11825" y="3101"/>
                    <a:pt x="11582" y="2916"/>
                    <a:pt x="11291" y="2916"/>
                  </a:cubicBezTo>
                  <a:close/>
                  <a:moveTo>
                    <a:pt x="12575" y="2916"/>
                  </a:moveTo>
                  <a:cubicBezTo>
                    <a:pt x="12284" y="2916"/>
                    <a:pt x="12055" y="3101"/>
                    <a:pt x="12065" y="3331"/>
                  </a:cubicBezTo>
                  <a:cubicBezTo>
                    <a:pt x="12075" y="3563"/>
                    <a:pt x="12323" y="3752"/>
                    <a:pt x="12617" y="3752"/>
                  </a:cubicBezTo>
                  <a:cubicBezTo>
                    <a:pt x="12912" y="3752"/>
                    <a:pt x="13140" y="3563"/>
                    <a:pt x="13126" y="3331"/>
                  </a:cubicBezTo>
                  <a:cubicBezTo>
                    <a:pt x="13113" y="3101"/>
                    <a:pt x="12866" y="2916"/>
                    <a:pt x="12575" y="2916"/>
                  </a:cubicBezTo>
                  <a:close/>
                  <a:moveTo>
                    <a:pt x="13877" y="2916"/>
                  </a:moveTo>
                  <a:cubicBezTo>
                    <a:pt x="13586" y="2916"/>
                    <a:pt x="13361" y="3101"/>
                    <a:pt x="13375" y="3331"/>
                  </a:cubicBezTo>
                  <a:cubicBezTo>
                    <a:pt x="13389" y="3563"/>
                    <a:pt x="13640" y="3752"/>
                    <a:pt x="13935" y="3752"/>
                  </a:cubicBezTo>
                  <a:cubicBezTo>
                    <a:pt x="14229" y="3752"/>
                    <a:pt x="14454" y="3563"/>
                    <a:pt x="14436" y="3331"/>
                  </a:cubicBezTo>
                  <a:cubicBezTo>
                    <a:pt x="14419" y="3101"/>
                    <a:pt x="14168" y="2916"/>
                    <a:pt x="13877" y="2916"/>
                  </a:cubicBezTo>
                  <a:close/>
                  <a:moveTo>
                    <a:pt x="15161" y="2916"/>
                  </a:moveTo>
                  <a:cubicBezTo>
                    <a:pt x="14870" y="2916"/>
                    <a:pt x="14648" y="3101"/>
                    <a:pt x="14666" y="3331"/>
                  </a:cubicBezTo>
                  <a:cubicBezTo>
                    <a:pt x="14684" y="3563"/>
                    <a:pt x="14938" y="3752"/>
                    <a:pt x="15232" y="3752"/>
                  </a:cubicBezTo>
                  <a:cubicBezTo>
                    <a:pt x="15527" y="3752"/>
                    <a:pt x="15748" y="3563"/>
                    <a:pt x="15727" y="3331"/>
                  </a:cubicBezTo>
                  <a:cubicBezTo>
                    <a:pt x="15706" y="3101"/>
                    <a:pt x="15452" y="2916"/>
                    <a:pt x="15161" y="2916"/>
                  </a:cubicBezTo>
                  <a:close/>
                  <a:moveTo>
                    <a:pt x="16463" y="2916"/>
                  </a:moveTo>
                  <a:cubicBezTo>
                    <a:pt x="16172" y="2916"/>
                    <a:pt x="15954" y="3101"/>
                    <a:pt x="15976" y="3331"/>
                  </a:cubicBezTo>
                  <a:cubicBezTo>
                    <a:pt x="15998" y="3563"/>
                    <a:pt x="16255" y="3752"/>
                    <a:pt x="16549" y="3752"/>
                  </a:cubicBezTo>
                  <a:cubicBezTo>
                    <a:pt x="16844" y="3752"/>
                    <a:pt x="17062" y="3563"/>
                    <a:pt x="17036" y="3331"/>
                  </a:cubicBezTo>
                  <a:cubicBezTo>
                    <a:pt x="17011" y="3101"/>
                    <a:pt x="16754" y="2916"/>
                    <a:pt x="16463" y="2916"/>
                  </a:cubicBezTo>
                  <a:close/>
                  <a:moveTo>
                    <a:pt x="17747" y="2916"/>
                  </a:moveTo>
                  <a:cubicBezTo>
                    <a:pt x="17457" y="2916"/>
                    <a:pt x="17241" y="3101"/>
                    <a:pt x="17267" y="3331"/>
                  </a:cubicBezTo>
                  <a:cubicBezTo>
                    <a:pt x="17293" y="3563"/>
                    <a:pt x="17554" y="3752"/>
                    <a:pt x="17848" y="3752"/>
                  </a:cubicBezTo>
                  <a:cubicBezTo>
                    <a:pt x="18142" y="3752"/>
                    <a:pt x="18358" y="3563"/>
                    <a:pt x="18328" y="3331"/>
                  </a:cubicBezTo>
                  <a:cubicBezTo>
                    <a:pt x="18299" y="3101"/>
                    <a:pt x="18039" y="2916"/>
                    <a:pt x="17747" y="2916"/>
                  </a:cubicBezTo>
                  <a:close/>
                  <a:moveTo>
                    <a:pt x="19051" y="2916"/>
                  </a:moveTo>
                  <a:cubicBezTo>
                    <a:pt x="18759" y="2916"/>
                    <a:pt x="18547" y="3101"/>
                    <a:pt x="18577" y="3331"/>
                  </a:cubicBezTo>
                  <a:cubicBezTo>
                    <a:pt x="18607" y="3563"/>
                    <a:pt x="18871" y="3752"/>
                    <a:pt x="19166" y="3752"/>
                  </a:cubicBezTo>
                  <a:cubicBezTo>
                    <a:pt x="19460" y="3752"/>
                    <a:pt x="19672" y="3563"/>
                    <a:pt x="19638" y="3331"/>
                  </a:cubicBezTo>
                  <a:cubicBezTo>
                    <a:pt x="19605" y="3101"/>
                    <a:pt x="19341" y="2916"/>
                    <a:pt x="19051" y="2916"/>
                  </a:cubicBezTo>
                  <a:close/>
                  <a:moveTo>
                    <a:pt x="828" y="3930"/>
                  </a:moveTo>
                  <a:cubicBezTo>
                    <a:pt x="533" y="3930"/>
                    <a:pt x="272" y="4121"/>
                    <a:pt x="245" y="4358"/>
                  </a:cubicBezTo>
                  <a:cubicBezTo>
                    <a:pt x="219" y="4595"/>
                    <a:pt x="439" y="4790"/>
                    <a:pt x="737" y="4790"/>
                  </a:cubicBezTo>
                  <a:cubicBezTo>
                    <a:pt x="1036" y="4790"/>
                    <a:pt x="1298" y="4595"/>
                    <a:pt x="1321" y="4358"/>
                  </a:cubicBezTo>
                  <a:cubicBezTo>
                    <a:pt x="1344" y="4121"/>
                    <a:pt x="1123" y="3930"/>
                    <a:pt x="828" y="3930"/>
                  </a:cubicBezTo>
                  <a:close/>
                  <a:moveTo>
                    <a:pt x="2147" y="3930"/>
                  </a:moveTo>
                  <a:cubicBezTo>
                    <a:pt x="1852" y="3930"/>
                    <a:pt x="1595" y="4121"/>
                    <a:pt x="1573" y="4358"/>
                  </a:cubicBezTo>
                  <a:cubicBezTo>
                    <a:pt x="1550" y="4595"/>
                    <a:pt x="1774" y="4790"/>
                    <a:pt x="2073" y="4790"/>
                  </a:cubicBezTo>
                  <a:cubicBezTo>
                    <a:pt x="2371" y="4790"/>
                    <a:pt x="2629" y="4595"/>
                    <a:pt x="2648" y="4358"/>
                  </a:cubicBezTo>
                  <a:cubicBezTo>
                    <a:pt x="2667" y="4121"/>
                    <a:pt x="2443" y="3930"/>
                    <a:pt x="2147" y="3930"/>
                  </a:cubicBezTo>
                  <a:close/>
                  <a:moveTo>
                    <a:pt x="3449" y="3930"/>
                  </a:moveTo>
                  <a:cubicBezTo>
                    <a:pt x="3154" y="3930"/>
                    <a:pt x="2900" y="4121"/>
                    <a:pt x="2882" y="4358"/>
                  </a:cubicBezTo>
                  <a:cubicBezTo>
                    <a:pt x="2863" y="4595"/>
                    <a:pt x="3090" y="4790"/>
                    <a:pt x="3389" y="4790"/>
                  </a:cubicBezTo>
                  <a:cubicBezTo>
                    <a:pt x="3688" y="4790"/>
                    <a:pt x="3942" y="4595"/>
                    <a:pt x="3957" y="4358"/>
                  </a:cubicBezTo>
                  <a:cubicBezTo>
                    <a:pt x="3972" y="4121"/>
                    <a:pt x="3744" y="3930"/>
                    <a:pt x="3449" y="3930"/>
                  </a:cubicBezTo>
                  <a:close/>
                  <a:moveTo>
                    <a:pt x="4770" y="3930"/>
                  </a:moveTo>
                  <a:cubicBezTo>
                    <a:pt x="4475" y="3930"/>
                    <a:pt x="4223" y="4121"/>
                    <a:pt x="4209" y="4358"/>
                  </a:cubicBezTo>
                  <a:cubicBezTo>
                    <a:pt x="4195" y="4595"/>
                    <a:pt x="4426" y="4790"/>
                    <a:pt x="4725" y="4790"/>
                  </a:cubicBezTo>
                  <a:cubicBezTo>
                    <a:pt x="5023" y="4790"/>
                    <a:pt x="5274" y="4595"/>
                    <a:pt x="5285" y="4358"/>
                  </a:cubicBezTo>
                  <a:cubicBezTo>
                    <a:pt x="5296" y="4121"/>
                    <a:pt x="5065" y="3930"/>
                    <a:pt x="4770" y="3930"/>
                  </a:cubicBezTo>
                  <a:close/>
                  <a:moveTo>
                    <a:pt x="6072" y="3930"/>
                  </a:moveTo>
                  <a:cubicBezTo>
                    <a:pt x="5777" y="3930"/>
                    <a:pt x="5529" y="4121"/>
                    <a:pt x="5518" y="4358"/>
                  </a:cubicBezTo>
                  <a:cubicBezTo>
                    <a:pt x="5508" y="4595"/>
                    <a:pt x="5742" y="4790"/>
                    <a:pt x="6041" y="4790"/>
                  </a:cubicBezTo>
                  <a:cubicBezTo>
                    <a:pt x="6340" y="4790"/>
                    <a:pt x="6587" y="4595"/>
                    <a:pt x="6594" y="4358"/>
                  </a:cubicBezTo>
                  <a:cubicBezTo>
                    <a:pt x="6601" y="4121"/>
                    <a:pt x="6367" y="3930"/>
                    <a:pt x="6072" y="3930"/>
                  </a:cubicBezTo>
                  <a:close/>
                  <a:moveTo>
                    <a:pt x="7392" y="3930"/>
                  </a:moveTo>
                  <a:cubicBezTo>
                    <a:pt x="7097" y="3930"/>
                    <a:pt x="6852" y="4121"/>
                    <a:pt x="6846" y="4358"/>
                  </a:cubicBezTo>
                  <a:cubicBezTo>
                    <a:pt x="6840" y="4595"/>
                    <a:pt x="7078" y="4790"/>
                    <a:pt x="7376" y="4790"/>
                  </a:cubicBezTo>
                  <a:cubicBezTo>
                    <a:pt x="7675" y="4790"/>
                    <a:pt x="7919" y="4595"/>
                    <a:pt x="7922" y="4358"/>
                  </a:cubicBezTo>
                  <a:cubicBezTo>
                    <a:pt x="7924" y="4121"/>
                    <a:pt x="7687" y="3930"/>
                    <a:pt x="7392" y="3930"/>
                  </a:cubicBezTo>
                  <a:close/>
                  <a:moveTo>
                    <a:pt x="8694" y="3930"/>
                  </a:moveTo>
                  <a:cubicBezTo>
                    <a:pt x="8398" y="3930"/>
                    <a:pt x="8157" y="4121"/>
                    <a:pt x="8155" y="4358"/>
                  </a:cubicBezTo>
                  <a:cubicBezTo>
                    <a:pt x="8154" y="4595"/>
                    <a:pt x="8394" y="4790"/>
                    <a:pt x="8693" y="4790"/>
                  </a:cubicBezTo>
                  <a:cubicBezTo>
                    <a:pt x="8992" y="4790"/>
                    <a:pt x="9232" y="4595"/>
                    <a:pt x="9231" y="4358"/>
                  </a:cubicBezTo>
                  <a:cubicBezTo>
                    <a:pt x="9230" y="4121"/>
                    <a:pt x="8989" y="3930"/>
                    <a:pt x="8694" y="3930"/>
                  </a:cubicBezTo>
                  <a:close/>
                  <a:moveTo>
                    <a:pt x="10014" y="3930"/>
                  </a:moveTo>
                  <a:cubicBezTo>
                    <a:pt x="9719" y="3930"/>
                    <a:pt x="9481" y="4121"/>
                    <a:pt x="9483" y="4358"/>
                  </a:cubicBezTo>
                  <a:cubicBezTo>
                    <a:pt x="9486" y="4595"/>
                    <a:pt x="9729" y="4790"/>
                    <a:pt x="10028" y="4790"/>
                  </a:cubicBezTo>
                  <a:cubicBezTo>
                    <a:pt x="10327" y="4790"/>
                    <a:pt x="10564" y="4595"/>
                    <a:pt x="10559" y="4358"/>
                  </a:cubicBezTo>
                  <a:cubicBezTo>
                    <a:pt x="10554" y="4121"/>
                    <a:pt x="10309" y="3930"/>
                    <a:pt x="10014" y="3930"/>
                  </a:cubicBezTo>
                  <a:close/>
                  <a:moveTo>
                    <a:pt x="11317" y="3930"/>
                  </a:moveTo>
                  <a:cubicBezTo>
                    <a:pt x="11021" y="3930"/>
                    <a:pt x="10786" y="4121"/>
                    <a:pt x="10793" y="4358"/>
                  </a:cubicBezTo>
                  <a:cubicBezTo>
                    <a:pt x="10799" y="4595"/>
                    <a:pt x="11046" y="4790"/>
                    <a:pt x="11345" y="4790"/>
                  </a:cubicBezTo>
                  <a:cubicBezTo>
                    <a:pt x="11644" y="4790"/>
                    <a:pt x="11878" y="4595"/>
                    <a:pt x="11868" y="4358"/>
                  </a:cubicBezTo>
                  <a:cubicBezTo>
                    <a:pt x="11859" y="4121"/>
                    <a:pt x="11612" y="3930"/>
                    <a:pt x="11317" y="3930"/>
                  </a:cubicBezTo>
                  <a:close/>
                  <a:moveTo>
                    <a:pt x="12637" y="3930"/>
                  </a:moveTo>
                  <a:cubicBezTo>
                    <a:pt x="12342" y="3930"/>
                    <a:pt x="12111" y="4121"/>
                    <a:pt x="12121" y="4358"/>
                  </a:cubicBezTo>
                  <a:cubicBezTo>
                    <a:pt x="12132" y="4595"/>
                    <a:pt x="12383" y="4790"/>
                    <a:pt x="12681" y="4790"/>
                  </a:cubicBezTo>
                  <a:cubicBezTo>
                    <a:pt x="12980" y="4790"/>
                    <a:pt x="13211" y="4595"/>
                    <a:pt x="13197" y="4358"/>
                  </a:cubicBezTo>
                  <a:cubicBezTo>
                    <a:pt x="13184" y="4121"/>
                    <a:pt x="12933" y="3930"/>
                    <a:pt x="12637" y="3930"/>
                  </a:cubicBezTo>
                  <a:close/>
                  <a:moveTo>
                    <a:pt x="13940" y="3930"/>
                  </a:moveTo>
                  <a:cubicBezTo>
                    <a:pt x="13645" y="3930"/>
                    <a:pt x="13416" y="4121"/>
                    <a:pt x="13431" y="4358"/>
                  </a:cubicBezTo>
                  <a:cubicBezTo>
                    <a:pt x="13445" y="4595"/>
                    <a:pt x="13700" y="4790"/>
                    <a:pt x="13998" y="4790"/>
                  </a:cubicBezTo>
                  <a:cubicBezTo>
                    <a:pt x="14296" y="4790"/>
                    <a:pt x="14525" y="4595"/>
                    <a:pt x="14507" y="4358"/>
                  </a:cubicBezTo>
                  <a:cubicBezTo>
                    <a:pt x="14489" y="4121"/>
                    <a:pt x="14235" y="3930"/>
                    <a:pt x="13940" y="3930"/>
                  </a:cubicBezTo>
                  <a:close/>
                  <a:moveTo>
                    <a:pt x="15242" y="3930"/>
                  </a:moveTo>
                  <a:cubicBezTo>
                    <a:pt x="14947" y="3930"/>
                    <a:pt x="14722" y="4121"/>
                    <a:pt x="14741" y="4358"/>
                  </a:cubicBezTo>
                  <a:cubicBezTo>
                    <a:pt x="14760" y="4595"/>
                    <a:pt x="15016" y="4790"/>
                    <a:pt x="15315" y="4790"/>
                  </a:cubicBezTo>
                  <a:cubicBezTo>
                    <a:pt x="15614" y="4790"/>
                    <a:pt x="15838" y="4595"/>
                    <a:pt x="15816" y="4358"/>
                  </a:cubicBezTo>
                  <a:cubicBezTo>
                    <a:pt x="15794" y="4121"/>
                    <a:pt x="15537" y="3930"/>
                    <a:pt x="15242" y="3930"/>
                  </a:cubicBezTo>
                  <a:close/>
                  <a:moveTo>
                    <a:pt x="17866" y="3930"/>
                  </a:moveTo>
                  <a:cubicBezTo>
                    <a:pt x="17571" y="3930"/>
                    <a:pt x="17353" y="4121"/>
                    <a:pt x="17379" y="4358"/>
                  </a:cubicBezTo>
                  <a:cubicBezTo>
                    <a:pt x="17406" y="4595"/>
                    <a:pt x="17671" y="4790"/>
                    <a:pt x="17969" y="4790"/>
                  </a:cubicBezTo>
                  <a:cubicBezTo>
                    <a:pt x="18268" y="4790"/>
                    <a:pt x="18485" y="4595"/>
                    <a:pt x="18455" y="4358"/>
                  </a:cubicBezTo>
                  <a:cubicBezTo>
                    <a:pt x="18425" y="4121"/>
                    <a:pt x="18161" y="3930"/>
                    <a:pt x="17866" y="3930"/>
                  </a:cubicBezTo>
                  <a:close/>
                  <a:moveTo>
                    <a:pt x="19187" y="3930"/>
                  </a:moveTo>
                  <a:cubicBezTo>
                    <a:pt x="18892" y="3930"/>
                    <a:pt x="18677" y="4121"/>
                    <a:pt x="18708" y="4358"/>
                  </a:cubicBezTo>
                  <a:cubicBezTo>
                    <a:pt x="18739" y="4595"/>
                    <a:pt x="19007" y="4790"/>
                    <a:pt x="19306" y="4790"/>
                  </a:cubicBezTo>
                  <a:cubicBezTo>
                    <a:pt x="19604" y="4790"/>
                    <a:pt x="19818" y="4595"/>
                    <a:pt x="19784" y="4358"/>
                  </a:cubicBezTo>
                  <a:cubicBezTo>
                    <a:pt x="19749" y="4121"/>
                    <a:pt x="19482" y="3930"/>
                    <a:pt x="19187" y="3930"/>
                  </a:cubicBezTo>
                  <a:close/>
                  <a:moveTo>
                    <a:pt x="725" y="4986"/>
                  </a:moveTo>
                  <a:cubicBezTo>
                    <a:pt x="426" y="4986"/>
                    <a:pt x="160" y="5183"/>
                    <a:pt x="133" y="5426"/>
                  </a:cubicBezTo>
                  <a:cubicBezTo>
                    <a:pt x="106" y="5671"/>
                    <a:pt x="329" y="5870"/>
                    <a:pt x="632" y="5870"/>
                  </a:cubicBezTo>
                  <a:cubicBezTo>
                    <a:pt x="934" y="5870"/>
                    <a:pt x="1200" y="5671"/>
                    <a:pt x="1224" y="5426"/>
                  </a:cubicBezTo>
                  <a:cubicBezTo>
                    <a:pt x="1248" y="5183"/>
                    <a:pt x="1024" y="4986"/>
                    <a:pt x="725" y="4986"/>
                  </a:cubicBezTo>
                  <a:close/>
                  <a:moveTo>
                    <a:pt x="2044" y="4986"/>
                  </a:moveTo>
                  <a:cubicBezTo>
                    <a:pt x="1745" y="4986"/>
                    <a:pt x="1483" y="5183"/>
                    <a:pt x="1461" y="5426"/>
                  </a:cubicBezTo>
                  <a:cubicBezTo>
                    <a:pt x="1437" y="5671"/>
                    <a:pt x="1664" y="5870"/>
                    <a:pt x="1967" y="5870"/>
                  </a:cubicBezTo>
                  <a:cubicBezTo>
                    <a:pt x="2270" y="5870"/>
                    <a:pt x="2531" y="5671"/>
                    <a:pt x="2551" y="5426"/>
                  </a:cubicBezTo>
                  <a:cubicBezTo>
                    <a:pt x="2570" y="5183"/>
                    <a:pt x="2344" y="4986"/>
                    <a:pt x="2044" y="4986"/>
                  </a:cubicBezTo>
                  <a:close/>
                  <a:moveTo>
                    <a:pt x="3383" y="4986"/>
                  </a:moveTo>
                  <a:cubicBezTo>
                    <a:pt x="3083" y="4986"/>
                    <a:pt x="2826" y="5183"/>
                    <a:pt x="2807" y="5426"/>
                  </a:cubicBezTo>
                  <a:cubicBezTo>
                    <a:pt x="2788" y="5671"/>
                    <a:pt x="3018" y="5870"/>
                    <a:pt x="3321" y="5870"/>
                  </a:cubicBezTo>
                  <a:cubicBezTo>
                    <a:pt x="3624" y="5870"/>
                    <a:pt x="3882" y="5671"/>
                    <a:pt x="3898" y="5426"/>
                  </a:cubicBezTo>
                  <a:cubicBezTo>
                    <a:pt x="3913" y="5183"/>
                    <a:pt x="3683" y="4986"/>
                    <a:pt x="3383" y="4986"/>
                  </a:cubicBezTo>
                  <a:close/>
                  <a:moveTo>
                    <a:pt x="4704" y="4986"/>
                  </a:moveTo>
                  <a:cubicBezTo>
                    <a:pt x="4404" y="4986"/>
                    <a:pt x="4149" y="5183"/>
                    <a:pt x="4134" y="5426"/>
                  </a:cubicBezTo>
                  <a:cubicBezTo>
                    <a:pt x="4120" y="5671"/>
                    <a:pt x="4354" y="5870"/>
                    <a:pt x="4657" y="5870"/>
                  </a:cubicBezTo>
                  <a:cubicBezTo>
                    <a:pt x="4959" y="5870"/>
                    <a:pt x="5214" y="5671"/>
                    <a:pt x="5226" y="5426"/>
                  </a:cubicBezTo>
                  <a:cubicBezTo>
                    <a:pt x="5237" y="5183"/>
                    <a:pt x="5003" y="4986"/>
                    <a:pt x="4704" y="4986"/>
                  </a:cubicBezTo>
                  <a:close/>
                  <a:moveTo>
                    <a:pt x="6042" y="4986"/>
                  </a:moveTo>
                  <a:cubicBezTo>
                    <a:pt x="5743" y="4986"/>
                    <a:pt x="5492" y="5183"/>
                    <a:pt x="5481" y="5426"/>
                  </a:cubicBezTo>
                  <a:cubicBezTo>
                    <a:pt x="5471" y="5671"/>
                    <a:pt x="5708" y="5870"/>
                    <a:pt x="6011" y="5870"/>
                  </a:cubicBezTo>
                  <a:cubicBezTo>
                    <a:pt x="6313" y="5870"/>
                    <a:pt x="6565" y="5671"/>
                    <a:pt x="6572" y="5426"/>
                  </a:cubicBezTo>
                  <a:cubicBezTo>
                    <a:pt x="6579" y="5183"/>
                    <a:pt x="6342" y="4986"/>
                    <a:pt x="6042" y="4986"/>
                  </a:cubicBezTo>
                  <a:close/>
                  <a:moveTo>
                    <a:pt x="7362" y="4986"/>
                  </a:moveTo>
                  <a:cubicBezTo>
                    <a:pt x="7063" y="4986"/>
                    <a:pt x="6815" y="5183"/>
                    <a:pt x="6809" y="5426"/>
                  </a:cubicBezTo>
                  <a:cubicBezTo>
                    <a:pt x="6802" y="5671"/>
                    <a:pt x="7043" y="5870"/>
                    <a:pt x="7346" y="5870"/>
                  </a:cubicBezTo>
                  <a:cubicBezTo>
                    <a:pt x="7649" y="5870"/>
                    <a:pt x="7896" y="5671"/>
                    <a:pt x="7899" y="5426"/>
                  </a:cubicBezTo>
                  <a:cubicBezTo>
                    <a:pt x="7902" y="5183"/>
                    <a:pt x="7662" y="4986"/>
                    <a:pt x="7362" y="4986"/>
                  </a:cubicBezTo>
                  <a:close/>
                  <a:moveTo>
                    <a:pt x="8701" y="4986"/>
                  </a:moveTo>
                  <a:cubicBezTo>
                    <a:pt x="8401" y="4986"/>
                    <a:pt x="8157" y="5183"/>
                    <a:pt x="8155" y="5426"/>
                  </a:cubicBezTo>
                  <a:cubicBezTo>
                    <a:pt x="8153" y="5671"/>
                    <a:pt x="8397" y="5870"/>
                    <a:pt x="8700" y="5870"/>
                  </a:cubicBezTo>
                  <a:cubicBezTo>
                    <a:pt x="9004" y="5870"/>
                    <a:pt x="9248" y="5671"/>
                    <a:pt x="9246" y="5426"/>
                  </a:cubicBezTo>
                  <a:cubicBezTo>
                    <a:pt x="9245" y="5183"/>
                    <a:pt x="9001" y="4986"/>
                    <a:pt x="8701" y="4986"/>
                  </a:cubicBezTo>
                  <a:close/>
                  <a:moveTo>
                    <a:pt x="10021" y="4986"/>
                  </a:moveTo>
                  <a:cubicBezTo>
                    <a:pt x="9722" y="4986"/>
                    <a:pt x="9481" y="5183"/>
                    <a:pt x="9483" y="5426"/>
                  </a:cubicBezTo>
                  <a:cubicBezTo>
                    <a:pt x="9486" y="5671"/>
                    <a:pt x="9734" y="5870"/>
                    <a:pt x="10036" y="5870"/>
                  </a:cubicBezTo>
                  <a:cubicBezTo>
                    <a:pt x="10339" y="5870"/>
                    <a:pt x="10580" y="5671"/>
                    <a:pt x="10574" y="5426"/>
                  </a:cubicBezTo>
                  <a:cubicBezTo>
                    <a:pt x="10569" y="5183"/>
                    <a:pt x="10321" y="4986"/>
                    <a:pt x="10021" y="4986"/>
                  </a:cubicBezTo>
                  <a:close/>
                  <a:moveTo>
                    <a:pt x="11361" y="4986"/>
                  </a:moveTo>
                  <a:cubicBezTo>
                    <a:pt x="11061" y="4986"/>
                    <a:pt x="10824" y="5183"/>
                    <a:pt x="10830" y="5426"/>
                  </a:cubicBezTo>
                  <a:cubicBezTo>
                    <a:pt x="10837" y="5671"/>
                    <a:pt x="11088" y="5870"/>
                    <a:pt x="11391" y="5870"/>
                  </a:cubicBezTo>
                  <a:cubicBezTo>
                    <a:pt x="11694" y="5870"/>
                    <a:pt x="11930" y="5671"/>
                    <a:pt x="11920" y="5426"/>
                  </a:cubicBezTo>
                  <a:cubicBezTo>
                    <a:pt x="11910" y="5183"/>
                    <a:pt x="11661" y="4986"/>
                    <a:pt x="11361" y="4986"/>
                  </a:cubicBezTo>
                  <a:close/>
                  <a:moveTo>
                    <a:pt x="12681" y="4986"/>
                  </a:moveTo>
                  <a:cubicBezTo>
                    <a:pt x="12382" y="4986"/>
                    <a:pt x="12148" y="5183"/>
                    <a:pt x="12159" y="5426"/>
                  </a:cubicBezTo>
                  <a:cubicBezTo>
                    <a:pt x="12170" y="5671"/>
                    <a:pt x="12424" y="5870"/>
                    <a:pt x="12726" y="5870"/>
                  </a:cubicBezTo>
                  <a:cubicBezTo>
                    <a:pt x="13030" y="5870"/>
                    <a:pt x="13263" y="5671"/>
                    <a:pt x="13249" y="5426"/>
                  </a:cubicBezTo>
                  <a:cubicBezTo>
                    <a:pt x="13235" y="5183"/>
                    <a:pt x="12981" y="4986"/>
                    <a:pt x="12681" y="4986"/>
                  </a:cubicBezTo>
                  <a:close/>
                  <a:moveTo>
                    <a:pt x="14003" y="4986"/>
                  </a:moveTo>
                  <a:cubicBezTo>
                    <a:pt x="13703" y="4986"/>
                    <a:pt x="13472" y="5183"/>
                    <a:pt x="13487" y="5426"/>
                  </a:cubicBezTo>
                  <a:cubicBezTo>
                    <a:pt x="13502" y="5671"/>
                    <a:pt x="13760" y="5870"/>
                    <a:pt x="14063" y="5870"/>
                  </a:cubicBezTo>
                  <a:cubicBezTo>
                    <a:pt x="14365" y="5870"/>
                    <a:pt x="14597" y="5671"/>
                    <a:pt x="14578" y="5426"/>
                  </a:cubicBezTo>
                  <a:cubicBezTo>
                    <a:pt x="14560" y="5183"/>
                    <a:pt x="14301" y="4986"/>
                    <a:pt x="14003" y="4986"/>
                  </a:cubicBezTo>
                  <a:close/>
                  <a:moveTo>
                    <a:pt x="15342" y="4986"/>
                  </a:moveTo>
                  <a:cubicBezTo>
                    <a:pt x="15042" y="4986"/>
                    <a:pt x="14815" y="5183"/>
                    <a:pt x="14834" y="5426"/>
                  </a:cubicBezTo>
                  <a:cubicBezTo>
                    <a:pt x="14853" y="5671"/>
                    <a:pt x="15115" y="5870"/>
                    <a:pt x="15418" y="5870"/>
                  </a:cubicBezTo>
                  <a:cubicBezTo>
                    <a:pt x="15720" y="5870"/>
                    <a:pt x="15947" y="5671"/>
                    <a:pt x="15925" y="5426"/>
                  </a:cubicBezTo>
                  <a:cubicBezTo>
                    <a:pt x="15902" y="5183"/>
                    <a:pt x="15641" y="4986"/>
                    <a:pt x="15342" y="4986"/>
                  </a:cubicBezTo>
                  <a:close/>
                  <a:moveTo>
                    <a:pt x="16663" y="4986"/>
                  </a:moveTo>
                  <a:cubicBezTo>
                    <a:pt x="16364" y="4986"/>
                    <a:pt x="16140" y="5183"/>
                    <a:pt x="16163" y="5426"/>
                  </a:cubicBezTo>
                  <a:cubicBezTo>
                    <a:pt x="16186" y="5671"/>
                    <a:pt x="16451" y="5870"/>
                    <a:pt x="16753" y="5870"/>
                  </a:cubicBezTo>
                  <a:cubicBezTo>
                    <a:pt x="17056" y="5870"/>
                    <a:pt x="17280" y="5671"/>
                    <a:pt x="17253" y="5426"/>
                  </a:cubicBezTo>
                  <a:cubicBezTo>
                    <a:pt x="17226" y="5183"/>
                    <a:pt x="16962" y="4986"/>
                    <a:pt x="16663" y="4986"/>
                  </a:cubicBezTo>
                  <a:close/>
                  <a:moveTo>
                    <a:pt x="18003" y="4986"/>
                  </a:moveTo>
                  <a:cubicBezTo>
                    <a:pt x="17704" y="4986"/>
                    <a:pt x="17483" y="5183"/>
                    <a:pt x="17510" y="5426"/>
                  </a:cubicBezTo>
                  <a:cubicBezTo>
                    <a:pt x="17538" y="5671"/>
                    <a:pt x="17807" y="5870"/>
                    <a:pt x="18109" y="5870"/>
                  </a:cubicBezTo>
                  <a:cubicBezTo>
                    <a:pt x="18412" y="5870"/>
                    <a:pt x="18632" y="5671"/>
                    <a:pt x="18601" y="5426"/>
                  </a:cubicBezTo>
                  <a:cubicBezTo>
                    <a:pt x="18570" y="5183"/>
                    <a:pt x="18302" y="4986"/>
                    <a:pt x="18003" y="4986"/>
                  </a:cubicBezTo>
                  <a:close/>
                  <a:moveTo>
                    <a:pt x="19324" y="4986"/>
                  </a:moveTo>
                  <a:cubicBezTo>
                    <a:pt x="19024" y="4986"/>
                    <a:pt x="18807" y="5183"/>
                    <a:pt x="18839" y="5426"/>
                  </a:cubicBezTo>
                  <a:cubicBezTo>
                    <a:pt x="18871" y="5671"/>
                    <a:pt x="19143" y="5870"/>
                    <a:pt x="19446" y="5870"/>
                  </a:cubicBezTo>
                  <a:cubicBezTo>
                    <a:pt x="19748" y="5870"/>
                    <a:pt x="19965" y="5671"/>
                    <a:pt x="19930" y="5426"/>
                  </a:cubicBezTo>
                  <a:cubicBezTo>
                    <a:pt x="19895" y="5183"/>
                    <a:pt x="19623" y="4986"/>
                    <a:pt x="19324" y="4986"/>
                  </a:cubicBezTo>
                  <a:close/>
                  <a:moveTo>
                    <a:pt x="602" y="6064"/>
                  </a:moveTo>
                  <a:cubicBezTo>
                    <a:pt x="299" y="6064"/>
                    <a:pt x="30" y="6266"/>
                    <a:pt x="2" y="6516"/>
                  </a:cubicBezTo>
                  <a:cubicBezTo>
                    <a:pt x="-26" y="6767"/>
                    <a:pt x="200" y="6973"/>
                    <a:pt x="507" y="6973"/>
                  </a:cubicBezTo>
                  <a:cubicBezTo>
                    <a:pt x="814" y="6973"/>
                    <a:pt x="1084" y="6767"/>
                    <a:pt x="1109" y="6516"/>
                  </a:cubicBezTo>
                  <a:cubicBezTo>
                    <a:pt x="1133" y="6266"/>
                    <a:pt x="906" y="6064"/>
                    <a:pt x="602" y="6064"/>
                  </a:cubicBezTo>
                  <a:close/>
                  <a:moveTo>
                    <a:pt x="1959" y="6064"/>
                  </a:moveTo>
                  <a:cubicBezTo>
                    <a:pt x="1656" y="6064"/>
                    <a:pt x="1391" y="6266"/>
                    <a:pt x="1367" y="6516"/>
                  </a:cubicBezTo>
                  <a:cubicBezTo>
                    <a:pt x="1343" y="6767"/>
                    <a:pt x="1573" y="6973"/>
                    <a:pt x="1880" y="6973"/>
                  </a:cubicBezTo>
                  <a:cubicBezTo>
                    <a:pt x="2187" y="6973"/>
                    <a:pt x="2453" y="6767"/>
                    <a:pt x="2473" y="6516"/>
                  </a:cubicBezTo>
                  <a:cubicBezTo>
                    <a:pt x="2493" y="6266"/>
                    <a:pt x="2263" y="6064"/>
                    <a:pt x="1959" y="6064"/>
                  </a:cubicBezTo>
                  <a:close/>
                  <a:moveTo>
                    <a:pt x="3298" y="6064"/>
                  </a:moveTo>
                  <a:cubicBezTo>
                    <a:pt x="2994" y="6064"/>
                    <a:pt x="2733" y="6266"/>
                    <a:pt x="2713" y="6516"/>
                  </a:cubicBezTo>
                  <a:cubicBezTo>
                    <a:pt x="2694" y="6767"/>
                    <a:pt x="2927" y="6973"/>
                    <a:pt x="3235" y="6973"/>
                  </a:cubicBezTo>
                  <a:cubicBezTo>
                    <a:pt x="3542" y="6973"/>
                    <a:pt x="3803" y="6767"/>
                    <a:pt x="3819" y="6516"/>
                  </a:cubicBezTo>
                  <a:cubicBezTo>
                    <a:pt x="3835" y="6266"/>
                    <a:pt x="3602" y="6064"/>
                    <a:pt x="3298" y="6064"/>
                  </a:cubicBezTo>
                  <a:close/>
                  <a:moveTo>
                    <a:pt x="4656" y="6064"/>
                  </a:moveTo>
                  <a:cubicBezTo>
                    <a:pt x="4352" y="6064"/>
                    <a:pt x="4093" y="6266"/>
                    <a:pt x="4078" y="6516"/>
                  </a:cubicBezTo>
                  <a:cubicBezTo>
                    <a:pt x="4063" y="6767"/>
                    <a:pt x="4300" y="6973"/>
                    <a:pt x="4608" y="6973"/>
                  </a:cubicBezTo>
                  <a:cubicBezTo>
                    <a:pt x="4915" y="6973"/>
                    <a:pt x="5173" y="6767"/>
                    <a:pt x="5185" y="6516"/>
                  </a:cubicBezTo>
                  <a:cubicBezTo>
                    <a:pt x="5196" y="6266"/>
                    <a:pt x="4959" y="6064"/>
                    <a:pt x="4656" y="6064"/>
                  </a:cubicBezTo>
                  <a:close/>
                  <a:moveTo>
                    <a:pt x="5994" y="6064"/>
                  </a:moveTo>
                  <a:cubicBezTo>
                    <a:pt x="5691" y="6064"/>
                    <a:pt x="5436" y="6266"/>
                    <a:pt x="5425" y="6516"/>
                  </a:cubicBezTo>
                  <a:cubicBezTo>
                    <a:pt x="5414" y="6767"/>
                    <a:pt x="5655" y="6973"/>
                    <a:pt x="5962" y="6973"/>
                  </a:cubicBezTo>
                  <a:cubicBezTo>
                    <a:pt x="6269" y="6973"/>
                    <a:pt x="6524" y="6767"/>
                    <a:pt x="6531" y="6516"/>
                  </a:cubicBezTo>
                  <a:cubicBezTo>
                    <a:pt x="6539" y="6266"/>
                    <a:pt x="6298" y="6064"/>
                    <a:pt x="5994" y="6064"/>
                  </a:cubicBezTo>
                  <a:close/>
                  <a:moveTo>
                    <a:pt x="7352" y="6064"/>
                  </a:moveTo>
                  <a:cubicBezTo>
                    <a:pt x="7048" y="6064"/>
                    <a:pt x="6796" y="6266"/>
                    <a:pt x="6790" y="6516"/>
                  </a:cubicBezTo>
                  <a:cubicBezTo>
                    <a:pt x="6783" y="6767"/>
                    <a:pt x="7028" y="6973"/>
                    <a:pt x="7335" y="6973"/>
                  </a:cubicBezTo>
                  <a:cubicBezTo>
                    <a:pt x="7642" y="6973"/>
                    <a:pt x="7893" y="6767"/>
                    <a:pt x="7896" y="6516"/>
                  </a:cubicBezTo>
                  <a:cubicBezTo>
                    <a:pt x="7899" y="6266"/>
                    <a:pt x="7655" y="6064"/>
                    <a:pt x="7352" y="6064"/>
                  </a:cubicBezTo>
                  <a:close/>
                  <a:moveTo>
                    <a:pt x="8690" y="6064"/>
                  </a:moveTo>
                  <a:cubicBezTo>
                    <a:pt x="8386" y="6064"/>
                    <a:pt x="8139" y="6266"/>
                    <a:pt x="8137" y="6516"/>
                  </a:cubicBezTo>
                  <a:cubicBezTo>
                    <a:pt x="8135" y="6767"/>
                    <a:pt x="8382" y="6973"/>
                    <a:pt x="8690" y="6973"/>
                  </a:cubicBezTo>
                  <a:cubicBezTo>
                    <a:pt x="8997" y="6973"/>
                    <a:pt x="9244" y="6767"/>
                    <a:pt x="9243" y="6516"/>
                  </a:cubicBezTo>
                  <a:cubicBezTo>
                    <a:pt x="9241" y="6266"/>
                    <a:pt x="8995" y="6064"/>
                    <a:pt x="8690" y="6064"/>
                  </a:cubicBezTo>
                  <a:close/>
                  <a:moveTo>
                    <a:pt x="10048" y="6064"/>
                  </a:moveTo>
                  <a:cubicBezTo>
                    <a:pt x="9744" y="6064"/>
                    <a:pt x="9500" y="6266"/>
                    <a:pt x="9502" y="6516"/>
                  </a:cubicBezTo>
                  <a:cubicBezTo>
                    <a:pt x="9504" y="6767"/>
                    <a:pt x="9755" y="6973"/>
                    <a:pt x="10062" y="6973"/>
                  </a:cubicBezTo>
                  <a:cubicBezTo>
                    <a:pt x="10370" y="6973"/>
                    <a:pt x="10614" y="6767"/>
                    <a:pt x="10608" y="6516"/>
                  </a:cubicBezTo>
                  <a:cubicBezTo>
                    <a:pt x="10602" y="6266"/>
                    <a:pt x="10352" y="6064"/>
                    <a:pt x="10048" y="6064"/>
                  </a:cubicBezTo>
                  <a:close/>
                  <a:moveTo>
                    <a:pt x="11387" y="6064"/>
                  </a:moveTo>
                  <a:cubicBezTo>
                    <a:pt x="11083" y="6064"/>
                    <a:pt x="10842" y="6266"/>
                    <a:pt x="10849" y="6516"/>
                  </a:cubicBezTo>
                  <a:cubicBezTo>
                    <a:pt x="10856" y="6767"/>
                    <a:pt x="11110" y="6973"/>
                    <a:pt x="11417" y="6973"/>
                  </a:cubicBezTo>
                  <a:cubicBezTo>
                    <a:pt x="11725" y="6973"/>
                    <a:pt x="11965" y="6767"/>
                    <a:pt x="11954" y="6516"/>
                  </a:cubicBezTo>
                  <a:cubicBezTo>
                    <a:pt x="11944" y="6266"/>
                    <a:pt x="11691" y="6064"/>
                    <a:pt x="11387" y="6064"/>
                  </a:cubicBezTo>
                  <a:close/>
                  <a:moveTo>
                    <a:pt x="12745" y="6064"/>
                  </a:moveTo>
                  <a:cubicBezTo>
                    <a:pt x="12441" y="6064"/>
                    <a:pt x="12204" y="6266"/>
                    <a:pt x="12215" y="6516"/>
                  </a:cubicBezTo>
                  <a:cubicBezTo>
                    <a:pt x="12226" y="6767"/>
                    <a:pt x="12485" y="6973"/>
                    <a:pt x="12791" y="6973"/>
                  </a:cubicBezTo>
                  <a:cubicBezTo>
                    <a:pt x="13099" y="6973"/>
                    <a:pt x="13336" y="6767"/>
                    <a:pt x="13321" y="6516"/>
                  </a:cubicBezTo>
                  <a:cubicBezTo>
                    <a:pt x="13307" y="6266"/>
                    <a:pt x="13048" y="6064"/>
                    <a:pt x="12745" y="6064"/>
                  </a:cubicBezTo>
                  <a:close/>
                  <a:moveTo>
                    <a:pt x="14084" y="6064"/>
                  </a:moveTo>
                  <a:cubicBezTo>
                    <a:pt x="13781" y="6064"/>
                    <a:pt x="13547" y="6266"/>
                    <a:pt x="13562" y="6516"/>
                  </a:cubicBezTo>
                  <a:cubicBezTo>
                    <a:pt x="13577" y="6767"/>
                    <a:pt x="13839" y="6973"/>
                    <a:pt x="14146" y="6973"/>
                  </a:cubicBezTo>
                  <a:cubicBezTo>
                    <a:pt x="14453" y="6973"/>
                    <a:pt x="14687" y="6767"/>
                    <a:pt x="14668" y="6516"/>
                  </a:cubicBezTo>
                  <a:cubicBezTo>
                    <a:pt x="14649" y="6266"/>
                    <a:pt x="14387" y="6064"/>
                    <a:pt x="14084" y="6064"/>
                  </a:cubicBezTo>
                  <a:close/>
                  <a:moveTo>
                    <a:pt x="15424" y="6064"/>
                  </a:moveTo>
                  <a:cubicBezTo>
                    <a:pt x="15120" y="6064"/>
                    <a:pt x="14889" y="6266"/>
                    <a:pt x="14909" y="6516"/>
                  </a:cubicBezTo>
                  <a:cubicBezTo>
                    <a:pt x="14929" y="6767"/>
                    <a:pt x="15194" y="6973"/>
                    <a:pt x="15501" y="6973"/>
                  </a:cubicBezTo>
                  <a:cubicBezTo>
                    <a:pt x="15808" y="6973"/>
                    <a:pt x="16039" y="6767"/>
                    <a:pt x="16015" y="6516"/>
                  </a:cubicBezTo>
                  <a:cubicBezTo>
                    <a:pt x="15992" y="6266"/>
                    <a:pt x="15727" y="6064"/>
                    <a:pt x="15424" y="6064"/>
                  </a:cubicBezTo>
                  <a:close/>
                  <a:moveTo>
                    <a:pt x="16781" y="6064"/>
                  </a:moveTo>
                  <a:cubicBezTo>
                    <a:pt x="16479" y="6064"/>
                    <a:pt x="16251" y="6266"/>
                    <a:pt x="16275" y="6516"/>
                  </a:cubicBezTo>
                  <a:cubicBezTo>
                    <a:pt x="16299" y="6767"/>
                    <a:pt x="16568" y="6973"/>
                    <a:pt x="16875" y="6973"/>
                  </a:cubicBezTo>
                  <a:cubicBezTo>
                    <a:pt x="17182" y="6973"/>
                    <a:pt x="17408" y="6767"/>
                    <a:pt x="17381" y="6516"/>
                  </a:cubicBezTo>
                  <a:cubicBezTo>
                    <a:pt x="17353" y="6266"/>
                    <a:pt x="17085" y="6064"/>
                    <a:pt x="16781" y="6064"/>
                  </a:cubicBezTo>
                  <a:close/>
                  <a:moveTo>
                    <a:pt x="18121" y="6064"/>
                  </a:moveTo>
                  <a:cubicBezTo>
                    <a:pt x="17818" y="6064"/>
                    <a:pt x="17594" y="6266"/>
                    <a:pt x="17623" y="6516"/>
                  </a:cubicBezTo>
                  <a:cubicBezTo>
                    <a:pt x="17651" y="6767"/>
                    <a:pt x="17924" y="6973"/>
                    <a:pt x="18231" y="6973"/>
                  </a:cubicBezTo>
                  <a:cubicBezTo>
                    <a:pt x="18538" y="6973"/>
                    <a:pt x="18761" y="6767"/>
                    <a:pt x="18729" y="6516"/>
                  </a:cubicBezTo>
                  <a:cubicBezTo>
                    <a:pt x="18697" y="6266"/>
                    <a:pt x="18425" y="6064"/>
                    <a:pt x="18121" y="6064"/>
                  </a:cubicBezTo>
                  <a:close/>
                  <a:moveTo>
                    <a:pt x="19480" y="6064"/>
                  </a:moveTo>
                  <a:cubicBezTo>
                    <a:pt x="19176" y="6064"/>
                    <a:pt x="18956" y="6266"/>
                    <a:pt x="18989" y="6516"/>
                  </a:cubicBezTo>
                  <a:cubicBezTo>
                    <a:pt x="19021" y="6767"/>
                    <a:pt x="19297" y="6973"/>
                    <a:pt x="19605" y="6973"/>
                  </a:cubicBezTo>
                  <a:cubicBezTo>
                    <a:pt x="19911" y="6973"/>
                    <a:pt x="20131" y="6767"/>
                    <a:pt x="20095" y="6516"/>
                  </a:cubicBezTo>
                  <a:cubicBezTo>
                    <a:pt x="20059" y="6266"/>
                    <a:pt x="19783" y="6064"/>
                    <a:pt x="19480" y="6064"/>
                  </a:cubicBezTo>
                  <a:close/>
                  <a:moveTo>
                    <a:pt x="1856" y="7184"/>
                  </a:moveTo>
                  <a:cubicBezTo>
                    <a:pt x="1548" y="7184"/>
                    <a:pt x="1279" y="7391"/>
                    <a:pt x="1255" y="7649"/>
                  </a:cubicBezTo>
                  <a:cubicBezTo>
                    <a:pt x="1230" y="7907"/>
                    <a:pt x="1463" y="8119"/>
                    <a:pt x="1774" y="8119"/>
                  </a:cubicBezTo>
                  <a:cubicBezTo>
                    <a:pt x="2086" y="8119"/>
                    <a:pt x="2356" y="7907"/>
                    <a:pt x="2377" y="7649"/>
                  </a:cubicBezTo>
                  <a:cubicBezTo>
                    <a:pt x="2397" y="7391"/>
                    <a:pt x="2164" y="7184"/>
                    <a:pt x="1856" y="7184"/>
                  </a:cubicBezTo>
                  <a:close/>
                  <a:moveTo>
                    <a:pt x="3232" y="7184"/>
                  </a:moveTo>
                  <a:cubicBezTo>
                    <a:pt x="2924" y="7184"/>
                    <a:pt x="2658" y="7391"/>
                    <a:pt x="2638" y="7649"/>
                  </a:cubicBezTo>
                  <a:cubicBezTo>
                    <a:pt x="2618" y="7907"/>
                    <a:pt x="2855" y="8119"/>
                    <a:pt x="3167" y="8119"/>
                  </a:cubicBezTo>
                  <a:cubicBezTo>
                    <a:pt x="3478" y="8119"/>
                    <a:pt x="3744" y="7907"/>
                    <a:pt x="3761" y="7649"/>
                  </a:cubicBezTo>
                  <a:cubicBezTo>
                    <a:pt x="3777" y="7391"/>
                    <a:pt x="3540" y="7184"/>
                    <a:pt x="3232" y="7184"/>
                  </a:cubicBezTo>
                  <a:close/>
                  <a:moveTo>
                    <a:pt x="4590" y="7184"/>
                  </a:moveTo>
                  <a:cubicBezTo>
                    <a:pt x="4281" y="7184"/>
                    <a:pt x="4019" y="7391"/>
                    <a:pt x="4003" y="7649"/>
                  </a:cubicBezTo>
                  <a:cubicBezTo>
                    <a:pt x="3988" y="7907"/>
                    <a:pt x="4228" y="8119"/>
                    <a:pt x="4540" y="8119"/>
                  </a:cubicBezTo>
                  <a:cubicBezTo>
                    <a:pt x="4851" y="8119"/>
                    <a:pt x="5114" y="7907"/>
                    <a:pt x="5126" y="7649"/>
                  </a:cubicBezTo>
                  <a:cubicBezTo>
                    <a:pt x="5138" y="7391"/>
                    <a:pt x="4897" y="7184"/>
                    <a:pt x="4590" y="7184"/>
                  </a:cubicBezTo>
                  <a:close/>
                  <a:moveTo>
                    <a:pt x="5965" y="7184"/>
                  </a:moveTo>
                  <a:cubicBezTo>
                    <a:pt x="5657" y="7184"/>
                    <a:pt x="5398" y="7391"/>
                    <a:pt x="5388" y="7649"/>
                  </a:cubicBezTo>
                  <a:cubicBezTo>
                    <a:pt x="5376" y="7907"/>
                    <a:pt x="5621" y="8119"/>
                    <a:pt x="5932" y="8119"/>
                  </a:cubicBezTo>
                  <a:cubicBezTo>
                    <a:pt x="6244" y="8119"/>
                    <a:pt x="6502" y="7907"/>
                    <a:pt x="6509" y="7649"/>
                  </a:cubicBezTo>
                  <a:cubicBezTo>
                    <a:pt x="6517" y="7391"/>
                    <a:pt x="6273" y="7184"/>
                    <a:pt x="5965" y="7184"/>
                  </a:cubicBezTo>
                  <a:close/>
                  <a:moveTo>
                    <a:pt x="7322" y="7184"/>
                  </a:moveTo>
                  <a:cubicBezTo>
                    <a:pt x="7014" y="7184"/>
                    <a:pt x="6759" y="7391"/>
                    <a:pt x="6752" y="7649"/>
                  </a:cubicBezTo>
                  <a:cubicBezTo>
                    <a:pt x="6746" y="7907"/>
                    <a:pt x="6993" y="8119"/>
                    <a:pt x="7305" y="8119"/>
                  </a:cubicBezTo>
                  <a:cubicBezTo>
                    <a:pt x="7617" y="8119"/>
                    <a:pt x="7871" y="7907"/>
                    <a:pt x="7874" y="7649"/>
                  </a:cubicBezTo>
                  <a:cubicBezTo>
                    <a:pt x="7877" y="7391"/>
                    <a:pt x="7630" y="7184"/>
                    <a:pt x="7322" y="7184"/>
                  </a:cubicBezTo>
                  <a:close/>
                  <a:moveTo>
                    <a:pt x="8698" y="7184"/>
                  </a:moveTo>
                  <a:cubicBezTo>
                    <a:pt x="8390" y="7184"/>
                    <a:pt x="8139" y="7391"/>
                    <a:pt x="8137" y="7649"/>
                  </a:cubicBezTo>
                  <a:cubicBezTo>
                    <a:pt x="8135" y="7907"/>
                    <a:pt x="8385" y="8119"/>
                    <a:pt x="8697" y="8119"/>
                  </a:cubicBezTo>
                  <a:cubicBezTo>
                    <a:pt x="9009" y="8119"/>
                    <a:pt x="9260" y="7907"/>
                    <a:pt x="9258" y="7649"/>
                  </a:cubicBezTo>
                  <a:cubicBezTo>
                    <a:pt x="9257" y="7391"/>
                    <a:pt x="9007" y="7184"/>
                    <a:pt x="8698" y="7184"/>
                  </a:cubicBezTo>
                  <a:close/>
                  <a:moveTo>
                    <a:pt x="10055" y="7184"/>
                  </a:moveTo>
                  <a:cubicBezTo>
                    <a:pt x="9748" y="7184"/>
                    <a:pt x="9500" y="7391"/>
                    <a:pt x="9502" y="7649"/>
                  </a:cubicBezTo>
                  <a:cubicBezTo>
                    <a:pt x="9504" y="7907"/>
                    <a:pt x="9759" y="8119"/>
                    <a:pt x="10070" y="8119"/>
                  </a:cubicBezTo>
                  <a:cubicBezTo>
                    <a:pt x="10382" y="8119"/>
                    <a:pt x="10630" y="7907"/>
                    <a:pt x="10624" y="7649"/>
                  </a:cubicBezTo>
                  <a:cubicBezTo>
                    <a:pt x="10618" y="7391"/>
                    <a:pt x="10364" y="7184"/>
                    <a:pt x="10055" y="7184"/>
                  </a:cubicBezTo>
                  <a:close/>
                  <a:moveTo>
                    <a:pt x="11432" y="7184"/>
                  </a:moveTo>
                  <a:cubicBezTo>
                    <a:pt x="11124" y="7184"/>
                    <a:pt x="10879" y="7391"/>
                    <a:pt x="10886" y="7649"/>
                  </a:cubicBezTo>
                  <a:cubicBezTo>
                    <a:pt x="10893" y="7907"/>
                    <a:pt x="11151" y="8119"/>
                    <a:pt x="11463" y="8119"/>
                  </a:cubicBezTo>
                  <a:cubicBezTo>
                    <a:pt x="11775" y="8119"/>
                    <a:pt x="12018" y="7907"/>
                    <a:pt x="12008" y="7649"/>
                  </a:cubicBezTo>
                  <a:cubicBezTo>
                    <a:pt x="11997" y="7391"/>
                    <a:pt x="11740" y="7184"/>
                    <a:pt x="11432" y="7184"/>
                  </a:cubicBezTo>
                  <a:close/>
                  <a:moveTo>
                    <a:pt x="12790" y="7184"/>
                  </a:moveTo>
                  <a:cubicBezTo>
                    <a:pt x="12482" y="7184"/>
                    <a:pt x="12241" y="7391"/>
                    <a:pt x="12252" y="7649"/>
                  </a:cubicBezTo>
                  <a:cubicBezTo>
                    <a:pt x="12264" y="7907"/>
                    <a:pt x="12526" y="8119"/>
                    <a:pt x="12837" y="8119"/>
                  </a:cubicBezTo>
                  <a:cubicBezTo>
                    <a:pt x="13149" y="8119"/>
                    <a:pt x="13389" y="7907"/>
                    <a:pt x="13374" y="7649"/>
                  </a:cubicBezTo>
                  <a:cubicBezTo>
                    <a:pt x="13359" y="7391"/>
                    <a:pt x="13098" y="7184"/>
                    <a:pt x="12790" y="7184"/>
                  </a:cubicBezTo>
                  <a:close/>
                  <a:moveTo>
                    <a:pt x="14166" y="7184"/>
                  </a:moveTo>
                  <a:cubicBezTo>
                    <a:pt x="13858" y="7184"/>
                    <a:pt x="13621" y="7391"/>
                    <a:pt x="13637" y="7649"/>
                  </a:cubicBezTo>
                  <a:cubicBezTo>
                    <a:pt x="13652" y="7907"/>
                    <a:pt x="13919" y="8119"/>
                    <a:pt x="14230" y="8119"/>
                  </a:cubicBezTo>
                  <a:cubicBezTo>
                    <a:pt x="14541" y="8119"/>
                    <a:pt x="14778" y="7907"/>
                    <a:pt x="14759" y="7649"/>
                  </a:cubicBezTo>
                  <a:cubicBezTo>
                    <a:pt x="14740" y="7391"/>
                    <a:pt x="14474" y="7184"/>
                    <a:pt x="14166" y="7184"/>
                  </a:cubicBezTo>
                  <a:close/>
                  <a:moveTo>
                    <a:pt x="15524" y="7184"/>
                  </a:moveTo>
                  <a:cubicBezTo>
                    <a:pt x="15216" y="7184"/>
                    <a:pt x="14983" y="7391"/>
                    <a:pt x="15003" y="7649"/>
                  </a:cubicBezTo>
                  <a:cubicBezTo>
                    <a:pt x="15023" y="7907"/>
                    <a:pt x="15292" y="8119"/>
                    <a:pt x="15604" y="8119"/>
                  </a:cubicBezTo>
                  <a:cubicBezTo>
                    <a:pt x="15915" y="8119"/>
                    <a:pt x="16149" y="7907"/>
                    <a:pt x="16125" y="7649"/>
                  </a:cubicBezTo>
                  <a:cubicBezTo>
                    <a:pt x="16101" y="7391"/>
                    <a:pt x="15832" y="7184"/>
                    <a:pt x="15524" y="7184"/>
                  </a:cubicBezTo>
                  <a:close/>
                  <a:moveTo>
                    <a:pt x="16901" y="7184"/>
                  </a:moveTo>
                  <a:cubicBezTo>
                    <a:pt x="16593" y="7184"/>
                    <a:pt x="16363" y="7391"/>
                    <a:pt x="16387" y="7649"/>
                  </a:cubicBezTo>
                  <a:cubicBezTo>
                    <a:pt x="16412" y="7907"/>
                    <a:pt x="16686" y="8119"/>
                    <a:pt x="16997" y="8119"/>
                  </a:cubicBezTo>
                  <a:cubicBezTo>
                    <a:pt x="17308" y="8119"/>
                    <a:pt x="17538" y="7907"/>
                    <a:pt x="17509" y="7649"/>
                  </a:cubicBezTo>
                  <a:cubicBezTo>
                    <a:pt x="17481" y="7391"/>
                    <a:pt x="17209" y="7184"/>
                    <a:pt x="16901" y="7184"/>
                  </a:cubicBezTo>
                  <a:close/>
                  <a:moveTo>
                    <a:pt x="18259" y="7184"/>
                  </a:moveTo>
                  <a:cubicBezTo>
                    <a:pt x="17951" y="7184"/>
                    <a:pt x="17725" y="7391"/>
                    <a:pt x="17754" y="7649"/>
                  </a:cubicBezTo>
                  <a:cubicBezTo>
                    <a:pt x="17783" y="7907"/>
                    <a:pt x="18060" y="8119"/>
                    <a:pt x="18371" y="8119"/>
                  </a:cubicBezTo>
                  <a:cubicBezTo>
                    <a:pt x="18683" y="8119"/>
                    <a:pt x="18909" y="7907"/>
                    <a:pt x="18876" y="7649"/>
                  </a:cubicBezTo>
                  <a:cubicBezTo>
                    <a:pt x="18843" y="7391"/>
                    <a:pt x="18567" y="7184"/>
                    <a:pt x="18259" y="7184"/>
                  </a:cubicBezTo>
                  <a:close/>
                  <a:moveTo>
                    <a:pt x="19636" y="7184"/>
                  </a:moveTo>
                  <a:cubicBezTo>
                    <a:pt x="19328" y="7184"/>
                    <a:pt x="19105" y="7391"/>
                    <a:pt x="19139" y="7649"/>
                  </a:cubicBezTo>
                  <a:cubicBezTo>
                    <a:pt x="19173" y="7907"/>
                    <a:pt x="19452" y="8119"/>
                    <a:pt x="19764" y="8119"/>
                  </a:cubicBezTo>
                  <a:cubicBezTo>
                    <a:pt x="20076" y="8119"/>
                    <a:pt x="20298" y="7907"/>
                    <a:pt x="20261" y="7649"/>
                  </a:cubicBezTo>
                  <a:cubicBezTo>
                    <a:pt x="20224" y="7391"/>
                    <a:pt x="19944" y="7184"/>
                    <a:pt x="19636" y="7184"/>
                  </a:cubicBezTo>
                  <a:close/>
                  <a:moveTo>
                    <a:pt x="8687" y="8325"/>
                  </a:moveTo>
                  <a:cubicBezTo>
                    <a:pt x="8374" y="8325"/>
                    <a:pt x="8120" y="8538"/>
                    <a:pt x="8118" y="8803"/>
                  </a:cubicBezTo>
                  <a:cubicBezTo>
                    <a:pt x="8116" y="9069"/>
                    <a:pt x="8370" y="9287"/>
                    <a:pt x="8686" y="9287"/>
                  </a:cubicBezTo>
                  <a:cubicBezTo>
                    <a:pt x="9003" y="9287"/>
                    <a:pt x="9258" y="9069"/>
                    <a:pt x="9256" y="8803"/>
                  </a:cubicBezTo>
                  <a:cubicBezTo>
                    <a:pt x="9255" y="8538"/>
                    <a:pt x="9000" y="8325"/>
                    <a:pt x="8687" y="8325"/>
                  </a:cubicBezTo>
                  <a:close/>
                  <a:moveTo>
                    <a:pt x="10082" y="8325"/>
                  </a:moveTo>
                  <a:cubicBezTo>
                    <a:pt x="9770" y="8325"/>
                    <a:pt x="9518" y="8538"/>
                    <a:pt x="9521" y="8803"/>
                  </a:cubicBezTo>
                  <a:cubicBezTo>
                    <a:pt x="9523" y="9069"/>
                    <a:pt x="9782" y="9287"/>
                    <a:pt x="10097" y="9287"/>
                  </a:cubicBezTo>
                  <a:cubicBezTo>
                    <a:pt x="10414" y="9287"/>
                    <a:pt x="10665" y="9069"/>
                    <a:pt x="10659" y="8803"/>
                  </a:cubicBezTo>
                  <a:cubicBezTo>
                    <a:pt x="10653" y="8538"/>
                    <a:pt x="10395" y="8325"/>
                    <a:pt x="10082" y="8325"/>
                  </a:cubicBezTo>
                  <a:close/>
                  <a:moveTo>
                    <a:pt x="11459" y="8325"/>
                  </a:moveTo>
                  <a:cubicBezTo>
                    <a:pt x="11146" y="8325"/>
                    <a:pt x="10898" y="8538"/>
                    <a:pt x="10905" y="8803"/>
                  </a:cubicBezTo>
                  <a:cubicBezTo>
                    <a:pt x="10912" y="9069"/>
                    <a:pt x="11174" y="9287"/>
                    <a:pt x="11491" y="9287"/>
                  </a:cubicBezTo>
                  <a:cubicBezTo>
                    <a:pt x="11807" y="9287"/>
                    <a:pt x="12054" y="9069"/>
                    <a:pt x="12043" y="8803"/>
                  </a:cubicBezTo>
                  <a:cubicBezTo>
                    <a:pt x="12032" y="8538"/>
                    <a:pt x="11771" y="8325"/>
                    <a:pt x="11459" y="8325"/>
                  </a:cubicBezTo>
                  <a:close/>
                  <a:moveTo>
                    <a:pt x="12853" y="8325"/>
                  </a:moveTo>
                  <a:cubicBezTo>
                    <a:pt x="12541" y="8325"/>
                    <a:pt x="12297" y="8538"/>
                    <a:pt x="12309" y="8803"/>
                  </a:cubicBezTo>
                  <a:cubicBezTo>
                    <a:pt x="12320" y="9069"/>
                    <a:pt x="12586" y="9287"/>
                    <a:pt x="12902" y="9287"/>
                  </a:cubicBezTo>
                  <a:cubicBezTo>
                    <a:pt x="13218" y="9287"/>
                    <a:pt x="13462" y="9069"/>
                    <a:pt x="13447" y="8803"/>
                  </a:cubicBezTo>
                  <a:cubicBezTo>
                    <a:pt x="13431" y="8538"/>
                    <a:pt x="13166" y="8325"/>
                    <a:pt x="12853" y="8325"/>
                  </a:cubicBezTo>
                  <a:close/>
                  <a:moveTo>
                    <a:pt x="14230" y="8325"/>
                  </a:moveTo>
                  <a:cubicBezTo>
                    <a:pt x="13918" y="8325"/>
                    <a:pt x="13677" y="8538"/>
                    <a:pt x="13693" y="8803"/>
                  </a:cubicBezTo>
                  <a:cubicBezTo>
                    <a:pt x="13709" y="9069"/>
                    <a:pt x="13980" y="9287"/>
                    <a:pt x="14295" y="9287"/>
                  </a:cubicBezTo>
                  <a:cubicBezTo>
                    <a:pt x="14611" y="9287"/>
                    <a:pt x="14852" y="9069"/>
                    <a:pt x="14831" y="8803"/>
                  </a:cubicBezTo>
                  <a:cubicBezTo>
                    <a:pt x="14812" y="8538"/>
                    <a:pt x="14542" y="8325"/>
                    <a:pt x="14230" y="8325"/>
                  </a:cubicBezTo>
                  <a:close/>
                  <a:moveTo>
                    <a:pt x="15625" y="8325"/>
                  </a:moveTo>
                  <a:cubicBezTo>
                    <a:pt x="15312" y="8325"/>
                    <a:pt x="15076" y="8538"/>
                    <a:pt x="15096" y="8803"/>
                  </a:cubicBezTo>
                  <a:cubicBezTo>
                    <a:pt x="15117" y="9069"/>
                    <a:pt x="15391" y="9287"/>
                    <a:pt x="15707" y="9287"/>
                  </a:cubicBezTo>
                  <a:cubicBezTo>
                    <a:pt x="16023" y="9287"/>
                    <a:pt x="16260" y="9069"/>
                    <a:pt x="16235" y="8803"/>
                  </a:cubicBezTo>
                  <a:cubicBezTo>
                    <a:pt x="16211" y="8538"/>
                    <a:pt x="15937" y="8325"/>
                    <a:pt x="15625" y="8325"/>
                  </a:cubicBezTo>
                  <a:close/>
                  <a:moveTo>
                    <a:pt x="17019" y="8325"/>
                  </a:moveTo>
                  <a:cubicBezTo>
                    <a:pt x="16707" y="8325"/>
                    <a:pt x="16474" y="8538"/>
                    <a:pt x="16500" y="8803"/>
                  </a:cubicBezTo>
                  <a:cubicBezTo>
                    <a:pt x="16525" y="9069"/>
                    <a:pt x="16803" y="9287"/>
                    <a:pt x="17118" y="9287"/>
                  </a:cubicBezTo>
                  <a:cubicBezTo>
                    <a:pt x="17435" y="9287"/>
                    <a:pt x="17667" y="9069"/>
                    <a:pt x="17637" y="8803"/>
                  </a:cubicBezTo>
                  <a:cubicBezTo>
                    <a:pt x="17608" y="8538"/>
                    <a:pt x="17332" y="8325"/>
                    <a:pt x="17019" y="8325"/>
                  </a:cubicBezTo>
                  <a:close/>
                  <a:moveTo>
                    <a:pt x="18397" y="8325"/>
                  </a:moveTo>
                  <a:cubicBezTo>
                    <a:pt x="18085" y="8325"/>
                    <a:pt x="17855" y="8538"/>
                    <a:pt x="17885" y="8803"/>
                  </a:cubicBezTo>
                  <a:cubicBezTo>
                    <a:pt x="17915" y="9069"/>
                    <a:pt x="18196" y="9287"/>
                    <a:pt x="18512" y="9287"/>
                  </a:cubicBezTo>
                  <a:cubicBezTo>
                    <a:pt x="18828" y="9287"/>
                    <a:pt x="19057" y="9069"/>
                    <a:pt x="19023" y="8803"/>
                  </a:cubicBezTo>
                  <a:cubicBezTo>
                    <a:pt x="18990" y="8538"/>
                    <a:pt x="18709" y="8325"/>
                    <a:pt x="18397" y="8325"/>
                  </a:cubicBezTo>
                  <a:close/>
                  <a:moveTo>
                    <a:pt x="8696" y="9487"/>
                  </a:moveTo>
                  <a:cubicBezTo>
                    <a:pt x="8379" y="9487"/>
                    <a:pt x="8120" y="9706"/>
                    <a:pt x="8118" y="9979"/>
                  </a:cubicBezTo>
                  <a:cubicBezTo>
                    <a:pt x="8116" y="10253"/>
                    <a:pt x="8373" y="10476"/>
                    <a:pt x="8695" y="10476"/>
                  </a:cubicBezTo>
                  <a:cubicBezTo>
                    <a:pt x="9016" y="10476"/>
                    <a:pt x="9275" y="10253"/>
                    <a:pt x="9273" y="9979"/>
                  </a:cubicBezTo>
                  <a:cubicBezTo>
                    <a:pt x="9271" y="9706"/>
                    <a:pt x="9014" y="9487"/>
                    <a:pt x="8696" y="9487"/>
                  </a:cubicBezTo>
                  <a:close/>
                  <a:moveTo>
                    <a:pt x="10090" y="9487"/>
                  </a:moveTo>
                  <a:cubicBezTo>
                    <a:pt x="9774" y="9487"/>
                    <a:pt x="9518" y="9706"/>
                    <a:pt x="9521" y="9979"/>
                  </a:cubicBezTo>
                  <a:cubicBezTo>
                    <a:pt x="9523" y="10253"/>
                    <a:pt x="9786" y="10476"/>
                    <a:pt x="10106" y="10476"/>
                  </a:cubicBezTo>
                  <a:cubicBezTo>
                    <a:pt x="10427" y="10476"/>
                    <a:pt x="10682" y="10253"/>
                    <a:pt x="10676" y="9979"/>
                  </a:cubicBezTo>
                  <a:cubicBezTo>
                    <a:pt x="10670" y="9706"/>
                    <a:pt x="10408" y="9487"/>
                    <a:pt x="10090" y="9487"/>
                  </a:cubicBezTo>
                  <a:close/>
                  <a:moveTo>
                    <a:pt x="11504" y="9487"/>
                  </a:moveTo>
                  <a:cubicBezTo>
                    <a:pt x="11186" y="9487"/>
                    <a:pt x="10935" y="9706"/>
                    <a:pt x="10942" y="9979"/>
                  </a:cubicBezTo>
                  <a:cubicBezTo>
                    <a:pt x="10950" y="10253"/>
                    <a:pt x="11216" y="10476"/>
                    <a:pt x="11537" y="10476"/>
                  </a:cubicBezTo>
                  <a:cubicBezTo>
                    <a:pt x="11858" y="10476"/>
                    <a:pt x="12108" y="10253"/>
                    <a:pt x="12097" y="9979"/>
                  </a:cubicBezTo>
                  <a:cubicBezTo>
                    <a:pt x="12086" y="9706"/>
                    <a:pt x="11821" y="9487"/>
                    <a:pt x="11504" y="9487"/>
                  </a:cubicBezTo>
                  <a:close/>
                  <a:moveTo>
                    <a:pt x="12917" y="9487"/>
                  </a:moveTo>
                  <a:cubicBezTo>
                    <a:pt x="12601" y="9487"/>
                    <a:pt x="12353" y="9706"/>
                    <a:pt x="12365" y="9979"/>
                  </a:cubicBezTo>
                  <a:cubicBezTo>
                    <a:pt x="12377" y="10253"/>
                    <a:pt x="12647" y="10476"/>
                    <a:pt x="12967" y="10476"/>
                  </a:cubicBezTo>
                  <a:cubicBezTo>
                    <a:pt x="13288" y="10476"/>
                    <a:pt x="13536" y="10253"/>
                    <a:pt x="13520" y="9979"/>
                  </a:cubicBezTo>
                  <a:cubicBezTo>
                    <a:pt x="13504" y="9706"/>
                    <a:pt x="13234" y="9487"/>
                    <a:pt x="12917" y="9487"/>
                  </a:cubicBezTo>
                  <a:close/>
                  <a:moveTo>
                    <a:pt x="14312" y="9487"/>
                  </a:moveTo>
                  <a:cubicBezTo>
                    <a:pt x="13996" y="9487"/>
                    <a:pt x="13751" y="9706"/>
                    <a:pt x="13768" y="9979"/>
                  </a:cubicBezTo>
                  <a:cubicBezTo>
                    <a:pt x="13784" y="10253"/>
                    <a:pt x="14059" y="10476"/>
                    <a:pt x="14380" y="10476"/>
                  </a:cubicBezTo>
                  <a:cubicBezTo>
                    <a:pt x="14700" y="10476"/>
                    <a:pt x="14944" y="10253"/>
                    <a:pt x="14924" y="9979"/>
                  </a:cubicBezTo>
                  <a:cubicBezTo>
                    <a:pt x="14903" y="9706"/>
                    <a:pt x="14628" y="9487"/>
                    <a:pt x="14312" y="9487"/>
                  </a:cubicBezTo>
                  <a:close/>
                  <a:moveTo>
                    <a:pt x="15726" y="9487"/>
                  </a:moveTo>
                  <a:cubicBezTo>
                    <a:pt x="15408" y="9487"/>
                    <a:pt x="15168" y="9706"/>
                    <a:pt x="15190" y="9979"/>
                  </a:cubicBezTo>
                  <a:cubicBezTo>
                    <a:pt x="15211" y="10253"/>
                    <a:pt x="15489" y="10476"/>
                    <a:pt x="15811" y="10476"/>
                  </a:cubicBezTo>
                  <a:cubicBezTo>
                    <a:pt x="16131" y="10476"/>
                    <a:pt x="16370" y="10253"/>
                    <a:pt x="16345" y="9979"/>
                  </a:cubicBezTo>
                  <a:cubicBezTo>
                    <a:pt x="16319" y="9706"/>
                    <a:pt x="16042" y="9487"/>
                    <a:pt x="15726" y="9487"/>
                  </a:cubicBezTo>
                  <a:close/>
                  <a:moveTo>
                    <a:pt x="17139" y="9487"/>
                  </a:moveTo>
                  <a:cubicBezTo>
                    <a:pt x="16822" y="9487"/>
                    <a:pt x="16586" y="9706"/>
                    <a:pt x="16612" y="9979"/>
                  </a:cubicBezTo>
                  <a:cubicBezTo>
                    <a:pt x="16638" y="10253"/>
                    <a:pt x="16920" y="10476"/>
                    <a:pt x="17240" y="10476"/>
                  </a:cubicBezTo>
                  <a:cubicBezTo>
                    <a:pt x="17561" y="10476"/>
                    <a:pt x="17797" y="10253"/>
                    <a:pt x="17767" y="9979"/>
                  </a:cubicBezTo>
                  <a:cubicBezTo>
                    <a:pt x="17737" y="9706"/>
                    <a:pt x="17456" y="9487"/>
                    <a:pt x="17139" y="9487"/>
                  </a:cubicBezTo>
                  <a:close/>
                  <a:moveTo>
                    <a:pt x="8686" y="10712"/>
                  </a:moveTo>
                  <a:cubicBezTo>
                    <a:pt x="8364" y="10712"/>
                    <a:pt x="8101" y="10939"/>
                    <a:pt x="8099" y="11220"/>
                  </a:cubicBezTo>
                  <a:cubicBezTo>
                    <a:pt x="8097" y="11503"/>
                    <a:pt x="8359" y="11733"/>
                    <a:pt x="8685" y="11733"/>
                  </a:cubicBezTo>
                  <a:cubicBezTo>
                    <a:pt x="9011" y="11733"/>
                    <a:pt x="9273" y="11503"/>
                    <a:pt x="9271" y="11220"/>
                  </a:cubicBezTo>
                  <a:cubicBezTo>
                    <a:pt x="9270" y="10939"/>
                    <a:pt x="9008" y="10712"/>
                    <a:pt x="8686" y="10712"/>
                  </a:cubicBezTo>
                  <a:close/>
                  <a:moveTo>
                    <a:pt x="10117" y="10712"/>
                  </a:moveTo>
                  <a:cubicBezTo>
                    <a:pt x="9796" y="10712"/>
                    <a:pt x="9537" y="10939"/>
                    <a:pt x="9540" y="11220"/>
                  </a:cubicBezTo>
                  <a:cubicBezTo>
                    <a:pt x="9542" y="11503"/>
                    <a:pt x="9808" y="11733"/>
                    <a:pt x="10133" y="11733"/>
                  </a:cubicBezTo>
                  <a:cubicBezTo>
                    <a:pt x="10460" y="11733"/>
                    <a:pt x="10718" y="11503"/>
                    <a:pt x="10712" y="11220"/>
                  </a:cubicBezTo>
                  <a:cubicBezTo>
                    <a:pt x="10705" y="10939"/>
                    <a:pt x="10439" y="10712"/>
                    <a:pt x="10117" y="10712"/>
                  </a:cubicBezTo>
                  <a:close/>
                  <a:moveTo>
                    <a:pt x="11549" y="10712"/>
                  </a:moveTo>
                  <a:cubicBezTo>
                    <a:pt x="11227" y="10712"/>
                    <a:pt x="10972" y="10939"/>
                    <a:pt x="10980" y="11220"/>
                  </a:cubicBezTo>
                  <a:cubicBezTo>
                    <a:pt x="10987" y="11503"/>
                    <a:pt x="11258" y="11733"/>
                    <a:pt x="11584" y="11733"/>
                  </a:cubicBezTo>
                  <a:cubicBezTo>
                    <a:pt x="11910" y="11733"/>
                    <a:pt x="12163" y="11503"/>
                    <a:pt x="12152" y="11220"/>
                  </a:cubicBezTo>
                  <a:cubicBezTo>
                    <a:pt x="12141" y="10939"/>
                    <a:pt x="11871" y="10712"/>
                    <a:pt x="11549" y="10712"/>
                  </a:cubicBezTo>
                  <a:close/>
                  <a:moveTo>
                    <a:pt x="12981" y="10712"/>
                  </a:moveTo>
                  <a:cubicBezTo>
                    <a:pt x="12659" y="10712"/>
                    <a:pt x="12408" y="10939"/>
                    <a:pt x="12421" y="11220"/>
                  </a:cubicBezTo>
                  <a:cubicBezTo>
                    <a:pt x="12433" y="11503"/>
                    <a:pt x="12707" y="11733"/>
                    <a:pt x="13033" y="11733"/>
                  </a:cubicBezTo>
                  <a:cubicBezTo>
                    <a:pt x="13359" y="11733"/>
                    <a:pt x="13609" y="11503"/>
                    <a:pt x="13593" y="11220"/>
                  </a:cubicBezTo>
                  <a:cubicBezTo>
                    <a:pt x="13577" y="10939"/>
                    <a:pt x="13303" y="10712"/>
                    <a:pt x="12981" y="10712"/>
                  </a:cubicBezTo>
                  <a:close/>
                  <a:moveTo>
                    <a:pt x="14395" y="10712"/>
                  </a:moveTo>
                  <a:cubicBezTo>
                    <a:pt x="14073" y="10712"/>
                    <a:pt x="13825" y="10939"/>
                    <a:pt x="13842" y="11220"/>
                  </a:cubicBezTo>
                  <a:cubicBezTo>
                    <a:pt x="13860" y="11503"/>
                    <a:pt x="14139" y="11733"/>
                    <a:pt x="14464" y="11733"/>
                  </a:cubicBezTo>
                  <a:cubicBezTo>
                    <a:pt x="14789" y="11733"/>
                    <a:pt x="15037" y="11503"/>
                    <a:pt x="15016" y="11220"/>
                  </a:cubicBezTo>
                  <a:cubicBezTo>
                    <a:pt x="14994" y="10939"/>
                    <a:pt x="14716" y="10712"/>
                    <a:pt x="14395" y="10712"/>
                  </a:cubicBezTo>
                  <a:close/>
                  <a:moveTo>
                    <a:pt x="15826" y="10712"/>
                  </a:moveTo>
                  <a:cubicBezTo>
                    <a:pt x="15504" y="10712"/>
                    <a:pt x="15261" y="10939"/>
                    <a:pt x="15283" y="11220"/>
                  </a:cubicBezTo>
                  <a:cubicBezTo>
                    <a:pt x="15306" y="11503"/>
                    <a:pt x="15587" y="11733"/>
                    <a:pt x="15913" y="11733"/>
                  </a:cubicBezTo>
                  <a:cubicBezTo>
                    <a:pt x="16239" y="11733"/>
                    <a:pt x="16482" y="11503"/>
                    <a:pt x="16456" y="11220"/>
                  </a:cubicBezTo>
                  <a:cubicBezTo>
                    <a:pt x="16430" y="10939"/>
                    <a:pt x="16148" y="10712"/>
                    <a:pt x="15826" y="10712"/>
                  </a:cubicBezTo>
                  <a:close/>
                  <a:moveTo>
                    <a:pt x="17258" y="10712"/>
                  </a:moveTo>
                  <a:cubicBezTo>
                    <a:pt x="16937" y="10712"/>
                    <a:pt x="16698" y="10939"/>
                    <a:pt x="16725" y="11220"/>
                  </a:cubicBezTo>
                  <a:cubicBezTo>
                    <a:pt x="16752" y="11503"/>
                    <a:pt x="17038" y="11733"/>
                    <a:pt x="17363" y="11733"/>
                  </a:cubicBezTo>
                  <a:cubicBezTo>
                    <a:pt x="17689" y="11733"/>
                    <a:pt x="17927" y="11503"/>
                    <a:pt x="17896" y="11220"/>
                  </a:cubicBezTo>
                  <a:cubicBezTo>
                    <a:pt x="17865" y="10939"/>
                    <a:pt x="17579" y="10712"/>
                    <a:pt x="17258" y="10712"/>
                  </a:cubicBezTo>
                  <a:close/>
                  <a:moveTo>
                    <a:pt x="10145" y="11959"/>
                  </a:moveTo>
                  <a:cubicBezTo>
                    <a:pt x="9819" y="11959"/>
                    <a:pt x="9556" y="12193"/>
                    <a:pt x="9558" y="12482"/>
                  </a:cubicBezTo>
                  <a:cubicBezTo>
                    <a:pt x="9561" y="12773"/>
                    <a:pt x="9831" y="13011"/>
                    <a:pt x="10162" y="13011"/>
                  </a:cubicBezTo>
                  <a:cubicBezTo>
                    <a:pt x="10493" y="13011"/>
                    <a:pt x="10755" y="12773"/>
                    <a:pt x="10748" y="12482"/>
                  </a:cubicBezTo>
                  <a:cubicBezTo>
                    <a:pt x="10742" y="12193"/>
                    <a:pt x="10472" y="11959"/>
                    <a:pt x="10145" y="11959"/>
                  </a:cubicBezTo>
                  <a:close/>
                  <a:moveTo>
                    <a:pt x="11595" y="11959"/>
                  </a:moveTo>
                  <a:cubicBezTo>
                    <a:pt x="11268" y="11959"/>
                    <a:pt x="11010" y="12193"/>
                    <a:pt x="11017" y="12482"/>
                  </a:cubicBezTo>
                  <a:cubicBezTo>
                    <a:pt x="11025" y="12773"/>
                    <a:pt x="11300" y="13011"/>
                    <a:pt x="11630" y="13011"/>
                  </a:cubicBezTo>
                  <a:cubicBezTo>
                    <a:pt x="11961" y="13011"/>
                    <a:pt x="12219" y="12773"/>
                    <a:pt x="12207" y="12482"/>
                  </a:cubicBezTo>
                  <a:cubicBezTo>
                    <a:pt x="12196" y="12193"/>
                    <a:pt x="11922" y="11959"/>
                    <a:pt x="11595" y="11959"/>
                  </a:cubicBezTo>
                  <a:close/>
                  <a:moveTo>
                    <a:pt x="13045" y="11959"/>
                  </a:moveTo>
                  <a:cubicBezTo>
                    <a:pt x="12719" y="11959"/>
                    <a:pt x="12464" y="12193"/>
                    <a:pt x="12477" y="12482"/>
                  </a:cubicBezTo>
                  <a:cubicBezTo>
                    <a:pt x="12490" y="12773"/>
                    <a:pt x="12769" y="13011"/>
                    <a:pt x="13099" y="13011"/>
                  </a:cubicBezTo>
                  <a:cubicBezTo>
                    <a:pt x="13430" y="13011"/>
                    <a:pt x="13684" y="12773"/>
                    <a:pt x="13667" y="12482"/>
                  </a:cubicBezTo>
                  <a:cubicBezTo>
                    <a:pt x="13650" y="12193"/>
                    <a:pt x="13372" y="11959"/>
                    <a:pt x="13045" y="11959"/>
                  </a:cubicBezTo>
                  <a:close/>
                  <a:moveTo>
                    <a:pt x="14496" y="11959"/>
                  </a:moveTo>
                  <a:cubicBezTo>
                    <a:pt x="14170" y="11959"/>
                    <a:pt x="13919" y="12193"/>
                    <a:pt x="13937" y="12482"/>
                  </a:cubicBezTo>
                  <a:cubicBezTo>
                    <a:pt x="13954" y="12773"/>
                    <a:pt x="14237" y="13011"/>
                    <a:pt x="14568" y="13011"/>
                  </a:cubicBezTo>
                  <a:cubicBezTo>
                    <a:pt x="14898" y="13011"/>
                    <a:pt x="15149" y="12773"/>
                    <a:pt x="15127" y="12482"/>
                  </a:cubicBezTo>
                  <a:cubicBezTo>
                    <a:pt x="15105" y="12193"/>
                    <a:pt x="14822" y="11959"/>
                    <a:pt x="14496" y="11959"/>
                  </a:cubicBezTo>
                  <a:close/>
                  <a:moveTo>
                    <a:pt x="15928" y="11959"/>
                  </a:moveTo>
                  <a:cubicBezTo>
                    <a:pt x="15601" y="11959"/>
                    <a:pt x="15354" y="12193"/>
                    <a:pt x="15377" y="12482"/>
                  </a:cubicBezTo>
                  <a:cubicBezTo>
                    <a:pt x="15400" y="12773"/>
                    <a:pt x="15687" y="13011"/>
                    <a:pt x="16017" y="13011"/>
                  </a:cubicBezTo>
                  <a:cubicBezTo>
                    <a:pt x="16348" y="13011"/>
                    <a:pt x="16595" y="12773"/>
                    <a:pt x="16568" y="12482"/>
                  </a:cubicBezTo>
                  <a:cubicBezTo>
                    <a:pt x="16541" y="12193"/>
                    <a:pt x="16254" y="11959"/>
                    <a:pt x="15928" y="11959"/>
                  </a:cubicBezTo>
                  <a:close/>
                  <a:moveTo>
                    <a:pt x="17378" y="11959"/>
                  </a:moveTo>
                  <a:cubicBezTo>
                    <a:pt x="17052" y="11959"/>
                    <a:pt x="16809" y="12193"/>
                    <a:pt x="16837" y="12482"/>
                  </a:cubicBezTo>
                  <a:cubicBezTo>
                    <a:pt x="16865" y="12773"/>
                    <a:pt x="17156" y="13011"/>
                    <a:pt x="17486" y="13011"/>
                  </a:cubicBezTo>
                  <a:cubicBezTo>
                    <a:pt x="17817" y="13011"/>
                    <a:pt x="18058" y="12773"/>
                    <a:pt x="18027" y="12482"/>
                  </a:cubicBezTo>
                  <a:cubicBezTo>
                    <a:pt x="17995" y="12193"/>
                    <a:pt x="17704" y="11959"/>
                    <a:pt x="17378" y="11959"/>
                  </a:cubicBezTo>
                  <a:close/>
                  <a:moveTo>
                    <a:pt x="10153" y="13248"/>
                  </a:moveTo>
                  <a:cubicBezTo>
                    <a:pt x="9822" y="13248"/>
                    <a:pt x="9555" y="13488"/>
                    <a:pt x="9558" y="13787"/>
                  </a:cubicBezTo>
                  <a:cubicBezTo>
                    <a:pt x="9561" y="14087"/>
                    <a:pt x="9836" y="14332"/>
                    <a:pt x="10171" y="14332"/>
                  </a:cubicBezTo>
                  <a:cubicBezTo>
                    <a:pt x="10507" y="14332"/>
                    <a:pt x="10774" y="14087"/>
                    <a:pt x="10767" y="13787"/>
                  </a:cubicBezTo>
                  <a:cubicBezTo>
                    <a:pt x="10760" y="13488"/>
                    <a:pt x="10485" y="13248"/>
                    <a:pt x="10153" y="13248"/>
                  </a:cubicBezTo>
                  <a:close/>
                  <a:moveTo>
                    <a:pt x="11622" y="13248"/>
                  </a:moveTo>
                  <a:cubicBezTo>
                    <a:pt x="11290" y="13248"/>
                    <a:pt x="11028" y="13488"/>
                    <a:pt x="11036" y="13787"/>
                  </a:cubicBezTo>
                  <a:cubicBezTo>
                    <a:pt x="11044" y="14087"/>
                    <a:pt x="11323" y="14332"/>
                    <a:pt x="11659" y="14332"/>
                  </a:cubicBezTo>
                  <a:cubicBezTo>
                    <a:pt x="11995" y="14332"/>
                    <a:pt x="12256" y="14087"/>
                    <a:pt x="12244" y="13787"/>
                  </a:cubicBezTo>
                  <a:cubicBezTo>
                    <a:pt x="12232" y="13488"/>
                    <a:pt x="11954" y="13248"/>
                    <a:pt x="11622" y="13248"/>
                  </a:cubicBezTo>
                  <a:close/>
                  <a:moveTo>
                    <a:pt x="13110" y="13248"/>
                  </a:moveTo>
                  <a:cubicBezTo>
                    <a:pt x="12779" y="13248"/>
                    <a:pt x="12520" y="13488"/>
                    <a:pt x="12533" y="13787"/>
                  </a:cubicBezTo>
                  <a:cubicBezTo>
                    <a:pt x="12546" y="14087"/>
                    <a:pt x="12829" y="14332"/>
                    <a:pt x="13165" y="14332"/>
                  </a:cubicBezTo>
                  <a:cubicBezTo>
                    <a:pt x="13501" y="14332"/>
                    <a:pt x="13759" y="14087"/>
                    <a:pt x="13742" y="13787"/>
                  </a:cubicBezTo>
                  <a:cubicBezTo>
                    <a:pt x="13725" y="13488"/>
                    <a:pt x="13442" y="13248"/>
                    <a:pt x="13110" y="13248"/>
                  </a:cubicBezTo>
                  <a:close/>
                  <a:moveTo>
                    <a:pt x="14580" y="13248"/>
                  </a:moveTo>
                  <a:cubicBezTo>
                    <a:pt x="14248" y="13248"/>
                    <a:pt x="13993" y="13488"/>
                    <a:pt x="14011" y="13787"/>
                  </a:cubicBezTo>
                  <a:cubicBezTo>
                    <a:pt x="14030" y="14087"/>
                    <a:pt x="14318" y="14332"/>
                    <a:pt x="14653" y="14332"/>
                  </a:cubicBezTo>
                  <a:cubicBezTo>
                    <a:pt x="14988" y="14332"/>
                    <a:pt x="15243" y="14087"/>
                    <a:pt x="15220" y="13787"/>
                  </a:cubicBezTo>
                  <a:cubicBezTo>
                    <a:pt x="15198" y="13488"/>
                    <a:pt x="14910" y="13248"/>
                    <a:pt x="14580" y="13248"/>
                  </a:cubicBezTo>
                  <a:close/>
                  <a:moveTo>
                    <a:pt x="16048" y="13248"/>
                  </a:moveTo>
                  <a:cubicBezTo>
                    <a:pt x="15716" y="13248"/>
                    <a:pt x="15466" y="13488"/>
                    <a:pt x="15490" y="13787"/>
                  </a:cubicBezTo>
                  <a:cubicBezTo>
                    <a:pt x="15513" y="14087"/>
                    <a:pt x="15804" y="14332"/>
                    <a:pt x="16140" y="14332"/>
                  </a:cubicBezTo>
                  <a:cubicBezTo>
                    <a:pt x="16476" y="14332"/>
                    <a:pt x="16726" y="14087"/>
                    <a:pt x="16698" y="13787"/>
                  </a:cubicBezTo>
                  <a:cubicBezTo>
                    <a:pt x="16671" y="13488"/>
                    <a:pt x="16379" y="13248"/>
                    <a:pt x="16048" y="13248"/>
                  </a:cubicBezTo>
                  <a:close/>
                  <a:moveTo>
                    <a:pt x="17516" y="13248"/>
                  </a:moveTo>
                  <a:cubicBezTo>
                    <a:pt x="17185" y="13248"/>
                    <a:pt x="16939" y="13488"/>
                    <a:pt x="16968" y="13787"/>
                  </a:cubicBezTo>
                  <a:cubicBezTo>
                    <a:pt x="16996" y="14087"/>
                    <a:pt x="17292" y="14332"/>
                    <a:pt x="17627" y="14332"/>
                  </a:cubicBezTo>
                  <a:cubicBezTo>
                    <a:pt x="17964" y="14332"/>
                    <a:pt x="18209" y="14087"/>
                    <a:pt x="18176" y="13787"/>
                  </a:cubicBezTo>
                  <a:cubicBezTo>
                    <a:pt x="18143" y="13488"/>
                    <a:pt x="17848" y="13248"/>
                    <a:pt x="17516" y="13248"/>
                  </a:cubicBezTo>
                  <a:close/>
                  <a:moveTo>
                    <a:pt x="8695" y="14579"/>
                  </a:moveTo>
                  <a:cubicBezTo>
                    <a:pt x="8358" y="14579"/>
                    <a:pt x="8083" y="14828"/>
                    <a:pt x="8081" y="15135"/>
                  </a:cubicBezTo>
                  <a:cubicBezTo>
                    <a:pt x="8078" y="15446"/>
                    <a:pt x="8352" y="15698"/>
                    <a:pt x="8694" y="15698"/>
                  </a:cubicBezTo>
                  <a:cubicBezTo>
                    <a:pt x="9035" y="15698"/>
                    <a:pt x="9310" y="15446"/>
                    <a:pt x="9308" y="15135"/>
                  </a:cubicBezTo>
                  <a:cubicBezTo>
                    <a:pt x="9306" y="14828"/>
                    <a:pt x="9032" y="14579"/>
                    <a:pt x="8695" y="14579"/>
                  </a:cubicBezTo>
                  <a:close/>
                  <a:moveTo>
                    <a:pt x="10181" y="14579"/>
                  </a:moveTo>
                  <a:cubicBezTo>
                    <a:pt x="9845" y="14579"/>
                    <a:pt x="9574" y="14828"/>
                    <a:pt x="9577" y="15135"/>
                  </a:cubicBezTo>
                  <a:cubicBezTo>
                    <a:pt x="9580" y="15446"/>
                    <a:pt x="9859" y="15698"/>
                    <a:pt x="10200" y="15698"/>
                  </a:cubicBezTo>
                  <a:cubicBezTo>
                    <a:pt x="10541" y="15698"/>
                    <a:pt x="10812" y="15446"/>
                    <a:pt x="10805" y="15135"/>
                  </a:cubicBezTo>
                  <a:cubicBezTo>
                    <a:pt x="10797" y="14828"/>
                    <a:pt x="10519" y="14579"/>
                    <a:pt x="10181" y="14579"/>
                  </a:cubicBezTo>
                  <a:close/>
                  <a:moveTo>
                    <a:pt x="11669" y="14579"/>
                  </a:moveTo>
                  <a:cubicBezTo>
                    <a:pt x="11332" y="14579"/>
                    <a:pt x="11065" y="14828"/>
                    <a:pt x="11073" y="15135"/>
                  </a:cubicBezTo>
                  <a:cubicBezTo>
                    <a:pt x="11082" y="15446"/>
                    <a:pt x="11365" y="15698"/>
                    <a:pt x="11706" y="15698"/>
                  </a:cubicBezTo>
                  <a:cubicBezTo>
                    <a:pt x="12048" y="15698"/>
                    <a:pt x="12313" y="15446"/>
                    <a:pt x="12300" y="15135"/>
                  </a:cubicBezTo>
                  <a:cubicBezTo>
                    <a:pt x="12288" y="14828"/>
                    <a:pt x="12006" y="14579"/>
                    <a:pt x="11669" y="14579"/>
                  </a:cubicBezTo>
                  <a:close/>
                  <a:moveTo>
                    <a:pt x="13174" y="14579"/>
                  </a:moveTo>
                  <a:cubicBezTo>
                    <a:pt x="12838" y="14579"/>
                    <a:pt x="12575" y="14828"/>
                    <a:pt x="12589" y="15135"/>
                  </a:cubicBezTo>
                  <a:cubicBezTo>
                    <a:pt x="12603" y="15446"/>
                    <a:pt x="12891" y="15698"/>
                    <a:pt x="13232" y="15698"/>
                  </a:cubicBezTo>
                  <a:cubicBezTo>
                    <a:pt x="13573" y="15698"/>
                    <a:pt x="13835" y="15446"/>
                    <a:pt x="13817" y="15135"/>
                  </a:cubicBezTo>
                  <a:cubicBezTo>
                    <a:pt x="13799" y="14828"/>
                    <a:pt x="13511" y="14579"/>
                    <a:pt x="13174" y="14579"/>
                  </a:cubicBezTo>
                  <a:close/>
                  <a:moveTo>
                    <a:pt x="14663" y="14579"/>
                  </a:moveTo>
                  <a:cubicBezTo>
                    <a:pt x="14326" y="14579"/>
                    <a:pt x="14067" y="14828"/>
                    <a:pt x="14086" y="15135"/>
                  </a:cubicBezTo>
                  <a:cubicBezTo>
                    <a:pt x="14105" y="15446"/>
                    <a:pt x="14398" y="15698"/>
                    <a:pt x="14738" y="15698"/>
                  </a:cubicBezTo>
                  <a:cubicBezTo>
                    <a:pt x="15079" y="15698"/>
                    <a:pt x="15338" y="15446"/>
                    <a:pt x="15314" y="15135"/>
                  </a:cubicBezTo>
                  <a:cubicBezTo>
                    <a:pt x="15291" y="14828"/>
                    <a:pt x="14999" y="14579"/>
                    <a:pt x="14663" y="14579"/>
                  </a:cubicBezTo>
                  <a:close/>
                  <a:moveTo>
                    <a:pt x="16168" y="14579"/>
                  </a:moveTo>
                  <a:cubicBezTo>
                    <a:pt x="15831" y="14579"/>
                    <a:pt x="15578" y="14828"/>
                    <a:pt x="15602" y="15135"/>
                  </a:cubicBezTo>
                  <a:cubicBezTo>
                    <a:pt x="15626" y="15446"/>
                    <a:pt x="15922" y="15698"/>
                    <a:pt x="16264" y="15698"/>
                  </a:cubicBezTo>
                  <a:cubicBezTo>
                    <a:pt x="16604" y="15698"/>
                    <a:pt x="16858" y="15446"/>
                    <a:pt x="16829" y="15135"/>
                  </a:cubicBezTo>
                  <a:cubicBezTo>
                    <a:pt x="16801" y="14828"/>
                    <a:pt x="16505" y="14579"/>
                    <a:pt x="16168" y="14579"/>
                  </a:cubicBezTo>
                  <a:close/>
                  <a:moveTo>
                    <a:pt x="17655" y="14579"/>
                  </a:moveTo>
                  <a:cubicBezTo>
                    <a:pt x="17319" y="14579"/>
                    <a:pt x="17069" y="14828"/>
                    <a:pt x="17099" y="15135"/>
                  </a:cubicBezTo>
                  <a:cubicBezTo>
                    <a:pt x="17128" y="15446"/>
                    <a:pt x="17429" y="15698"/>
                    <a:pt x="17770" y="15698"/>
                  </a:cubicBezTo>
                  <a:cubicBezTo>
                    <a:pt x="18111" y="15698"/>
                    <a:pt x="18360" y="15446"/>
                    <a:pt x="18326" y="15135"/>
                  </a:cubicBezTo>
                  <a:cubicBezTo>
                    <a:pt x="18292" y="14828"/>
                    <a:pt x="17992" y="14579"/>
                    <a:pt x="17655" y="14579"/>
                  </a:cubicBezTo>
                  <a:close/>
                  <a:moveTo>
                    <a:pt x="20650" y="14579"/>
                  </a:moveTo>
                  <a:cubicBezTo>
                    <a:pt x="20313" y="14579"/>
                    <a:pt x="20072" y="14828"/>
                    <a:pt x="20112" y="15135"/>
                  </a:cubicBezTo>
                  <a:cubicBezTo>
                    <a:pt x="20153" y="15446"/>
                    <a:pt x="20462" y="15698"/>
                    <a:pt x="20804" y="15698"/>
                  </a:cubicBezTo>
                  <a:cubicBezTo>
                    <a:pt x="21144" y="15698"/>
                    <a:pt x="21385" y="15446"/>
                    <a:pt x="21340" y="15135"/>
                  </a:cubicBezTo>
                  <a:cubicBezTo>
                    <a:pt x="21296" y="14828"/>
                    <a:pt x="20986" y="14579"/>
                    <a:pt x="20650" y="14579"/>
                  </a:cubicBezTo>
                  <a:close/>
                  <a:moveTo>
                    <a:pt x="10209" y="15952"/>
                  </a:moveTo>
                  <a:cubicBezTo>
                    <a:pt x="9868" y="15952"/>
                    <a:pt x="9593" y="16208"/>
                    <a:pt x="9596" y="16526"/>
                  </a:cubicBezTo>
                  <a:cubicBezTo>
                    <a:pt x="9599" y="16846"/>
                    <a:pt x="9882" y="17107"/>
                    <a:pt x="10228" y="17107"/>
                  </a:cubicBezTo>
                  <a:cubicBezTo>
                    <a:pt x="10575" y="17107"/>
                    <a:pt x="10850" y="16846"/>
                    <a:pt x="10843" y="16526"/>
                  </a:cubicBezTo>
                  <a:cubicBezTo>
                    <a:pt x="10835" y="16208"/>
                    <a:pt x="10552" y="15952"/>
                    <a:pt x="10209" y="15952"/>
                  </a:cubicBezTo>
                  <a:close/>
                  <a:moveTo>
                    <a:pt x="11715" y="15952"/>
                  </a:moveTo>
                  <a:cubicBezTo>
                    <a:pt x="11373" y="15952"/>
                    <a:pt x="11102" y="16208"/>
                    <a:pt x="11111" y="16526"/>
                  </a:cubicBezTo>
                  <a:cubicBezTo>
                    <a:pt x="11119" y="16846"/>
                    <a:pt x="11407" y="17107"/>
                    <a:pt x="11754" y="17107"/>
                  </a:cubicBezTo>
                  <a:cubicBezTo>
                    <a:pt x="12101" y="17107"/>
                    <a:pt x="12371" y="16846"/>
                    <a:pt x="12358" y="16526"/>
                  </a:cubicBezTo>
                  <a:cubicBezTo>
                    <a:pt x="12345" y="16208"/>
                    <a:pt x="12057" y="15952"/>
                    <a:pt x="11715" y="15952"/>
                  </a:cubicBezTo>
                  <a:close/>
                  <a:moveTo>
                    <a:pt x="13240" y="15952"/>
                  </a:moveTo>
                  <a:cubicBezTo>
                    <a:pt x="12898" y="15952"/>
                    <a:pt x="12631" y="16208"/>
                    <a:pt x="12645" y="16526"/>
                  </a:cubicBezTo>
                  <a:cubicBezTo>
                    <a:pt x="12659" y="16846"/>
                    <a:pt x="12952" y="17107"/>
                    <a:pt x="13298" y="17107"/>
                  </a:cubicBezTo>
                  <a:cubicBezTo>
                    <a:pt x="13645" y="17107"/>
                    <a:pt x="13911" y="16846"/>
                    <a:pt x="13893" y="16526"/>
                  </a:cubicBezTo>
                  <a:cubicBezTo>
                    <a:pt x="13874" y="16208"/>
                    <a:pt x="13582" y="15952"/>
                    <a:pt x="13240" y="15952"/>
                  </a:cubicBezTo>
                  <a:close/>
                  <a:moveTo>
                    <a:pt x="14765" y="15952"/>
                  </a:moveTo>
                  <a:cubicBezTo>
                    <a:pt x="14423" y="15952"/>
                    <a:pt x="14160" y="16208"/>
                    <a:pt x="14180" y="16526"/>
                  </a:cubicBezTo>
                  <a:cubicBezTo>
                    <a:pt x="14199" y="16846"/>
                    <a:pt x="14497" y="17107"/>
                    <a:pt x="14843" y="17107"/>
                  </a:cubicBezTo>
                  <a:cubicBezTo>
                    <a:pt x="15189" y="17107"/>
                    <a:pt x="15451" y="16846"/>
                    <a:pt x="15427" y="16526"/>
                  </a:cubicBezTo>
                  <a:cubicBezTo>
                    <a:pt x="15403" y="16208"/>
                    <a:pt x="15106" y="15952"/>
                    <a:pt x="14765" y="15952"/>
                  </a:cubicBezTo>
                  <a:close/>
                  <a:moveTo>
                    <a:pt x="16270" y="15952"/>
                  </a:moveTo>
                  <a:cubicBezTo>
                    <a:pt x="15928" y="15952"/>
                    <a:pt x="15670" y="16208"/>
                    <a:pt x="15695" y="16526"/>
                  </a:cubicBezTo>
                  <a:cubicBezTo>
                    <a:pt x="15720" y="16846"/>
                    <a:pt x="16022" y="17107"/>
                    <a:pt x="16369" y="17107"/>
                  </a:cubicBezTo>
                  <a:cubicBezTo>
                    <a:pt x="16715" y="17107"/>
                    <a:pt x="16972" y="16846"/>
                    <a:pt x="16943" y="16526"/>
                  </a:cubicBezTo>
                  <a:cubicBezTo>
                    <a:pt x="16913" y="16208"/>
                    <a:pt x="16612" y="15952"/>
                    <a:pt x="16270" y="15952"/>
                  </a:cubicBezTo>
                  <a:close/>
                  <a:moveTo>
                    <a:pt x="19320" y="15952"/>
                  </a:moveTo>
                  <a:cubicBezTo>
                    <a:pt x="18978" y="15952"/>
                    <a:pt x="18729" y="16208"/>
                    <a:pt x="18765" y="16526"/>
                  </a:cubicBezTo>
                  <a:cubicBezTo>
                    <a:pt x="18801" y="16846"/>
                    <a:pt x="19112" y="17107"/>
                    <a:pt x="19458" y="17107"/>
                  </a:cubicBezTo>
                  <a:cubicBezTo>
                    <a:pt x="19804" y="17107"/>
                    <a:pt x="20053" y="16846"/>
                    <a:pt x="20012" y="16526"/>
                  </a:cubicBezTo>
                  <a:cubicBezTo>
                    <a:pt x="19972" y="16208"/>
                    <a:pt x="19662" y="15952"/>
                    <a:pt x="19320" y="15952"/>
                  </a:cubicBezTo>
                  <a:close/>
                  <a:moveTo>
                    <a:pt x="20826" y="15952"/>
                  </a:moveTo>
                  <a:cubicBezTo>
                    <a:pt x="20483" y="15952"/>
                    <a:pt x="20239" y="16208"/>
                    <a:pt x="20281" y="16526"/>
                  </a:cubicBezTo>
                  <a:cubicBezTo>
                    <a:pt x="20323" y="16846"/>
                    <a:pt x="20638" y="17107"/>
                    <a:pt x="20985" y="17107"/>
                  </a:cubicBezTo>
                  <a:cubicBezTo>
                    <a:pt x="21331" y="17107"/>
                    <a:pt x="21574" y="16846"/>
                    <a:pt x="21528" y="16526"/>
                  </a:cubicBezTo>
                  <a:cubicBezTo>
                    <a:pt x="21482" y="16208"/>
                    <a:pt x="21167" y="15952"/>
                    <a:pt x="20826" y="15952"/>
                  </a:cubicBezTo>
                  <a:close/>
                  <a:moveTo>
                    <a:pt x="10219" y="17347"/>
                  </a:moveTo>
                  <a:cubicBezTo>
                    <a:pt x="9872" y="17347"/>
                    <a:pt x="9593" y="17611"/>
                    <a:pt x="9596" y="17939"/>
                  </a:cubicBezTo>
                  <a:cubicBezTo>
                    <a:pt x="9599" y="18270"/>
                    <a:pt x="9887" y="18539"/>
                    <a:pt x="10239" y="18539"/>
                  </a:cubicBezTo>
                  <a:cubicBezTo>
                    <a:pt x="10592" y="18539"/>
                    <a:pt x="10871" y="18270"/>
                    <a:pt x="10863" y="17939"/>
                  </a:cubicBezTo>
                  <a:cubicBezTo>
                    <a:pt x="10856" y="17611"/>
                    <a:pt x="10567" y="17347"/>
                    <a:pt x="10219" y="17347"/>
                  </a:cubicBezTo>
                  <a:close/>
                  <a:moveTo>
                    <a:pt x="11763" y="17347"/>
                  </a:moveTo>
                  <a:cubicBezTo>
                    <a:pt x="11415" y="17347"/>
                    <a:pt x="11140" y="17611"/>
                    <a:pt x="11148" y="17939"/>
                  </a:cubicBezTo>
                  <a:cubicBezTo>
                    <a:pt x="11157" y="18270"/>
                    <a:pt x="11450" y="18539"/>
                    <a:pt x="11802" y="18539"/>
                  </a:cubicBezTo>
                  <a:cubicBezTo>
                    <a:pt x="12155" y="18539"/>
                    <a:pt x="12429" y="18270"/>
                    <a:pt x="12416" y="17939"/>
                  </a:cubicBezTo>
                  <a:cubicBezTo>
                    <a:pt x="12402" y="17611"/>
                    <a:pt x="12110" y="17347"/>
                    <a:pt x="11763" y="17347"/>
                  </a:cubicBezTo>
                  <a:close/>
                  <a:moveTo>
                    <a:pt x="13305" y="17347"/>
                  </a:moveTo>
                  <a:cubicBezTo>
                    <a:pt x="12958" y="17347"/>
                    <a:pt x="12687" y="17611"/>
                    <a:pt x="12701" y="17939"/>
                  </a:cubicBezTo>
                  <a:cubicBezTo>
                    <a:pt x="12716" y="18270"/>
                    <a:pt x="13014" y="18539"/>
                    <a:pt x="13365" y="18539"/>
                  </a:cubicBezTo>
                  <a:cubicBezTo>
                    <a:pt x="13718" y="18539"/>
                    <a:pt x="13988" y="18270"/>
                    <a:pt x="13969" y="17939"/>
                  </a:cubicBezTo>
                  <a:cubicBezTo>
                    <a:pt x="13950" y="17611"/>
                    <a:pt x="13653" y="17347"/>
                    <a:pt x="13305" y="17347"/>
                  </a:cubicBezTo>
                  <a:close/>
                  <a:moveTo>
                    <a:pt x="14848" y="17347"/>
                  </a:moveTo>
                  <a:cubicBezTo>
                    <a:pt x="14501" y="17347"/>
                    <a:pt x="14235" y="17611"/>
                    <a:pt x="14254" y="17939"/>
                  </a:cubicBezTo>
                  <a:cubicBezTo>
                    <a:pt x="14275" y="18270"/>
                    <a:pt x="14578" y="18539"/>
                    <a:pt x="14930" y="18539"/>
                  </a:cubicBezTo>
                  <a:cubicBezTo>
                    <a:pt x="15281" y="18539"/>
                    <a:pt x="15547" y="18270"/>
                    <a:pt x="15522" y="17939"/>
                  </a:cubicBezTo>
                  <a:cubicBezTo>
                    <a:pt x="15498" y="17611"/>
                    <a:pt x="15195" y="17347"/>
                    <a:pt x="14848" y="17347"/>
                  </a:cubicBezTo>
                  <a:close/>
                  <a:moveTo>
                    <a:pt x="19477" y="17347"/>
                  </a:moveTo>
                  <a:cubicBezTo>
                    <a:pt x="19130" y="17347"/>
                    <a:pt x="18877" y="17611"/>
                    <a:pt x="18914" y="17939"/>
                  </a:cubicBezTo>
                  <a:cubicBezTo>
                    <a:pt x="18952" y="18270"/>
                    <a:pt x="19268" y="18539"/>
                    <a:pt x="19620" y="18539"/>
                  </a:cubicBezTo>
                  <a:cubicBezTo>
                    <a:pt x="19972" y="18539"/>
                    <a:pt x="20224" y="18270"/>
                    <a:pt x="20182" y="17939"/>
                  </a:cubicBezTo>
                  <a:cubicBezTo>
                    <a:pt x="20141" y="17611"/>
                    <a:pt x="19825" y="17347"/>
                    <a:pt x="19477" y="17347"/>
                  </a:cubicBezTo>
                  <a:close/>
                  <a:moveTo>
                    <a:pt x="10248" y="18826"/>
                  </a:moveTo>
                  <a:cubicBezTo>
                    <a:pt x="9895" y="18826"/>
                    <a:pt x="9611" y="19098"/>
                    <a:pt x="9614" y="19438"/>
                  </a:cubicBezTo>
                  <a:cubicBezTo>
                    <a:pt x="9618" y="19780"/>
                    <a:pt x="9911" y="20058"/>
                    <a:pt x="10268" y="20058"/>
                  </a:cubicBezTo>
                  <a:cubicBezTo>
                    <a:pt x="10627" y="20058"/>
                    <a:pt x="10911" y="19780"/>
                    <a:pt x="10903" y="19438"/>
                  </a:cubicBezTo>
                  <a:cubicBezTo>
                    <a:pt x="10895" y="19098"/>
                    <a:pt x="10602" y="18826"/>
                    <a:pt x="10248" y="18826"/>
                  </a:cubicBezTo>
                  <a:close/>
                  <a:moveTo>
                    <a:pt x="11810" y="18826"/>
                  </a:moveTo>
                  <a:cubicBezTo>
                    <a:pt x="11456" y="18826"/>
                    <a:pt x="11177" y="19098"/>
                    <a:pt x="11186" y="19438"/>
                  </a:cubicBezTo>
                  <a:cubicBezTo>
                    <a:pt x="11195" y="19780"/>
                    <a:pt x="11492" y="20058"/>
                    <a:pt x="11851" y="20058"/>
                  </a:cubicBezTo>
                  <a:cubicBezTo>
                    <a:pt x="12209" y="20058"/>
                    <a:pt x="12487" y="19780"/>
                    <a:pt x="12473" y="19438"/>
                  </a:cubicBezTo>
                  <a:cubicBezTo>
                    <a:pt x="12460" y="19098"/>
                    <a:pt x="12163" y="18826"/>
                    <a:pt x="11810" y="18826"/>
                  </a:cubicBezTo>
                  <a:close/>
                  <a:moveTo>
                    <a:pt x="13389" y="18826"/>
                  </a:moveTo>
                  <a:cubicBezTo>
                    <a:pt x="13036" y="18826"/>
                    <a:pt x="12761" y="19098"/>
                    <a:pt x="12776" y="19438"/>
                  </a:cubicBezTo>
                  <a:cubicBezTo>
                    <a:pt x="12791" y="19780"/>
                    <a:pt x="13094" y="20058"/>
                    <a:pt x="13452" y="20058"/>
                  </a:cubicBezTo>
                  <a:cubicBezTo>
                    <a:pt x="13810" y="20058"/>
                    <a:pt x="14084" y="19780"/>
                    <a:pt x="14065" y="19438"/>
                  </a:cubicBezTo>
                  <a:cubicBezTo>
                    <a:pt x="14045" y="19098"/>
                    <a:pt x="13743" y="18826"/>
                    <a:pt x="13389" y="18826"/>
                  </a:cubicBezTo>
                  <a:close/>
                  <a:moveTo>
                    <a:pt x="14951" y="18826"/>
                  </a:moveTo>
                  <a:cubicBezTo>
                    <a:pt x="14598" y="18826"/>
                    <a:pt x="14327" y="19098"/>
                    <a:pt x="14348" y="19438"/>
                  </a:cubicBezTo>
                  <a:cubicBezTo>
                    <a:pt x="14369" y="19780"/>
                    <a:pt x="14677" y="20058"/>
                    <a:pt x="15035" y="20058"/>
                  </a:cubicBezTo>
                  <a:cubicBezTo>
                    <a:pt x="15392" y="20058"/>
                    <a:pt x="15663" y="19780"/>
                    <a:pt x="15637" y="19438"/>
                  </a:cubicBezTo>
                  <a:cubicBezTo>
                    <a:pt x="15611" y="19098"/>
                    <a:pt x="15303" y="18826"/>
                    <a:pt x="14951" y="18826"/>
                  </a:cubicBezTo>
                  <a:close/>
                  <a:moveTo>
                    <a:pt x="11876" y="20326"/>
                  </a:moveTo>
                  <a:cubicBezTo>
                    <a:pt x="11517" y="20326"/>
                    <a:pt x="11233" y="20608"/>
                    <a:pt x="11242" y="20959"/>
                  </a:cubicBezTo>
                  <a:cubicBezTo>
                    <a:pt x="11251" y="21312"/>
                    <a:pt x="11554" y="21600"/>
                    <a:pt x="11919" y="21600"/>
                  </a:cubicBezTo>
                  <a:cubicBezTo>
                    <a:pt x="12283" y="21600"/>
                    <a:pt x="12566" y="21312"/>
                    <a:pt x="12552" y="20959"/>
                  </a:cubicBezTo>
                  <a:cubicBezTo>
                    <a:pt x="12537" y="20608"/>
                    <a:pt x="12235" y="20326"/>
                    <a:pt x="11876" y="20326"/>
                  </a:cubicBezTo>
                  <a:close/>
                  <a:moveTo>
                    <a:pt x="13455" y="20326"/>
                  </a:moveTo>
                  <a:cubicBezTo>
                    <a:pt x="13096" y="20326"/>
                    <a:pt x="12817" y="20608"/>
                    <a:pt x="12832" y="20959"/>
                  </a:cubicBezTo>
                  <a:cubicBezTo>
                    <a:pt x="12848" y="21312"/>
                    <a:pt x="13156" y="21600"/>
                    <a:pt x="13520" y="21600"/>
                  </a:cubicBezTo>
                  <a:cubicBezTo>
                    <a:pt x="13884" y="21600"/>
                    <a:pt x="14163" y="21312"/>
                    <a:pt x="14142" y="20959"/>
                  </a:cubicBezTo>
                  <a:cubicBezTo>
                    <a:pt x="14122" y="20608"/>
                    <a:pt x="13814" y="20326"/>
                    <a:pt x="13455" y="20326"/>
                  </a:cubicBezTo>
                  <a:close/>
                </a:path>
              </a:pathLst>
            </a:custGeom>
            <a:solidFill>
              <a:srgbClr val="EBCB38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hape 10">
              <a:extLst>
                <a:ext uri="{FF2B5EF4-FFF2-40B4-BE49-F238E27FC236}">
                  <a16:creationId xmlns:a16="http://schemas.microsoft.com/office/drawing/2014/main" id="{B6012207-1585-E1DE-13F2-8CDF3815D349}"/>
                </a:ext>
              </a:extLst>
            </p:cNvPr>
            <p:cNvSpPr/>
            <p:nvPr/>
          </p:nvSpPr>
          <p:spPr>
            <a:xfrm>
              <a:off x="9653308" y="4417158"/>
              <a:ext cx="2005096" cy="134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extrusionOk="0">
                  <a:moveTo>
                    <a:pt x="5773" y="0"/>
                  </a:moveTo>
                  <a:cubicBezTo>
                    <a:pt x="5372" y="0"/>
                    <a:pt x="5176" y="390"/>
                    <a:pt x="5336" y="874"/>
                  </a:cubicBezTo>
                  <a:cubicBezTo>
                    <a:pt x="5496" y="1361"/>
                    <a:pt x="5956" y="1758"/>
                    <a:pt x="6362" y="1758"/>
                  </a:cubicBezTo>
                  <a:cubicBezTo>
                    <a:pt x="6771" y="1758"/>
                    <a:pt x="6965" y="1361"/>
                    <a:pt x="6800" y="874"/>
                  </a:cubicBezTo>
                  <a:cubicBezTo>
                    <a:pt x="6635" y="390"/>
                    <a:pt x="6176" y="0"/>
                    <a:pt x="5773" y="0"/>
                  </a:cubicBezTo>
                  <a:close/>
                  <a:moveTo>
                    <a:pt x="9340" y="0"/>
                  </a:moveTo>
                  <a:cubicBezTo>
                    <a:pt x="8939" y="0"/>
                    <a:pt x="8752" y="390"/>
                    <a:pt x="8924" y="874"/>
                  </a:cubicBezTo>
                  <a:cubicBezTo>
                    <a:pt x="9097" y="1361"/>
                    <a:pt x="9569" y="1758"/>
                    <a:pt x="9975" y="1758"/>
                  </a:cubicBezTo>
                  <a:cubicBezTo>
                    <a:pt x="10383" y="1758"/>
                    <a:pt x="10568" y="1361"/>
                    <a:pt x="10389" y="874"/>
                  </a:cubicBezTo>
                  <a:cubicBezTo>
                    <a:pt x="10212" y="390"/>
                    <a:pt x="9743" y="0"/>
                    <a:pt x="9340" y="0"/>
                  </a:cubicBezTo>
                  <a:close/>
                  <a:moveTo>
                    <a:pt x="2894" y="2157"/>
                  </a:moveTo>
                  <a:cubicBezTo>
                    <a:pt x="2485" y="2157"/>
                    <a:pt x="2277" y="2561"/>
                    <a:pt x="2429" y="3059"/>
                  </a:cubicBezTo>
                  <a:cubicBezTo>
                    <a:pt x="2582" y="3563"/>
                    <a:pt x="3041" y="3971"/>
                    <a:pt x="3455" y="3971"/>
                  </a:cubicBezTo>
                  <a:cubicBezTo>
                    <a:pt x="3868" y="3971"/>
                    <a:pt x="4074" y="3563"/>
                    <a:pt x="3916" y="3059"/>
                  </a:cubicBezTo>
                  <a:cubicBezTo>
                    <a:pt x="3759" y="2561"/>
                    <a:pt x="3301" y="2157"/>
                    <a:pt x="2894" y="2157"/>
                  </a:cubicBezTo>
                  <a:close/>
                  <a:moveTo>
                    <a:pt x="4698" y="2157"/>
                  </a:moveTo>
                  <a:cubicBezTo>
                    <a:pt x="4291" y="2157"/>
                    <a:pt x="4088" y="2561"/>
                    <a:pt x="4246" y="3059"/>
                  </a:cubicBezTo>
                  <a:cubicBezTo>
                    <a:pt x="4406" y="3563"/>
                    <a:pt x="4870" y="3971"/>
                    <a:pt x="5283" y="3971"/>
                  </a:cubicBezTo>
                  <a:cubicBezTo>
                    <a:pt x="5697" y="3971"/>
                    <a:pt x="5899" y="3563"/>
                    <a:pt x="5734" y="3059"/>
                  </a:cubicBezTo>
                  <a:cubicBezTo>
                    <a:pt x="5570" y="2561"/>
                    <a:pt x="5107" y="2157"/>
                    <a:pt x="4698" y="2157"/>
                  </a:cubicBezTo>
                  <a:close/>
                  <a:moveTo>
                    <a:pt x="6503" y="2157"/>
                  </a:moveTo>
                  <a:cubicBezTo>
                    <a:pt x="6095" y="2157"/>
                    <a:pt x="5898" y="2561"/>
                    <a:pt x="6063" y="3059"/>
                  </a:cubicBezTo>
                  <a:cubicBezTo>
                    <a:pt x="6229" y="3563"/>
                    <a:pt x="6698" y="3971"/>
                    <a:pt x="7112" y="3971"/>
                  </a:cubicBezTo>
                  <a:cubicBezTo>
                    <a:pt x="7526" y="3971"/>
                    <a:pt x="7722" y="3563"/>
                    <a:pt x="7551" y="3059"/>
                  </a:cubicBezTo>
                  <a:cubicBezTo>
                    <a:pt x="7381" y="2561"/>
                    <a:pt x="6913" y="2157"/>
                    <a:pt x="6503" y="2157"/>
                  </a:cubicBezTo>
                  <a:close/>
                  <a:moveTo>
                    <a:pt x="8309" y="2157"/>
                  </a:moveTo>
                  <a:cubicBezTo>
                    <a:pt x="7900" y="2157"/>
                    <a:pt x="7709" y="2561"/>
                    <a:pt x="7880" y="3059"/>
                  </a:cubicBezTo>
                  <a:cubicBezTo>
                    <a:pt x="8053" y="3563"/>
                    <a:pt x="8526" y="3971"/>
                    <a:pt x="8941" y="3971"/>
                  </a:cubicBezTo>
                  <a:cubicBezTo>
                    <a:pt x="9354" y="3971"/>
                    <a:pt x="9545" y="3563"/>
                    <a:pt x="9367" y="3059"/>
                  </a:cubicBezTo>
                  <a:cubicBezTo>
                    <a:pt x="9191" y="2561"/>
                    <a:pt x="8718" y="2157"/>
                    <a:pt x="8309" y="2157"/>
                  </a:cubicBezTo>
                  <a:close/>
                  <a:moveTo>
                    <a:pt x="10115" y="2157"/>
                  </a:moveTo>
                  <a:cubicBezTo>
                    <a:pt x="9707" y="2157"/>
                    <a:pt x="9520" y="2561"/>
                    <a:pt x="9698" y="3059"/>
                  </a:cubicBezTo>
                  <a:cubicBezTo>
                    <a:pt x="9877" y="3563"/>
                    <a:pt x="10357" y="3971"/>
                    <a:pt x="10770" y="3971"/>
                  </a:cubicBezTo>
                  <a:cubicBezTo>
                    <a:pt x="11184" y="3971"/>
                    <a:pt x="11369" y="3563"/>
                    <a:pt x="11185" y="3059"/>
                  </a:cubicBezTo>
                  <a:cubicBezTo>
                    <a:pt x="11003" y="2561"/>
                    <a:pt x="10524" y="2157"/>
                    <a:pt x="10115" y="2157"/>
                  </a:cubicBezTo>
                  <a:close/>
                  <a:moveTo>
                    <a:pt x="11944" y="2157"/>
                  </a:moveTo>
                  <a:cubicBezTo>
                    <a:pt x="11535" y="2157"/>
                    <a:pt x="11354" y="2561"/>
                    <a:pt x="11538" y="3059"/>
                  </a:cubicBezTo>
                  <a:cubicBezTo>
                    <a:pt x="11723" y="3563"/>
                    <a:pt x="12208" y="3971"/>
                    <a:pt x="12622" y="3971"/>
                  </a:cubicBezTo>
                  <a:cubicBezTo>
                    <a:pt x="13036" y="3971"/>
                    <a:pt x="13215" y="3563"/>
                    <a:pt x="13024" y="3059"/>
                  </a:cubicBezTo>
                  <a:cubicBezTo>
                    <a:pt x="12835" y="2561"/>
                    <a:pt x="12352" y="2157"/>
                    <a:pt x="11944" y="2157"/>
                  </a:cubicBezTo>
                  <a:close/>
                  <a:moveTo>
                    <a:pt x="1729" y="4383"/>
                  </a:moveTo>
                  <a:cubicBezTo>
                    <a:pt x="1313" y="4383"/>
                    <a:pt x="1099" y="4797"/>
                    <a:pt x="1249" y="5313"/>
                  </a:cubicBezTo>
                  <a:cubicBezTo>
                    <a:pt x="1400" y="5831"/>
                    <a:pt x="1863" y="6254"/>
                    <a:pt x="2284" y="6254"/>
                  </a:cubicBezTo>
                  <a:cubicBezTo>
                    <a:pt x="2703" y="6254"/>
                    <a:pt x="2917" y="5831"/>
                    <a:pt x="2760" y="5313"/>
                  </a:cubicBezTo>
                  <a:cubicBezTo>
                    <a:pt x="2605" y="4797"/>
                    <a:pt x="2143" y="4383"/>
                    <a:pt x="1729" y="4383"/>
                  </a:cubicBezTo>
                  <a:close/>
                  <a:moveTo>
                    <a:pt x="3578" y="4383"/>
                  </a:moveTo>
                  <a:cubicBezTo>
                    <a:pt x="3163" y="4383"/>
                    <a:pt x="2954" y="4797"/>
                    <a:pt x="3111" y="5313"/>
                  </a:cubicBezTo>
                  <a:cubicBezTo>
                    <a:pt x="3269" y="5831"/>
                    <a:pt x="3738" y="6254"/>
                    <a:pt x="4158" y="6254"/>
                  </a:cubicBezTo>
                  <a:cubicBezTo>
                    <a:pt x="4578" y="6254"/>
                    <a:pt x="4786" y="5831"/>
                    <a:pt x="4623" y="5313"/>
                  </a:cubicBezTo>
                  <a:cubicBezTo>
                    <a:pt x="4460" y="4797"/>
                    <a:pt x="3993" y="4383"/>
                    <a:pt x="3578" y="4383"/>
                  </a:cubicBezTo>
                  <a:close/>
                  <a:moveTo>
                    <a:pt x="5407" y="4383"/>
                  </a:moveTo>
                  <a:cubicBezTo>
                    <a:pt x="4992" y="4383"/>
                    <a:pt x="4787" y="4797"/>
                    <a:pt x="4951" y="5313"/>
                  </a:cubicBezTo>
                  <a:cubicBezTo>
                    <a:pt x="5115" y="5831"/>
                    <a:pt x="5590" y="6254"/>
                    <a:pt x="6010" y="6254"/>
                  </a:cubicBezTo>
                  <a:cubicBezTo>
                    <a:pt x="6430" y="6254"/>
                    <a:pt x="6632" y="5831"/>
                    <a:pt x="6462" y="5313"/>
                  </a:cubicBezTo>
                  <a:cubicBezTo>
                    <a:pt x="6293" y="4797"/>
                    <a:pt x="5821" y="4383"/>
                    <a:pt x="5407" y="4383"/>
                  </a:cubicBezTo>
                  <a:close/>
                  <a:moveTo>
                    <a:pt x="7256" y="4383"/>
                  </a:moveTo>
                  <a:cubicBezTo>
                    <a:pt x="6842" y="4383"/>
                    <a:pt x="6643" y="4797"/>
                    <a:pt x="6814" y="5313"/>
                  </a:cubicBezTo>
                  <a:cubicBezTo>
                    <a:pt x="6985" y="5831"/>
                    <a:pt x="7463" y="6254"/>
                    <a:pt x="7883" y="6254"/>
                  </a:cubicBezTo>
                  <a:cubicBezTo>
                    <a:pt x="8305" y="6254"/>
                    <a:pt x="8501" y="5831"/>
                    <a:pt x="8325" y="5313"/>
                  </a:cubicBezTo>
                  <a:cubicBezTo>
                    <a:pt x="8149" y="4797"/>
                    <a:pt x="7672" y="4383"/>
                    <a:pt x="7256" y="4383"/>
                  </a:cubicBezTo>
                  <a:close/>
                  <a:moveTo>
                    <a:pt x="9084" y="4383"/>
                  </a:moveTo>
                  <a:cubicBezTo>
                    <a:pt x="8669" y="4383"/>
                    <a:pt x="8477" y="4797"/>
                    <a:pt x="8654" y="5313"/>
                  </a:cubicBezTo>
                  <a:cubicBezTo>
                    <a:pt x="8832" y="5831"/>
                    <a:pt x="9316" y="6254"/>
                    <a:pt x="9736" y="6254"/>
                  </a:cubicBezTo>
                  <a:cubicBezTo>
                    <a:pt x="10157" y="6254"/>
                    <a:pt x="10347" y="5831"/>
                    <a:pt x="10164" y="5313"/>
                  </a:cubicBezTo>
                  <a:cubicBezTo>
                    <a:pt x="9982" y="4797"/>
                    <a:pt x="9500" y="4383"/>
                    <a:pt x="9084" y="4383"/>
                  </a:cubicBezTo>
                  <a:close/>
                  <a:moveTo>
                    <a:pt x="10935" y="4383"/>
                  </a:moveTo>
                  <a:cubicBezTo>
                    <a:pt x="10521" y="4383"/>
                    <a:pt x="10333" y="4797"/>
                    <a:pt x="10516" y="5313"/>
                  </a:cubicBezTo>
                  <a:cubicBezTo>
                    <a:pt x="10701" y="5831"/>
                    <a:pt x="11192" y="6254"/>
                    <a:pt x="11611" y="6254"/>
                  </a:cubicBezTo>
                  <a:cubicBezTo>
                    <a:pt x="12033" y="6254"/>
                    <a:pt x="12218" y="5831"/>
                    <a:pt x="12028" y="5313"/>
                  </a:cubicBezTo>
                  <a:cubicBezTo>
                    <a:pt x="11839" y="4797"/>
                    <a:pt x="11351" y="4383"/>
                    <a:pt x="10935" y="4383"/>
                  </a:cubicBezTo>
                  <a:close/>
                  <a:moveTo>
                    <a:pt x="12764" y="4383"/>
                  </a:moveTo>
                  <a:cubicBezTo>
                    <a:pt x="12349" y="4383"/>
                    <a:pt x="12166" y="4797"/>
                    <a:pt x="12356" y="5313"/>
                  </a:cubicBezTo>
                  <a:cubicBezTo>
                    <a:pt x="12548" y="5831"/>
                    <a:pt x="13044" y="6254"/>
                    <a:pt x="13465" y="6254"/>
                  </a:cubicBezTo>
                  <a:cubicBezTo>
                    <a:pt x="13885" y="6254"/>
                    <a:pt x="14064" y="5831"/>
                    <a:pt x="13867" y="5313"/>
                  </a:cubicBezTo>
                  <a:cubicBezTo>
                    <a:pt x="13672" y="4797"/>
                    <a:pt x="13179" y="4383"/>
                    <a:pt x="12764" y="4383"/>
                  </a:cubicBezTo>
                  <a:close/>
                  <a:moveTo>
                    <a:pt x="20123" y="4383"/>
                  </a:moveTo>
                  <a:cubicBezTo>
                    <a:pt x="19710" y="4383"/>
                    <a:pt x="19547" y="4797"/>
                    <a:pt x="19764" y="5313"/>
                  </a:cubicBezTo>
                  <a:cubicBezTo>
                    <a:pt x="19982" y="5831"/>
                    <a:pt x="20501" y="6254"/>
                    <a:pt x="20920" y="6254"/>
                  </a:cubicBezTo>
                  <a:cubicBezTo>
                    <a:pt x="21340" y="6254"/>
                    <a:pt x="21498" y="5831"/>
                    <a:pt x="21275" y="5313"/>
                  </a:cubicBezTo>
                  <a:cubicBezTo>
                    <a:pt x="21052" y="4797"/>
                    <a:pt x="20538" y="4383"/>
                    <a:pt x="20123" y="4383"/>
                  </a:cubicBezTo>
                  <a:close/>
                  <a:moveTo>
                    <a:pt x="541" y="6643"/>
                  </a:moveTo>
                  <a:cubicBezTo>
                    <a:pt x="120" y="6643"/>
                    <a:pt x="-102" y="7071"/>
                    <a:pt x="46" y="7604"/>
                  </a:cubicBezTo>
                  <a:cubicBezTo>
                    <a:pt x="195" y="8139"/>
                    <a:pt x="662" y="8575"/>
                    <a:pt x="1089" y="8575"/>
                  </a:cubicBezTo>
                  <a:cubicBezTo>
                    <a:pt x="1516" y="8575"/>
                    <a:pt x="1736" y="8139"/>
                    <a:pt x="1582" y="7604"/>
                  </a:cubicBezTo>
                  <a:cubicBezTo>
                    <a:pt x="1428" y="7071"/>
                    <a:pt x="963" y="6643"/>
                    <a:pt x="541" y="6643"/>
                  </a:cubicBezTo>
                  <a:close/>
                  <a:moveTo>
                    <a:pt x="2414" y="6643"/>
                  </a:moveTo>
                  <a:cubicBezTo>
                    <a:pt x="1992" y="6643"/>
                    <a:pt x="1776" y="7071"/>
                    <a:pt x="1931" y="7604"/>
                  </a:cubicBezTo>
                  <a:cubicBezTo>
                    <a:pt x="2087" y="8139"/>
                    <a:pt x="2559" y="8575"/>
                    <a:pt x="2988" y="8575"/>
                  </a:cubicBezTo>
                  <a:cubicBezTo>
                    <a:pt x="3414" y="8575"/>
                    <a:pt x="3629" y="8139"/>
                    <a:pt x="3467" y="7604"/>
                  </a:cubicBezTo>
                  <a:cubicBezTo>
                    <a:pt x="3306" y="7071"/>
                    <a:pt x="2835" y="6643"/>
                    <a:pt x="2414" y="6643"/>
                  </a:cubicBezTo>
                  <a:close/>
                  <a:moveTo>
                    <a:pt x="4286" y="6643"/>
                  </a:moveTo>
                  <a:cubicBezTo>
                    <a:pt x="3865" y="6643"/>
                    <a:pt x="3654" y="7071"/>
                    <a:pt x="3816" y="7604"/>
                  </a:cubicBezTo>
                  <a:cubicBezTo>
                    <a:pt x="3979" y="8139"/>
                    <a:pt x="4457" y="8575"/>
                    <a:pt x="4885" y="8575"/>
                  </a:cubicBezTo>
                  <a:cubicBezTo>
                    <a:pt x="5311" y="8575"/>
                    <a:pt x="5521" y="8139"/>
                    <a:pt x="5352" y="7604"/>
                  </a:cubicBezTo>
                  <a:cubicBezTo>
                    <a:pt x="5184" y="7071"/>
                    <a:pt x="4707" y="6643"/>
                    <a:pt x="4286" y="6643"/>
                  </a:cubicBezTo>
                  <a:close/>
                  <a:moveTo>
                    <a:pt x="6159" y="6643"/>
                  </a:moveTo>
                  <a:cubicBezTo>
                    <a:pt x="5738" y="6643"/>
                    <a:pt x="5533" y="7071"/>
                    <a:pt x="5702" y="7604"/>
                  </a:cubicBezTo>
                  <a:cubicBezTo>
                    <a:pt x="5872" y="8139"/>
                    <a:pt x="6355" y="8575"/>
                    <a:pt x="6782" y="8575"/>
                  </a:cubicBezTo>
                  <a:cubicBezTo>
                    <a:pt x="7209" y="8575"/>
                    <a:pt x="7413" y="8139"/>
                    <a:pt x="7238" y="7604"/>
                  </a:cubicBezTo>
                  <a:cubicBezTo>
                    <a:pt x="7063" y="7071"/>
                    <a:pt x="6581" y="6643"/>
                    <a:pt x="6159" y="6643"/>
                  </a:cubicBezTo>
                  <a:close/>
                  <a:moveTo>
                    <a:pt x="8009" y="6643"/>
                  </a:moveTo>
                  <a:cubicBezTo>
                    <a:pt x="7588" y="6643"/>
                    <a:pt x="7388" y="7071"/>
                    <a:pt x="7564" y="7604"/>
                  </a:cubicBezTo>
                  <a:cubicBezTo>
                    <a:pt x="7741" y="8139"/>
                    <a:pt x="8230" y="8575"/>
                    <a:pt x="8657" y="8575"/>
                  </a:cubicBezTo>
                  <a:cubicBezTo>
                    <a:pt x="9085" y="8575"/>
                    <a:pt x="9283" y="8139"/>
                    <a:pt x="9100" y="7604"/>
                  </a:cubicBezTo>
                  <a:cubicBezTo>
                    <a:pt x="8919" y="7071"/>
                    <a:pt x="8431" y="6643"/>
                    <a:pt x="8009" y="6643"/>
                  </a:cubicBezTo>
                  <a:close/>
                  <a:moveTo>
                    <a:pt x="9882" y="6643"/>
                  </a:moveTo>
                  <a:cubicBezTo>
                    <a:pt x="9461" y="6643"/>
                    <a:pt x="9267" y="7071"/>
                    <a:pt x="9450" y="7604"/>
                  </a:cubicBezTo>
                  <a:cubicBezTo>
                    <a:pt x="9634" y="8139"/>
                    <a:pt x="10128" y="8575"/>
                    <a:pt x="10555" y="8575"/>
                  </a:cubicBezTo>
                  <a:cubicBezTo>
                    <a:pt x="10983" y="8575"/>
                    <a:pt x="11174" y="8139"/>
                    <a:pt x="10985" y="7604"/>
                  </a:cubicBezTo>
                  <a:cubicBezTo>
                    <a:pt x="10796" y="7071"/>
                    <a:pt x="10305" y="6643"/>
                    <a:pt x="9882" y="6643"/>
                  </a:cubicBezTo>
                  <a:close/>
                  <a:moveTo>
                    <a:pt x="11756" y="6643"/>
                  </a:moveTo>
                  <a:cubicBezTo>
                    <a:pt x="11335" y="6643"/>
                    <a:pt x="11146" y="7071"/>
                    <a:pt x="11335" y="7604"/>
                  </a:cubicBezTo>
                  <a:cubicBezTo>
                    <a:pt x="11526" y="8139"/>
                    <a:pt x="12027" y="8575"/>
                    <a:pt x="12453" y="8575"/>
                  </a:cubicBezTo>
                  <a:cubicBezTo>
                    <a:pt x="12882" y="8575"/>
                    <a:pt x="13068" y="8139"/>
                    <a:pt x="12872" y="7604"/>
                  </a:cubicBezTo>
                  <a:cubicBezTo>
                    <a:pt x="12677" y="7071"/>
                    <a:pt x="12178" y="6643"/>
                    <a:pt x="11756" y="6643"/>
                  </a:cubicBezTo>
                  <a:close/>
                  <a:moveTo>
                    <a:pt x="13629" y="6643"/>
                  </a:moveTo>
                  <a:cubicBezTo>
                    <a:pt x="13208" y="6643"/>
                    <a:pt x="13025" y="7071"/>
                    <a:pt x="13221" y="7604"/>
                  </a:cubicBezTo>
                  <a:cubicBezTo>
                    <a:pt x="13419" y="8139"/>
                    <a:pt x="13925" y="8575"/>
                    <a:pt x="14353" y="8575"/>
                  </a:cubicBezTo>
                  <a:cubicBezTo>
                    <a:pt x="14781" y="8575"/>
                    <a:pt x="14960" y="8139"/>
                    <a:pt x="14757" y="7604"/>
                  </a:cubicBezTo>
                  <a:cubicBezTo>
                    <a:pt x="14555" y="7071"/>
                    <a:pt x="14051" y="6643"/>
                    <a:pt x="13629" y="6643"/>
                  </a:cubicBezTo>
                  <a:close/>
                  <a:moveTo>
                    <a:pt x="15503" y="6643"/>
                  </a:moveTo>
                  <a:cubicBezTo>
                    <a:pt x="15082" y="6643"/>
                    <a:pt x="14904" y="7071"/>
                    <a:pt x="15107" y="7604"/>
                  </a:cubicBezTo>
                  <a:cubicBezTo>
                    <a:pt x="15312" y="8139"/>
                    <a:pt x="15825" y="8575"/>
                    <a:pt x="16252" y="8575"/>
                  </a:cubicBezTo>
                  <a:cubicBezTo>
                    <a:pt x="16678" y="8575"/>
                    <a:pt x="16854" y="8139"/>
                    <a:pt x="16644" y="7604"/>
                  </a:cubicBezTo>
                  <a:cubicBezTo>
                    <a:pt x="16435" y="7071"/>
                    <a:pt x="15924" y="6643"/>
                    <a:pt x="15503" y="6643"/>
                  </a:cubicBezTo>
                  <a:close/>
                  <a:moveTo>
                    <a:pt x="3122" y="9040"/>
                  </a:moveTo>
                  <a:cubicBezTo>
                    <a:pt x="2693" y="9040"/>
                    <a:pt x="2476" y="9481"/>
                    <a:pt x="2637" y="10033"/>
                  </a:cubicBezTo>
                  <a:cubicBezTo>
                    <a:pt x="2798" y="10586"/>
                    <a:pt x="3279" y="11038"/>
                    <a:pt x="3715" y="11038"/>
                  </a:cubicBezTo>
                  <a:cubicBezTo>
                    <a:pt x="4148" y="11038"/>
                    <a:pt x="4364" y="10586"/>
                    <a:pt x="4197" y="10033"/>
                  </a:cubicBezTo>
                  <a:cubicBezTo>
                    <a:pt x="4031" y="9481"/>
                    <a:pt x="3550" y="9040"/>
                    <a:pt x="3122" y="9040"/>
                  </a:cubicBezTo>
                  <a:close/>
                  <a:moveTo>
                    <a:pt x="5017" y="9040"/>
                  </a:moveTo>
                  <a:cubicBezTo>
                    <a:pt x="4588" y="9040"/>
                    <a:pt x="4377" y="9481"/>
                    <a:pt x="4544" y="10033"/>
                  </a:cubicBezTo>
                  <a:cubicBezTo>
                    <a:pt x="4712" y="10586"/>
                    <a:pt x="5201" y="11038"/>
                    <a:pt x="5635" y="11038"/>
                  </a:cubicBezTo>
                  <a:cubicBezTo>
                    <a:pt x="6069" y="11038"/>
                    <a:pt x="6279" y="10586"/>
                    <a:pt x="6105" y="10033"/>
                  </a:cubicBezTo>
                  <a:cubicBezTo>
                    <a:pt x="5931" y="9481"/>
                    <a:pt x="5445" y="9040"/>
                    <a:pt x="5017" y="9040"/>
                  </a:cubicBezTo>
                  <a:close/>
                  <a:moveTo>
                    <a:pt x="6913" y="9040"/>
                  </a:moveTo>
                  <a:cubicBezTo>
                    <a:pt x="6484" y="9040"/>
                    <a:pt x="6278" y="9481"/>
                    <a:pt x="6452" y="10033"/>
                  </a:cubicBezTo>
                  <a:cubicBezTo>
                    <a:pt x="6628" y="10586"/>
                    <a:pt x="7123" y="11038"/>
                    <a:pt x="7556" y="11038"/>
                  </a:cubicBezTo>
                  <a:cubicBezTo>
                    <a:pt x="7990" y="11038"/>
                    <a:pt x="8195" y="10586"/>
                    <a:pt x="8014" y="10033"/>
                  </a:cubicBezTo>
                  <a:cubicBezTo>
                    <a:pt x="7833" y="9481"/>
                    <a:pt x="7341" y="9040"/>
                    <a:pt x="6913" y="9040"/>
                  </a:cubicBezTo>
                  <a:close/>
                  <a:moveTo>
                    <a:pt x="8807" y="9040"/>
                  </a:moveTo>
                  <a:cubicBezTo>
                    <a:pt x="8379" y="9040"/>
                    <a:pt x="8179" y="9481"/>
                    <a:pt x="8361" y="10033"/>
                  </a:cubicBezTo>
                  <a:cubicBezTo>
                    <a:pt x="8543" y="10586"/>
                    <a:pt x="9043" y="11038"/>
                    <a:pt x="9477" y="11038"/>
                  </a:cubicBezTo>
                  <a:cubicBezTo>
                    <a:pt x="9912" y="11038"/>
                    <a:pt x="10110" y="10586"/>
                    <a:pt x="9921" y="10033"/>
                  </a:cubicBezTo>
                  <a:cubicBezTo>
                    <a:pt x="9734" y="9481"/>
                    <a:pt x="9236" y="9040"/>
                    <a:pt x="8807" y="9040"/>
                  </a:cubicBezTo>
                  <a:close/>
                  <a:moveTo>
                    <a:pt x="10703" y="9040"/>
                  </a:moveTo>
                  <a:cubicBezTo>
                    <a:pt x="10274" y="9040"/>
                    <a:pt x="10080" y="9481"/>
                    <a:pt x="10269" y="10033"/>
                  </a:cubicBezTo>
                  <a:cubicBezTo>
                    <a:pt x="10459" y="10586"/>
                    <a:pt x="10964" y="11038"/>
                    <a:pt x="11399" y="11038"/>
                  </a:cubicBezTo>
                  <a:cubicBezTo>
                    <a:pt x="11834" y="11038"/>
                    <a:pt x="12025" y="10586"/>
                    <a:pt x="11829" y="10033"/>
                  </a:cubicBezTo>
                  <a:cubicBezTo>
                    <a:pt x="11634" y="9481"/>
                    <a:pt x="11132" y="9040"/>
                    <a:pt x="10703" y="9040"/>
                  </a:cubicBezTo>
                  <a:close/>
                  <a:moveTo>
                    <a:pt x="12599" y="9040"/>
                  </a:moveTo>
                  <a:cubicBezTo>
                    <a:pt x="12171" y="9040"/>
                    <a:pt x="11981" y="9481"/>
                    <a:pt x="12177" y="10033"/>
                  </a:cubicBezTo>
                  <a:cubicBezTo>
                    <a:pt x="12374" y="10586"/>
                    <a:pt x="12887" y="11038"/>
                    <a:pt x="13320" y="11038"/>
                  </a:cubicBezTo>
                  <a:cubicBezTo>
                    <a:pt x="13755" y="11038"/>
                    <a:pt x="13942" y="10586"/>
                    <a:pt x="13739" y="10033"/>
                  </a:cubicBezTo>
                  <a:cubicBezTo>
                    <a:pt x="13537" y="9481"/>
                    <a:pt x="13028" y="9040"/>
                    <a:pt x="12599" y="9040"/>
                  </a:cubicBezTo>
                  <a:close/>
                  <a:moveTo>
                    <a:pt x="14518" y="9040"/>
                  </a:moveTo>
                  <a:cubicBezTo>
                    <a:pt x="14089" y="9040"/>
                    <a:pt x="13906" y="9481"/>
                    <a:pt x="14109" y="10033"/>
                  </a:cubicBezTo>
                  <a:cubicBezTo>
                    <a:pt x="14313" y="10586"/>
                    <a:pt x="14830" y="11038"/>
                    <a:pt x="15265" y="11038"/>
                  </a:cubicBezTo>
                  <a:cubicBezTo>
                    <a:pt x="15700" y="11038"/>
                    <a:pt x="15879" y="10586"/>
                    <a:pt x="15669" y="10033"/>
                  </a:cubicBezTo>
                  <a:cubicBezTo>
                    <a:pt x="15460" y="9481"/>
                    <a:pt x="14947" y="9040"/>
                    <a:pt x="14518" y="9040"/>
                  </a:cubicBezTo>
                  <a:close/>
                  <a:moveTo>
                    <a:pt x="16414" y="9040"/>
                  </a:moveTo>
                  <a:cubicBezTo>
                    <a:pt x="15987" y="9040"/>
                    <a:pt x="15807" y="9481"/>
                    <a:pt x="16018" y="10033"/>
                  </a:cubicBezTo>
                  <a:cubicBezTo>
                    <a:pt x="16229" y="10586"/>
                    <a:pt x="16753" y="11038"/>
                    <a:pt x="17187" y="11038"/>
                  </a:cubicBezTo>
                  <a:cubicBezTo>
                    <a:pt x="17621" y="11038"/>
                    <a:pt x="17797" y="10586"/>
                    <a:pt x="17580" y="10033"/>
                  </a:cubicBezTo>
                  <a:cubicBezTo>
                    <a:pt x="17364" y="9481"/>
                    <a:pt x="16842" y="9040"/>
                    <a:pt x="16414" y="9040"/>
                  </a:cubicBezTo>
                  <a:close/>
                  <a:moveTo>
                    <a:pt x="18310" y="9040"/>
                  </a:moveTo>
                  <a:cubicBezTo>
                    <a:pt x="17882" y="9040"/>
                    <a:pt x="17709" y="9481"/>
                    <a:pt x="17927" y="10033"/>
                  </a:cubicBezTo>
                  <a:cubicBezTo>
                    <a:pt x="18145" y="10586"/>
                    <a:pt x="18675" y="11038"/>
                    <a:pt x="19109" y="11038"/>
                  </a:cubicBezTo>
                  <a:cubicBezTo>
                    <a:pt x="19543" y="11038"/>
                    <a:pt x="19712" y="10586"/>
                    <a:pt x="19487" y="10033"/>
                  </a:cubicBezTo>
                  <a:cubicBezTo>
                    <a:pt x="19264" y="9481"/>
                    <a:pt x="18738" y="9040"/>
                    <a:pt x="18310" y="9040"/>
                  </a:cubicBezTo>
                  <a:close/>
                  <a:moveTo>
                    <a:pt x="3830" y="11471"/>
                  </a:moveTo>
                  <a:cubicBezTo>
                    <a:pt x="3394" y="11471"/>
                    <a:pt x="3176" y="11929"/>
                    <a:pt x="3341" y="12497"/>
                  </a:cubicBezTo>
                  <a:cubicBezTo>
                    <a:pt x="3508" y="13069"/>
                    <a:pt x="4000" y="13536"/>
                    <a:pt x="4443" y="13536"/>
                  </a:cubicBezTo>
                  <a:cubicBezTo>
                    <a:pt x="4883" y="13536"/>
                    <a:pt x="5101" y="13069"/>
                    <a:pt x="4928" y="12497"/>
                  </a:cubicBezTo>
                  <a:cubicBezTo>
                    <a:pt x="4757" y="11929"/>
                    <a:pt x="4265" y="11471"/>
                    <a:pt x="3830" y="11471"/>
                  </a:cubicBezTo>
                  <a:close/>
                  <a:moveTo>
                    <a:pt x="5770" y="11471"/>
                  </a:moveTo>
                  <a:cubicBezTo>
                    <a:pt x="5334" y="11471"/>
                    <a:pt x="5122" y="11929"/>
                    <a:pt x="5295" y="12497"/>
                  </a:cubicBezTo>
                  <a:cubicBezTo>
                    <a:pt x="5469" y="13069"/>
                    <a:pt x="5967" y="13536"/>
                    <a:pt x="6409" y="13536"/>
                  </a:cubicBezTo>
                  <a:cubicBezTo>
                    <a:pt x="6850" y="13536"/>
                    <a:pt x="7062" y="13069"/>
                    <a:pt x="6881" y="12497"/>
                  </a:cubicBezTo>
                  <a:cubicBezTo>
                    <a:pt x="6702" y="11929"/>
                    <a:pt x="6205" y="11471"/>
                    <a:pt x="5770" y="11471"/>
                  </a:cubicBezTo>
                  <a:close/>
                  <a:moveTo>
                    <a:pt x="7711" y="11471"/>
                  </a:moveTo>
                  <a:cubicBezTo>
                    <a:pt x="7275" y="11471"/>
                    <a:pt x="7068" y="11929"/>
                    <a:pt x="7248" y="12497"/>
                  </a:cubicBezTo>
                  <a:cubicBezTo>
                    <a:pt x="7430" y="13069"/>
                    <a:pt x="7936" y="13536"/>
                    <a:pt x="8377" y="13536"/>
                  </a:cubicBezTo>
                  <a:cubicBezTo>
                    <a:pt x="8818" y="13536"/>
                    <a:pt x="9023" y="13069"/>
                    <a:pt x="8835" y="12497"/>
                  </a:cubicBezTo>
                  <a:cubicBezTo>
                    <a:pt x="8649" y="11929"/>
                    <a:pt x="8146" y="11471"/>
                    <a:pt x="7711" y="11471"/>
                  </a:cubicBezTo>
                  <a:close/>
                  <a:moveTo>
                    <a:pt x="9627" y="11471"/>
                  </a:moveTo>
                  <a:cubicBezTo>
                    <a:pt x="9192" y="11471"/>
                    <a:pt x="8992" y="11929"/>
                    <a:pt x="9179" y="12497"/>
                  </a:cubicBezTo>
                  <a:cubicBezTo>
                    <a:pt x="9368" y="13069"/>
                    <a:pt x="9879" y="13536"/>
                    <a:pt x="10321" y="13536"/>
                  </a:cubicBezTo>
                  <a:cubicBezTo>
                    <a:pt x="10763" y="13536"/>
                    <a:pt x="10962" y="13069"/>
                    <a:pt x="10767" y="12497"/>
                  </a:cubicBezTo>
                  <a:cubicBezTo>
                    <a:pt x="10574" y="11929"/>
                    <a:pt x="10064" y="11471"/>
                    <a:pt x="9627" y="11471"/>
                  </a:cubicBezTo>
                  <a:close/>
                  <a:moveTo>
                    <a:pt x="11569" y="11471"/>
                  </a:moveTo>
                  <a:cubicBezTo>
                    <a:pt x="11133" y="11471"/>
                    <a:pt x="10939" y="11929"/>
                    <a:pt x="11134" y="12497"/>
                  </a:cubicBezTo>
                  <a:cubicBezTo>
                    <a:pt x="11330" y="13069"/>
                    <a:pt x="11846" y="13536"/>
                    <a:pt x="12288" y="13536"/>
                  </a:cubicBezTo>
                  <a:cubicBezTo>
                    <a:pt x="12730" y="13536"/>
                    <a:pt x="12922" y="13069"/>
                    <a:pt x="12720" y="12497"/>
                  </a:cubicBezTo>
                  <a:cubicBezTo>
                    <a:pt x="12519" y="11929"/>
                    <a:pt x="12005" y="11471"/>
                    <a:pt x="11569" y="11471"/>
                  </a:cubicBezTo>
                  <a:close/>
                  <a:moveTo>
                    <a:pt x="13487" y="11471"/>
                  </a:moveTo>
                  <a:cubicBezTo>
                    <a:pt x="13052" y="11471"/>
                    <a:pt x="12862" y="11929"/>
                    <a:pt x="13064" y="12497"/>
                  </a:cubicBezTo>
                  <a:cubicBezTo>
                    <a:pt x="13268" y="13069"/>
                    <a:pt x="13792" y="13536"/>
                    <a:pt x="14233" y="13536"/>
                  </a:cubicBezTo>
                  <a:cubicBezTo>
                    <a:pt x="14676" y="13536"/>
                    <a:pt x="14862" y="13069"/>
                    <a:pt x="14653" y="12497"/>
                  </a:cubicBezTo>
                  <a:cubicBezTo>
                    <a:pt x="14444" y="11929"/>
                    <a:pt x="13924" y="11471"/>
                    <a:pt x="13487" y="11471"/>
                  </a:cubicBezTo>
                  <a:close/>
                  <a:moveTo>
                    <a:pt x="15429" y="11471"/>
                  </a:moveTo>
                  <a:cubicBezTo>
                    <a:pt x="14993" y="11471"/>
                    <a:pt x="14809" y="11929"/>
                    <a:pt x="15019" y="12497"/>
                  </a:cubicBezTo>
                  <a:cubicBezTo>
                    <a:pt x="15230" y="13069"/>
                    <a:pt x="15759" y="13536"/>
                    <a:pt x="16201" y="13536"/>
                  </a:cubicBezTo>
                  <a:cubicBezTo>
                    <a:pt x="16643" y="13536"/>
                    <a:pt x="16823" y="13069"/>
                    <a:pt x="16606" y="12497"/>
                  </a:cubicBezTo>
                  <a:cubicBezTo>
                    <a:pt x="16390" y="11929"/>
                    <a:pt x="15864" y="11471"/>
                    <a:pt x="15429" y="11471"/>
                  </a:cubicBezTo>
                  <a:close/>
                  <a:moveTo>
                    <a:pt x="17347" y="11471"/>
                  </a:moveTo>
                  <a:cubicBezTo>
                    <a:pt x="16912" y="11471"/>
                    <a:pt x="16734" y="11929"/>
                    <a:pt x="16950" y="12497"/>
                  </a:cubicBezTo>
                  <a:cubicBezTo>
                    <a:pt x="17169" y="13069"/>
                    <a:pt x="17706" y="13536"/>
                    <a:pt x="18147" y="13536"/>
                  </a:cubicBezTo>
                  <a:cubicBezTo>
                    <a:pt x="18588" y="13536"/>
                    <a:pt x="18764" y="13069"/>
                    <a:pt x="18539" y="12497"/>
                  </a:cubicBezTo>
                  <a:cubicBezTo>
                    <a:pt x="18316" y="11929"/>
                    <a:pt x="17782" y="11471"/>
                    <a:pt x="17347" y="11471"/>
                  </a:cubicBezTo>
                  <a:close/>
                  <a:moveTo>
                    <a:pt x="4584" y="14005"/>
                  </a:moveTo>
                  <a:cubicBezTo>
                    <a:pt x="4140" y="14005"/>
                    <a:pt x="3921" y="14478"/>
                    <a:pt x="4092" y="15064"/>
                  </a:cubicBezTo>
                  <a:cubicBezTo>
                    <a:pt x="4265" y="15658"/>
                    <a:pt x="4768" y="16141"/>
                    <a:pt x="5218" y="16141"/>
                  </a:cubicBezTo>
                  <a:cubicBezTo>
                    <a:pt x="5666" y="16141"/>
                    <a:pt x="5885" y="15658"/>
                    <a:pt x="5705" y="15064"/>
                  </a:cubicBezTo>
                  <a:cubicBezTo>
                    <a:pt x="5529" y="14478"/>
                    <a:pt x="5026" y="14005"/>
                    <a:pt x="4584" y="14005"/>
                  </a:cubicBezTo>
                  <a:close/>
                  <a:moveTo>
                    <a:pt x="14398" y="14005"/>
                  </a:moveTo>
                  <a:cubicBezTo>
                    <a:pt x="13957" y="14005"/>
                    <a:pt x="13766" y="14478"/>
                    <a:pt x="13974" y="15064"/>
                  </a:cubicBezTo>
                  <a:cubicBezTo>
                    <a:pt x="14186" y="15658"/>
                    <a:pt x="14722" y="16141"/>
                    <a:pt x="15170" y="16141"/>
                  </a:cubicBezTo>
                  <a:cubicBezTo>
                    <a:pt x="15621" y="16141"/>
                    <a:pt x="15807" y="15658"/>
                    <a:pt x="15589" y="15064"/>
                  </a:cubicBezTo>
                  <a:cubicBezTo>
                    <a:pt x="15375" y="14478"/>
                    <a:pt x="14843" y="14005"/>
                    <a:pt x="14398" y="14005"/>
                  </a:cubicBezTo>
                  <a:close/>
                  <a:moveTo>
                    <a:pt x="16363" y="14005"/>
                  </a:moveTo>
                  <a:cubicBezTo>
                    <a:pt x="15919" y="14005"/>
                    <a:pt x="15736" y="14478"/>
                    <a:pt x="15952" y="15064"/>
                  </a:cubicBezTo>
                  <a:cubicBezTo>
                    <a:pt x="16171" y="15658"/>
                    <a:pt x="16713" y="16141"/>
                    <a:pt x="17162" y="16141"/>
                  </a:cubicBezTo>
                  <a:cubicBezTo>
                    <a:pt x="17611" y="16141"/>
                    <a:pt x="17791" y="15658"/>
                    <a:pt x="17566" y="15064"/>
                  </a:cubicBezTo>
                  <a:cubicBezTo>
                    <a:pt x="17343" y="14478"/>
                    <a:pt x="16806" y="14005"/>
                    <a:pt x="16363" y="14005"/>
                  </a:cubicBezTo>
                  <a:close/>
                  <a:moveTo>
                    <a:pt x="18326" y="14005"/>
                  </a:moveTo>
                  <a:cubicBezTo>
                    <a:pt x="17884" y="14005"/>
                    <a:pt x="17705" y="14478"/>
                    <a:pt x="17929" y="15064"/>
                  </a:cubicBezTo>
                  <a:cubicBezTo>
                    <a:pt x="18156" y="15658"/>
                    <a:pt x="18704" y="16141"/>
                    <a:pt x="19153" y="16141"/>
                  </a:cubicBezTo>
                  <a:cubicBezTo>
                    <a:pt x="19602" y="16141"/>
                    <a:pt x="19778" y="15658"/>
                    <a:pt x="19545" y="15064"/>
                  </a:cubicBezTo>
                  <a:cubicBezTo>
                    <a:pt x="19315" y="14478"/>
                    <a:pt x="18769" y="14005"/>
                    <a:pt x="18326" y="14005"/>
                  </a:cubicBezTo>
                  <a:close/>
                  <a:moveTo>
                    <a:pt x="17342" y="16607"/>
                  </a:moveTo>
                  <a:cubicBezTo>
                    <a:pt x="16891" y="16607"/>
                    <a:pt x="16706" y="17096"/>
                    <a:pt x="16931" y="17705"/>
                  </a:cubicBezTo>
                  <a:cubicBezTo>
                    <a:pt x="17157" y="18318"/>
                    <a:pt x="17711" y="18818"/>
                    <a:pt x="18169" y="18818"/>
                  </a:cubicBezTo>
                  <a:cubicBezTo>
                    <a:pt x="18626" y="18818"/>
                    <a:pt x="18806" y="18318"/>
                    <a:pt x="18573" y="17705"/>
                  </a:cubicBezTo>
                  <a:cubicBezTo>
                    <a:pt x="18342" y="17096"/>
                    <a:pt x="17793" y="16607"/>
                    <a:pt x="17342" y="16607"/>
                  </a:cubicBezTo>
                  <a:close/>
                  <a:moveTo>
                    <a:pt x="18367" y="19312"/>
                  </a:moveTo>
                  <a:cubicBezTo>
                    <a:pt x="17907" y="19312"/>
                    <a:pt x="17723" y="19818"/>
                    <a:pt x="17956" y="20448"/>
                  </a:cubicBezTo>
                  <a:cubicBezTo>
                    <a:pt x="18191" y="21084"/>
                    <a:pt x="18757" y="21600"/>
                    <a:pt x="19223" y="21600"/>
                  </a:cubicBezTo>
                  <a:cubicBezTo>
                    <a:pt x="19688" y="21600"/>
                    <a:pt x="19868" y="21084"/>
                    <a:pt x="19626" y="20448"/>
                  </a:cubicBezTo>
                  <a:cubicBezTo>
                    <a:pt x="19388" y="19818"/>
                    <a:pt x="18825" y="19312"/>
                    <a:pt x="18367" y="19312"/>
                  </a:cubicBezTo>
                  <a:close/>
                </a:path>
              </a:pathLst>
            </a:custGeom>
            <a:solidFill>
              <a:srgbClr val="C13018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Shape 11">
              <a:extLst>
                <a:ext uri="{FF2B5EF4-FFF2-40B4-BE49-F238E27FC236}">
                  <a16:creationId xmlns:a16="http://schemas.microsoft.com/office/drawing/2014/main" id="{B5788DAC-8210-3607-347D-1797E485E8C1}"/>
                </a:ext>
              </a:extLst>
            </p:cNvPr>
            <p:cNvSpPr/>
            <p:nvPr/>
          </p:nvSpPr>
          <p:spPr>
            <a:xfrm>
              <a:off x="2108009" y="3694509"/>
              <a:ext cx="2151746" cy="2621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extrusionOk="0">
                  <a:moveTo>
                    <a:pt x="9809" y="0"/>
                  </a:moveTo>
                  <a:cubicBezTo>
                    <a:pt x="9466" y="0"/>
                    <a:pt x="9113" y="167"/>
                    <a:pt x="9023" y="374"/>
                  </a:cubicBezTo>
                  <a:cubicBezTo>
                    <a:pt x="8932" y="583"/>
                    <a:pt x="9140" y="754"/>
                    <a:pt x="9487" y="754"/>
                  </a:cubicBezTo>
                  <a:cubicBezTo>
                    <a:pt x="9835" y="754"/>
                    <a:pt x="10188" y="583"/>
                    <a:pt x="10275" y="374"/>
                  </a:cubicBezTo>
                  <a:cubicBezTo>
                    <a:pt x="10361" y="167"/>
                    <a:pt x="10153" y="0"/>
                    <a:pt x="9809" y="0"/>
                  </a:cubicBezTo>
                  <a:close/>
                  <a:moveTo>
                    <a:pt x="11344" y="0"/>
                  </a:moveTo>
                  <a:cubicBezTo>
                    <a:pt x="11001" y="0"/>
                    <a:pt x="10652" y="167"/>
                    <a:pt x="10567" y="374"/>
                  </a:cubicBezTo>
                  <a:cubicBezTo>
                    <a:pt x="10481" y="583"/>
                    <a:pt x="10693" y="754"/>
                    <a:pt x="11040" y="754"/>
                  </a:cubicBezTo>
                  <a:cubicBezTo>
                    <a:pt x="11388" y="754"/>
                    <a:pt x="11738" y="583"/>
                    <a:pt x="11820" y="374"/>
                  </a:cubicBezTo>
                  <a:cubicBezTo>
                    <a:pt x="11901" y="167"/>
                    <a:pt x="11688" y="0"/>
                    <a:pt x="11344" y="0"/>
                  </a:cubicBezTo>
                  <a:close/>
                  <a:moveTo>
                    <a:pt x="12858" y="0"/>
                  </a:moveTo>
                  <a:cubicBezTo>
                    <a:pt x="12514" y="0"/>
                    <a:pt x="12171" y="167"/>
                    <a:pt x="12090" y="374"/>
                  </a:cubicBezTo>
                  <a:cubicBezTo>
                    <a:pt x="12009" y="583"/>
                    <a:pt x="12224" y="754"/>
                    <a:pt x="12572" y="754"/>
                  </a:cubicBezTo>
                  <a:cubicBezTo>
                    <a:pt x="12920" y="754"/>
                    <a:pt x="13265" y="583"/>
                    <a:pt x="13342" y="374"/>
                  </a:cubicBezTo>
                  <a:cubicBezTo>
                    <a:pt x="13419" y="167"/>
                    <a:pt x="13202" y="0"/>
                    <a:pt x="12858" y="0"/>
                  </a:cubicBezTo>
                  <a:close/>
                  <a:moveTo>
                    <a:pt x="6310" y="928"/>
                  </a:moveTo>
                  <a:cubicBezTo>
                    <a:pt x="5961" y="928"/>
                    <a:pt x="5595" y="1100"/>
                    <a:pt x="5492" y="1313"/>
                  </a:cubicBezTo>
                  <a:cubicBezTo>
                    <a:pt x="5388" y="1528"/>
                    <a:pt x="5589" y="1703"/>
                    <a:pt x="5942" y="1703"/>
                  </a:cubicBezTo>
                  <a:cubicBezTo>
                    <a:pt x="6295" y="1703"/>
                    <a:pt x="6663" y="1528"/>
                    <a:pt x="6762" y="1313"/>
                  </a:cubicBezTo>
                  <a:cubicBezTo>
                    <a:pt x="6861" y="1100"/>
                    <a:pt x="6658" y="928"/>
                    <a:pt x="6310" y="928"/>
                  </a:cubicBezTo>
                  <a:close/>
                  <a:moveTo>
                    <a:pt x="7865" y="928"/>
                  </a:moveTo>
                  <a:cubicBezTo>
                    <a:pt x="7517" y="928"/>
                    <a:pt x="7154" y="1100"/>
                    <a:pt x="7056" y="1313"/>
                  </a:cubicBezTo>
                  <a:cubicBezTo>
                    <a:pt x="6958" y="1528"/>
                    <a:pt x="7163" y="1703"/>
                    <a:pt x="7516" y="1703"/>
                  </a:cubicBezTo>
                  <a:cubicBezTo>
                    <a:pt x="7869" y="1703"/>
                    <a:pt x="8233" y="1528"/>
                    <a:pt x="8327" y="1313"/>
                  </a:cubicBezTo>
                  <a:cubicBezTo>
                    <a:pt x="8421" y="1100"/>
                    <a:pt x="8214" y="928"/>
                    <a:pt x="7865" y="928"/>
                  </a:cubicBezTo>
                  <a:close/>
                  <a:moveTo>
                    <a:pt x="9421" y="928"/>
                  </a:moveTo>
                  <a:cubicBezTo>
                    <a:pt x="9072" y="928"/>
                    <a:pt x="8715" y="1100"/>
                    <a:pt x="8622" y="1313"/>
                  </a:cubicBezTo>
                  <a:cubicBezTo>
                    <a:pt x="8528" y="1528"/>
                    <a:pt x="8738" y="1703"/>
                    <a:pt x="9090" y="1703"/>
                  </a:cubicBezTo>
                  <a:cubicBezTo>
                    <a:pt x="9443" y="1703"/>
                    <a:pt x="9802" y="1528"/>
                    <a:pt x="9892" y="1313"/>
                  </a:cubicBezTo>
                  <a:cubicBezTo>
                    <a:pt x="9981" y="1100"/>
                    <a:pt x="9769" y="928"/>
                    <a:pt x="9421" y="928"/>
                  </a:cubicBezTo>
                  <a:close/>
                  <a:moveTo>
                    <a:pt x="10956" y="928"/>
                  </a:moveTo>
                  <a:cubicBezTo>
                    <a:pt x="10607" y="928"/>
                    <a:pt x="10253" y="1100"/>
                    <a:pt x="10165" y="1313"/>
                  </a:cubicBezTo>
                  <a:cubicBezTo>
                    <a:pt x="10077" y="1528"/>
                    <a:pt x="10291" y="1703"/>
                    <a:pt x="10643" y="1703"/>
                  </a:cubicBezTo>
                  <a:cubicBezTo>
                    <a:pt x="10996" y="1703"/>
                    <a:pt x="11352" y="1528"/>
                    <a:pt x="11436" y="1313"/>
                  </a:cubicBezTo>
                  <a:cubicBezTo>
                    <a:pt x="11520" y="1100"/>
                    <a:pt x="11304" y="928"/>
                    <a:pt x="10956" y="928"/>
                  </a:cubicBezTo>
                  <a:close/>
                  <a:moveTo>
                    <a:pt x="12512" y="928"/>
                  </a:moveTo>
                  <a:cubicBezTo>
                    <a:pt x="12163" y="928"/>
                    <a:pt x="11814" y="1100"/>
                    <a:pt x="11731" y="1313"/>
                  </a:cubicBezTo>
                  <a:cubicBezTo>
                    <a:pt x="11647" y="1528"/>
                    <a:pt x="11865" y="1703"/>
                    <a:pt x="12218" y="1703"/>
                  </a:cubicBezTo>
                  <a:cubicBezTo>
                    <a:pt x="12571" y="1703"/>
                    <a:pt x="12921" y="1528"/>
                    <a:pt x="13001" y="1313"/>
                  </a:cubicBezTo>
                  <a:cubicBezTo>
                    <a:pt x="13080" y="1100"/>
                    <a:pt x="12861" y="928"/>
                    <a:pt x="12512" y="928"/>
                  </a:cubicBezTo>
                  <a:close/>
                  <a:moveTo>
                    <a:pt x="14068" y="928"/>
                  </a:moveTo>
                  <a:cubicBezTo>
                    <a:pt x="13720" y="928"/>
                    <a:pt x="13374" y="1100"/>
                    <a:pt x="13296" y="1313"/>
                  </a:cubicBezTo>
                  <a:cubicBezTo>
                    <a:pt x="13218" y="1528"/>
                    <a:pt x="13440" y="1703"/>
                    <a:pt x="13792" y="1703"/>
                  </a:cubicBezTo>
                  <a:cubicBezTo>
                    <a:pt x="14145" y="1703"/>
                    <a:pt x="14493" y="1528"/>
                    <a:pt x="14567" y="1313"/>
                  </a:cubicBezTo>
                  <a:cubicBezTo>
                    <a:pt x="14641" y="1100"/>
                    <a:pt x="14417" y="928"/>
                    <a:pt x="14068" y="928"/>
                  </a:cubicBezTo>
                  <a:close/>
                  <a:moveTo>
                    <a:pt x="7436" y="1874"/>
                  </a:moveTo>
                  <a:cubicBezTo>
                    <a:pt x="7082" y="1874"/>
                    <a:pt x="6713" y="2051"/>
                    <a:pt x="6613" y="2270"/>
                  </a:cubicBezTo>
                  <a:cubicBezTo>
                    <a:pt x="6511" y="2491"/>
                    <a:pt x="6719" y="2671"/>
                    <a:pt x="7077" y="2671"/>
                  </a:cubicBezTo>
                  <a:cubicBezTo>
                    <a:pt x="7435" y="2671"/>
                    <a:pt x="7805" y="2491"/>
                    <a:pt x="7902" y="2270"/>
                  </a:cubicBezTo>
                  <a:cubicBezTo>
                    <a:pt x="7999" y="2051"/>
                    <a:pt x="7789" y="1874"/>
                    <a:pt x="7436" y="1874"/>
                  </a:cubicBezTo>
                  <a:close/>
                  <a:moveTo>
                    <a:pt x="9012" y="1874"/>
                  </a:moveTo>
                  <a:cubicBezTo>
                    <a:pt x="8659" y="1874"/>
                    <a:pt x="8294" y="2051"/>
                    <a:pt x="8199" y="2270"/>
                  </a:cubicBezTo>
                  <a:cubicBezTo>
                    <a:pt x="8102" y="2491"/>
                    <a:pt x="8314" y="2671"/>
                    <a:pt x="8672" y="2671"/>
                  </a:cubicBezTo>
                  <a:cubicBezTo>
                    <a:pt x="9030" y="2671"/>
                    <a:pt x="9395" y="2491"/>
                    <a:pt x="9487" y="2270"/>
                  </a:cubicBezTo>
                  <a:cubicBezTo>
                    <a:pt x="9579" y="2051"/>
                    <a:pt x="9366" y="1874"/>
                    <a:pt x="9012" y="1874"/>
                  </a:cubicBezTo>
                  <a:close/>
                  <a:moveTo>
                    <a:pt x="10590" y="1874"/>
                  </a:moveTo>
                  <a:cubicBezTo>
                    <a:pt x="10236" y="1874"/>
                    <a:pt x="9876" y="2051"/>
                    <a:pt x="9785" y="2270"/>
                  </a:cubicBezTo>
                  <a:cubicBezTo>
                    <a:pt x="9694" y="2491"/>
                    <a:pt x="9910" y="2671"/>
                    <a:pt x="10268" y="2671"/>
                  </a:cubicBezTo>
                  <a:cubicBezTo>
                    <a:pt x="10626" y="2671"/>
                    <a:pt x="10988" y="2491"/>
                    <a:pt x="11075" y="2270"/>
                  </a:cubicBezTo>
                  <a:cubicBezTo>
                    <a:pt x="11161" y="2051"/>
                    <a:pt x="10943" y="1874"/>
                    <a:pt x="10590" y="1874"/>
                  </a:cubicBezTo>
                  <a:close/>
                  <a:moveTo>
                    <a:pt x="12145" y="1874"/>
                  </a:moveTo>
                  <a:cubicBezTo>
                    <a:pt x="11791" y="1874"/>
                    <a:pt x="11435" y="2051"/>
                    <a:pt x="11350" y="2270"/>
                  </a:cubicBezTo>
                  <a:cubicBezTo>
                    <a:pt x="11264" y="2491"/>
                    <a:pt x="11484" y="2671"/>
                    <a:pt x="11842" y="2671"/>
                  </a:cubicBezTo>
                  <a:cubicBezTo>
                    <a:pt x="12201" y="2671"/>
                    <a:pt x="12557" y="2491"/>
                    <a:pt x="12639" y="2270"/>
                  </a:cubicBezTo>
                  <a:cubicBezTo>
                    <a:pt x="12720" y="2051"/>
                    <a:pt x="12499" y="1874"/>
                    <a:pt x="12145" y="1874"/>
                  </a:cubicBezTo>
                  <a:close/>
                  <a:moveTo>
                    <a:pt x="13722" y="1874"/>
                  </a:moveTo>
                  <a:cubicBezTo>
                    <a:pt x="13369" y="1874"/>
                    <a:pt x="13017" y="2051"/>
                    <a:pt x="12937" y="2270"/>
                  </a:cubicBezTo>
                  <a:cubicBezTo>
                    <a:pt x="12856" y="2491"/>
                    <a:pt x="13081" y="2671"/>
                    <a:pt x="13438" y="2671"/>
                  </a:cubicBezTo>
                  <a:cubicBezTo>
                    <a:pt x="13796" y="2671"/>
                    <a:pt x="14149" y="2491"/>
                    <a:pt x="14226" y="2270"/>
                  </a:cubicBezTo>
                  <a:cubicBezTo>
                    <a:pt x="14302" y="2051"/>
                    <a:pt x="14076" y="1874"/>
                    <a:pt x="13722" y="1874"/>
                  </a:cubicBezTo>
                  <a:close/>
                  <a:moveTo>
                    <a:pt x="15299" y="1874"/>
                  </a:moveTo>
                  <a:cubicBezTo>
                    <a:pt x="14945" y="1874"/>
                    <a:pt x="14598" y="2051"/>
                    <a:pt x="14523" y="2270"/>
                  </a:cubicBezTo>
                  <a:cubicBezTo>
                    <a:pt x="14448" y="2491"/>
                    <a:pt x="14676" y="2671"/>
                    <a:pt x="15034" y="2671"/>
                  </a:cubicBezTo>
                  <a:cubicBezTo>
                    <a:pt x="15392" y="2671"/>
                    <a:pt x="15741" y="2491"/>
                    <a:pt x="15812" y="2270"/>
                  </a:cubicBezTo>
                  <a:cubicBezTo>
                    <a:pt x="15882" y="2051"/>
                    <a:pt x="15653" y="1874"/>
                    <a:pt x="15299" y="1874"/>
                  </a:cubicBezTo>
                  <a:close/>
                  <a:moveTo>
                    <a:pt x="5410" y="2837"/>
                  </a:moveTo>
                  <a:cubicBezTo>
                    <a:pt x="5051" y="2837"/>
                    <a:pt x="4672" y="3018"/>
                    <a:pt x="4562" y="3244"/>
                  </a:cubicBezTo>
                  <a:cubicBezTo>
                    <a:pt x="4452" y="3471"/>
                    <a:pt x="4657" y="3657"/>
                    <a:pt x="5021" y="3657"/>
                  </a:cubicBezTo>
                  <a:cubicBezTo>
                    <a:pt x="5384" y="3657"/>
                    <a:pt x="5765" y="3471"/>
                    <a:pt x="5871" y="3244"/>
                  </a:cubicBezTo>
                  <a:cubicBezTo>
                    <a:pt x="5976" y="3018"/>
                    <a:pt x="5769" y="2837"/>
                    <a:pt x="5410" y="2837"/>
                  </a:cubicBezTo>
                  <a:close/>
                  <a:moveTo>
                    <a:pt x="7007" y="2837"/>
                  </a:moveTo>
                  <a:cubicBezTo>
                    <a:pt x="6648" y="2837"/>
                    <a:pt x="6273" y="3018"/>
                    <a:pt x="6169" y="3244"/>
                  </a:cubicBezTo>
                  <a:cubicBezTo>
                    <a:pt x="6065" y="3471"/>
                    <a:pt x="6274" y="3657"/>
                    <a:pt x="6637" y="3657"/>
                  </a:cubicBezTo>
                  <a:cubicBezTo>
                    <a:pt x="7000" y="3657"/>
                    <a:pt x="7377" y="3471"/>
                    <a:pt x="7477" y="3244"/>
                  </a:cubicBezTo>
                  <a:cubicBezTo>
                    <a:pt x="7577" y="3018"/>
                    <a:pt x="7366" y="2837"/>
                    <a:pt x="7007" y="2837"/>
                  </a:cubicBezTo>
                  <a:close/>
                  <a:moveTo>
                    <a:pt x="8604" y="2837"/>
                  </a:moveTo>
                  <a:cubicBezTo>
                    <a:pt x="8246" y="2837"/>
                    <a:pt x="7875" y="3018"/>
                    <a:pt x="7776" y="3244"/>
                  </a:cubicBezTo>
                  <a:cubicBezTo>
                    <a:pt x="7677" y="3471"/>
                    <a:pt x="7891" y="3657"/>
                    <a:pt x="8254" y="3657"/>
                  </a:cubicBezTo>
                  <a:cubicBezTo>
                    <a:pt x="8618" y="3657"/>
                    <a:pt x="8989" y="3471"/>
                    <a:pt x="9084" y="3244"/>
                  </a:cubicBezTo>
                  <a:cubicBezTo>
                    <a:pt x="9178" y="3018"/>
                    <a:pt x="8963" y="2837"/>
                    <a:pt x="8604" y="2837"/>
                  </a:cubicBezTo>
                  <a:close/>
                  <a:moveTo>
                    <a:pt x="10180" y="2837"/>
                  </a:moveTo>
                  <a:cubicBezTo>
                    <a:pt x="9822" y="2837"/>
                    <a:pt x="9456" y="3018"/>
                    <a:pt x="9362" y="3244"/>
                  </a:cubicBezTo>
                  <a:cubicBezTo>
                    <a:pt x="9269" y="3471"/>
                    <a:pt x="9487" y="3657"/>
                    <a:pt x="9850" y="3657"/>
                  </a:cubicBezTo>
                  <a:cubicBezTo>
                    <a:pt x="10214" y="3657"/>
                    <a:pt x="10582" y="3471"/>
                    <a:pt x="10671" y="3244"/>
                  </a:cubicBezTo>
                  <a:cubicBezTo>
                    <a:pt x="10760" y="3018"/>
                    <a:pt x="10540" y="2837"/>
                    <a:pt x="10180" y="2837"/>
                  </a:cubicBezTo>
                  <a:close/>
                  <a:moveTo>
                    <a:pt x="11778" y="2837"/>
                  </a:moveTo>
                  <a:cubicBezTo>
                    <a:pt x="11419" y="2837"/>
                    <a:pt x="11057" y="3018"/>
                    <a:pt x="10969" y="3244"/>
                  </a:cubicBezTo>
                  <a:cubicBezTo>
                    <a:pt x="10881" y="3471"/>
                    <a:pt x="11103" y="3657"/>
                    <a:pt x="11467" y="3657"/>
                  </a:cubicBezTo>
                  <a:cubicBezTo>
                    <a:pt x="11830" y="3657"/>
                    <a:pt x="12193" y="3471"/>
                    <a:pt x="12277" y="3244"/>
                  </a:cubicBezTo>
                  <a:cubicBezTo>
                    <a:pt x="12361" y="3018"/>
                    <a:pt x="12138" y="2837"/>
                    <a:pt x="11778" y="2837"/>
                  </a:cubicBezTo>
                  <a:close/>
                  <a:moveTo>
                    <a:pt x="13376" y="2837"/>
                  </a:moveTo>
                  <a:cubicBezTo>
                    <a:pt x="13018" y="2837"/>
                    <a:pt x="12660" y="3018"/>
                    <a:pt x="12577" y="3244"/>
                  </a:cubicBezTo>
                  <a:cubicBezTo>
                    <a:pt x="12494" y="3471"/>
                    <a:pt x="12721" y="3657"/>
                    <a:pt x="13084" y="3657"/>
                  </a:cubicBezTo>
                  <a:cubicBezTo>
                    <a:pt x="13448" y="3657"/>
                    <a:pt x="13807" y="3471"/>
                    <a:pt x="13885" y="3244"/>
                  </a:cubicBezTo>
                  <a:cubicBezTo>
                    <a:pt x="13964" y="3018"/>
                    <a:pt x="13735" y="2837"/>
                    <a:pt x="13376" y="2837"/>
                  </a:cubicBezTo>
                  <a:close/>
                  <a:moveTo>
                    <a:pt x="14975" y="2837"/>
                  </a:moveTo>
                  <a:cubicBezTo>
                    <a:pt x="14615" y="2837"/>
                    <a:pt x="14262" y="3018"/>
                    <a:pt x="14185" y="3244"/>
                  </a:cubicBezTo>
                  <a:cubicBezTo>
                    <a:pt x="14107" y="3471"/>
                    <a:pt x="14338" y="3657"/>
                    <a:pt x="14702" y="3657"/>
                  </a:cubicBezTo>
                  <a:cubicBezTo>
                    <a:pt x="15065" y="3657"/>
                    <a:pt x="15419" y="3471"/>
                    <a:pt x="15492" y="3244"/>
                  </a:cubicBezTo>
                  <a:cubicBezTo>
                    <a:pt x="15565" y="3018"/>
                    <a:pt x="15333" y="2837"/>
                    <a:pt x="14975" y="2837"/>
                  </a:cubicBezTo>
                  <a:close/>
                  <a:moveTo>
                    <a:pt x="16551" y="2837"/>
                  </a:moveTo>
                  <a:cubicBezTo>
                    <a:pt x="16192" y="2837"/>
                    <a:pt x="15843" y="3018"/>
                    <a:pt x="15772" y="3244"/>
                  </a:cubicBezTo>
                  <a:cubicBezTo>
                    <a:pt x="15699" y="3471"/>
                    <a:pt x="15935" y="3657"/>
                    <a:pt x="16298" y="3657"/>
                  </a:cubicBezTo>
                  <a:cubicBezTo>
                    <a:pt x="16662" y="3657"/>
                    <a:pt x="17012" y="3471"/>
                    <a:pt x="17080" y="3244"/>
                  </a:cubicBezTo>
                  <a:cubicBezTo>
                    <a:pt x="17148" y="3018"/>
                    <a:pt x="16910" y="2837"/>
                    <a:pt x="16551" y="2837"/>
                  </a:cubicBezTo>
                  <a:close/>
                  <a:moveTo>
                    <a:pt x="4940" y="3852"/>
                  </a:moveTo>
                  <a:cubicBezTo>
                    <a:pt x="4575" y="3852"/>
                    <a:pt x="4189" y="4040"/>
                    <a:pt x="4076" y="4273"/>
                  </a:cubicBezTo>
                  <a:cubicBezTo>
                    <a:pt x="3963" y="4507"/>
                    <a:pt x="4170" y="4698"/>
                    <a:pt x="4539" y="4698"/>
                  </a:cubicBezTo>
                  <a:cubicBezTo>
                    <a:pt x="4908" y="4698"/>
                    <a:pt x="5295" y="4507"/>
                    <a:pt x="5404" y="4273"/>
                  </a:cubicBezTo>
                  <a:cubicBezTo>
                    <a:pt x="5512" y="4040"/>
                    <a:pt x="5304" y="3852"/>
                    <a:pt x="4940" y="3852"/>
                  </a:cubicBezTo>
                  <a:close/>
                  <a:moveTo>
                    <a:pt x="6557" y="3852"/>
                  </a:moveTo>
                  <a:cubicBezTo>
                    <a:pt x="6193" y="3852"/>
                    <a:pt x="5812" y="4040"/>
                    <a:pt x="5705" y="4273"/>
                  </a:cubicBezTo>
                  <a:cubicBezTo>
                    <a:pt x="5597" y="4507"/>
                    <a:pt x="5808" y="4698"/>
                    <a:pt x="6177" y="4698"/>
                  </a:cubicBezTo>
                  <a:cubicBezTo>
                    <a:pt x="6546" y="4698"/>
                    <a:pt x="6929" y="4507"/>
                    <a:pt x="7032" y="4273"/>
                  </a:cubicBezTo>
                  <a:cubicBezTo>
                    <a:pt x="7135" y="4040"/>
                    <a:pt x="6922" y="3852"/>
                    <a:pt x="6557" y="3852"/>
                  </a:cubicBezTo>
                  <a:close/>
                  <a:moveTo>
                    <a:pt x="8176" y="3852"/>
                  </a:moveTo>
                  <a:cubicBezTo>
                    <a:pt x="7812" y="3852"/>
                    <a:pt x="7434" y="4040"/>
                    <a:pt x="7332" y="4273"/>
                  </a:cubicBezTo>
                  <a:cubicBezTo>
                    <a:pt x="7230" y="4507"/>
                    <a:pt x="7446" y="4698"/>
                    <a:pt x="7815" y="4698"/>
                  </a:cubicBezTo>
                  <a:cubicBezTo>
                    <a:pt x="8184" y="4698"/>
                    <a:pt x="8562" y="4507"/>
                    <a:pt x="8660" y="4273"/>
                  </a:cubicBezTo>
                  <a:cubicBezTo>
                    <a:pt x="8757" y="4040"/>
                    <a:pt x="8540" y="3852"/>
                    <a:pt x="8176" y="3852"/>
                  </a:cubicBezTo>
                  <a:close/>
                  <a:moveTo>
                    <a:pt x="9773" y="3852"/>
                  </a:moveTo>
                  <a:cubicBezTo>
                    <a:pt x="9409" y="3852"/>
                    <a:pt x="9036" y="4040"/>
                    <a:pt x="8939" y="4273"/>
                  </a:cubicBezTo>
                  <a:cubicBezTo>
                    <a:pt x="8843" y="4507"/>
                    <a:pt x="9063" y="4698"/>
                    <a:pt x="9432" y="4698"/>
                  </a:cubicBezTo>
                  <a:cubicBezTo>
                    <a:pt x="9801" y="4698"/>
                    <a:pt x="10176" y="4507"/>
                    <a:pt x="10268" y="4273"/>
                  </a:cubicBezTo>
                  <a:cubicBezTo>
                    <a:pt x="10359" y="4040"/>
                    <a:pt x="10137" y="3852"/>
                    <a:pt x="9773" y="3852"/>
                  </a:cubicBezTo>
                  <a:close/>
                  <a:moveTo>
                    <a:pt x="11392" y="3852"/>
                  </a:moveTo>
                  <a:cubicBezTo>
                    <a:pt x="11027" y="3852"/>
                    <a:pt x="10659" y="4040"/>
                    <a:pt x="10568" y="4273"/>
                  </a:cubicBezTo>
                  <a:cubicBezTo>
                    <a:pt x="10477" y="4507"/>
                    <a:pt x="10702" y="4698"/>
                    <a:pt x="11071" y="4698"/>
                  </a:cubicBezTo>
                  <a:cubicBezTo>
                    <a:pt x="11440" y="4698"/>
                    <a:pt x="11809" y="4507"/>
                    <a:pt x="11895" y="4273"/>
                  </a:cubicBezTo>
                  <a:cubicBezTo>
                    <a:pt x="11982" y="4040"/>
                    <a:pt x="11756" y="3852"/>
                    <a:pt x="11392" y="3852"/>
                  </a:cubicBezTo>
                  <a:close/>
                  <a:moveTo>
                    <a:pt x="13010" y="3852"/>
                  </a:moveTo>
                  <a:cubicBezTo>
                    <a:pt x="12646" y="3852"/>
                    <a:pt x="12282" y="4040"/>
                    <a:pt x="12197" y="4273"/>
                  </a:cubicBezTo>
                  <a:cubicBezTo>
                    <a:pt x="12111" y="4507"/>
                    <a:pt x="12341" y="4698"/>
                    <a:pt x="12710" y="4698"/>
                  </a:cubicBezTo>
                  <a:cubicBezTo>
                    <a:pt x="13078" y="4698"/>
                    <a:pt x="13444" y="4507"/>
                    <a:pt x="13525" y="4273"/>
                  </a:cubicBezTo>
                  <a:cubicBezTo>
                    <a:pt x="13605" y="4040"/>
                    <a:pt x="13374" y="3852"/>
                    <a:pt x="13010" y="3852"/>
                  </a:cubicBezTo>
                  <a:close/>
                  <a:moveTo>
                    <a:pt x="14629" y="3852"/>
                  </a:moveTo>
                  <a:cubicBezTo>
                    <a:pt x="14264" y="3852"/>
                    <a:pt x="13905" y="4040"/>
                    <a:pt x="13826" y="4273"/>
                  </a:cubicBezTo>
                  <a:cubicBezTo>
                    <a:pt x="13745" y="4507"/>
                    <a:pt x="13979" y="4698"/>
                    <a:pt x="14348" y="4698"/>
                  </a:cubicBezTo>
                  <a:cubicBezTo>
                    <a:pt x="14716" y="4698"/>
                    <a:pt x="15077" y="4507"/>
                    <a:pt x="15153" y="4273"/>
                  </a:cubicBezTo>
                  <a:cubicBezTo>
                    <a:pt x="15228" y="4040"/>
                    <a:pt x="14993" y="3852"/>
                    <a:pt x="14629" y="3852"/>
                  </a:cubicBezTo>
                  <a:close/>
                  <a:moveTo>
                    <a:pt x="16248" y="3852"/>
                  </a:moveTo>
                  <a:cubicBezTo>
                    <a:pt x="15884" y="3852"/>
                    <a:pt x="15529" y="4040"/>
                    <a:pt x="15454" y="4273"/>
                  </a:cubicBezTo>
                  <a:cubicBezTo>
                    <a:pt x="15380" y="4507"/>
                    <a:pt x="15618" y="4698"/>
                    <a:pt x="15987" y="4698"/>
                  </a:cubicBezTo>
                  <a:cubicBezTo>
                    <a:pt x="16356" y="4698"/>
                    <a:pt x="16712" y="4507"/>
                    <a:pt x="16782" y="4273"/>
                  </a:cubicBezTo>
                  <a:cubicBezTo>
                    <a:pt x="16852" y="4040"/>
                    <a:pt x="16612" y="3852"/>
                    <a:pt x="16248" y="3852"/>
                  </a:cubicBezTo>
                  <a:close/>
                  <a:moveTo>
                    <a:pt x="17867" y="3852"/>
                  </a:moveTo>
                  <a:cubicBezTo>
                    <a:pt x="17503" y="3852"/>
                    <a:pt x="17152" y="4040"/>
                    <a:pt x="17083" y="4273"/>
                  </a:cubicBezTo>
                  <a:cubicBezTo>
                    <a:pt x="17014" y="4507"/>
                    <a:pt x="17258" y="4698"/>
                    <a:pt x="17626" y="4698"/>
                  </a:cubicBezTo>
                  <a:cubicBezTo>
                    <a:pt x="17995" y="4698"/>
                    <a:pt x="18347" y="4507"/>
                    <a:pt x="18411" y="4273"/>
                  </a:cubicBezTo>
                  <a:cubicBezTo>
                    <a:pt x="18475" y="4040"/>
                    <a:pt x="18231" y="3852"/>
                    <a:pt x="17867" y="3852"/>
                  </a:cubicBezTo>
                  <a:close/>
                  <a:moveTo>
                    <a:pt x="19486" y="3852"/>
                  </a:moveTo>
                  <a:cubicBezTo>
                    <a:pt x="19121" y="3852"/>
                    <a:pt x="18775" y="4040"/>
                    <a:pt x="18712" y="4273"/>
                  </a:cubicBezTo>
                  <a:cubicBezTo>
                    <a:pt x="18649" y="4507"/>
                    <a:pt x="18896" y="4698"/>
                    <a:pt x="19265" y="4698"/>
                  </a:cubicBezTo>
                  <a:cubicBezTo>
                    <a:pt x="19634" y="4698"/>
                    <a:pt x="19981" y="4507"/>
                    <a:pt x="20040" y="4273"/>
                  </a:cubicBezTo>
                  <a:cubicBezTo>
                    <a:pt x="20099" y="4040"/>
                    <a:pt x="19851" y="3852"/>
                    <a:pt x="19486" y="3852"/>
                  </a:cubicBezTo>
                  <a:close/>
                  <a:moveTo>
                    <a:pt x="6087" y="4885"/>
                  </a:moveTo>
                  <a:cubicBezTo>
                    <a:pt x="5718" y="4885"/>
                    <a:pt x="5328" y="5080"/>
                    <a:pt x="5218" y="5319"/>
                  </a:cubicBezTo>
                  <a:cubicBezTo>
                    <a:pt x="5107" y="5561"/>
                    <a:pt x="5320" y="5758"/>
                    <a:pt x="5695" y="5758"/>
                  </a:cubicBezTo>
                  <a:cubicBezTo>
                    <a:pt x="6069" y="5758"/>
                    <a:pt x="6460" y="5561"/>
                    <a:pt x="6567" y="5319"/>
                  </a:cubicBezTo>
                  <a:cubicBezTo>
                    <a:pt x="6672" y="5080"/>
                    <a:pt x="6457" y="4885"/>
                    <a:pt x="6087" y="4885"/>
                  </a:cubicBezTo>
                  <a:close/>
                  <a:moveTo>
                    <a:pt x="7727" y="4885"/>
                  </a:moveTo>
                  <a:cubicBezTo>
                    <a:pt x="7357" y="4885"/>
                    <a:pt x="6972" y="5080"/>
                    <a:pt x="6868" y="5319"/>
                  </a:cubicBezTo>
                  <a:cubicBezTo>
                    <a:pt x="6762" y="5561"/>
                    <a:pt x="6980" y="5758"/>
                    <a:pt x="7354" y="5758"/>
                  </a:cubicBezTo>
                  <a:cubicBezTo>
                    <a:pt x="7729" y="5758"/>
                    <a:pt x="8115" y="5561"/>
                    <a:pt x="8215" y="5319"/>
                  </a:cubicBezTo>
                  <a:cubicBezTo>
                    <a:pt x="8315" y="5080"/>
                    <a:pt x="8097" y="4885"/>
                    <a:pt x="7727" y="4885"/>
                  </a:cubicBezTo>
                  <a:close/>
                  <a:moveTo>
                    <a:pt x="9366" y="4885"/>
                  </a:moveTo>
                  <a:cubicBezTo>
                    <a:pt x="8996" y="4885"/>
                    <a:pt x="8616" y="5080"/>
                    <a:pt x="8517" y="5319"/>
                  </a:cubicBezTo>
                  <a:cubicBezTo>
                    <a:pt x="8418" y="5561"/>
                    <a:pt x="8640" y="5758"/>
                    <a:pt x="9014" y="5758"/>
                  </a:cubicBezTo>
                  <a:cubicBezTo>
                    <a:pt x="9389" y="5758"/>
                    <a:pt x="9770" y="5561"/>
                    <a:pt x="9865" y="5319"/>
                  </a:cubicBezTo>
                  <a:cubicBezTo>
                    <a:pt x="9960" y="5080"/>
                    <a:pt x="9736" y="4885"/>
                    <a:pt x="9366" y="4885"/>
                  </a:cubicBezTo>
                  <a:close/>
                  <a:moveTo>
                    <a:pt x="11005" y="4885"/>
                  </a:moveTo>
                  <a:cubicBezTo>
                    <a:pt x="10635" y="4885"/>
                    <a:pt x="10260" y="5080"/>
                    <a:pt x="10167" y="5319"/>
                  </a:cubicBezTo>
                  <a:cubicBezTo>
                    <a:pt x="10073" y="5561"/>
                    <a:pt x="10299" y="5758"/>
                    <a:pt x="10674" y="5758"/>
                  </a:cubicBezTo>
                  <a:cubicBezTo>
                    <a:pt x="11048" y="5758"/>
                    <a:pt x="11425" y="5561"/>
                    <a:pt x="11514" y="5319"/>
                  </a:cubicBezTo>
                  <a:cubicBezTo>
                    <a:pt x="11603" y="5080"/>
                    <a:pt x="11375" y="4885"/>
                    <a:pt x="11005" y="4885"/>
                  </a:cubicBezTo>
                  <a:close/>
                  <a:moveTo>
                    <a:pt x="12645" y="4885"/>
                  </a:moveTo>
                  <a:cubicBezTo>
                    <a:pt x="12275" y="4885"/>
                    <a:pt x="11903" y="5080"/>
                    <a:pt x="11816" y="5319"/>
                  </a:cubicBezTo>
                  <a:cubicBezTo>
                    <a:pt x="11728" y="5561"/>
                    <a:pt x="11960" y="5758"/>
                    <a:pt x="12334" y="5758"/>
                  </a:cubicBezTo>
                  <a:cubicBezTo>
                    <a:pt x="12709" y="5758"/>
                    <a:pt x="13081" y="5561"/>
                    <a:pt x="13164" y="5319"/>
                  </a:cubicBezTo>
                  <a:cubicBezTo>
                    <a:pt x="13247" y="5080"/>
                    <a:pt x="13014" y="4885"/>
                    <a:pt x="12645" y="4885"/>
                  </a:cubicBezTo>
                  <a:close/>
                  <a:moveTo>
                    <a:pt x="14284" y="4885"/>
                  </a:moveTo>
                  <a:cubicBezTo>
                    <a:pt x="13914" y="4885"/>
                    <a:pt x="13548" y="5080"/>
                    <a:pt x="13466" y="5319"/>
                  </a:cubicBezTo>
                  <a:cubicBezTo>
                    <a:pt x="13384" y="5561"/>
                    <a:pt x="13619" y="5758"/>
                    <a:pt x="13994" y="5758"/>
                  </a:cubicBezTo>
                  <a:cubicBezTo>
                    <a:pt x="14369" y="5758"/>
                    <a:pt x="14736" y="5561"/>
                    <a:pt x="14814" y="5319"/>
                  </a:cubicBezTo>
                  <a:cubicBezTo>
                    <a:pt x="14891" y="5080"/>
                    <a:pt x="14654" y="4885"/>
                    <a:pt x="14284" y="4885"/>
                  </a:cubicBezTo>
                  <a:close/>
                  <a:moveTo>
                    <a:pt x="15924" y="4885"/>
                  </a:moveTo>
                  <a:cubicBezTo>
                    <a:pt x="15554" y="4885"/>
                    <a:pt x="15193" y="5080"/>
                    <a:pt x="15116" y="5319"/>
                  </a:cubicBezTo>
                  <a:cubicBezTo>
                    <a:pt x="15039" y="5561"/>
                    <a:pt x="15281" y="5758"/>
                    <a:pt x="15655" y="5758"/>
                  </a:cubicBezTo>
                  <a:cubicBezTo>
                    <a:pt x="16029" y="5758"/>
                    <a:pt x="16392" y="5561"/>
                    <a:pt x="16465" y="5319"/>
                  </a:cubicBezTo>
                  <a:cubicBezTo>
                    <a:pt x="16536" y="5080"/>
                    <a:pt x="16293" y="4885"/>
                    <a:pt x="15924" y="4885"/>
                  </a:cubicBezTo>
                  <a:close/>
                  <a:moveTo>
                    <a:pt x="17564" y="4885"/>
                  </a:moveTo>
                  <a:cubicBezTo>
                    <a:pt x="17194" y="4885"/>
                    <a:pt x="16837" y="5080"/>
                    <a:pt x="16766" y="5319"/>
                  </a:cubicBezTo>
                  <a:cubicBezTo>
                    <a:pt x="16695" y="5561"/>
                    <a:pt x="16941" y="5758"/>
                    <a:pt x="17315" y="5758"/>
                  </a:cubicBezTo>
                  <a:cubicBezTo>
                    <a:pt x="17690" y="5758"/>
                    <a:pt x="18047" y="5561"/>
                    <a:pt x="18114" y="5319"/>
                  </a:cubicBezTo>
                  <a:cubicBezTo>
                    <a:pt x="18180" y="5080"/>
                    <a:pt x="17934" y="4885"/>
                    <a:pt x="17564" y="4885"/>
                  </a:cubicBezTo>
                  <a:close/>
                  <a:moveTo>
                    <a:pt x="19203" y="4885"/>
                  </a:moveTo>
                  <a:cubicBezTo>
                    <a:pt x="18833" y="4885"/>
                    <a:pt x="18481" y="5080"/>
                    <a:pt x="18416" y="5319"/>
                  </a:cubicBezTo>
                  <a:cubicBezTo>
                    <a:pt x="18351" y="5561"/>
                    <a:pt x="18601" y="5758"/>
                    <a:pt x="18976" y="5758"/>
                  </a:cubicBezTo>
                  <a:cubicBezTo>
                    <a:pt x="19350" y="5758"/>
                    <a:pt x="19703" y="5561"/>
                    <a:pt x="19764" y="5319"/>
                  </a:cubicBezTo>
                  <a:cubicBezTo>
                    <a:pt x="19824" y="5080"/>
                    <a:pt x="19573" y="4885"/>
                    <a:pt x="19203" y="4885"/>
                  </a:cubicBezTo>
                  <a:close/>
                  <a:moveTo>
                    <a:pt x="20865" y="4885"/>
                  </a:moveTo>
                  <a:cubicBezTo>
                    <a:pt x="20495" y="4885"/>
                    <a:pt x="20147" y="5080"/>
                    <a:pt x="20088" y="5319"/>
                  </a:cubicBezTo>
                  <a:cubicBezTo>
                    <a:pt x="20028" y="5561"/>
                    <a:pt x="20283" y="5758"/>
                    <a:pt x="20658" y="5758"/>
                  </a:cubicBezTo>
                  <a:cubicBezTo>
                    <a:pt x="21032" y="5758"/>
                    <a:pt x="21380" y="5561"/>
                    <a:pt x="21435" y="5319"/>
                  </a:cubicBezTo>
                  <a:cubicBezTo>
                    <a:pt x="21490" y="5080"/>
                    <a:pt x="21235" y="4885"/>
                    <a:pt x="20865" y="4885"/>
                  </a:cubicBezTo>
                  <a:close/>
                  <a:moveTo>
                    <a:pt x="5597" y="5954"/>
                  </a:moveTo>
                  <a:cubicBezTo>
                    <a:pt x="5221" y="5954"/>
                    <a:pt x="4825" y="6153"/>
                    <a:pt x="4711" y="6401"/>
                  </a:cubicBezTo>
                  <a:cubicBezTo>
                    <a:pt x="4597" y="6650"/>
                    <a:pt x="4812" y="6853"/>
                    <a:pt x="5192" y="6853"/>
                  </a:cubicBezTo>
                  <a:cubicBezTo>
                    <a:pt x="5572" y="6853"/>
                    <a:pt x="5971" y="6650"/>
                    <a:pt x="6081" y="6401"/>
                  </a:cubicBezTo>
                  <a:cubicBezTo>
                    <a:pt x="6190" y="6153"/>
                    <a:pt x="5972" y="5954"/>
                    <a:pt x="5597" y="5954"/>
                  </a:cubicBezTo>
                  <a:close/>
                  <a:moveTo>
                    <a:pt x="7278" y="5954"/>
                  </a:moveTo>
                  <a:cubicBezTo>
                    <a:pt x="6903" y="5954"/>
                    <a:pt x="6511" y="6153"/>
                    <a:pt x="6403" y="6401"/>
                  </a:cubicBezTo>
                  <a:cubicBezTo>
                    <a:pt x="6295" y="6650"/>
                    <a:pt x="6514" y="6853"/>
                    <a:pt x="6894" y="6853"/>
                  </a:cubicBezTo>
                  <a:cubicBezTo>
                    <a:pt x="7275" y="6853"/>
                    <a:pt x="7667" y="6650"/>
                    <a:pt x="7771" y="6401"/>
                  </a:cubicBezTo>
                  <a:cubicBezTo>
                    <a:pt x="7874" y="6153"/>
                    <a:pt x="7654" y="5954"/>
                    <a:pt x="7278" y="5954"/>
                  </a:cubicBezTo>
                  <a:close/>
                  <a:moveTo>
                    <a:pt x="8938" y="5954"/>
                  </a:moveTo>
                  <a:cubicBezTo>
                    <a:pt x="8563" y="5954"/>
                    <a:pt x="8176" y="6153"/>
                    <a:pt x="8074" y="6401"/>
                  </a:cubicBezTo>
                  <a:cubicBezTo>
                    <a:pt x="7971" y="6650"/>
                    <a:pt x="8195" y="6853"/>
                    <a:pt x="8575" y="6853"/>
                  </a:cubicBezTo>
                  <a:cubicBezTo>
                    <a:pt x="8956" y="6853"/>
                    <a:pt x="9345" y="6650"/>
                    <a:pt x="9442" y="6401"/>
                  </a:cubicBezTo>
                  <a:cubicBezTo>
                    <a:pt x="9540" y="6153"/>
                    <a:pt x="9314" y="5954"/>
                    <a:pt x="8938" y="5954"/>
                  </a:cubicBezTo>
                  <a:close/>
                  <a:moveTo>
                    <a:pt x="10597" y="5954"/>
                  </a:moveTo>
                  <a:cubicBezTo>
                    <a:pt x="10222" y="5954"/>
                    <a:pt x="9841" y="6153"/>
                    <a:pt x="9744" y="6401"/>
                  </a:cubicBezTo>
                  <a:cubicBezTo>
                    <a:pt x="9647" y="6650"/>
                    <a:pt x="9876" y="6853"/>
                    <a:pt x="10257" y="6853"/>
                  </a:cubicBezTo>
                  <a:cubicBezTo>
                    <a:pt x="10637" y="6853"/>
                    <a:pt x="11021" y="6650"/>
                    <a:pt x="11112" y="6401"/>
                  </a:cubicBezTo>
                  <a:cubicBezTo>
                    <a:pt x="11204" y="6153"/>
                    <a:pt x="10973" y="5954"/>
                    <a:pt x="10597" y="5954"/>
                  </a:cubicBezTo>
                  <a:close/>
                  <a:moveTo>
                    <a:pt x="12258" y="5954"/>
                  </a:moveTo>
                  <a:cubicBezTo>
                    <a:pt x="11883" y="5954"/>
                    <a:pt x="11505" y="6153"/>
                    <a:pt x="11415" y="6401"/>
                  </a:cubicBezTo>
                  <a:cubicBezTo>
                    <a:pt x="11324" y="6650"/>
                    <a:pt x="11559" y="6853"/>
                    <a:pt x="11938" y="6853"/>
                  </a:cubicBezTo>
                  <a:cubicBezTo>
                    <a:pt x="12319" y="6853"/>
                    <a:pt x="12698" y="6650"/>
                    <a:pt x="12784" y="6401"/>
                  </a:cubicBezTo>
                  <a:cubicBezTo>
                    <a:pt x="12870" y="6153"/>
                    <a:pt x="12633" y="5954"/>
                    <a:pt x="12258" y="5954"/>
                  </a:cubicBezTo>
                  <a:close/>
                  <a:moveTo>
                    <a:pt x="13939" y="5954"/>
                  </a:moveTo>
                  <a:cubicBezTo>
                    <a:pt x="13563" y="5954"/>
                    <a:pt x="13191" y="6153"/>
                    <a:pt x="13107" y="6401"/>
                  </a:cubicBezTo>
                  <a:cubicBezTo>
                    <a:pt x="13022" y="6650"/>
                    <a:pt x="13260" y="6853"/>
                    <a:pt x="13641" y="6853"/>
                  </a:cubicBezTo>
                  <a:cubicBezTo>
                    <a:pt x="14021" y="6853"/>
                    <a:pt x="14395" y="6650"/>
                    <a:pt x="14476" y="6401"/>
                  </a:cubicBezTo>
                  <a:cubicBezTo>
                    <a:pt x="14555" y="6153"/>
                    <a:pt x="14315" y="5954"/>
                    <a:pt x="13939" y="5954"/>
                  </a:cubicBezTo>
                  <a:close/>
                  <a:moveTo>
                    <a:pt x="15600" y="5954"/>
                  </a:moveTo>
                  <a:cubicBezTo>
                    <a:pt x="15225" y="5954"/>
                    <a:pt x="14857" y="6153"/>
                    <a:pt x="14778" y="6401"/>
                  </a:cubicBezTo>
                  <a:cubicBezTo>
                    <a:pt x="14699" y="6650"/>
                    <a:pt x="14942" y="6853"/>
                    <a:pt x="15323" y="6853"/>
                  </a:cubicBezTo>
                  <a:cubicBezTo>
                    <a:pt x="15703" y="6853"/>
                    <a:pt x="16072" y="6650"/>
                    <a:pt x="16147" y="6401"/>
                  </a:cubicBezTo>
                  <a:cubicBezTo>
                    <a:pt x="16221" y="6153"/>
                    <a:pt x="15975" y="5954"/>
                    <a:pt x="15600" y="5954"/>
                  </a:cubicBezTo>
                  <a:close/>
                  <a:moveTo>
                    <a:pt x="17261" y="5954"/>
                  </a:moveTo>
                  <a:cubicBezTo>
                    <a:pt x="16886" y="5954"/>
                    <a:pt x="16522" y="6153"/>
                    <a:pt x="16449" y="6401"/>
                  </a:cubicBezTo>
                  <a:cubicBezTo>
                    <a:pt x="16375" y="6650"/>
                    <a:pt x="16625" y="6853"/>
                    <a:pt x="17005" y="6853"/>
                  </a:cubicBezTo>
                  <a:cubicBezTo>
                    <a:pt x="17385" y="6853"/>
                    <a:pt x="17749" y="6650"/>
                    <a:pt x="17817" y="6401"/>
                  </a:cubicBezTo>
                  <a:cubicBezTo>
                    <a:pt x="17886" y="6153"/>
                    <a:pt x="17636" y="5954"/>
                    <a:pt x="17261" y="5954"/>
                  </a:cubicBezTo>
                  <a:close/>
                  <a:moveTo>
                    <a:pt x="18943" y="5954"/>
                  </a:moveTo>
                  <a:cubicBezTo>
                    <a:pt x="18567" y="5954"/>
                    <a:pt x="18208" y="6153"/>
                    <a:pt x="18141" y="6401"/>
                  </a:cubicBezTo>
                  <a:cubicBezTo>
                    <a:pt x="18074" y="6650"/>
                    <a:pt x="18327" y="6853"/>
                    <a:pt x="18708" y="6853"/>
                  </a:cubicBezTo>
                  <a:cubicBezTo>
                    <a:pt x="19088" y="6853"/>
                    <a:pt x="19447" y="6650"/>
                    <a:pt x="19510" y="6401"/>
                  </a:cubicBezTo>
                  <a:cubicBezTo>
                    <a:pt x="19572" y="6153"/>
                    <a:pt x="19318" y="5954"/>
                    <a:pt x="18943" y="5954"/>
                  </a:cubicBezTo>
                  <a:close/>
                  <a:moveTo>
                    <a:pt x="6809" y="7057"/>
                  </a:moveTo>
                  <a:cubicBezTo>
                    <a:pt x="6428" y="7057"/>
                    <a:pt x="6029" y="7263"/>
                    <a:pt x="5917" y="7518"/>
                  </a:cubicBezTo>
                  <a:cubicBezTo>
                    <a:pt x="5805" y="7775"/>
                    <a:pt x="6027" y="7984"/>
                    <a:pt x="6414" y="7984"/>
                  </a:cubicBezTo>
                  <a:cubicBezTo>
                    <a:pt x="6800" y="7984"/>
                    <a:pt x="7200" y="7775"/>
                    <a:pt x="7307" y="7518"/>
                  </a:cubicBezTo>
                  <a:cubicBezTo>
                    <a:pt x="7414" y="7263"/>
                    <a:pt x="7190" y="7057"/>
                    <a:pt x="6809" y="7057"/>
                  </a:cubicBezTo>
                  <a:close/>
                  <a:moveTo>
                    <a:pt x="8489" y="7057"/>
                  </a:moveTo>
                  <a:cubicBezTo>
                    <a:pt x="8108" y="7057"/>
                    <a:pt x="7714" y="7263"/>
                    <a:pt x="7608" y="7518"/>
                  </a:cubicBezTo>
                  <a:cubicBezTo>
                    <a:pt x="7502" y="7775"/>
                    <a:pt x="7730" y="7984"/>
                    <a:pt x="8116" y="7984"/>
                  </a:cubicBezTo>
                  <a:cubicBezTo>
                    <a:pt x="8502" y="7984"/>
                    <a:pt x="8898" y="7775"/>
                    <a:pt x="8999" y="7518"/>
                  </a:cubicBezTo>
                  <a:cubicBezTo>
                    <a:pt x="9099" y="7263"/>
                    <a:pt x="8871" y="7057"/>
                    <a:pt x="8489" y="7057"/>
                  </a:cubicBezTo>
                  <a:close/>
                  <a:moveTo>
                    <a:pt x="10191" y="7057"/>
                  </a:moveTo>
                  <a:cubicBezTo>
                    <a:pt x="9810" y="7057"/>
                    <a:pt x="9421" y="7263"/>
                    <a:pt x="9321" y="7518"/>
                  </a:cubicBezTo>
                  <a:cubicBezTo>
                    <a:pt x="9221" y="7775"/>
                    <a:pt x="9453" y="7984"/>
                    <a:pt x="9840" y="7984"/>
                  </a:cubicBezTo>
                  <a:cubicBezTo>
                    <a:pt x="10226" y="7984"/>
                    <a:pt x="10616" y="7775"/>
                    <a:pt x="10711" y="7518"/>
                  </a:cubicBezTo>
                  <a:cubicBezTo>
                    <a:pt x="10806" y="7263"/>
                    <a:pt x="10573" y="7057"/>
                    <a:pt x="10191" y="7057"/>
                  </a:cubicBezTo>
                  <a:close/>
                  <a:moveTo>
                    <a:pt x="11872" y="7057"/>
                  </a:moveTo>
                  <a:cubicBezTo>
                    <a:pt x="11491" y="7057"/>
                    <a:pt x="11106" y="7263"/>
                    <a:pt x="11013" y="7518"/>
                  </a:cubicBezTo>
                  <a:cubicBezTo>
                    <a:pt x="10919" y="7775"/>
                    <a:pt x="11157" y="7984"/>
                    <a:pt x="11543" y="7984"/>
                  </a:cubicBezTo>
                  <a:cubicBezTo>
                    <a:pt x="11929" y="7984"/>
                    <a:pt x="12315" y="7775"/>
                    <a:pt x="12404" y="7518"/>
                  </a:cubicBezTo>
                  <a:cubicBezTo>
                    <a:pt x="12492" y="7263"/>
                    <a:pt x="12254" y="7057"/>
                    <a:pt x="11872" y="7057"/>
                  </a:cubicBezTo>
                  <a:close/>
                  <a:moveTo>
                    <a:pt x="13575" y="7057"/>
                  </a:moveTo>
                  <a:cubicBezTo>
                    <a:pt x="13193" y="7057"/>
                    <a:pt x="12813" y="7263"/>
                    <a:pt x="12726" y="7518"/>
                  </a:cubicBezTo>
                  <a:cubicBezTo>
                    <a:pt x="12638" y="7775"/>
                    <a:pt x="12880" y="7984"/>
                    <a:pt x="13266" y="7984"/>
                  </a:cubicBezTo>
                  <a:cubicBezTo>
                    <a:pt x="13652" y="7984"/>
                    <a:pt x="14033" y="7775"/>
                    <a:pt x="14116" y="7518"/>
                  </a:cubicBezTo>
                  <a:cubicBezTo>
                    <a:pt x="14198" y="7263"/>
                    <a:pt x="13956" y="7057"/>
                    <a:pt x="13575" y="7057"/>
                  </a:cubicBezTo>
                  <a:close/>
                  <a:moveTo>
                    <a:pt x="15256" y="7057"/>
                  </a:moveTo>
                  <a:cubicBezTo>
                    <a:pt x="14875" y="7057"/>
                    <a:pt x="14500" y="7263"/>
                    <a:pt x="14419" y="7518"/>
                  </a:cubicBezTo>
                  <a:cubicBezTo>
                    <a:pt x="14337" y="7775"/>
                    <a:pt x="14584" y="7984"/>
                    <a:pt x="14970" y="7984"/>
                  </a:cubicBezTo>
                  <a:cubicBezTo>
                    <a:pt x="15356" y="7984"/>
                    <a:pt x="15732" y="7775"/>
                    <a:pt x="15809" y="7518"/>
                  </a:cubicBezTo>
                  <a:cubicBezTo>
                    <a:pt x="15886" y="7263"/>
                    <a:pt x="15637" y="7057"/>
                    <a:pt x="15256" y="7057"/>
                  </a:cubicBezTo>
                  <a:close/>
                  <a:moveTo>
                    <a:pt x="16958" y="7057"/>
                  </a:moveTo>
                  <a:cubicBezTo>
                    <a:pt x="16577" y="7057"/>
                    <a:pt x="16207" y="7263"/>
                    <a:pt x="16132" y="7518"/>
                  </a:cubicBezTo>
                  <a:cubicBezTo>
                    <a:pt x="16056" y="7775"/>
                    <a:pt x="16308" y="7984"/>
                    <a:pt x="16694" y="7984"/>
                  </a:cubicBezTo>
                  <a:cubicBezTo>
                    <a:pt x="17081" y="7984"/>
                    <a:pt x="17451" y="7775"/>
                    <a:pt x="17522" y="7518"/>
                  </a:cubicBezTo>
                  <a:cubicBezTo>
                    <a:pt x="17592" y="7263"/>
                    <a:pt x="17340" y="7057"/>
                    <a:pt x="16958" y="7057"/>
                  </a:cubicBezTo>
                  <a:close/>
                  <a:moveTo>
                    <a:pt x="18640" y="7057"/>
                  </a:moveTo>
                  <a:cubicBezTo>
                    <a:pt x="18258" y="7057"/>
                    <a:pt x="17893" y="7263"/>
                    <a:pt x="17824" y="7518"/>
                  </a:cubicBezTo>
                  <a:cubicBezTo>
                    <a:pt x="17754" y="7775"/>
                    <a:pt x="18011" y="7984"/>
                    <a:pt x="18397" y="7984"/>
                  </a:cubicBezTo>
                  <a:cubicBezTo>
                    <a:pt x="18784" y="7984"/>
                    <a:pt x="19150" y="7775"/>
                    <a:pt x="19215" y="7518"/>
                  </a:cubicBezTo>
                  <a:cubicBezTo>
                    <a:pt x="19279" y="7263"/>
                    <a:pt x="19021" y="7057"/>
                    <a:pt x="18640" y="7057"/>
                  </a:cubicBezTo>
                  <a:close/>
                  <a:moveTo>
                    <a:pt x="8042" y="8195"/>
                  </a:moveTo>
                  <a:cubicBezTo>
                    <a:pt x="7655" y="8195"/>
                    <a:pt x="7253" y="8407"/>
                    <a:pt x="7144" y="8671"/>
                  </a:cubicBezTo>
                  <a:cubicBezTo>
                    <a:pt x="7034" y="8936"/>
                    <a:pt x="7264" y="9152"/>
                    <a:pt x="7656" y="9152"/>
                  </a:cubicBezTo>
                  <a:cubicBezTo>
                    <a:pt x="8049" y="9152"/>
                    <a:pt x="8453" y="8936"/>
                    <a:pt x="8557" y="8671"/>
                  </a:cubicBezTo>
                  <a:cubicBezTo>
                    <a:pt x="8661" y="8407"/>
                    <a:pt x="8429" y="8195"/>
                    <a:pt x="8042" y="8195"/>
                  </a:cubicBezTo>
                  <a:close/>
                  <a:moveTo>
                    <a:pt x="9743" y="8195"/>
                  </a:moveTo>
                  <a:cubicBezTo>
                    <a:pt x="9355" y="8195"/>
                    <a:pt x="8959" y="8407"/>
                    <a:pt x="8857" y="8671"/>
                  </a:cubicBezTo>
                  <a:cubicBezTo>
                    <a:pt x="8753" y="8936"/>
                    <a:pt x="8988" y="9152"/>
                    <a:pt x="9380" y="9152"/>
                  </a:cubicBezTo>
                  <a:cubicBezTo>
                    <a:pt x="9773" y="9152"/>
                    <a:pt x="10170" y="8936"/>
                    <a:pt x="10269" y="8671"/>
                  </a:cubicBezTo>
                  <a:cubicBezTo>
                    <a:pt x="10366" y="8407"/>
                    <a:pt x="10131" y="8195"/>
                    <a:pt x="9743" y="8195"/>
                  </a:cubicBezTo>
                  <a:close/>
                  <a:moveTo>
                    <a:pt x="11466" y="8195"/>
                  </a:moveTo>
                  <a:cubicBezTo>
                    <a:pt x="11079" y="8195"/>
                    <a:pt x="10687" y="8407"/>
                    <a:pt x="10591" y="8671"/>
                  </a:cubicBezTo>
                  <a:cubicBezTo>
                    <a:pt x="10494" y="8936"/>
                    <a:pt x="10734" y="9152"/>
                    <a:pt x="11126" y="9152"/>
                  </a:cubicBezTo>
                  <a:cubicBezTo>
                    <a:pt x="11518" y="9152"/>
                    <a:pt x="11912" y="8936"/>
                    <a:pt x="12003" y="8671"/>
                  </a:cubicBezTo>
                  <a:cubicBezTo>
                    <a:pt x="12095" y="8407"/>
                    <a:pt x="11853" y="8195"/>
                    <a:pt x="11466" y="8195"/>
                  </a:cubicBezTo>
                  <a:close/>
                  <a:moveTo>
                    <a:pt x="13189" y="8195"/>
                  </a:moveTo>
                  <a:cubicBezTo>
                    <a:pt x="12801" y="8195"/>
                    <a:pt x="12415" y="8407"/>
                    <a:pt x="12325" y="8671"/>
                  </a:cubicBezTo>
                  <a:cubicBezTo>
                    <a:pt x="12234" y="8936"/>
                    <a:pt x="12478" y="9152"/>
                    <a:pt x="12871" y="9152"/>
                  </a:cubicBezTo>
                  <a:cubicBezTo>
                    <a:pt x="13263" y="9152"/>
                    <a:pt x="13651" y="8936"/>
                    <a:pt x="13737" y="8671"/>
                  </a:cubicBezTo>
                  <a:cubicBezTo>
                    <a:pt x="13822" y="8407"/>
                    <a:pt x="13576" y="8195"/>
                    <a:pt x="13189" y="8195"/>
                  </a:cubicBezTo>
                  <a:close/>
                  <a:moveTo>
                    <a:pt x="14912" y="8195"/>
                  </a:moveTo>
                  <a:cubicBezTo>
                    <a:pt x="14525" y="8195"/>
                    <a:pt x="14143" y="8407"/>
                    <a:pt x="14059" y="8671"/>
                  </a:cubicBezTo>
                  <a:cubicBezTo>
                    <a:pt x="13975" y="8936"/>
                    <a:pt x="14225" y="9152"/>
                    <a:pt x="14617" y="9152"/>
                  </a:cubicBezTo>
                  <a:cubicBezTo>
                    <a:pt x="15010" y="9152"/>
                    <a:pt x="15393" y="8936"/>
                    <a:pt x="15472" y="8671"/>
                  </a:cubicBezTo>
                  <a:cubicBezTo>
                    <a:pt x="15551" y="8407"/>
                    <a:pt x="15300" y="8195"/>
                    <a:pt x="14912" y="8195"/>
                  </a:cubicBezTo>
                  <a:close/>
                  <a:moveTo>
                    <a:pt x="16635" y="8195"/>
                  </a:moveTo>
                  <a:cubicBezTo>
                    <a:pt x="16248" y="8195"/>
                    <a:pt x="15871" y="8407"/>
                    <a:pt x="15793" y="8671"/>
                  </a:cubicBezTo>
                  <a:cubicBezTo>
                    <a:pt x="15715" y="8936"/>
                    <a:pt x="15970" y="9152"/>
                    <a:pt x="16363" y="9152"/>
                  </a:cubicBezTo>
                  <a:cubicBezTo>
                    <a:pt x="16755" y="9152"/>
                    <a:pt x="17133" y="8936"/>
                    <a:pt x="17206" y="8671"/>
                  </a:cubicBezTo>
                  <a:cubicBezTo>
                    <a:pt x="17279" y="8407"/>
                    <a:pt x="17023" y="8195"/>
                    <a:pt x="16635" y="8195"/>
                  </a:cubicBezTo>
                  <a:close/>
                  <a:moveTo>
                    <a:pt x="18359" y="8195"/>
                  </a:moveTo>
                  <a:cubicBezTo>
                    <a:pt x="17971" y="8195"/>
                    <a:pt x="17600" y="8407"/>
                    <a:pt x="17528" y="8671"/>
                  </a:cubicBezTo>
                  <a:cubicBezTo>
                    <a:pt x="17456" y="8936"/>
                    <a:pt x="17716" y="9152"/>
                    <a:pt x="18109" y="9152"/>
                  </a:cubicBezTo>
                  <a:cubicBezTo>
                    <a:pt x="18501" y="9152"/>
                    <a:pt x="18874" y="8936"/>
                    <a:pt x="18941" y="8671"/>
                  </a:cubicBezTo>
                  <a:cubicBezTo>
                    <a:pt x="19007" y="8407"/>
                    <a:pt x="18747" y="8195"/>
                    <a:pt x="18359" y="8195"/>
                  </a:cubicBezTo>
                  <a:close/>
                  <a:moveTo>
                    <a:pt x="7553" y="9351"/>
                  </a:moveTo>
                  <a:cubicBezTo>
                    <a:pt x="7159" y="9351"/>
                    <a:pt x="6749" y="9570"/>
                    <a:pt x="6637" y="9842"/>
                  </a:cubicBezTo>
                  <a:cubicBezTo>
                    <a:pt x="6524" y="10116"/>
                    <a:pt x="6756" y="10339"/>
                    <a:pt x="7154" y="10339"/>
                  </a:cubicBezTo>
                  <a:cubicBezTo>
                    <a:pt x="7553" y="10339"/>
                    <a:pt x="7965" y="10116"/>
                    <a:pt x="8072" y="9842"/>
                  </a:cubicBezTo>
                  <a:cubicBezTo>
                    <a:pt x="8179" y="9570"/>
                    <a:pt x="7946" y="9351"/>
                    <a:pt x="7553" y="9351"/>
                  </a:cubicBezTo>
                  <a:close/>
                  <a:moveTo>
                    <a:pt x="9317" y="9351"/>
                  </a:moveTo>
                  <a:cubicBezTo>
                    <a:pt x="8923" y="9351"/>
                    <a:pt x="8519" y="9570"/>
                    <a:pt x="8413" y="9842"/>
                  </a:cubicBezTo>
                  <a:cubicBezTo>
                    <a:pt x="8307" y="10116"/>
                    <a:pt x="8543" y="10339"/>
                    <a:pt x="8942" y="10339"/>
                  </a:cubicBezTo>
                  <a:cubicBezTo>
                    <a:pt x="9341" y="10339"/>
                    <a:pt x="9747" y="10116"/>
                    <a:pt x="9848" y="9842"/>
                  </a:cubicBezTo>
                  <a:cubicBezTo>
                    <a:pt x="9949" y="9570"/>
                    <a:pt x="9711" y="9351"/>
                    <a:pt x="9317" y="9351"/>
                  </a:cubicBezTo>
                  <a:close/>
                  <a:moveTo>
                    <a:pt x="11061" y="9351"/>
                  </a:moveTo>
                  <a:cubicBezTo>
                    <a:pt x="10668" y="9351"/>
                    <a:pt x="10267" y="9570"/>
                    <a:pt x="10168" y="9842"/>
                  </a:cubicBezTo>
                  <a:cubicBezTo>
                    <a:pt x="10068" y="10116"/>
                    <a:pt x="10310" y="10339"/>
                    <a:pt x="10709" y="10339"/>
                  </a:cubicBezTo>
                  <a:cubicBezTo>
                    <a:pt x="11107" y="10339"/>
                    <a:pt x="11509" y="10116"/>
                    <a:pt x="11604" y="9842"/>
                  </a:cubicBezTo>
                  <a:cubicBezTo>
                    <a:pt x="11698" y="9570"/>
                    <a:pt x="11454" y="9351"/>
                    <a:pt x="11061" y="9351"/>
                  </a:cubicBezTo>
                  <a:close/>
                  <a:moveTo>
                    <a:pt x="12804" y="9351"/>
                  </a:moveTo>
                  <a:cubicBezTo>
                    <a:pt x="12410" y="9351"/>
                    <a:pt x="12016" y="9570"/>
                    <a:pt x="11923" y="9842"/>
                  </a:cubicBezTo>
                  <a:cubicBezTo>
                    <a:pt x="11830" y="10116"/>
                    <a:pt x="12076" y="10339"/>
                    <a:pt x="12476" y="10339"/>
                  </a:cubicBezTo>
                  <a:cubicBezTo>
                    <a:pt x="12875" y="10339"/>
                    <a:pt x="13270" y="10116"/>
                    <a:pt x="13358" y="9842"/>
                  </a:cubicBezTo>
                  <a:cubicBezTo>
                    <a:pt x="13446" y="9570"/>
                    <a:pt x="13198" y="9351"/>
                    <a:pt x="12804" y="9351"/>
                  </a:cubicBezTo>
                  <a:close/>
                  <a:moveTo>
                    <a:pt x="14548" y="9351"/>
                  </a:moveTo>
                  <a:cubicBezTo>
                    <a:pt x="14155" y="9351"/>
                    <a:pt x="13765" y="9570"/>
                    <a:pt x="13679" y="9842"/>
                  </a:cubicBezTo>
                  <a:cubicBezTo>
                    <a:pt x="13591" y="10116"/>
                    <a:pt x="13844" y="10339"/>
                    <a:pt x="14243" y="10339"/>
                  </a:cubicBezTo>
                  <a:cubicBezTo>
                    <a:pt x="14642" y="10339"/>
                    <a:pt x="15032" y="10116"/>
                    <a:pt x="15114" y="9842"/>
                  </a:cubicBezTo>
                  <a:cubicBezTo>
                    <a:pt x="15196" y="9570"/>
                    <a:pt x="14942" y="9351"/>
                    <a:pt x="14548" y="9351"/>
                  </a:cubicBezTo>
                  <a:close/>
                  <a:moveTo>
                    <a:pt x="16292" y="9351"/>
                  </a:moveTo>
                  <a:cubicBezTo>
                    <a:pt x="15898" y="9351"/>
                    <a:pt x="15514" y="9570"/>
                    <a:pt x="15434" y="9842"/>
                  </a:cubicBezTo>
                  <a:cubicBezTo>
                    <a:pt x="15353" y="10116"/>
                    <a:pt x="15612" y="10339"/>
                    <a:pt x="16010" y="10339"/>
                  </a:cubicBezTo>
                  <a:cubicBezTo>
                    <a:pt x="16409" y="10339"/>
                    <a:pt x="16794" y="10116"/>
                    <a:pt x="16870" y="9842"/>
                  </a:cubicBezTo>
                  <a:cubicBezTo>
                    <a:pt x="16945" y="9570"/>
                    <a:pt x="16686" y="9351"/>
                    <a:pt x="16292" y="9351"/>
                  </a:cubicBezTo>
                  <a:close/>
                  <a:moveTo>
                    <a:pt x="7064" y="10576"/>
                  </a:moveTo>
                  <a:cubicBezTo>
                    <a:pt x="6664" y="10576"/>
                    <a:pt x="6246" y="10802"/>
                    <a:pt x="6130" y="11084"/>
                  </a:cubicBezTo>
                  <a:cubicBezTo>
                    <a:pt x="6013" y="11367"/>
                    <a:pt x="6247" y="11598"/>
                    <a:pt x="6653" y="11598"/>
                  </a:cubicBezTo>
                  <a:cubicBezTo>
                    <a:pt x="7058" y="11598"/>
                    <a:pt x="7478" y="11367"/>
                    <a:pt x="7589" y="11084"/>
                  </a:cubicBezTo>
                  <a:cubicBezTo>
                    <a:pt x="7700" y="10802"/>
                    <a:pt x="7464" y="10576"/>
                    <a:pt x="7064" y="10576"/>
                  </a:cubicBezTo>
                  <a:close/>
                  <a:moveTo>
                    <a:pt x="8849" y="10576"/>
                  </a:moveTo>
                  <a:cubicBezTo>
                    <a:pt x="8449" y="10576"/>
                    <a:pt x="8037" y="10802"/>
                    <a:pt x="7927" y="11084"/>
                  </a:cubicBezTo>
                  <a:cubicBezTo>
                    <a:pt x="7817" y="11367"/>
                    <a:pt x="8055" y="11598"/>
                    <a:pt x="8461" y="11598"/>
                  </a:cubicBezTo>
                  <a:cubicBezTo>
                    <a:pt x="8867" y="11598"/>
                    <a:pt x="9281" y="11367"/>
                    <a:pt x="9386" y="11084"/>
                  </a:cubicBezTo>
                  <a:cubicBezTo>
                    <a:pt x="9490" y="10802"/>
                    <a:pt x="9249" y="10576"/>
                    <a:pt x="8849" y="10576"/>
                  </a:cubicBezTo>
                  <a:close/>
                  <a:moveTo>
                    <a:pt x="10635" y="10576"/>
                  </a:moveTo>
                  <a:cubicBezTo>
                    <a:pt x="10235" y="10576"/>
                    <a:pt x="9827" y="10802"/>
                    <a:pt x="9724" y="11084"/>
                  </a:cubicBezTo>
                  <a:cubicBezTo>
                    <a:pt x="9621" y="11367"/>
                    <a:pt x="9866" y="11598"/>
                    <a:pt x="10271" y="11598"/>
                  </a:cubicBezTo>
                  <a:cubicBezTo>
                    <a:pt x="10677" y="11598"/>
                    <a:pt x="11086" y="11367"/>
                    <a:pt x="11184" y="11084"/>
                  </a:cubicBezTo>
                  <a:cubicBezTo>
                    <a:pt x="11281" y="10802"/>
                    <a:pt x="11034" y="10576"/>
                    <a:pt x="10635" y="10576"/>
                  </a:cubicBezTo>
                  <a:close/>
                  <a:moveTo>
                    <a:pt x="12398" y="10576"/>
                  </a:moveTo>
                  <a:cubicBezTo>
                    <a:pt x="11998" y="10576"/>
                    <a:pt x="11597" y="10802"/>
                    <a:pt x="11500" y="11084"/>
                  </a:cubicBezTo>
                  <a:cubicBezTo>
                    <a:pt x="11404" y="11367"/>
                    <a:pt x="11654" y="11598"/>
                    <a:pt x="12060" y="11598"/>
                  </a:cubicBezTo>
                  <a:cubicBezTo>
                    <a:pt x="12465" y="11598"/>
                    <a:pt x="12868" y="11367"/>
                    <a:pt x="12959" y="11084"/>
                  </a:cubicBezTo>
                  <a:cubicBezTo>
                    <a:pt x="13050" y="10802"/>
                    <a:pt x="12798" y="10576"/>
                    <a:pt x="12398" y="10576"/>
                  </a:cubicBezTo>
                  <a:close/>
                  <a:moveTo>
                    <a:pt x="14184" y="10576"/>
                  </a:moveTo>
                  <a:cubicBezTo>
                    <a:pt x="13784" y="10576"/>
                    <a:pt x="13388" y="10802"/>
                    <a:pt x="13298" y="11084"/>
                  </a:cubicBezTo>
                  <a:cubicBezTo>
                    <a:pt x="13208" y="11367"/>
                    <a:pt x="13464" y="11598"/>
                    <a:pt x="13869" y="11598"/>
                  </a:cubicBezTo>
                  <a:cubicBezTo>
                    <a:pt x="14275" y="11598"/>
                    <a:pt x="14673" y="11367"/>
                    <a:pt x="14758" y="11084"/>
                  </a:cubicBezTo>
                  <a:cubicBezTo>
                    <a:pt x="14842" y="10802"/>
                    <a:pt x="14584" y="10576"/>
                    <a:pt x="14184" y="10576"/>
                  </a:cubicBezTo>
                  <a:close/>
                  <a:moveTo>
                    <a:pt x="6576" y="11820"/>
                  </a:moveTo>
                  <a:cubicBezTo>
                    <a:pt x="6170" y="11820"/>
                    <a:pt x="5743" y="12054"/>
                    <a:pt x="5623" y="12344"/>
                  </a:cubicBezTo>
                  <a:cubicBezTo>
                    <a:pt x="5503" y="12637"/>
                    <a:pt x="5739" y="12876"/>
                    <a:pt x="6151" y="12876"/>
                  </a:cubicBezTo>
                  <a:cubicBezTo>
                    <a:pt x="6563" y="12876"/>
                    <a:pt x="6992" y="12637"/>
                    <a:pt x="7107" y="12344"/>
                  </a:cubicBezTo>
                  <a:cubicBezTo>
                    <a:pt x="7222" y="12054"/>
                    <a:pt x="6983" y="11820"/>
                    <a:pt x="6576" y="11820"/>
                  </a:cubicBezTo>
                  <a:close/>
                  <a:moveTo>
                    <a:pt x="8382" y="11820"/>
                  </a:moveTo>
                  <a:cubicBezTo>
                    <a:pt x="7975" y="11820"/>
                    <a:pt x="7555" y="12054"/>
                    <a:pt x="7442" y="12344"/>
                  </a:cubicBezTo>
                  <a:cubicBezTo>
                    <a:pt x="7328" y="12637"/>
                    <a:pt x="7569" y="12876"/>
                    <a:pt x="7981" y="12876"/>
                  </a:cubicBezTo>
                  <a:cubicBezTo>
                    <a:pt x="8394" y="12876"/>
                    <a:pt x="8816" y="12637"/>
                    <a:pt x="8925" y="12344"/>
                  </a:cubicBezTo>
                  <a:cubicBezTo>
                    <a:pt x="9032" y="12054"/>
                    <a:pt x="8789" y="11820"/>
                    <a:pt x="8382" y="11820"/>
                  </a:cubicBezTo>
                  <a:close/>
                  <a:moveTo>
                    <a:pt x="10188" y="11820"/>
                  </a:moveTo>
                  <a:cubicBezTo>
                    <a:pt x="9782" y="11820"/>
                    <a:pt x="9366" y="12054"/>
                    <a:pt x="9260" y="12344"/>
                  </a:cubicBezTo>
                  <a:cubicBezTo>
                    <a:pt x="9153" y="12637"/>
                    <a:pt x="9400" y="12876"/>
                    <a:pt x="9812" y="12876"/>
                  </a:cubicBezTo>
                  <a:cubicBezTo>
                    <a:pt x="10225" y="12876"/>
                    <a:pt x="10642" y="12637"/>
                    <a:pt x="10743" y="12344"/>
                  </a:cubicBezTo>
                  <a:cubicBezTo>
                    <a:pt x="10844" y="12054"/>
                    <a:pt x="10595" y="11820"/>
                    <a:pt x="10188" y="11820"/>
                  </a:cubicBezTo>
                  <a:close/>
                  <a:moveTo>
                    <a:pt x="11994" y="11820"/>
                  </a:moveTo>
                  <a:cubicBezTo>
                    <a:pt x="11587" y="11820"/>
                    <a:pt x="11177" y="12054"/>
                    <a:pt x="11078" y="12344"/>
                  </a:cubicBezTo>
                  <a:cubicBezTo>
                    <a:pt x="10978" y="12637"/>
                    <a:pt x="11230" y="12876"/>
                    <a:pt x="11643" y="12876"/>
                  </a:cubicBezTo>
                  <a:cubicBezTo>
                    <a:pt x="12055" y="12876"/>
                    <a:pt x="12467" y="12637"/>
                    <a:pt x="12561" y="12344"/>
                  </a:cubicBezTo>
                  <a:cubicBezTo>
                    <a:pt x="12655" y="12054"/>
                    <a:pt x="12401" y="11820"/>
                    <a:pt x="11994" y="11820"/>
                  </a:cubicBezTo>
                  <a:close/>
                  <a:moveTo>
                    <a:pt x="4221" y="13116"/>
                  </a:moveTo>
                  <a:cubicBezTo>
                    <a:pt x="3807" y="13116"/>
                    <a:pt x="3366" y="13358"/>
                    <a:pt x="3235" y="13657"/>
                  </a:cubicBezTo>
                  <a:cubicBezTo>
                    <a:pt x="3103" y="13961"/>
                    <a:pt x="3335" y="14208"/>
                    <a:pt x="3754" y="14208"/>
                  </a:cubicBezTo>
                  <a:cubicBezTo>
                    <a:pt x="4174" y="14208"/>
                    <a:pt x="4617" y="13961"/>
                    <a:pt x="4744" y="13657"/>
                  </a:cubicBezTo>
                  <a:cubicBezTo>
                    <a:pt x="4869" y="13358"/>
                    <a:pt x="4634" y="13116"/>
                    <a:pt x="4221" y="13116"/>
                  </a:cubicBezTo>
                  <a:close/>
                  <a:moveTo>
                    <a:pt x="6047" y="13116"/>
                  </a:moveTo>
                  <a:cubicBezTo>
                    <a:pt x="5634" y="13116"/>
                    <a:pt x="5197" y="13358"/>
                    <a:pt x="5074" y="13657"/>
                  </a:cubicBezTo>
                  <a:cubicBezTo>
                    <a:pt x="4949" y="13961"/>
                    <a:pt x="5188" y="14208"/>
                    <a:pt x="5607" y="14208"/>
                  </a:cubicBezTo>
                  <a:cubicBezTo>
                    <a:pt x="6026" y="14208"/>
                    <a:pt x="6464" y="13961"/>
                    <a:pt x="6583" y="13657"/>
                  </a:cubicBezTo>
                  <a:cubicBezTo>
                    <a:pt x="6701" y="13358"/>
                    <a:pt x="6461" y="13116"/>
                    <a:pt x="6047" y="13116"/>
                  </a:cubicBezTo>
                  <a:close/>
                  <a:moveTo>
                    <a:pt x="7894" y="13116"/>
                  </a:moveTo>
                  <a:cubicBezTo>
                    <a:pt x="7481" y="13116"/>
                    <a:pt x="7051" y="13358"/>
                    <a:pt x="6935" y="13657"/>
                  </a:cubicBezTo>
                  <a:cubicBezTo>
                    <a:pt x="6816" y="13961"/>
                    <a:pt x="7060" y="14208"/>
                    <a:pt x="7479" y="14208"/>
                  </a:cubicBezTo>
                  <a:cubicBezTo>
                    <a:pt x="7899" y="14208"/>
                    <a:pt x="8331" y="13961"/>
                    <a:pt x="8443" y="13657"/>
                  </a:cubicBezTo>
                  <a:cubicBezTo>
                    <a:pt x="8554" y="13358"/>
                    <a:pt x="8308" y="13116"/>
                    <a:pt x="7894" y="13116"/>
                  </a:cubicBezTo>
                  <a:close/>
                  <a:moveTo>
                    <a:pt x="9721" y="13116"/>
                  </a:moveTo>
                  <a:cubicBezTo>
                    <a:pt x="9308" y="13116"/>
                    <a:pt x="8883" y="13358"/>
                    <a:pt x="8774" y="13657"/>
                  </a:cubicBezTo>
                  <a:cubicBezTo>
                    <a:pt x="8663" y="13961"/>
                    <a:pt x="8913" y="14208"/>
                    <a:pt x="9332" y="14208"/>
                  </a:cubicBezTo>
                  <a:cubicBezTo>
                    <a:pt x="9751" y="14208"/>
                    <a:pt x="10178" y="13961"/>
                    <a:pt x="10283" y="13657"/>
                  </a:cubicBezTo>
                  <a:cubicBezTo>
                    <a:pt x="10387" y="13358"/>
                    <a:pt x="10135" y="13116"/>
                    <a:pt x="9721" y="13116"/>
                  </a:cubicBezTo>
                  <a:close/>
                  <a:moveTo>
                    <a:pt x="3651" y="14446"/>
                  </a:moveTo>
                  <a:cubicBezTo>
                    <a:pt x="3230" y="14446"/>
                    <a:pt x="2780" y="14696"/>
                    <a:pt x="2644" y="15008"/>
                  </a:cubicBezTo>
                  <a:cubicBezTo>
                    <a:pt x="2507" y="15321"/>
                    <a:pt x="2742" y="15577"/>
                    <a:pt x="3168" y="15577"/>
                  </a:cubicBezTo>
                  <a:cubicBezTo>
                    <a:pt x="3595" y="15577"/>
                    <a:pt x="4048" y="15321"/>
                    <a:pt x="4178" y="15008"/>
                  </a:cubicBezTo>
                  <a:cubicBezTo>
                    <a:pt x="4308" y="14696"/>
                    <a:pt x="4072" y="14446"/>
                    <a:pt x="3651" y="14446"/>
                  </a:cubicBezTo>
                  <a:close/>
                  <a:moveTo>
                    <a:pt x="5519" y="14446"/>
                  </a:moveTo>
                  <a:cubicBezTo>
                    <a:pt x="5098" y="14446"/>
                    <a:pt x="4654" y="14696"/>
                    <a:pt x="4525" y="15008"/>
                  </a:cubicBezTo>
                  <a:cubicBezTo>
                    <a:pt x="4396" y="15321"/>
                    <a:pt x="4637" y="15577"/>
                    <a:pt x="5063" y="15577"/>
                  </a:cubicBezTo>
                  <a:cubicBezTo>
                    <a:pt x="5490" y="15577"/>
                    <a:pt x="5937" y="15321"/>
                    <a:pt x="6060" y="15008"/>
                  </a:cubicBezTo>
                  <a:cubicBezTo>
                    <a:pt x="6183" y="14696"/>
                    <a:pt x="5940" y="14446"/>
                    <a:pt x="5519" y="14446"/>
                  </a:cubicBezTo>
                  <a:close/>
                  <a:moveTo>
                    <a:pt x="7387" y="14446"/>
                  </a:moveTo>
                  <a:cubicBezTo>
                    <a:pt x="6966" y="14446"/>
                    <a:pt x="6528" y="14696"/>
                    <a:pt x="6406" y="15008"/>
                  </a:cubicBezTo>
                  <a:cubicBezTo>
                    <a:pt x="6284" y="15321"/>
                    <a:pt x="6531" y="15577"/>
                    <a:pt x="6958" y="15577"/>
                  </a:cubicBezTo>
                  <a:cubicBezTo>
                    <a:pt x="7385" y="15577"/>
                    <a:pt x="7825" y="15321"/>
                    <a:pt x="7941" y="15008"/>
                  </a:cubicBezTo>
                  <a:cubicBezTo>
                    <a:pt x="8056" y="14696"/>
                    <a:pt x="7808" y="14446"/>
                    <a:pt x="7387" y="14446"/>
                  </a:cubicBezTo>
                  <a:close/>
                  <a:moveTo>
                    <a:pt x="3060" y="15830"/>
                  </a:moveTo>
                  <a:cubicBezTo>
                    <a:pt x="2633" y="15830"/>
                    <a:pt x="2172" y="16088"/>
                    <a:pt x="2032" y="16410"/>
                  </a:cubicBezTo>
                  <a:cubicBezTo>
                    <a:pt x="1890" y="16736"/>
                    <a:pt x="2127" y="17000"/>
                    <a:pt x="2561" y="17000"/>
                  </a:cubicBezTo>
                  <a:cubicBezTo>
                    <a:pt x="2996" y="17000"/>
                    <a:pt x="3457" y="16736"/>
                    <a:pt x="3593" y="16410"/>
                  </a:cubicBezTo>
                  <a:cubicBezTo>
                    <a:pt x="3727" y="16088"/>
                    <a:pt x="3489" y="15830"/>
                    <a:pt x="3060" y="15830"/>
                  </a:cubicBezTo>
                  <a:close/>
                  <a:moveTo>
                    <a:pt x="4949" y="15830"/>
                  </a:moveTo>
                  <a:cubicBezTo>
                    <a:pt x="4521" y="15830"/>
                    <a:pt x="4067" y="16088"/>
                    <a:pt x="3934" y="16410"/>
                  </a:cubicBezTo>
                  <a:cubicBezTo>
                    <a:pt x="3800" y="16736"/>
                    <a:pt x="4044" y="17000"/>
                    <a:pt x="4478" y="17000"/>
                  </a:cubicBezTo>
                  <a:cubicBezTo>
                    <a:pt x="4912" y="17000"/>
                    <a:pt x="5368" y="16736"/>
                    <a:pt x="5496" y="16410"/>
                  </a:cubicBezTo>
                  <a:cubicBezTo>
                    <a:pt x="5623" y="16088"/>
                    <a:pt x="5377" y="15830"/>
                    <a:pt x="4949" y="15830"/>
                  </a:cubicBezTo>
                  <a:close/>
                  <a:moveTo>
                    <a:pt x="2450" y="17266"/>
                  </a:moveTo>
                  <a:cubicBezTo>
                    <a:pt x="2015" y="17266"/>
                    <a:pt x="1544" y="17534"/>
                    <a:pt x="1398" y="17867"/>
                  </a:cubicBezTo>
                  <a:cubicBezTo>
                    <a:pt x="1252" y="18204"/>
                    <a:pt x="1491" y="18479"/>
                    <a:pt x="1933" y="18479"/>
                  </a:cubicBezTo>
                  <a:cubicBezTo>
                    <a:pt x="2375" y="18479"/>
                    <a:pt x="2848" y="18204"/>
                    <a:pt x="2988" y="17867"/>
                  </a:cubicBezTo>
                  <a:cubicBezTo>
                    <a:pt x="3128" y="17534"/>
                    <a:pt x="2886" y="17266"/>
                    <a:pt x="2450" y="17266"/>
                  </a:cubicBezTo>
                  <a:close/>
                  <a:moveTo>
                    <a:pt x="4380" y="17266"/>
                  </a:moveTo>
                  <a:cubicBezTo>
                    <a:pt x="3945" y="17266"/>
                    <a:pt x="3481" y="17534"/>
                    <a:pt x="3343" y="17867"/>
                  </a:cubicBezTo>
                  <a:cubicBezTo>
                    <a:pt x="3204" y="18204"/>
                    <a:pt x="3449" y="18479"/>
                    <a:pt x="3891" y="18479"/>
                  </a:cubicBezTo>
                  <a:cubicBezTo>
                    <a:pt x="4333" y="18479"/>
                    <a:pt x="4801" y="18204"/>
                    <a:pt x="4934" y="17867"/>
                  </a:cubicBezTo>
                  <a:cubicBezTo>
                    <a:pt x="5065" y="17534"/>
                    <a:pt x="4816" y="17266"/>
                    <a:pt x="4380" y="17266"/>
                  </a:cubicBezTo>
                  <a:close/>
                  <a:moveTo>
                    <a:pt x="1799" y="18754"/>
                  </a:moveTo>
                  <a:cubicBezTo>
                    <a:pt x="1355" y="18754"/>
                    <a:pt x="874" y="19032"/>
                    <a:pt x="723" y="19378"/>
                  </a:cubicBezTo>
                  <a:cubicBezTo>
                    <a:pt x="571" y="19727"/>
                    <a:pt x="812" y="20012"/>
                    <a:pt x="1262" y="20012"/>
                  </a:cubicBezTo>
                  <a:cubicBezTo>
                    <a:pt x="1712" y="20012"/>
                    <a:pt x="2196" y="19727"/>
                    <a:pt x="2342" y="19378"/>
                  </a:cubicBezTo>
                  <a:cubicBezTo>
                    <a:pt x="2486" y="19032"/>
                    <a:pt x="2243" y="18754"/>
                    <a:pt x="1799" y="18754"/>
                  </a:cubicBezTo>
                  <a:close/>
                  <a:moveTo>
                    <a:pt x="3771" y="18754"/>
                  </a:moveTo>
                  <a:cubicBezTo>
                    <a:pt x="3327" y="18754"/>
                    <a:pt x="2852" y="19032"/>
                    <a:pt x="2710" y="19378"/>
                  </a:cubicBezTo>
                  <a:cubicBezTo>
                    <a:pt x="2566" y="19727"/>
                    <a:pt x="2813" y="20012"/>
                    <a:pt x="3263" y="20012"/>
                  </a:cubicBezTo>
                  <a:cubicBezTo>
                    <a:pt x="3713" y="20012"/>
                    <a:pt x="4192" y="19727"/>
                    <a:pt x="4329" y="19378"/>
                  </a:cubicBezTo>
                  <a:cubicBezTo>
                    <a:pt x="4465" y="19032"/>
                    <a:pt x="4214" y="18754"/>
                    <a:pt x="3771" y="18754"/>
                  </a:cubicBezTo>
                  <a:close/>
                  <a:moveTo>
                    <a:pt x="1148" y="20295"/>
                  </a:moveTo>
                  <a:cubicBezTo>
                    <a:pt x="697" y="20295"/>
                    <a:pt x="204" y="20583"/>
                    <a:pt x="48" y="20942"/>
                  </a:cubicBezTo>
                  <a:cubicBezTo>
                    <a:pt x="-110" y="21304"/>
                    <a:pt x="133" y="21600"/>
                    <a:pt x="592" y="21600"/>
                  </a:cubicBezTo>
                  <a:cubicBezTo>
                    <a:pt x="1050" y="21600"/>
                    <a:pt x="1546" y="21304"/>
                    <a:pt x="1697" y="20942"/>
                  </a:cubicBezTo>
                  <a:cubicBezTo>
                    <a:pt x="1846" y="20583"/>
                    <a:pt x="1600" y="20295"/>
                    <a:pt x="1148" y="20295"/>
                  </a:cubicBezTo>
                  <a:close/>
                  <a:moveTo>
                    <a:pt x="3162" y="20295"/>
                  </a:moveTo>
                  <a:cubicBezTo>
                    <a:pt x="2710" y="20295"/>
                    <a:pt x="2224" y="20583"/>
                    <a:pt x="2076" y="20942"/>
                  </a:cubicBezTo>
                  <a:cubicBezTo>
                    <a:pt x="1927" y="21304"/>
                    <a:pt x="2177" y="21600"/>
                    <a:pt x="2635" y="21600"/>
                  </a:cubicBezTo>
                  <a:cubicBezTo>
                    <a:pt x="3094" y="21600"/>
                    <a:pt x="3584" y="21304"/>
                    <a:pt x="3726" y="20942"/>
                  </a:cubicBezTo>
                  <a:cubicBezTo>
                    <a:pt x="3867" y="20583"/>
                    <a:pt x="3614" y="20295"/>
                    <a:pt x="3162" y="20295"/>
                  </a:cubicBezTo>
                  <a:close/>
                  <a:moveTo>
                    <a:pt x="5154" y="20295"/>
                  </a:moveTo>
                  <a:cubicBezTo>
                    <a:pt x="4702" y="20295"/>
                    <a:pt x="4223" y="20583"/>
                    <a:pt x="4084" y="20942"/>
                  </a:cubicBezTo>
                  <a:cubicBezTo>
                    <a:pt x="3943" y="21304"/>
                    <a:pt x="4199" y="21600"/>
                    <a:pt x="4658" y="21600"/>
                  </a:cubicBezTo>
                  <a:cubicBezTo>
                    <a:pt x="5117" y="21600"/>
                    <a:pt x="5599" y="21304"/>
                    <a:pt x="5733" y="20942"/>
                  </a:cubicBezTo>
                  <a:cubicBezTo>
                    <a:pt x="5865" y="20583"/>
                    <a:pt x="5606" y="20295"/>
                    <a:pt x="5154" y="20295"/>
                  </a:cubicBezTo>
                  <a:close/>
                </a:path>
              </a:pathLst>
            </a:custGeom>
            <a:solidFill>
              <a:srgbClr val="F36F13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8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an and woman conversing in library">
            <a:extLst>
              <a:ext uri="{FF2B5EF4-FFF2-40B4-BE49-F238E27FC236}">
                <a16:creationId xmlns:a16="http://schemas.microsoft.com/office/drawing/2014/main" id="{A42EACD7-DECF-67CC-51F0-929086C21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15" y="0"/>
            <a:ext cx="10287001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CE38C95-9233-3BC3-1B26-C2FF5F74D963}"/>
              </a:ext>
            </a:extLst>
          </p:cNvPr>
          <p:cNvGrpSpPr/>
          <p:nvPr/>
        </p:nvGrpSpPr>
        <p:grpSpPr>
          <a:xfrm>
            <a:off x="7853294" y="110835"/>
            <a:ext cx="4129572" cy="1603182"/>
            <a:chOff x="8878068" y="2683646"/>
            <a:chExt cx="3288678" cy="214818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58697CB4-0A73-B9B0-15CB-C1E501D73818}"/>
                </a:ext>
              </a:extLst>
            </p:cNvPr>
            <p:cNvSpPr/>
            <p:nvPr/>
          </p:nvSpPr>
          <p:spPr>
            <a:xfrm rot="10800000">
              <a:off x="8878068" y="2683646"/>
              <a:ext cx="3288678" cy="2148184"/>
            </a:xfrm>
            <a:prstGeom prst="wedgeRoundRectCallout">
              <a:avLst>
                <a:gd name="adj1" fmla="val -23413"/>
                <a:gd name="adj2" fmla="val -10000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937CB3-F555-CA73-9306-D04801615823}"/>
                </a:ext>
              </a:extLst>
            </p:cNvPr>
            <p:cNvSpPr txBox="1"/>
            <p:nvPr/>
          </p:nvSpPr>
          <p:spPr>
            <a:xfrm>
              <a:off x="8984636" y="2858440"/>
              <a:ext cx="3124912" cy="1855824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/>
                  <a:ea typeface="+mn-ea"/>
                  <a:cs typeface="Mongolian Baiti"/>
                </a:rPr>
                <a:t>Tarefas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/>
                  <a:ea typeface="+mn-ea"/>
                  <a:cs typeface="Mongolian Baiti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/>
                  <a:ea typeface="+mn-ea"/>
                  <a:cs typeface="Mongolian Baiti"/>
                </a:rPr>
                <a:t>redundantes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/>
                  <a:ea typeface="+mn-ea"/>
                  <a:cs typeface="Mongolian Baiti"/>
                </a:rPr>
                <a:t>: “copy and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/>
                  <a:ea typeface="+mn-ea"/>
                  <a:cs typeface="Mongolian Baiti"/>
                </a:rPr>
                <a:t>paste”ou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/>
                  <a:ea typeface="+mn-ea"/>
                  <a:cs typeface="Mongolian Baiti"/>
                </a:rPr>
                <a:t> carga manual de dados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EEDCD4-56FF-1D7C-9226-74C170B45E34}"/>
              </a:ext>
            </a:extLst>
          </p:cNvPr>
          <p:cNvGrpSpPr/>
          <p:nvPr/>
        </p:nvGrpSpPr>
        <p:grpSpPr>
          <a:xfrm>
            <a:off x="5711203" y="5511201"/>
            <a:ext cx="5108677" cy="1275265"/>
            <a:chOff x="5964024" y="5164158"/>
            <a:chExt cx="3916786" cy="169269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CF2962FC-A614-0C39-97B3-336330E61321}"/>
                </a:ext>
              </a:extLst>
            </p:cNvPr>
            <p:cNvSpPr/>
            <p:nvPr/>
          </p:nvSpPr>
          <p:spPr>
            <a:xfrm>
              <a:off x="5964024" y="5164158"/>
              <a:ext cx="3916786" cy="1692698"/>
            </a:xfrm>
            <a:prstGeom prst="wedgeRoundRectCallout">
              <a:avLst>
                <a:gd name="adj1" fmla="val -9474"/>
                <a:gd name="adj2" fmla="val -101337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4DFD6E-A80D-7314-D67F-2FA5D3949563}"/>
                </a:ext>
              </a:extLst>
            </p:cNvPr>
            <p:cNvSpPr txBox="1"/>
            <p:nvPr/>
          </p:nvSpPr>
          <p:spPr>
            <a:xfrm>
              <a:off x="6376137" y="5198142"/>
              <a:ext cx="3278763" cy="1593233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/>
                  <a:ea typeface="+mn-ea"/>
                  <a:cs typeface="Mongolian Baiti"/>
                </a:rPr>
                <a:t>Sistemas “legacy” de bibliotecas </a:t>
              </a:r>
              <a:r>
                <a:rPr lang="en-US" sz="2400" b="1" dirty="0" err="1">
                  <a:solidFill>
                    <a:schemeClr val="tx2"/>
                  </a:solidFill>
                  <a:latin typeface="Mongolian Baiti"/>
                  <a:cs typeface="Mongolian Baiti"/>
                </a:rPr>
                <a:t>carecem</a:t>
              </a:r>
              <a:r>
                <a:rPr lang="en-US" sz="2400" b="1" dirty="0">
                  <a:solidFill>
                    <a:schemeClr val="tx2"/>
                  </a:solidFill>
                  <a:latin typeface="Mongolian Baiti"/>
                  <a:cs typeface="Mongolian Baiti"/>
                </a:rPr>
                <a:t> de </a:t>
              </a:r>
              <a:r>
                <a:rPr lang="en-US" sz="2400" b="1" dirty="0" err="1">
                  <a:solidFill>
                    <a:schemeClr val="tx2"/>
                  </a:solidFill>
                  <a:latin typeface="Mongolian Baiti"/>
                  <a:cs typeface="Mongolian Baiti"/>
                </a:rPr>
                <a:t>novos</a:t>
              </a:r>
              <a:r>
                <a:rPr lang="en-US" sz="2400" b="1" dirty="0">
                  <a:solidFill>
                    <a:schemeClr val="tx2"/>
                  </a:solidFill>
                  <a:latin typeface="Mongolian Baiti"/>
                  <a:cs typeface="Mongolian Baiti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Mongolian Baiti"/>
                  <a:cs typeface="Mongolian Baiti"/>
                </a:rPr>
                <a:t>desenvolvimentos</a:t>
              </a:r>
              <a:r>
                <a:rPr lang="en-US" sz="2400" b="1" dirty="0">
                  <a:solidFill>
                    <a:schemeClr val="tx2"/>
                  </a:solidFill>
                  <a:latin typeface="Mongolian Baiti"/>
                  <a:cs typeface="Mongolian Baiti"/>
                </a:rPr>
                <a:t> e </a:t>
              </a:r>
              <a:r>
                <a:rPr lang="en-US" sz="2400" b="1" dirty="0" err="1">
                  <a:solidFill>
                    <a:schemeClr val="tx2"/>
                  </a:solidFill>
                  <a:latin typeface="Mongolian Baiti"/>
                  <a:cs typeface="Mongolian Baiti"/>
                </a:rPr>
                <a:t>inovação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golian Baiti"/>
                <a:ea typeface="+mn-ea"/>
                <a:cs typeface="Mongolian Baiti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ADFA5-CB32-D704-9B94-E3CBCF3DED09}"/>
              </a:ext>
            </a:extLst>
          </p:cNvPr>
          <p:cNvSpPr/>
          <p:nvPr/>
        </p:nvSpPr>
        <p:spPr>
          <a:xfrm>
            <a:off x="-1" y="1"/>
            <a:ext cx="4460625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A6433-707D-FF85-AF25-A61E1FBC3584}"/>
              </a:ext>
            </a:extLst>
          </p:cNvPr>
          <p:cNvSpPr txBox="1"/>
          <p:nvPr/>
        </p:nvSpPr>
        <p:spPr>
          <a:xfrm>
            <a:off x="113216" y="2296483"/>
            <a:ext cx="4460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otimiza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eficiências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 no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fluxo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 de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trabalho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 das bibliotecas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CA716DD-DA9A-2E15-E7DD-E7DC2CF64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4" y="562556"/>
            <a:ext cx="3159861" cy="160044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7713ED-8F24-210B-3183-EF90F9FA387F}"/>
              </a:ext>
            </a:extLst>
          </p:cNvPr>
          <p:cNvGrpSpPr/>
          <p:nvPr/>
        </p:nvGrpSpPr>
        <p:grpSpPr>
          <a:xfrm>
            <a:off x="3602652" y="3475217"/>
            <a:ext cx="3330053" cy="1731616"/>
            <a:chOff x="558780" y="2230166"/>
            <a:chExt cx="3330053" cy="139965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3B1C6E28-4000-29B4-0F37-792A63F15138}"/>
                </a:ext>
              </a:extLst>
            </p:cNvPr>
            <p:cNvSpPr/>
            <p:nvPr/>
          </p:nvSpPr>
          <p:spPr>
            <a:xfrm>
              <a:off x="558780" y="2230166"/>
              <a:ext cx="3330053" cy="1399653"/>
            </a:xfrm>
            <a:prstGeom prst="wedgeRoundRectCallout">
              <a:avLst>
                <a:gd name="adj1" fmla="val 63405"/>
                <a:gd name="adj2" fmla="val -53153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9283EA-131A-FB70-8D91-7FA995CED640}"/>
                </a:ext>
              </a:extLst>
            </p:cNvPr>
            <p:cNvSpPr txBox="1"/>
            <p:nvPr/>
          </p:nvSpPr>
          <p:spPr>
            <a:xfrm>
              <a:off x="618800" y="2330637"/>
              <a:ext cx="3210014" cy="1119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 panose="03000500000000000000" pitchFamily="66" charset="0"/>
                  <a:ea typeface="+mn-ea"/>
                  <a:cs typeface="Mongolian Baiti" panose="03000500000000000000" pitchFamily="66" charset="0"/>
                </a:rPr>
                <a:t>Múltiplos</a:t>
              </a: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 panose="03000500000000000000" pitchFamily="66" charset="0"/>
                  <a:ea typeface="+mn-ea"/>
                  <a:cs typeface="Mongolian Baiti" panose="03000500000000000000" pitchFamily="66" charset="0"/>
                </a:rPr>
                <a:t> </a:t>
              </a:r>
              <a:r>
                <a:rPr kumimoji="0" lang="en-US" sz="2800" b="1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 panose="03000500000000000000" pitchFamily="66" charset="0"/>
                  <a:ea typeface="+mn-ea"/>
                  <a:cs typeface="Mongolian Baiti" panose="03000500000000000000" pitchFamily="66" charset="0"/>
                </a:rPr>
                <a:t>sistemas</a:t>
              </a: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 panose="03000500000000000000" pitchFamily="66" charset="0"/>
                  <a:ea typeface="+mn-ea"/>
                  <a:cs typeface="Mongolian Baiti" panose="03000500000000000000" pitchFamily="66" charset="0"/>
                </a:rPr>
                <a:t> que </a:t>
              </a:r>
              <a:r>
                <a:rPr kumimoji="0" lang="en-US" sz="2800" b="1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 panose="03000500000000000000" pitchFamily="66" charset="0"/>
                  <a:ea typeface="+mn-ea"/>
                  <a:cs typeface="Mongolian Baiti" panose="03000500000000000000" pitchFamily="66" charset="0"/>
                </a:rPr>
                <a:t>não</a:t>
              </a: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 panose="03000500000000000000" pitchFamily="66" charset="0"/>
                  <a:ea typeface="+mn-ea"/>
                  <a:cs typeface="Mongolian Baiti" panose="03000500000000000000" pitchFamily="66" charset="0"/>
                </a:rPr>
                <a:t> </a:t>
              </a:r>
              <a:r>
                <a:rPr kumimoji="0" lang="en-US" sz="2800" b="1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 panose="03000500000000000000" pitchFamily="66" charset="0"/>
                  <a:ea typeface="+mn-ea"/>
                  <a:cs typeface="Mongolian Baiti" panose="03000500000000000000" pitchFamily="66" charset="0"/>
                </a:rPr>
                <a:t>comunicam</a:t>
              </a: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 panose="03000500000000000000" pitchFamily="66" charset="0"/>
                  <a:ea typeface="+mn-ea"/>
                  <a:cs typeface="Mongolian Baiti" panose="03000500000000000000" pitchFamily="66" charset="0"/>
                </a:rPr>
                <a:t> </a:t>
              </a:r>
              <a:r>
                <a:rPr kumimoji="0" lang="en-US" sz="2800" b="1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 panose="03000500000000000000" pitchFamily="66" charset="0"/>
                  <a:ea typeface="+mn-ea"/>
                  <a:cs typeface="Mongolian Baiti" panose="03000500000000000000" pitchFamily="66" charset="0"/>
                </a:rPr>
                <a:t>ou</a:t>
              </a: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 panose="03000500000000000000" pitchFamily="66" charset="0"/>
                  <a:ea typeface="+mn-ea"/>
                  <a:cs typeface="Mongolian Baiti" panose="03000500000000000000" pitchFamily="66" charset="0"/>
                </a:rPr>
                <a:t> </a:t>
              </a:r>
              <a:r>
                <a:rPr kumimoji="0" lang="en-US" sz="2800" b="1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 panose="03000500000000000000" pitchFamily="66" charset="0"/>
                  <a:ea typeface="+mn-ea"/>
                  <a:cs typeface="Mongolian Baiti" panose="03000500000000000000" pitchFamily="66" charset="0"/>
                </a:rPr>
                <a:t>integram</a:t>
              </a: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 panose="03000500000000000000" pitchFamily="66" charset="0"/>
                  <a:ea typeface="+mn-ea"/>
                  <a:cs typeface="Mongolian Baiti" panose="03000500000000000000" pitchFamily="66" charset="0"/>
                </a:rPr>
                <a:t> entre </a:t>
              </a:r>
              <a:r>
                <a:rPr kumimoji="0" lang="en-US" sz="2800" b="1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golian Baiti" panose="03000500000000000000" pitchFamily="66" charset="0"/>
                  <a:ea typeface="+mn-ea"/>
                  <a:cs typeface="Mongolian Baiti" panose="03000500000000000000" pitchFamily="66" charset="0"/>
                </a:rPr>
                <a:t>si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2A6D5E8-8727-0C17-204D-5F4DA70265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4025"/>
          <a:stretch/>
        </p:blipFill>
        <p:spPr>
          <a:xfrm>
            <a:off x="11062744" y="6402867"/>
            <a:ext cx="1057423" cy="383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1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91"/>
    </mc:Choice>
    <mc:Fallback xmlns="">
      <p:transition spd="slow" advTm="112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50D4-ACED-D1FC-04A3-AD0BCA53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11" y="372617"/>
            <a:ext cx="10809514" cy="1023710"/>
          </a:xfrm>
        </p:spPr>
        <p:txBody>
          <a:bodyPr/>
          <a:lstStyle/>
          <a:p>
            <a:r>
              <a:rPr lang="en-US" b="1" dirty="0"/>
              <a:t>Bibliotecas com FOLIO </a:t>
            </a:r>
            <a:br>
              <a:rPr lang="en-US" b="1" dirty="0"/>
            </a:br>
            <a:r>
              <a:rPr lang="en-US" b="1" dirty="0">
                <a:solidFill>
                  <a:srgbClr val="00B050"/>
                </a:solidFill>
              </a:rPr>
              <a:t>América do Norte (2 de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9AD3C-88A4-DAF2-47DC-E2FA554AA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0135" y="1822487"/>
            <a:ext cx="3438938" cy="45354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/>
              <a:t>Roseman University </a:t>
            </a:r>
            <a:br>
              <a:rPr lang="en-US" sz="1800" dirty="0"/>
            </a:br>
            <a:r>
              <a:rPr lang="en-US" sz="1800" dirty="0"/>
              <a:t>of Health Sciences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Skidmore College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Smith College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South College</a:t>
            </a:r>
          </a:p>
          <a:p>
            <a:pPr>
              <a:spcBef>
                <a:spcPts val="600"/>
              </a:spcBef>
            </a:pPr>
            <a:r>
              <a:rPr lang="en-US" dirty="0"/>
              <a:t>Spokane Public Library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/>
              <a:t>St Michael's College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St Thomas University (Florida)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St Vincent College</a:t>
            </a:r>
          </a:p>
          <a:p>
            <a:pPr>
              <a:spcBef>
                <a:spcPts val="600"/>
              </a:spcBef>
            </a:pPr>
            <a:r>
              <a:rPr lang="en-US" dirty="0"/>
              <a:t>Stanford University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Texas A&amp;M University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2FC87-9213-B24D-0DFB-C87F5B031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6531" y="1822487"/>
            <a:ext cx="3438938" cy="45354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/>
              <a:t>Texas Southmost College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Truman College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Truman State University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University of Alabama</a:t>
            </a:r>
          </a:p>
          <a:p>
            <a:pPr>
              <a:spcBef>
                <a:spcPts val="600"/>
              </a:spcBef>
            </a:pPr>
            <a:r>
              <a:rPr lang="en-US" dirty="0"/>
              <a:t>University of Chicago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University of Colorado Boulder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University of Massachusetts Amherst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University of Missouri Libraries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University of New England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73C28A-C3BA-BE1F-DC1B-DA53778422B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23536" y="1822487"/>
            <a:ext cx="3438938" cy="45354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/>
              <a:t>University of Notre Dame Law Library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University of Tennessee Martin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University of the Arts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Villanova University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Warner University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Washington &amp; Jefferson College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Washington College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Wellesley College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Widener University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A2E545-EF93-65D0-4C66-62017A968165}"/>
              </a:ext>
            </a:extLst>
          </p:cNvPr>
          <p:cNvGrpSpPr>
            <a:grpSpLocks noChangeAspect="1"/>
          </p:cNvGrpSpPr>
          <p:nvPr/>
        </p:nvGrpSpPr>
        <p:grpSpPr>
          <a:xfrm>
            <a:off x="8325024" y="76030"/>
            <a:ext cx="3620365" cy="1421016"/>
            <a:chOff x="592590" y="1972904"/>
            <a:chExt cx="11065814" cy="4343400"/>
          </a:xfrm>
        </p:grpSpPr>
        <p:sp>
          <p:nvSpPr>
            <p:cNvPr id="7" name="Shape 6">
              <a:extLst>
                <a:ext uri="{FF2B5EF4-FFF2-40B4-BE49-F238E27FC236}">
                  <a16:creationId xmlns:a16="http://schemas.microsoft.com/office/drawing/2014/main" id="{A30B1CFD-44B4-D08B-3980-B98C81F12F80}"/>
                </a:ext>
              </a:extLst>
            </p:cNvPr>
            <p:cNvSpPr/>
            <p:nvPr/>
          </p:nvSpPr>
          <p:spPr>
            <a:xfrm>
              <a:off x="592590" y="1972904"/>
              <a:ext cx="4538841" cy="181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extrusionOk="0">
                  <a:moveTo>
                    <a:pt x="18159" y="0"/>
                  </a:moveTo>
                  <a:cubicBezTo>
                    <a:pt x="18031" y="0"/>
                    <a:pt x="17913" y="147"/>
                    <a:pt x="17895" y="329"/>
                  </a:cubicBezTo>
                  <a:cubicBezTo>
                    <a:pt x="17878" y="512"/>
                    <a:pt x="17968" y="662"/>
                    <a:pt x="18097" y="662"/>
                  </a:cubicBezTo>
                  <a:cubicBezTo>
                    <a:pt x="18226" y="662"/>
                    <a:pt x="18344" y="512"/>
                    <a:pt x="18361" y="329"/>
                  </a:cubicBezTo>
                  <a:cubicBezTo>
                    <a:pt x="18377" y="147"/>
                    <a:pt x="18287" y="0"/>
                    <a:pt x="18159" y="0"/>
                  </a:cubicBezTo>
                  <a:close/>
                  <a:moveTo>
                    <a:pt x="18721" y="0"/>
                  </a:moveTo>
                  <a:cubicBezTo>
                    <a:pt x="18593" y="0"/>
                    <a:pt x="18476" y="147"/>
                    <a:pt x="18460" y="329"/>
                  </a:cubicBezTo>
                  <a:cubicBezTo>
                    <a:pt x="18444" y="512"/>
                    <a:pt x="18535" y="662"/>
                    <a:pt x="18664" y="662"/>
                  </a:cubicBezTo>
                  <a:cubicBezTo>
                    <a:pt x="18793" y="662"/>
                    <a:pt x="18910" y="512"/>
                    <a:pt x="18925" y="329"/>
                  </a:cubicBezTo>
                  <a:cubicBezTo>
                    <a:pt x="18940" y="147"/>
                    <a:pt x="18849" y="0"/>
                    <a:pt x="18721" y="0"/>
                  </a:cubicBezTo>
                  <a:close/>
                  <a:moveTo>
                    <a:pt x="19293" y="0"/>
                  </a:moveTo>
                  <a:cubicBezTo>
                    <a:pt x="19166" y="0"/>
                    <a:pt x="19050" y="147"/>
                    <a:pt x="19035" y="329"/>
                  </a:cubicBezTo>
                  <a:cubicBezTo>
                    <a:pt x="19020" y="512"/>
                    <a:pt x="19113" y="662"/>
                    <a:pt x="19242" y="662"/>
                  </a:cubicBezTo>
                  <a:cubicBezTo>
                    <a:pt x="19371" y="662"/>
                    <a:pt x="19487" y="512"/>
                    <a:pt x="19500" y="329"/>
                  </a:cubicBezTo>
                  <a:cubicBezTo>
                    <a:pt x="19514" y="147"/>
                    <a:pt x="19421" y="0"/>
                    <a:pt x="19293" y="0"/>
                  </a:cubicBezTo>
                  <a:close/>
                  <a:moveTo>
                    <a:pt x="19856" y="0"/>
                  </a:moveTo>
                  <a:cubicBezTo>
                    <a:pt x="19728" y="0"/>
                    <a:pt x="19613" y="147"/>
                    <a:pt x="19600" y="329"/>
                  </a:cubicBezTo>
                  <a:cubicBezTo>
                    <a:pt x="19586" y="512"/>
                    <a:pt x="19680" y="662"/>
                    <a:pt x="19809" y="662"/>
                  </a:cubicBezTo>
                  <a:cubicBezTo>
                    <a:pt x="19938" y="662"/>
                    <a:pt x="20053" y="512"/>
                    <a:pt x="20065" y="329"/>
                  </a:cubicBezTo>
                  <a:cubicBezTo>
                    <a:pt x="20077" y="147"/>
                    <a:pt x="19984" y="0"/>
                    <a:pt x="19856" y="0"/>
                  </a:cubicBezTo>
                  <a:close/>
                  <a:moveTo>
                    <a:pt x="16937" y="810"/>
                  </a:moveTo>
                  <a:cubicBezTo>
                    <a:pt x="16808" y="810"/>
                    <a:pt x="16686" y="961"/>
                    <a:pt x="16665" y="1147"/>
                  </a:cubicBezTo>
                  <a:cubicBezTo>
                    <a:pt x="16644" y="1335"/>
                    <a:pt x="16733" y="1487"/>
                    <a:pt x="16863" y="1487"/>
                  </a:cubicBezTo>
                  <a:cubicBezTo>
                    <a:pt x="16994" y="1487"/>
                    <a:pt x="17115" y="1335"/>
                    <a:pt x="17135" y="1147"/>
                  </a:cubicBezTo>
                  <a:cubicBezTo>
                    <a:pt x="17155" y="961"/>
                    <a:pt x="17066" y="810"/>
                    <a:pt x="16937" y="810"/>
                  </a:cubicBezTo>
                  <a:close/>
                  <a:moveTo>
                    <a:pt x="17509" y="810"/>
                  </a:moveTo>
                  <a:cubicBezTo>
                    <a:pt x="17380" y="810"/>
                    <a:pt x="17260" y="961"/>
                    <a:pt x="17240" y="1147"/>
                  </a:cubicBezTo>
                  <a:cubicBezTo>
                    <a:pt x="17220" y="1335"/>
                    <a:pt x="17310" y="1487"/>
                    <a:pt x="17441" y="1487"/>
                  </a:cubicBezTo>
                  <a:cubicBezTo>
                    <a:pt x="17571" y="1487"/>
                    <a:pt x="17692" y="1335"/>
                    <a:pt x="17711" y="1147"/>
                  </a:cubicBezTo>
                  <a:cubicBezTo>
                    <a:pt x="17729" y="961"/>
                    <a:pt x="17639" y="810"/>
                    <a:pt x="17509" y="810"/>
                  </a:cubicBezTo>
                  <a:close/>
                  <a:moveTo>
                    <a:pt x="18081" y="810"/>
                  </a:moveTo>
                  <a:cubicBezTo>
                    <a:pt x="17952" y="810"/>
                    <a:pt x="17833" y="961"/>
                    <a:pt x="17815" y="1147"/>
                  </a:cubicBezTo>
                  <a:cubicBezTo>
                    <a:pt x="17796" y="1335"/>
                    <a:pt x="17888" y="1487"/>
                    <a:pt x="18018" y="1487"/>
                  </a:cubicBezTo>
                  <a:cubicBezTo>
                    <a:pt x="18149" y="1487"/>
                    <a:pt x="18268" y="1335"/>
                    <a:pt x="18285" y="1147"/>
                  </a:cubicBezTo>
                  <a:cubicBezTo>
                    <a:pt x="18302" y="961"/>
                    <a:pt x="18211" y="810"/>
                    <a:pt x="18081" y="810"/>
                  </a:cubicBezTo>
                  <a:close/>
                  <a:moveTo>
                    <a:pt x="18654" y="810"/>
                  </a:moveTo>
                  <a:cubicBezTo>
                    <a:pt x="18524" y="810"/>
                    <a:pt x="18406" y="961"/>
                    <a:pt x="18390" y="1147"/>
                  </a:cubicBezTo>
                  <a:cubicBezTo>
                    <a:pt x="18373" y="1335"/>
                    <a:pt x="18465" y="1487"/>
                    <a:pt x="18595" y="1487"/>
                  </a:cubicBezTo>
                  <a:cubicBezTo>
                    <a:pt x="18726" y="1487"/>
                    <a:pt x="18845" y="1335"/>
                    <a:pt x="18860" y="1147"/>
                  </a:cubicBezTo>
                  <a:cubicBezTo>
                    <a:pt x="18876" y="961"/>
                    <a:pt x="18783" y="810"/>
                    <a:pt x="18654" y="810"/>
                  </a:cubicBezTo>
                  <a:close/>
                  <a:moveTo>
                    <a:pt x="19226" y="810"/>
                  </a:moveTo>
                  <a:cubicBezTo>
                    <a:pt x="19097" y="810"/>
                    <a:pt x="18980" y="961"/>
                    <a:pt x="18964" y="1147"/>
                  </a:cubicBezTo>
                  <a:cubicBezTo>
                    <a:pt x="18949" y="1335"/>
                    <a:pt x="19043" y="1487"/>
                    <a:pt x="19173" y="1487"/>
                  </a:cubicBezTo>
                  <a:cubicBezTo>
                    <a:pt x="19304" y="1487"/>
                    <a:pt x="19421" y="1335"/>
                    <a:pt x="19435" y="1147"/>
                  </a:cubicBezTo>
                  <a:cubicBezTo>
                    <a:pt x="19449" y="961"/>
                    <a:pt x="19355" y="810"/>
                    <a:pt x="19226" y="810"/>
                  </a:cubicBezTo>
                  <a:close/>
                  <a:moveTo>
                    <a:pt x="19799" y="810"/>
                  </a:moveTo>
                  <a:cubicBezTo>
                    <a:pt x="19669" y="810"/>
                    <a:pt x="19553" y="961"/>
                    <a:pt x="19539" y="1147"/>
                  </a:cubicBezTo>
                  <a:cubicBezTo>
                    <a:pt x="19526" y="1335"/>
                    <a:pt x="19620" y="1487"/>
                    <a:pt x="19751" y="1487"/>
                  </a:cubicBezTo>
                  <a:cubicBezTo>
                    <a:pt x="19881" y="1487"/>
                    <a:pt x="19997" y="1335"/>
                    <a:pt x="20010" y="1147"/>
                  </a:cubicBezTo>
                  <a:cubicBezTo>
                    <a:pt x="20022" y="961"/>
                    <a:pt x="19928" y="810"/>
                    <a:pt x="19799" y="810"/>
                  </a:cubicBezTo>
                  <a:close/>
                  <a:moveTo>
                    <a:pt x="15686" y="1646"/>
                  </a:moveTo>
                  <a:cubicBezTo>
                    <a:pt x="15555" y="1646"/>
                    <a:pt x="15429" y="1800"/>
                    <a:pt x="15405" y="1990"/>
                  </a:cubicBezTo>
                  <a:cubicBezTo>
                    <a:pt x="15380" y="2182"/>
                    <a:pt x="15467" y="2337"/>
                    <a:pt x="15599" y="2337"/>
                  </a:cubicBezTo>
                  <a:cubicBezTo>
                    <a:pt x="15731" y="2337"/>
                    <a:pt x="15857" y="2182"/>
                    <a:pt x="15880" y="1990"/>
                  </a:cubicBezTo>
                  <a:cubicBezTo>
                    <a:pt x="15903" y="1800"/>
                    <a:pt x="15816" y="1646"/>
                    <a:pt x="15686" y="1646"/>
                  </a:cubicBezTo>
                  <a:close/>
                  <a:moveTo>
                    <a:pt x="16258" y="1646"/>
                  </a:moveTo>
                  <a:cubicBezTo>
                    <a:pt x="16127" y="1646"/>
                    <a:pt x="16002" y="1800"/>
                    <a:pt x="15979" y="1990"/>
                  </a:cubicBezTo>
                  <a:cubicBezTo>
                    <a:pt x="15956" y="2182"/>
                    <a:pt x="16045" y="2337"/>
                    <a:pt x="16177" y="2337"/>
                  </a:cubicBezTo>
                  <a:cubicBezTo>
                    <a:pt x="16308" y="2337"/>
                    <a:pt x="16433" y="2182"/>
                    <a:pt x="16455" y="1990"/>
                  </a:cubicBezTo>
                  <a:cubicBezTo>
                    <a:pt x="16477" y="1800"/>
                    <a:pt x="16388" y="1646"/>
                    <a:pt x="16258" y="1646"/>
                  </a:cubicBezTo>
                  <a:close/>
                  <a:moveTo>
                    <a:pt x="16840" y="1646"/>
                  </a:moveTo>
                  <a:cubicBezTo>
                    <a:pt x="16709" y="1646"/>
                    <a:pt x="16586" y="1800"/>
                    <a:pt x="16564" y="1990"/>
                  </a:cubicBezTo>
                  <a:cubicBezTo>
                    <a:pt x="16543" y="2182"/>
                    <a:pt x="16632" y="2337"/>
                    <a:pt x="16764" y="2337"/>
                  </a:cubicBezTo>
                  <a:cubicBezTo>
                    <a:pt x="16896" y="2337"/>
                    <a:pt x="17019" y="2182"/>
                    <a:pt x="17040" y="1990"/>
                  </a:cubicBezTo>
                  <a:cubicBezTo>
                    <a:pt x="17060" y="1800"/>
                    <a:pt x="16970" y="1646"/>
                    <a:pt x="16840" y="1646"/>
                  </a:cubicBezTo>
                  <a:close/>
                  <a:moveTo>
                    <a:pt x="17422" y="1646"/>
                  </a:moveTo>
                  <a:cubicBezTo>
                    <a:pt x="17291" y="1646"/>
                    <a:pt x="17169" y="1800"/>
                    <a:pt x="17149" y="1990"/>
                  </a:cubicBezTo>
                  <a:cubicBezTo>
                    <a:pt x="17129" y="2182"/>
                    <a:pt x="17220" y="2337"/>
                    <a:pt x="17352" y="2337"/>
                  </a:cubicBezTo>
                  <a:cubicBezTo>
                    <a:pt x="17484" y="2337"/>
                    <a:pt x="17606" y="2182"/>
                    <a:pt x="17625" y="1990"/>
                  </a:cubicBezTo>
                  <a:cubicBezTo>
                    <a:pt x="17644" y="1800"/>
                    <a:pt x="17553" y="1646"/>
                    <a:pt x="17422" y="1646"/>
                  </a:cubicBezTo>
                  <a:close/>
                  <a:moveTo>
                    <a:pt x="18004" y="1646"/>
                  </a:moveTo>
                  <a:cubicBezTo>
                    <a:pt x="17874" y="1646"/>
                    <a:pt x="17753" y="1800"/>
                    <a:pt x="17734" y="1990"/>
                  </a:cubicBezTo>
                  <a:cubicBezTo>
                    <a:pt x="17716" y="2182"/>
                    <a:pt x="17808" y="2337"/>
                    <a:pt x="17940" y="2337"/>
                  </a:cubicBezTo>
                  <a:cubicBezTo>
                    <a:pt x="18071" y="2337"/>
                    <a:pt x="18192" y="2182"/>
                    <a:pt x="18210" y="1990"/>
                  </a:cubicBezTo>
                  <a:cubicBezTo>
                    <a:pt x="18227" y="1800"/>
                    <a:pt x="18135" y="1646"/>
                    <a:pt x="18004" y="1646"/>
                  </a:cubicBezTo>
                  <a:close/>
                  <a:moveTo>
                    <a:pt x="18587" y="1646"/>
                  </a:moveTo>
                  <a:cubicBezTo>
                    <a:pt x="18456" y="1646"/>
                    <a:pt x="18336" y="1800"/>
                    <a:pt x="18319" y="1990"/>
                  </a:cubicBezTo>
                  <a:cubicBezTo>
                    <a:pt x="18302" y="2182"/>
                    <a:pt x="18395" y="2337"/>
                    <a:pt x="18527" y="2337"/>
                  </a:cubicBezTo>
                  <a:cubicBezTo>
                    <a:pt x="18659" y="2337"/>
                    <a:pt x="18779" y="2182"/>
                    <a:pt x="18795" y="1990"/>
                  </a:cubicBezTo>
                  <a:cubicBezTo>
                    <a:pt x="18811" y="1800"/>
                    <a:pt x="18717" y="1646"/>
                    <a:pt x="18587" y="1646"/>
                  </a:cubicBezTo>
                  <a:close/>
                  <a:moveTo>
                    <a:pt x="19159" y="1646"/>
                  </a:moveTo>
                  <a:cubicBezTo>
                    <a:pt x="19028" y="1646"/>
                    <a:pt x="18909" y="1800"/>
                    <a:pt x="18894" y="1990"/>
                  </a:cubicBezTo>
                  <a:cubicBezTo>
                    <a:pt x="18878" y="2182"/>
                    <a:pt x="18972" y="2337"/>
                    <a:pt x="19104" y="2337"/>
                  </a:cubicBezTo>
                  <a:cubicBezTo>
                    <a:pt x="19236" y="2337"/>
                    <a:pt x="19355" y="2182"/>
                    <a:pt x="19369" y="1990"/>
                  </a:cubicBezTo>
                  <a:cubicBezTo>
                    <a:pt x="19384" y="1800"/>
                    <a:pt x="19289" y="1646"/>
                    <a:pt x="19159" y="1646"/>
                  </a:cubicBezTo>
                  <a:close/>
                  <a:moveTo>
                    <a:pt x="19741" y="1646"/>
                  </a:moveTo>
                  <a:cubicBezTo>
                    <a:pt x="19610" y="1646"/>
                    <a:pt x="19493" y="1800"/>
                    <a:pt x="19479" y="1990"/>
                  </a:cubicBezTo>
                  <a:cubicBezTo>
                    <a:pt x="19465" y="2182"/>
                    <a:pt x="19560" y="2337"/>
                    <a:pt x="19692" y="2337"/>
                  </a:cubicBezTo>
                  <a:cubicBezTo>
                    <a:pt x="19824" y="2337"/>
                    <a:pt x="19942" y="2182"/>
                    <a:pt x="19955" y="1990"/>
                  </a:cubicBezTo>
                  <a:cubicBezTo>
                    <a:pt x="19968" y="1800"/>
                    <a:pt x="19872" y="1646"/>
                    <a:pt x="19741" y="1646"/>
                  </a:cubicBezTo>
                  <a:close/>
                  <a:moveTo>
                    <a:pt x="20323" y="1646"/>
                  </a:moveTo>
                  <a:cubicBezTo>
                    <a:pt x="20193" y="1646"/>
                    <a:pt x="20077" y="1800"/>
                    <a:pt x="20064" y="1990"/>
                  </a:cubicBezTo>
                  <a:cubicBezTo>
                    <a:pt x="20052" y="2182"/>
                    <a:pt x="20148" y="2337"/>
                    <a:pt x="20280" y="2337"/>
                  </a:cubicBezTo>
                  <a:cubicBezTo>
                    <a:pt x="20412" y="2337"/>
                    <a:pt x="20528" y="2182"/>
                    <a:pt x="20540" y="1990"/>
                  </a:cubicBezTo>
                  <a:cubicBezTo>
                    <a:pt x="20551" y="1800"/>
                    <a:pt x="20454" y="1646"/>
                    <a:pt x="20323" y="1646"/>
                  </a:cubicBezTo>
                  <a:close/>
                  <a:moveTo>
                    <a:pt x="20906" y="1646"/>
                  </a:moveTo>
                  <a:cubicBezTo>
                    <a:pt x="20775" y="1646"/>
                    <a:pt x="20660" y="1800"/>
                    <a:pt x="20649" y="1990"/>
                  </a:cubicBezTo>
                  <a:cubicBezTo>
                    <a:pt x="20638" y="2182"/>
                    <a:pt x="20736" y="2337"/>
                    <a:pt x="20868" y="2337"/>
                  </a:cubicBezTo>
                  <a:cubicBezTo>
                    <a:pt x="21000" y="2337"/>
                    <a:pt x="21114" y="2182"/>
                    <a:pt x="21124" y="1990"/>
                  </a:cubicBezTo>
                  <a:cubicBezTo>
                    <a:pt x="21134" y="1800"/>
                    <a:pt x="21036" y="1646"/>
                    <a:pt x="20906" y="1646"/>
                  </a:cubicBezTo>
                  <a:close/>
                  <a:moveTo>
                    <a:pt x="8535" y="2482"/>
                  </a:moveTo>
                  <a:cubicBezTo>
                    <a:pt x="8403" y="2482"/>
                    <a:pt x="8261" y="2639"/>
                    <a:pt x="8218" y="2834"/>
                  </a:cubicBezTo>
                  <a:cubicBezTo>
                    <a:pt x="8174" y="3029"/>
                    <a:pt x="8247" y="3189"/>
                    <a:pt x="8380" y="3189"/>
                  </a:cubicBezTo>
                  <a:cubicBezTo>
                    <a:pt x="8514" y="3189"/>
                    <a:pt x="8657" y="3029"/>
                    <a:pt x="8699" y="2834"/>
                  </a:cubicBezTo>
                  <a:cubicBezTo>
                    <a:pt x="8741" y="2639"/>
                    <a:pt x="8667" y="2482"/>
                    <a:pt x="8535" y="2482"/>
                  </a:cubicBezTo>
                  <a:close/>
                  <a:moveTo>
                    <a:pt x="9127" y="2482"/>
                  </a:moveTo>
                  <a:cubicBezTo>
                    <a:pt x="8995" y="2482"/>
                    <a:pt x="8854" y="2639"/>
                    <a:pt x="8812" y="2834"/>
                  </a:cubicBezTo>
                  <a:cubicBezTo>
                    <a:pt x="8770" y="3029"/>
                    <a:pt x="8844" y="3189"/>
                    <a:pt x="8978" y="3189"/>
                  </a:cubicBezTo>
                  <a:cubicBezTo>
                    <a:pt x="9111" y="3189"/>
                    <a:pt x="9253" y="3029"/>
                    <a:pt x="9293" y="2834"/>
                  </a:cubicBezTo>
                  <a:cubicBezTo>
                    <a:pt x="9334" y="2639"/>
                    <a:pt x="9259" y="2482"/>
                    <a:pt x="9127" y="2482"/>
                  </a:cubicBezTo>
                  <a:close/>
                  <a:moveTo>
                    <a:pt x="9709" y="2482"/>
                  </a:moveTo>
                  <a:cubicBezTo>
                    <a:pt x="9576" y="2482"/>
                    <a:pt x="9437" y="2639"/>
                    <a:pt x="9397" y="2834"/>
                  </a:cubicBezTo>
                  <a:cubicBezTo>
                    <a:pt x="9356" y="3029"/>
                    <a:pt x="9431" y="3189"/>
                    <a:pt x="9565" y="3189"/>
                  </a:cubicBezTo>
                  <a:cubicBezTo>
                    <a:pt x="9698" y="3189"/>
                    <a:pt x="9839" y="3029"/>
                    <a:pt x="9878" y="2834"/>
                  </a:cubicBezTo>
                  <a:cubicBezTo>
                    <a:pt x="9917" y="2639"/>
                    <a:pt x="9841" y="2482"/>
                    <a:pt x="9709" y="2482"/>
                  </a:cubicBezTo>
                  <a:close/>
                  <a:moveTo>
                    <a:pt x="10301" y="2482"/>
                  </a:moveTo>
                  <a:cubicBezTo>
                    <a:pt x="10168" y="2482"/>
                    <a:pt x="10030" y="2639"/>
                    <a:pt x="9991" y="2834"/>
                  </a:cubicBezTo>
                  <a:cubicBezTo>
                    <a:pt x="9953" y="3029"/>
                    <a:pt x="10029" y="3189"/>
                    <a:pt x="10162" y="3189"/>
                  </a:cubicBezTo>
                  <a:cubicBezTo>
                    <a:pt x="10296" y="3189"/>
                    <a:pt x="10435" y="3029"/>
                    <a:pt x="10472" y="2834"/>
                  </a:cubicBezTo>
                  <a:cubicBezTo>
                    <a:pt x="10510" y="2639"/>
                    <a:pt x="10433" y="2482"/>
                    <a:pt x="10301" y="2482"/>
                  </a:cubicBezTo>
                  <a:close/>
                  <a:moveTo>
                    <a:pt x="10882" y="2482"/>
                  </a:moveTo>
                  <a:cubicBezTo>
                    <a:pt x="10750" y="2482"/>
                    <a:pt x="10613" y="2639"/>
                    <a:pt x="10576" y="2834"/>
                  </a:cubicBezTo>
                  <a:cubicBezTo>
                    <a:pt x="10538" y="3029"/>
                    <a:pt x="10617" y="3189"/>
                    <a:pt x="10750" y="3189"/>
                  </a:cubicBezTo>
                  <a:cubicBezTo>
                    <a:pt x="10883" y="3189"/>
                    <a:pt x="11021" y="3029"/>
                    <a:pt x="11057" y="2834"/>
                  </a:cubicBezTo>
                  <a:cubicBezTo>
                    <a:pt x="11093" y="2639"/>
                    <a:pt x="11015" y="2482"/>
                    <a:pt x="10882" y="2482"/>
                  </a:cubicBezTo>
                  <a:close/>
                  <a:moveTo>
                    <a:pt x="11474" y="2482"/>
                  </a:moveTo>
                  <a:cubicBezTo>
                    <a:pt x="11342" y="2482"/>
                    <a:pt x="11206" y="2639"/>
                    <a:pt x="11170" y="2834"/>
                  </a:cubicBezTo>
                  <a:cubicBezTo>
                    <a:pt x="11135" y="3029"/>
                    <a:pt x="11214" y="3189"/>
                    <a:pt x="11347" y="3189"/>
                  </a:cubicBezTo>
                  <a:cubicBezTo>
                    <a:pt x="11481" y="3189"/>
                    <a:pt x="11617" y="3029"/>
                    <a:pt x="11651" y="2834"/>
                  </a:cubicBezTo>
                  <a:cubicBezTo>
                    <a:pt x="11686" y="2639"/>
                    <a:pt x="11606" y="2482"/>
                    <a:pt x="11474" y="2482"/>
                  </a:cubicBezTo>
                  <a:close/>
                  <a:moveTo>
                    <a:pt x="14986" y="2482"/>
                  </a:moveTo>
                  <a:cubicBezTo>
                    <a:pt x="14854" y="2482"/>
                    <a:pt x="14725" y="2639"/>
                    <a:pt x="14699" y="2834"/>
                  </a:cubicBezTo>
                  <a:cubicBezTo>
                    <a:pt x="14672" y="3029"/>
                    <a:pt x="14759" y="3189"/>
                    <a:pt x="14892" y="3189"/>
                  </a:cubicBezTo>
                  <a:cubicBezTo>
                    <a:pt x="15026" y="3189"/>
                    <a:pt x="15155" y="3029"/>
                    <a:pt x="15180" y="2834"/>
                  </a:cubicBezTo>
                  <a:cubicBezTo>
                    <a:pt x="15205" y="2639"/>
                    <a:pt x="15118" y="2482"/>
                    <a:pt x="14986" y="2482"/>
                  </a:cubicBezTo>
                  <a:close/>
                  <a:moveTo>
                    <a:pt x="15578" y="2482"/>
                  </a:moveTo>
                  <a:cubicBezTo>
                    <a:pt x="15446" y="2482"/>
                    <a:pt x="15319" y="2639"/>
                    <a:pt x="15294" y="2834"/>
                  </a:cubicBezTo>
                  <a:cubicBezTo>
                    <a:pt x="15269" y="3029"/>
                    <a:pt x="15356" y="3189"/>
                    <a:pt x="15490" y="3189"/>
                  </a:cubicBezTo>
                  <a:cubicBezTo>
                    <a:pt x="15623" y="3189"/>
                    <a:pt x="15751" y="3029"/>
                    <a:pt x="15775" y="2834"/>
                  </a:cubicBezTo>
                  <a:cubicBezTo>
                    <a:pt x="15799" y="2639"/>
                    <a:pt x="15711" y="2482"/>
                    <a:pt x="15578" y="2482"/>
                  </a:cubicBezTo>
                  <a:close/>
                  <a:moveTo>
                    <a:pt x="16161" y="2482"/>
                  </a:moveTo>
                  <a:cubicBezTo>
                    <a:pt x="16028" y="2482"/>
                    <a:pt x="15902" y="2639"/>
                    <a:pt x="15879" y="2834"/>
                  </a:cubicBezTo>
                  <a:cubicBezTo>
                    <a:pt x="15855" y="3029"/>
                    <a:pt x="15944" y="3189"/>
                    <a:pt x="16078" y="3189"/>
                  </a:cubicBezTo>
                  <a:cubicBezTo>
                    <a:pt x="16211" y="3189"/>
                    <a:pt x="16337" y="3029"/>
                    <a:pt x="16360" y="2834"/>
                  </a:cubicBezTo>
                  <a:cubicBezTo>
                    <a:pt x="16382" y="2639"/>
                    <a:pt x="16293" y="2482"/>
                    <a:pt x="16161" y="2482"/>
                  </a:cubicBezTo>
                  <a:close/>
                  <a:moveTo>
                    <a:pt x="16752" y="2482"/>
                  </a:moveTo>
                  <a:cubicBezTo>
                    <a:pt x="16620" y="2482"/>
                    <a:pt x="16496" y="2639"/>
                    <a:pt x="16474" y="2834"/>
                  </a:cubicBezTo>
                  <a:cubicBezTo>
                    <a:pt x="16452" y="3029"/>
                    <a:pt x="16542" y="3189"/>
                    <a:pt x="16675" y="3189"/>
                  </a:cubicBezTo>
                  <a:cubicBezTo>
                    <a:pt x="16809" y="3189"/>
                    <a:pt x="16934" y="3029"/>
                    <a:pt x="16955" y="2834"/>
                  </a:cubicBezTo>
                  <a:cubicBezTo>
                    <a:pt x="16975" y="2639"/>
                    <a:pt x="16885" y="2482"/>
                    <a:pt x="16752" y="2482"/>
                  </a:cubicBezTo>
                  <a:close/>
                  <a:moveTo>
                    <a:pt x="17335" y="2482"/>
                  </a:moveTo>
                  <a:cubicBezTo>
                    <a:pt x="17203" y="2482"/>
                    <a:pt x="17079" y="2639"/>
                    <a:pt x="17058" y="2834"/>
                  </a:cubicBezTo>
                  <a:cubicBezTo>
                    <a:pt x="17038" y="3029"/>
                    <a:pt x="17130" y="3189"/>
                    <a:pt x="17263" y="3189"/>
                  </a:cubicBezTo>
                  <a:cubicBezTo>
                    <a:pt x="17396" y="3189"/>
                    <a:pt x="17520" y="3029"/>
                    <a:pt x="17540" y="2834"/>
                  </a:cubicBezTo>
                  <a:cubicBezTo>
                    <a:pt x="17559" y="2639"/>
                    <a:pt x="17467" y="2482"/>
                    <a:pt x="17335" y="2482"/>
                  </a:cubicBezTo>
                  <a:close/>
                  <a:moveTo>
                    <a:pt x="17927" y="2482"/>
                  </a:moveTo>
                  <a:cubicBezTo>
                    <a:pt x="17795" y="2482"/>
                    <a:pt x="17672" y="2639"/>
                    <a:pt x="17653" y="2834"/>
                  </a:cubicBezTo>
                  <a:cubicBezTo>
                    <a:pt x="17634" y="3029"/>
                    <a:pt x="17727" y="3189"/>
                    <a:pt x="17861" y="3189"/>
                  </a:cubicBezTo>
                  <a:cubicBezTo>
                    <a:pt x="17994" y="3189"/>
                    <a:pt x="18117" y="3029"/>
                    <a:pt x="18135" y="2834"/>
                  </a:cubicBezTo>
                  <a:cubicBezTo>
                    <a:pt x="18152" y="2639"/>
                    <a:pt x="18059" y="2482"/>
                    <a:pt x="17927" y="2482"/>
                  </a:cubicBezTo>
                  <a:close/>
                  <a:moveTo>
                    <a:pt x="18509" y="2482"/>
                  </a:moveTo>
                  <a:cubicBezTo>
                    <a:pt x="18377" y="2482"/>
                    <a:pt x="18256" y="2639"/>
                    <a:pt x="18238" y="2834"/>
                  </a:cubicBezTo>
                  <a:cubicBezTo>
                    <a:pt x="18221" y="3029"/>
                    <a:pt x="18315" y="3189"/>
                    <a:pt x="18448" y="3189"/>
                  </a:cubicBezTo>
                  <a:cubicBezTo>
                    <a:pt x="18582" y="3189"/>
                    <a:pt x="18703" y="3029"/>
                    <a:pt x="18719" y="2834"/>
                  </a:cubicBezTo>
                  <a:cubicBezTo>
                    <a:pt x="18736" y="2639"/>
                    <a:pt x="18642" y="2482"/>
                    <a:pt x="18509" y="2482"/>
                  </a:cubicBezTo>
                  <a:close/>
                  <a:moveTo>
                    <a:pt x="19102" y="2482"/>
                  </a:moveTo>
                  <a:cubicBezTo>
                    <a:pt x="18969" y="2482"/>
                    <a:pt x="18849" y="2639"/>
                    <a:pt x="18834" y="2834"/>
                  </a:cubicBezTo>
                  <a:cubicBezTo>
                    <a:pt x="18818" y="3029"/>
                    <a:pt x="18913" y="3189"/>
                    <a:pt x="19046" y="3189"/>
                  </a:cubicBezTo>
                  <a:cubicBezTo>
                    <a:pt x="19180" y="3189"/>
                    <a:pt x="19300" y="3029"/>
                    <a:pt x="19315" y="2834"/>
                  </a:cubicBezTo>
                  <a:cubicBezTo>
                    <a:pt x="19329" y="2639"/>
                    <a:pt x="19234" y="2482"/>
                    <a:pt x="19102" y="2482"/>
                  </a:cubicBezTo>
                  <a:close/>
                  <a:moveTo>
                    <a:pt x="19684" y="2482"/>
                  </a:moveTo>
                  <a:cubicBezTo>
                    <a:pt x="19551" y="2482"/>
                    <a:pt x="19433" y="2639"/>
                    <a:pt x="19419" y="2834"/>
                  </a:cubicBezTo>
                  <a:cubicBezTo>
                    <a:pt x="19404" y="3029"/>
                    <a:pt x="19500" y="3189"/>
                    <a:pt x="19634" y="3189"/>
                  </a:cubicBezTo>
                  <a:cubicBezTo>
                    <a:pt x="19767" y="3189"/>
                    <a:pt x="19886" y="3029"/>
                    <a:pt x="19900" y="2834"/>
                  </a:cubicBezTo>
                  <a:cubicBezTo>
                    <a:pt x="19913" y="2639"/>
                    <a:pt x="19816" y="2482"/>
                    <a:pt x="19684" y="2482"/>
                  </a:cubicBezTo>
                  <a:close/>
                  <a:moveTo>
                    <a:pt x="20266" y="2482"/>
                  </a:moveTo>
                  <a:cubicBezTo>
                    <a:pt x="20134" y="2482"/>
                    <a:pt x="20016" y="2639"/>
                    <a:pt x="20004" y="2834"/>
                  </a:cubicBezTo>
                  <a:cubicBezTo>
                    <a:pt x="19991" y="3029"/>
                    <a:pt x="20088" y="3189"/>
                    <a:pt x="20222" y="3189"/>
                  </a:cubicBezTo>
                  <a:cubicBezTo>
                    <a:pt x="20355" y="3189"/>
                    <a:pt x="20473" y="3029"/>
                    <a:pt x="20485" y="2834"/>
                  </a:cubicBezTo>
                  <a:cubicBezTo>
                    <a:pt x="20496" y="2639"/>
                    <a:pt x="20398" y="2482"/>
                    <a:pt x="20266" y="2482"/>
                  </a:cubicBezTo>
                  <a:close/>
                  <a:moveTo>
                    <a:pt x="7757" y="3368"/>
                  </a:moveTo>
                  <a:cubicBezTo>
                    <a:pt x="7623" y="3368"/>
                    <a:pt x="7477" y="3529"/>
                    <a:pt x="7432" y="3728"/>
                  </a:cubicBezTo>
                  <a:cubicBezTo>
                    <a:pt x="7386" y="3928"/>
                    <a:pt x="7458" y="4091"/>
                    <a:pt x="7593" y="4091"/>
                  </a:cubicBezTo>
                  <a:cubicBezTo>
                    <a:pt x="7728" y="4091"/>
                    <a:pt x="7874" y="3928"/>
                    <a:pt x="7918" y="3728"/>
                  </a:cubicBezTo>
                  <a:cubicBezTo>
                    <a:pt x="7963" y="3529"/>
                    <a:pt x="7890" y="3368"/>
                    <a:pt x="7757" y="3368"/>
                  </a:cubicBezTo>
                  <a:close/>
                  <a:moveTo>
                    <a:pt x="8348" y="3368"/>
                  </a:moveTo>
                  <a:cubicBezTo>
                    <a:pt x="8214" y="3368"/>
                    <a:pt x="8070" y="3529"/>
                    <a:pt x="8026" y="3728"/>
                  </a:cubicBezTo>
                  <a:cubicBezTo>
                    <a:pt x="7982" y="3928"/>
                    <a:pt x="8055" y="4091"/>
                    <a:pt x="8190" y="4091"/>
                  </a:cubicBezTo>
                  <a:cubicBezTo>
                    <a:pt x="8325" y="4091"/>
                    <a:pt x="8470" y="3928"/>
                    <a:pt x="8513" y="3728"/>
                  </a:cubicBezTo>
                  <a:cubicBezTo>
                    <a:pt x="8556" y="3529"/>
                    <a:pt x="8482" y="3368"/>
                    <a:pt x="8348" y="3368"/>
                  </a:cubicBezTo>
                  <a:close/>
                  <a:moveTo>
                    <a:pt x="8940" y="3368"/>
                  </a:moveTo>
                  <a:cubicBezTo>
                    <a:pt x="8806" y="3368"/>
                    <a:pt x="8663" y="3529"/>
                    <a:pt x="8621" y="3728"/>
                  </a:cubicBezTo>
                  <a:cubicBezTo>
                    <a:pt x="8578" y="3928"/>
                    <a:pt x="8653" y="4091"/>
                    <a:pt x="8787" y="4091"/>
                  </a:cubicBezTo>
                  <a:cubicBezTo>
                    <a:pt x="8923" y="4091"/>
                    <a:pt x="9066" y="3928"/>
                    <a:pt x="9108" y="3728"/>
                  </a:cubicBezTo>
                  <a:cubicBezTo>
                    <a:pt x="9149" y="3529"/>
                    <a:pt x="9074" y="3368"/>
                    <a:pt x="8940" y="3368"/>
                  </a:cubicBezTo>
                  <a:close/>
                  <a:moveTo>
                    <a:pt x="9532" y="3368"/>
                  </a:moveTo>
                  <a:cubicBezTo>
                    <a:pt x="9398" y="3368"/>
                    <a:pt x="9256" y="3529"/>
                    <a:pt x="9215" y="3728"/>
                  </a:cubicBezTo>
                  <a:cubicBezTo>
                    <a:pt x="9174" y="3928"/>
                    <a:pt x="9250" y="4091"/>
                    <a:pt x="9385" y="4091"/>
                  </a:cubicBezTo>
                  <a:cubicBezTo>
                    <a:pt x="9520" y="4091"/>
                    <a:pt x="9662" y="3928"/>
                    <a:pt x="9702" y="3728"/>
                  </a:cubicBezTo>
                  <a:cubicBezTo>
                    <a:pt x="9742" y="3529"/>
                    <a:pt x="9665" y="3368"/>
                    <a:pt x="9532" y="3368"/>
                  </a:cubicBezTo>
                  <a:close/>
                  <a:moveTo>
                    <a:pt x="10124" y="3368"/>
                  </a:moveTo>
                  <a:cubicBezTo>
                    <a:pt x="9990" y="3368"/>
                    <a:pt x="9849" y="3529"/>
                    <a:pt x="9810" y="3728"/>
                  </a:cubicBezTo>
                  <a:cubicBezTo>
                    <a:pt x="9770" y="3928"/>
                    <a:pt x="9847" y="4091"/>
                    <a:pt x="9982" y="4091"/>
                  </a:cubicBezTo>
                  <a:cubicBezTo>
                    <a:pt x="10117" y="4091"/>
                    <a:pt x="10258" y="3928"/>
                    <a:pt x="10297" y="3728"/>
                  </a:cubicBezTo>
                  <a:cubicBezTo>
                    <a:pt x="10335" y="3529"/>
                    <a:pt x="10257" y="3368"/>
                    <a:pt x="10124" y="3368"/>
                  </a:cubicBezTo>
                  <a:close/>
                  <a:moveTo>
                    <a:pt x="10716" y="3368"/>
                  </a:moveTo>
                  <a:cubicBezTo>
                    <a:pt x="10582" y="3368"/>
                    <a:pt x="10443" y="3529"/>
                    <a:pt x="10405" y="3728"/>
                  </a:cubicBezTo>
                  <a:cubicBezTo>
                    <a:pt x="10366" y="3928"/>
                    <a:pt x="10445" y="4091"/>
                    <a:pt x="10580" y="4091"/>
                  </a:cubicBezTo>
                  <a:cubicBezTo>
                    <a:pt x="10715" y="4091"/>
                    <a:pt x="10854" y="3928"/>
                    <a:pt x="10891" y="3728"/>
                  </a:cubicBezTo>
                  <a:cubicBezTo>
                    <a:pt x="10928" y="3529"/>
                    <a:pt x="10849" y="3368"/>
                    <a:pt x="10716" y="3368"/>
                  </a:cubicBezTo>
                  <a:close/>
                  <a:moveTo>
                    <a:pt x="11317" y="3368"/>
                  </a:moveTo>
                  <a:cubicBezTo>
                    <a:pt x="11183" y="3368"/>
                    <a:pt x="11046" y="3529"/>
                    <a:pt x="11009" y="3728"/>
                  </a:cubicBezTo>
                  <a:cubicBezTo>
                    <a:pt x="10973" y="3928"/>
                    <a:pt x="11052" y="4091"/>
                    <a:pt x="11187" y="4091"/>
                  </a:cubicBezTo>
                  <a:cubicBezTo>
                    <a:pt x="11322" y="4091"/>
                    <a:pt x="11460" y="3928"/>
                    <a:pt x="11496" y="3728"/>
                  </a:cubicBezTo>
                  <a:cubicBezTo>
                    <a:pt x="11531" y="3529"/>
                    <a:pt x="11451" y="3368"/>
                    <a:pt x="11317" y="3368"/>
                  </a:cubicBezTo>
                  <a:close/>
                  <a:moveTo>
                    <a:pt x="11909" y="3368"/>
                  </a:moveTo>
                  <a:cubicBezTo>
                    <a:pt x="11775" y="3368"/>
                    <a:pt x="11639" y="3529"/>
                    <a:pt x="11604" y="3728"/>
                  </a:cubicBezTo>
                  <a:cubicBezTo>
                    <a:pt x="11569" y="3928"/>
                    <a:pt x="11650" y="4091"/>
                    <a:pt x="11785" y="4091"/>
                  </a:cubicBezTo>
                  <a:cubicBezTo>
                    <a:pt x="11920" y="4091"/>
                    <a:pt x="12057" y="3928"/>
                    <a:pt x="12091" y="3728"/>
                  </a:cubicBezTo>
                  <a:cubicBezTo>
                    <a:pt x="12124" y="3529"/>
                    <a:pt x="12043" y="3368"/>
                    <a:pt x="11909" y="3368"/>
                  </a:cubicBezTo>
                  <a:close/>
                  <a:moveTo>
                    <a:pt x="12501" y="3368"/>
                  </a:moveTo>
                  <a:cubicBezTo>
                    <a:pt x="12368" y="3368"/>
                    <a:pt x="12232" y="3529"/>
                    <a:pt x="12199" y="3728"/>
                  </a:cubicBezTo>
                  <a:cubicBezTo>
                    <a:pt x="12165" y="3928"/>
                    <a:pt x="12248" y="4091"/>
                    <a:pt x="12383" y="4091"/>
                  </a:cubicBezTo>
                  <a:cubicBezTo>
                    <a:pt x="12518" y="4091"/>
                    <a:pt x="12653" y="3928"/>
                    <a:pt x="12685" y="3728"/>
                  </a:cubicBezTo>
                  <a:cubicBezTo>
                    <a:pt x="12718" y="3529"/>
                    <a:pt x="12635" y="3368"/>
                    <a:pt x="12501" y="3368"/>
                  </a:cubicBezTo>
                  <a:close/>
                  <a:moveTo>
                    <a:pt x="13093" y="3368"/>
                  </a:moveTo>
                  <a:cubicBezTo>
                    <a:pt x="12959" y="3368"/>
                    <a:pt x="12825" y="3529"/>
                    <a:pt x="12794" y="3728"/>
                  </a:cubicBezTo>
                  <a:cubicBezTo>
                    <a:pt x="12762" y="3928"/>
                    <a:pt x="12845" y="4091"/>
                    <a:pt x="12980" y="4091"/>
                  </a:cubicBezTo>
                  <a:cubicBezTo>
                    <a:pt x="13115" y="4091"/>
                    <a:pt x="13250" y="3928"/>
                    <a:pt x="13280" y="3728"/>
                  </a:cubicBezTo>
                  <a:cubicBezTo>
                    <a:pt x="13311" y="3529"/>
                    <a:pt x="13227" y="3368"/>
                    <a:pt x="13093" y="3368"/>
                  </a:cubicBezTo>
                  <a:close/>
                  <a:moveTo>
                    <a:pt x="13685" y="3368"/>
                  </a:moveTo>
                  <a:cubicBezTo>
                    <a:pt x="13551" y="3368"/>
                    <a:pt x="13419" y="3529"/>
                    <a:pt x="13388" y="3728"/>
                  </a:cubicBezTo>
                  <a:cubicBezTo>
                    <a:pt x="13358" y="3928"/>
                    <a:pt x="13443" y="4091"/>
                    <a:pt x="13578" y="4091"/>
                  </a:cubicBezTo>
                  <a:cubicBezTo>
                    <a:pt x="13713" y="4091"/>
                    <a:pt x="13846" y="3928"/>
                    <a:pt x="13875" y="3728"/>
                  </a:cubicBezTo>
                  <a:cubicBezTo>
                    <a:pt x="13904" y="3529"/>
                    <a:pt x="13819" y="3368"/>
                    <a:pt x="13685" y="3368"/>
                  </a:cubicBezTo>
                  <a:close/>
                  <a:moveTo>
                    <a:pt x="16063" y="3368"/>
                  </a:moveTo>
                  <a:cubicBezTo>
                    <a:pt x="15930" y="3368"/>
                    <a:pt x="15802" y="3529"/>
                    <a:pt x="15778" y="3728"/>
                  </a:cubicBezTo>
                  <a:cubicBezTo>
                    <a:pt x="15754" y="3928"/>
                    <a:pt x="15844" y="4091"/>
                    <a:pt x="15979" y="4091"/>
                  </a:cubicBezTo>
                  <a:cubicBezTo>
                    <a:pt x="16113" y="4091"/>
                    <a:pt x="16242" y="3928"/>
                    <a:pt x="16265" y="3728"/>
                  </a:cubicBezTo>
                  <a:cubicBezTo>
                    <a:pt x="16287" y="3529"/>
                    <a:pt x="16197" y="3368"/>
                    <a:pt x="16063" y="3368"/>
                  </a:cubicBezTo>
                  <a:close/>
                  <a:moveTo>
                    <a:pt x="16655" y="3368"/>
                  </a:moveTo>
                  <a:cubicBezTo>
                    <a:pt x="16521" y="3368"/>
                    <a:pt x="16395" y="3529"/>
                    <a:pt x="16373" y="3728"/>
                  </a:cubicBezTo>
                  <a:cubicBezTo>
                    <a:pt x="16350" y="3928"/>
                    <a:pt x="16441" y="4091"/>
                    <a:pt x="16576" y="4091"/>
                  </a:cubicBezTo>
                  <a:cubicBezTo>
                    <a:pt x="16711" y="4091"/>
                    <a:pt x="16838" y="3928"/>
                    <a:pt x="16859" y="3728"/>
                  </a:cubicBezTo>
                  <a:cubicBezTo>
                    <a:pt x="16881" y="3529"/>
                    <a:pt x="16789" y="3368"/>
                    <a:pt x="16655" y="3368"/>
                  </a:cubicBezTo>
                  <a:close/>
                  <a:moveTo>
                    <a:pt x="17248" y="3368"/>
                  </a:moveTo>
                  <a:cubicBezTo>
                    <a:pt x="17114" y="3368"/>
                    <a:pt x="16988" y="3529"/>
                    <a:pt x="16968" y="3728"/>
                  </a:cubicBezTo>
                  <a:cubicBezTo>
                    <a:pt x="16947" y="3928"/>
                    <a:pt x="17039" y="4091"/>
                    <a:pt x="17174" y="4091"/>
                  </a:cubicBezTo>
                  <a:cubicBezTo>
                    <a:pt x="17309" y="4091"/>
                    <a:pt x="17435" y="3928"/>
                    <a:pt x="17454" y="3728"/>
                  </a:cubicBezTo>
                  <a:cubicBezTo>
                    <a:pt x="17474" y="3529"/>
                    <a:pt x="17381" y="3368"/>
                    <a:pt x="17248" y="3368"/>
                  </a:cubicBezTo>
                  <a:close/>
                  <a:moveTo>
                    <a:pt x="17840" y="3368"/>
                  </a:moveTo>
                  <a:cubicBezTo>
                    <a:pt x="17706" y="3368"/>
                    <a:pt x="17582" y="3529"/>
                    <a:pt x="17563" y="3728"/>
                  </a:cubicBezTo>
                  <a:cubicBezTo>
                    <a:pt x="17543" y="3928"/>
                    <a:pt x="17637" y="4091"/>
                    <a:pt x="17772" y="4091"/>
                  </a:cubicBezTo>
                  <a:cubicBezTo>
                    <a:pt x="17907" y="4091"/>
                    <a:pt x="18031" y="3928"/>
                    <a:pt x="18049" y="3728"/>
                  </a:cubicBezTo>
                  <a:cubicBezTo>
                    <a:pt x="18067" y="3529"/>
                    <a:pt x="17974" y="3368"/>
                    <a:pt x="17840" y="3368"/>
                  </a:cubicBezTo>
                  <a:close/>
                  <a:moveTo>
                    <a:pt x="18432" y="3368"/>
                  </a:moveTo>
                  <a:cubicBezTo>
                    <a:pt x="18298" y="3368"/>
                    <a:pt x="18176" y="3529"/>
                    <a:pt x="18158" y="3728"/>
                  </a:cubicBezTo>
                  <a:cubicBezTo>
                    <a:pt x="18140" y="3928"/>
                    <a:pt x="18234" y="4091"/>
                    <a:pt x="18370" y="4091"/>
                  </a:cubicBezTo>
                  <a:cubicBezTo>
                    <a:pt x="18505" y="4091"/>
                    <a:pt x="18628" y="3928"/>
                    <a:pt x="18644" y="3728"/>
                  </a:cubicBezTo>
                  <a:cubicBezTo>
                    <a:pt x="18661" y="3529"/>
                    <a:pt x="18566" y="3368"/>
                    <a:pt x="18432" y="3368"/>
                  </a:cubicBezTo>
                  <a:close/>
                  <a:moveTo>
                    <a:pt x="19024" y="3368"/>
                  </a:moveTo>
                  <a:cubicBezTo>
                    <a:pt x="18891" y="3368"/>
                    <a:pt x="18769" y="3529"/>
                    <a:pt x="18753" y="3728"/>
                  </a:cubicBezTo>
                  <a:cubicBezTo>
                    <a:pt x="18736" y="3928"/>
                    <a:pt x="18833" y="4091"/>
                    <a:pt x="18968" y="4091"/>
                  </a:cubicBezTo>
                  <a:cubicBezTo>
                    <a:pt x="19103" y="4091"/>
                    <a:pt x="19224" y="3928"/>
                    <a:pt x="19239" y="3728"/>
                  </a:cubicBezTo>
                  <a:cubicBezTo>
                    <a:pt x="19254" y="3529"/>
                    <a:pt x="19158" y="3368"/>
                    <a:pt x="19024" y="3368"/>
                  </a:cubicBezTo>
                  <a:close/>
                  <a:moveTo>
                    <a:pt x="19627" y="3368"/>
                  </a:moveTo>
                  <a:cubicBezTo>
                    <a:pt x="19493" y="3368"/>
                    <a:pt x="19373" y="3529"/>
                    <a:pt x="19358" y="3728"/>
                  </a:cubicBezTo>
                  <a:cubicBezTo>
                    <a:pt x="19343" y="3928"/>
                    <a:pt x="19441" y="4091"/>
                    <a:pt x="19576" y="4091"/>
                  </a:cubicBezTo>
                  <a:cubicBezTo>
                    <a:pt x="19711" y="4091"/>
                    <a:pt x="19831" y="3928"/>
                    <a:pt x="19845" y="3728"/>
                  </a:cubicBezTo>
                  <a:cubicBezTo>
                    <a:pt x="19858" y="3529"/>
                    <a:pt x="19760" y="3368"/>
                    <a:pt x="19627" y="3368"/>
                  </a:cubicBezTo>
                  <a:close/>
                  <a:moveTo>
                    <a:pt x="20219" y="3368"/>
                  </a:moveTo>
                  <a:cubicBezTo>
                    <a:pt x="20085" y="3368"/>
                    <a:pt x="19966" y="3529"/>
                    <a:pt x="19953" y="3728"/>
                  </a:cubicBezTo>
                  <a:cubicBezTo>
                    <a:pt x="19940" y="3928"/>
                    <a:pt x="20039" y="4091"/>
                    <a:pt x="20174" y="4091"/>
                  </a:cubicBezTo>
                  <a:cubicBezTo>
                    <a:pt x="20309" y="4091"/>
                    <a:pt x="20428" y="3928"/>
                    <a:pt x="20440" y="3728"/>
                  </a:cubicBezTo>
                  <a:cubicBezTo>
                    <a:pt x="20452" y="3529"/>
                    <a:pt x="20352" y="3368"/>
                    <a:pt x="20219" y="3368"/>
                  </a:cubicBezTo>
                  <a:close/>
                  <a:moveTo>
                    <a:pt x="2146" y="4254"/>
                  </a:moveTo>
                  <a:cubicBezTo>
                    <a:pt x="2010" y="4254"/>
                    <a:pt x="1851" y="4419"/>
                    <a:pt x="1790" y="4623"/>
                  </a:cubicBezTo>
                  <a:cubicBezTo>
                    <a:pt x="1729" y="4828"/>
                    <a:pt x="1790" y="4995"/>
                    <a:pt x="1926" y="4995"/>
                  </a:cubicBezTo>
                  <a:cubicBezTo>
                    <a:pt x="2063" y="4995"/>
                    <a:pt x="2223" y="4828"/>
                    <a:pt x="2283" y="4623"/>
                  </a:cubicBezTo>
                  <a:cubicBezTo>
                    <a:pt x="2342" y="4419"/>
                    <a:pt x="2281" y="4254"/>
                    <a:pt x="2146" y="4254"/>
                  </a:cubicBezTo>
                  <a:close/>
                  <a:moveTo>
                    <a:pt x="2747" y="4254"/>
                  </a:moveTo>
                  <a:cubicBezTo>
                    <a:pt x="2612" y="4254"/>
                    <a:pt x="2454" y="4419"/>
                    <a:pt x="2395" y="4623"/>
                  </a:cubicBezTo>
                  <a:cubicBezTo>
                    <a:pt x="2335" y="4828"/>
                    <a:pt x="2397" y="4995"/>
                    <a:pt x="2533" y="4995"/>
                  </a:cubicBezTo>
                  <a:cubicBezTo>
                    <a:pt x="2670" y="4995"/>
                    <a:pt x="2829" y="4828"/>
                    <a:pt x="2887" y="4623"/>
                  </a:cubicBezTo>
                  <a:cubicBezTo>
                    <a:pt x="2945" y="4419"/>
                    <a:pt x="2883" y="4254"/>
                    <a:pt x="2747" y="4254"/>
                  </a:cubicBezTo>
                  <a:close/>
                  <a:moveTo>
                    <a:pt x="3349" y="4254"/>
                  </a:moveTo>
                  <a:cubicBezTo>
                    <a:pt x="3213" y="4254"/>
                    <a:pt x="3057" y="4419"/>
                    <a:pt x="2999" y="4623"/>
                  </a:cubicBezTo>
                  <a:cubicBezTo>
                    <a:pt x="2941" y="4828"/>
                    <a:pt x="3004" y="4995"/>
                    <a:pt x="3141" y="4995"/>
                  </a:cubicBezTo>
                  <a:cubicBezTo>
                    <a:pt x="3277" y="4995"/>
                    <a:pt x="3435" y="4828"/>
                    <a:pt x="3491" y="4623"/>
                  </a:cubicBezTo>
                  <a:cubicBezTo>
                    <a:pt x="3548" y="4419"/>
                    <a:pt x="3484" y="4254"/>
                    <a:pt x="3349" y="4254"/>
                  </a:cubicBezTo>
                  <a:close/>
                  <a:moveTo>
                    <a:pt x="3950" y="4254"/>
                  </a:moveTo>
                  <a:cubicBezTo>
                    <a:pt x="3815" y="4254"/>
                    <a:pt x="3660" y="4419"/>
                    <a:pt x="3603" y="4623"/>
                  </a:cubicBezTo>
                  <a:cubicBezTo>
                    <a:pt x="3547" y="4828"/>
                    <a:pt x="3611" y="4995"/>
                    <a:pt x="3748" y="4995"/>
                  </a:cubicBezTo>
                  <a:cubicBezTo>
                    <a:pt x="3884" y="4995"/>
                    <a:pt x="4040" y="4828"/>
                    <a:pt x="4096" y="4623"/>
                  </a:cubicBezTo>
                  <a:cubicBezTo>
                    <a:pt x="4151" y="4419"/>
                    <a:pt x="4086" y="4254"/>
                    <a:pt x="3950" y="4254"/>
                  </a:cubicBezTo>
                  <a:close/>
                  <a:moveTo>
                    <a:pt x="4552" y="4254"/>
                  </a:moveTo>
                  <a:cubicBezTo>
                    <a:pt x="4417" y="4254"/>
                    <a:pt x="4263" y="4419"/>
                    <a:pt x="4208" y="4623"/>
                  </a:cubicBezTo>
                  <a:cubicBezTo>
                    <a:pt x="4153" y="4828"/>
                    <a:pt x="4219" y="4995"/>
                    <a:pt x="4355" y="4995"/>
                  </a:cubicBezTo>
                  <a:cubicBezTo>
                    <a:pt x="4492" y="4995"/>
                    <a:pt x="4647" y="4828"/>
                    <a:pt x="4700" y="4623"/>
                  </a:cubicBezTo>
                  <a:cubicBezTo>
                    <a:pt x="4754" y="4419"/>
                    <a:pt x="4687" y="4254"/>
                    <a:pt x="4552" y="4254"/>
                  </a:cubicBezTo>
                  <a:close/>
                  <a:moveTo>
                    <a:pt x="5153" y="4254"/>
                  </a:moveTo>
                  <a:cubicBezTo>
                    <a:pt x="5018" y="4254"/>
                    <a:pt x="4865" y="4419"/>
                    <a:pt x="4812" y="4623"/>
                  </a:cubicBezTo>
                  <a:cubicBezTo>
                    <a:pt x="4759" y="4828"/>
                    <a:pt x="4826" y="4995"/>
                    <a:pt x="4963" y="4995"/>
                  </a:cubicBezTo>
                  <a:cubicBezTo>
                    <a:pt x="5099" y="4995"/>
                    <a:pt x="5252" y="4828"/>
                    <a:pt x="5305" y="4623"/>
                  </a:cubicBezTo>
                  <a:cubicBezTo>
                    <a:pt x="5356" y="4419"/>
                    <a:pt x="5288" y="4254"/>
                    <a:pt x="5153" y="4254"/>
                  </a:cubicBezTo>
                  <a:close/>
                  <a:moveTo>
                    <a:pt x="5755" y="4254"/>
                  </a:moveTo>
                  <a:cubicBezTo>
                    <a:pt x="5619" y="4254"/>
                    <a:pt x="5468" y="4419"/>
                    <a:pt x="5417" y="4623"/>
                  </a:cubicBezTo>
                  <a:cubicBezTo>
                    <a:pt x="5365" y="4828"/>
                    <a:pt x="5433" y="4995"/>
                    <a:pt x="5570" y="4995"/>
                  </a:cubicBezTo>
                  <a:cubicBezTo>
                    <a:pt x="5707" y="4995"/>
                    <a:pt x="5859" y="4828"/>
                    <a:pt x="5909" y="4623"/>
                  </a:cubicBezTo>
                  <a:cubicBezTo>
                    <a:pt x="5959" y="4419"/>
                    <a:pt x="5890" y="4254"/>
                    <a:pt x="5755" y="4254"/>
                  </a:cubicBezTo>
                  <a:close/>
                  <a:moveTo>
                    <a:pt x="6357" y="4254"/>
                  </a:moveTo>
                  <a:cubicBezTo>
                    <a:pt x="6221" y="4254"/>
                    <a:pt x="6071" y="4419"/>
                    <a:pt x="6021" y="4623"/>
                  </a:cubicBezTo>
                  <a:cubicBezTo>
                    <a:pt x="5971" y="4828"/>
                    <a:pt x="6041" y="4995"/>
                    <a:pt x="6177" y="4995"/>
                  </a:cubicBezTo>
                  <a:cubicBezTo>
                    <a:pt x="6314" y="4995"/>
                    <a:pt x="6465" y="4828"/>
                    <a:pt x="6514" y="4623"/>
                  </a:cubicBezTo>
                  <a:cubicBezTo>
                    <a:pt x="6562" y="4419"/>
                    <a:pt x="6492" y="4254"/>
                    <a:pt x="6357" y="4254"/>
                  </a:cubicBezTo>
                  <a:close/>
                  <a:moveTo>
                    <a:pt x="6948" y="4254"/>
                  </a:moveTo>
                  <a:cubicBezTo>
                    <a:pt x="6813" y="4254"/>
                    <a:pt x="6664" y="4419"/>
                    <a:pt x="6616" y="4623"/>
                  </a:cubicBezTo>
                  <a:cubicBezTo>
                    <a:pt x="6567" y="4828"/>
                    <a:pt x="6638" y="4995"/>
                    <a:pt x="6775" y="4995"/>
                  </a:cubicBezTo>
                  <a:cubicBezTo>
                    <a:pt x="6911" y="4995"/>
                    <a:pt x="7061" y="4828"/>
                    <a:pt x="7108" y="4623"/>
                  </a:cubicBezTo>
                  <a:cubicBezTo>
                    <a:pt x="7155" y="4419"/>
                    <a:pt x="7084" y="4254"/>
                    <a:pt x="6948" y="4254"/>
                  </a:cubicBezTo>
                  <a:close/>
                  <a:moveTo>
                    <a:pt x="7550" y="4254"/>
                  </a:moveTo>
                  <a:cubicBezTo>
                    <a:pt x="7414" y="4254"/>
                    <a:pt x="7267" y="4419"/>
                    <a:pt x="7220" y="4623"/>
                  </a:cubicBezTo>
                  <a:cubicBezTo>
                    <a:pt x="7173" y="4828"/>
                    <a:pt x="7246" y="4995"/>
                    <a:pt x="7382" y="4995"/>
                  </a:cubicBezTo>
                  <a:cubicBezTo>
                    <a:pt x="7519" y="4995"/>
                    <a:pt x="7667" y="4828"/>
                    <a:pt x="7713" y="4623"/>
                  </a:cubicBezTo>
                  <a:cubicBezTo>
                    <a:pt x="7758" y="4419"/>
                    <a:pt x="7685" y="4254"/>
                    <a:pt x="7550" y="4254"/>
                  </a:cubicBezTo>
                  <a:close/>
                  <a:moveTo>
                    <a:pt x="8152" y="4254"/>
                  </a:moveTo>
                  <a:cubicBezTo>
                    <a:pt x="8016" y="4254"/>
                    <a:pt x="7870" y="4419"/>
                    <a:pt x="7825" y="4623"/>
                  </a:cubicBezTo>
                  <a:cubicBezTo>
                    <a:pt x="7779" y="4828"/>
                    <a:pt x="7853" y="4995"/>
                    <a:pt x="7990" y="4995"/>
                  </a:cubicBezTo>
                  <a:cubicBezTo>
                    <a:pt x="8127" y="4995"/>
                    <a:pt x="8273" y="4828"/>
                    <a:pt x="8317" y="4623"/>
                  </a:cubicBezTo>
                  <a:cubicBezTo>
                    <a:pt x="8361" y="4419"/>
                    <a:pt x="8287" y="4254"/>
                    <a:pt x="8152" y="4254"/>
                  </a:cubicBezTo>
                  <a:close/>
                  <a:moveTo>
                    <a:pt x="8753" y="4254"/>
                  </a:moveTo>
                  <a:cubicBezTo>
                    <a:pt x="8618" y="4254"/>
                    <a:pt x="8473" y="4419"/>
                    <a:pt x="8430" y="4623"/>
                  </a:cubicBezTo>
                  <a:cubicBezTo>
                    <a:pt x="8386" y="4828"/>
                    <a:pt x="8460" y="4995"/>
                    <a:pt x="8597" y="4995"/>
                  </a:cubicBezTo>
                  <a:cubicBezTo>
                    <a:pt x="8734" y="4995"/>
                    <a:pt x="8879" y="4828"/>
                    <a:pt x="8922" y="4623"/>
                  </a:cubicBezTo>
                  <a:cubicBezTo>
                    <a:pt x="8964" y="4419"/>
                    <a:pt x="8888" y="4254"/>
                    <a:pt x="8753" y="4254"/>
                  </a:cubicBezTo>
                  <a:close/>
                  <a:moveTo>
                    <a:pt x="9355" y="4254"/>
                  </a:moveTo>
                  <a:cubicBezTo>
                    <a:pt x="9220" y="4254"/>
                    <a:pt x="9076" y="4419"/>
                    <a:pt x="9034" y="4623"/>
                  </a:cubicBezTo>
                  <a:cubicBezTo>
                    <a:pt x="8992" y="4828"/>
                    <a:pt x="9068" y="4995"/>
                    <a:pt x="9205" y="4995"/>
                  </a:cubicBezTo>
                  <a:cubicBezTo>
                    <a:pt x="9341" y="4995"/>
                    <a:pt x="9485" y="4828"/>
                    <a:pt x="9526" y="4623"/>
                  </a:cubicBezTo>
                  <a:cubicBezTo>
                    <a:pt x="9567" y="4419"/>
                    <a:pt x="9490" y="4254"/>
                    <a:pt x="9355" y="4254"/>
                  </a:cubicBezTo>
                  <a:close/>
                  <a:moveTo>
                    <a:pt x="9957" y="4254"/>
                  </a:moveTo>
                  <a:cubicBezTo>
                    <a:pt x="9821" y="4254"/>
                    <a:pt x="9679" y="4419"/>
                    <a:pt x="9639" y="4623"/>
                  </a:cubicBezTo>
                  <a:cubicBezTo>
                    <a:pt x="9598" y="4828"/>
                    <a:pt x="9676" y="4995"/>
                    <a:pt x="9812" y="4995"/>
                  </a:cubicBezTo>
                  <a:cubicBezTo>
                    <a:pt x="9949" y="4995"/>
                    <a:pt x="10092" y="4828"/>
                    <a:pt x="10131" y="4623"/>
                  </a:cubicBezTo>
                  <a:cubicBezTo>
                    <a:pt x="10170" y="4419"/>
                    <a:pt x="10092" y="4254"/>
                    <a:pt x="9957" y="4254"/>
                  </a:cubicBezTo>
                  <a:close/>
                  <a:moveTo>
                    <a:pt x="10559" y="4254"/>
                  </a:moveTo>
                  <a:cubicBezTo>
                    <a:pt x="10424" y="4254"/>
                    <a:pt x="10282" y="4419"/>
                    <a:pt x="10244" y="4623"/>
                  </a:cubicBezTo>
                  <a:cubicBezTo>
                    <a:pt x="10204" y="4828"/>
                    <a:pt x="10284" y="4995"/>
                    <a:pt x="10420" y="4995"/>
                  </a:cubicBezTo>
                  <a:cubicBezTo>
                    <a:pt x="10557" y="4995"/>
                    <a:pt x="10698" y="4828"/>
                    <a:pt x="10736" y="4623"/>
                  </a:cubicBezTo>
                  <a:cubicBezTo>
                    <a:pt x="10773" y="4419"/>
                    <a:pt x="10694" y="4254"/>
                    <a:pt x="10559" y="4254"/>
                  </a:cubicBezTo>
                  <a:close/>
                  <a:moveTo>
                    <a:pt x="11752" y="4254"/>
                  </a:moveTo>
                  <a:cubicBezTo>
                    <a:pt x="11617" y="4254"/>
                    <a:pt x="11479" y="4419"/>
                    <a:pt x="11443" y="4623"/>
                  </a:cubicBezTo>
                  <a:cubicBezTo>
                    <a:pt x="11407" y="4828"/>
                    <a:pt x="11489" y="4995"/>
                    <a:pt x="11625" y="4995"/>
                  </a:cubicBezTo>
                  <a:cubicBezTo>
                    <a:pt x="11762" y="4995"/>
                    <a:pt x="11901" y="4828"/>
                    <a:pt x="11935" y="4623"/>
                  </a:cubicBezTo>
                  <a:cubicBezTo>
                    <a:pt x="11970" y="4419"/>
                    <a:pt x="11888" y="4254"/>
                    <a:pt x="11752" y="4254"/>
                  </a:cubicBezTo>
                  <a:close/>
                  <a:moveTo>
                    <a:pt x="12354" y="4254"/>
                  </a:moveTo>
                  <a:cubicBezTo>
                    <a:pt x="12219" y="4254"/>
                    <a:pt x="12082" y="4419"/>
                    <a:pt x="12048" y="4623"/>
                  </a:cubicBezTo>
                  <a:cubicBezTo>
                    <a:pt x="12013" y="4828"/>
                    <a:pt x="12096" y="4995"/>
                    <a:pt x="12233" y="4995"/>
                  </a:cubicBezTo>
                  <a:cubicBezTo>
                    <a:pt x="12369" y="4995"/>
                    <a:pt x="12507" y="4828"/>
                    <a:pt x="12540" y="4623"/>
                  </a:cubicBezTo>
                  <a:cubicBezTo>
                    <a:pt x="12573" y="4419"/>
                    <a:pt x="12489" y="4254"/>
                    <a:pt x="12354" y="4254"/>
                  </a:cubicBezTo>
                  <a:close/>
                  <a:moveTo>
                    <a:pt x="12956" y="4254"/>
                  </a:moveTo>
                  <a:cubicBezTo>
                    <a:pt x="12821" y="4254"/>
                    <a:pt x="12685" y="4419"/>
                    <a:pt x="12652" y="4623"/>
                  </a:cubicBezTo>
                  <a:cubicBezTo>
                    <a:pt x="12620" y="4828"/>
                    <a:pt x="12704" y="4995"/>
                    <a:pt x="12841" y="4995"/>
                  </a:cubicBezTo>
                  <a:cubicBezTo>
                    <a:pt x="12977" y="4995"/>
                    <a:pt x="13114" y="4828"/>
                    <a:pt x="13145" y="4623"/>
                  </a:cubicBezTo>
                  <a:cubicBezTo>
                    <a:pt x="13176" y="4419"/>
                    <a:pt x="13092" y="4254"/>
                    <a:pt x="12956" y="4254"/>
                  </a:cubicBezTo>
                  <a:close/>
                  <a:moveTo>
                    <a:pt x="13558" y="4254"/>
                  </a:moveTo>
                  <a:cubicBezTo>
                    <a:pt x="13423" y="4254"/>
                    <a:pt x="13288" y="4419"/>
                    <a:pt x="13257" y="4623"/>
                  </a:cubicBezTo>
                  <a:cubicBezTo>
                    <a:pt x="13226" y="4828"/>
                    <a:pt x="13312" y="4995"/>
                    <a:pt x="13448" y="4995"/>
                  </a:cubicBezTo>
                  <a:cubicBezTo>
                    <a:pt x="13585" y="4995"/>
                    <a:pt x="13720" y="4828"/>
                    <a:pt x="13750" y="4623"/>
                  </a:cubicBezTo>
                  <a:cubicBezTo>
                    <a:pt x="13779" y="4419"/>
                    <a:pt x="13693" y="4254"/>
                    <a:pt x="13558" y="4254"/>
                  </a:cubicBezTo>
                  <a:close/>
                  <a:moveTo>
                    <a:pt x="14160" y="4254"/>
                  </a:moveTo>
                  <a:cubicBezTo>
                    <a:pt x="14025" y="4254"/>
                    <a:pt x="13891" y="4419"/>
                    <a:pt x="13862" y="4623"/>
                  </a:cubicBezTo>
                  <a:cubicBezTo>
                    <a:pt x="13833" y="4828"/>
                    <a:pt x="13920" y="4995"/>
                    <a:pt x="14056" y="4995"/>
                  </a:cubicBezTo>
                  <a:cubicBezTo>
                    <a:pt x="14193" y="4995"/>
                    <a:pt x="14326" y="4828"/>
                    <a:pt x="14354" y="4623"/>
                  </a:cubicBezTo>
                  <a:cubicBezTo>
                    <a:pt x="14382" y="4419"/>
                    <a:pt x="14295" y="4254"/>
                    <a:pt x="14160" y="4254"/>
                  </a:cubicBezTo>
                  <a:close/>
                  <a:moveTo>
                    <a:pt x="16558" y="4254"/>
                  </a:moveTo>
                  <a:cubicBezTo>
                    <a:pt x="16423" y="4254"/>
                    <a:pt x="16295" y="4419"/>
                    <a:pt x="16272" y="4623"/>
                  </a:cubicBezTo>
                  <a:cubicBezTo>
                    <a:pt x="16249" y="4828"/>
                    <a:pt x="16341" y="4995"/>
                    <a:pt x="16477" y="4995"/>
                  </a:cubicBezTo>
                  <a:cubicBezTo>
                    <a:pt x="16614" y="4995"/>
                    <a:pt x="16742" y="4828"/>
                    <a:pt x="16764" y="4623"/>
                  </a:cubicBezTo>
                  <a:cubicBezTo>
                    <a:pt x="16786" y="4419"/>
                    <a:pt x="16694" y="4254"/>
                    <a:pt x="16558" y="4254"/>
                  </a:cubicBezTo>
                  <a:close/>
                  <a:moveTo>
                    <a:pt x="17161" y="4254"/>
                  </a:moveTo>
                  <a:cubicBezTo>
                    <a:pt x="17025" y="4254"/>
                    <a:pt x="16898" y="4419"/>
                    <a:pt x="16877" y="4623"/>
                  </a:cubicBezTo>
                  <a:cubicBezTo>
                    <a:pt x="16855" y="4828"/>
                    <a:pt x="16949" y="4995"/>
                    <a:pt x="17085" y="4995"/>
                  </a:cubicBezTo>
                  <a:cubicBezTo>
                    <a:pt x="17222" y="4995"/>
                    <a:pt x="17349" y="4828"/>
                    <a:pt x="17369" y="4623"/>
                  </a:cubicBezTo>
                  <a:cubicBezTo>
                    <a:pt x="17389" y="4419"/>
                    <a:pt x="17296" y="4254"/>
                    <a:pt x="17161" y="4254"/>
                  </a:cubicBezTo>
                  <a:close/>
                  <a:moveTo>
                    <a:pt x="17763" y="4254"/>
                  </a:moveTo>
                  <a:cubicBezTo>
                    <a:pt x="17628" y="4254"/>
                    <a:pt x="17502" y="4419"/>
                    <a:pt x="17482" y="4623"/>
                  </a:cubicBezTo>
                  <a:cubicBezTo>
                    <a:pt x="17462" y="4828"/>
                    <a:pt x="17557" y="4995"/>
                    <a:pt x="17693" y="4995"/>
                  </a:cubicBezTo>
                  <a:cubicBezTo>
                    <a:pt x="17830" y="4995"/>
                    <a:pt x="17956" y="4828"/>
                    <a:pt x="17975" y="4623"/>
                  </a:cubicBezTo>
                  <a:cubicBezTo>
                    <a:pt x="17993" y="4419"/>
                    <a:pt x="17898" y="4254"/>
                    <a:pt x="17763" y="4254"/>
                  </a:cubicBezTo>
                  <a:close/>
                  <a:moveTo>
                    <a:pt x="18355" y="4254"/>
                  </a:moveTo>
                  <a:cubicBezTo>
                    <a:pt x="18219" y="4254"/>
                    <a:pt x="18095" y="4419"/>
                    <a:pt x="18077" y="4623"/>
                  </a:cubicBezTo>
                  <a:cubicBezTo>
                    <a:pt x="18059" y="4828"/>
                    <a:pt x="18154" y="4995"/>
                    <a:pt x="18291" y="4995"/>
                  </a:cubicBezTo>
                  <a:cubicBezTo>
                    <a:pt x="18428" y="4995"/>
                    <a:pt x="18552" y="4828"/>
                    <a:pt x="18569" y="4623"/>
                  </a:cubicBezTo>
                  <a:cubicBezTo>
                    <a:pt x="18586" y="4419"/>
                    <a:pt x="18490" y="4254"/>
                    <a:pt x="18355" y="4254"/>
                  </a:cubicBezTo>
                  <a:close/>
                  <a:moveTo>
                    <a:pt x="18957" y="4254"/>
                  </a:moveTo>
                  <a:cubicBezTo>
                    <a:pt x="18822" y="4254"/>
                    <a:pt x="18699" y="4419"/>
                    <a:pt x="18682" y="4623"/>
                  </a:cubicBezTo>
                  <a:cubicBezTo>
                    <a:pt x="18665" y="4828"/>
                    <a:pt x="18763" y="4995"/>
                    <a:pt x="18899" y="4995"/>
                  </a:cubicBezTo>
                  <a:cubicBezTo>
                    <a:pt x="19036" y="4995"/>
                    <a:pt x="19159" y="4828"/>
                    <a:pt x="19174" y="4623"/>
                  </a:cubicBezTo>
                  <a:cubicBezTo>
                    <a:pt x="19190" y="4419"/>
                    <a:pt x="19092" y="4254"/>
                    <a:pt x="18957" y="4254"/>
                  </a:cubicBezTo>
                  <a:close/>
                  <a:moveTo>
                    <a:pt x="19560" y="4254"/>
                  </a:moveTo>
                  <a:cubicBezTo>
                    <a:pt x="19424" y="4254"/>
                    <a:pt x="19302" y="4419"/>
                    <a:pt x="19287" y="4623"/>
                  </a:cubicBezTo>
                  <a:cubicBezTo>
                    <a:pt x="19272" y="4828"/>
                    <a:pt x="19371" y="4995"/>
                    <a:pt x="19508" y="4995"/>
                  </a:cubicBezTo>
                  <a:cubicBezTo>
                    <a:pt x="19644" y="4995"/>
                    <a:pt x="19766" y="4828"/>
                    <a:pt x="19780" y="4623"/>
                  </a:cubicBezTo>
                  <a:cubicBezTo>
                    <a:pt x="19793" y="4419"/>
                    <a:pt x="19695" y="4254"/>
                    <a:pt x="19560" y="4254"/>
                  </a:cubicBezTo>
                  <a:close/>
                  <a:moveTo>
                    <a:pt x="1278" y="5140"/>
                  </a:moveTo>
                  <a:cubicBezTo>
                    <a:pt x="1141" y="5140"/>
                    <a:pt x="979" y="5308"/>
                    <a:pt x="914" y="5518"/>
                  </a:cubicBezTo>
                  <a:cubicBezTo>
                    <a:pt x="850" y="5727"/>
                    <a:pt x="909" y="5898"/>
                    <a:pt x="1048" y="5898"/>
                  </a:cubicBezTo>
                  <a:cubicBezTo>
                    <a:pt x="1186" y="5898"/>
                    <a:pt x="1350" y="5727"/>
                    <a:pt x="1413" y="5518"/>
                  </a:cubicBezTo>
                  <a:cubicBezTo>
                    <a:pt x="1476" y="5308"/>
                    <a:pt x="1415" y="5140"/>
                    <a:pt x="1278" y="5140"/>
                  </a:cubicBezTo>
                  <a:close/>
                  <a:moveTo>
                    <a:pt x="1880" y="5140"/>
                  </a:moveTo>
                  <a:cubicBezTo>
                    <a:pt x="1743" y="5140"/>
                    <a:pt x="1581" y="5308"/>
                    <a:pt x="1519" y="5518"/>
                  </a:cubicBezTo>
                  <a:cubicBezTo>
                    <a:pt x="1456" y="5727"/>
                    <a:pt x="1517" y="5898"/>
                    <a:pt x="1655" y="5898"/>
                  </a:cubicBezTo>
                  <a:cubicBezTo>
                    <a:pt x="1793" y="5898"/>
                    <a:pt x="1955" y="5727"/>
                    <a:pt x="2017" y="5518"/>
                  </a:cubicBezTo>
                  <a:cubicBezTo>
                    <a:pt x="2078" y="5308"/>
                    <a:pt x="2016" y="5140"/>
                    <a:pt x="1880" y="5140"/>
                  </a:cubicBezTo>
                  <a:close/>
                  <a:moveTo>
                    <a:pt x="2491" y="5140"/>
                  </a:moveTo>
                  <a:cubicBezTo>
                    <a:pt x="2354" y="5140"/>
                    <a:pt x="2194" y="5308"/>
                    <a:pt x="2133" y="5518"/>
                  </a:cubicBezTo>
                  <a:cubicBezTo>
                    <a:pt x="2072" y="5727"/>
                    <a:pt x="2134" y="5898"/>
                    <a:pt x="2272" y="5898"/>
                  </a:cubicBezTo>
                  <a:cubicBezTo>
                    <a:pt x="2411" y="5898"/>
                    <a:pt x="2571" y="5727"/>
                    <a:pt x="2631" y="5518"/>
                  </a:cubicBezTo>
                  <a:cubicBezTo>
                    <a:pt x="2691" y="5308"/>
                    <a:pt x="2628" y="5140"/>
                    <a:pt x="2491" y="5140"/>
                  </a:cubicBezTo>
                  <a:close/>
                  <a:moveTo>
                    <a:pt x="3093" y="5140"/>
                  </a:moveTo>
                  <a:cubicBezTo>
                    <a:pt x="2956" y="5140"/>
                    <a:pt x="2797" y="5308"/>
                    <a:pt x="2737" y="5518"/>
                  </a:cubicBezTo>
                  <a:cubicBezTo>
                    <a:pt x="2678" y="5727"/>
                    <a:pt x="2741" y="5898"/>
                    <a:pt x="2880" y="5898"/>
                  </a:cubicBezTo>
                  <a:cubicBezTo>
                    <a:pt x="3018" y="5898"/>
                    <a:pt x="3177" y="5727"/>
                    <a:pt x="3235" y="5518"/>
                  </a:cubicBezTo>
                  <a:cubicBezTo>
                    <a:pt x="3293" y="5308"/>
                    <a:pt x="3229" y="5140"/>
                    <a:pt x="3093" y="5140"/>
                  </a:cubicBezTo>
                  <a:close/>
                  <a:moveTo>
                    <a:pt x="3704" y="5140"/>
                  </a:moveTo>
                  <a:cubicBezTo>
                    <a:pt x="3567" y="5140"/>
                    <a:pt x="3410" y="5308"/>
                    <a:pt x="3352" y="5518"/>
                  </a:cubicBezTo>
                  <a:cubicBezTo>
                    <a:pt x="3294" y="5727"/>
                    <a:pt x="3358" y="5898"/>
                    <a:pt x="3497" y="5898"/>
                  </a:cubicBezTo>
                  <a:cubicBezTo>
                    <a:pt x="3635" y="5898"/>
                    <a:pt x="3793" y="5727"/>
                    <a:pt x="3850" y="5518"/>
                  </a:cubicBezTo>
                  <a:cubicBezTo>
                    <a:pt x="3906" y="5308"/>
                    <a:pt x="3841" y="5140"/>
                    <a:pt x="3704" y="5140"/>
                  </a:cubicBezTo>
                  <a:close/>
                  <a:moveTo>
                    <a:pt x="4305" y="5140"/>
                  </a:moveTo>
                  <a:cubicBezTo>
                    <a:pt x="4169" y="5140"/>
                    <a:pt x="4012" y="5308"/>
                    <a:pt x="3956" y="5518"/>
                  </a:cubicBezTo>
                  <a:cubicBezTo>
                    <a:pt x="3900" y="5727"/>
                    <a:pt x="3966" y="5898"/>
                    <a:pt x="4104" y="5898"/>
                  </a:cubicBezTo>
                  <a:cubicBezTo>
                    <a:pt x="4243" y="5898"/>
                    <a:pt x="4399" y="5727"/>
                    <a:pt x="4454" y="5518"/>
                  </a:cubicBezTo>
                  <a:cubicBezTo>
                    <a:pt x="4509" y="5308"/>
                    <a:pt x="4442" y="5140"/>
                    <a:pt x="4305" y="5140"/>
                  </a:cubicBezTo>
                  <a:close/>
                  <a:moveTo>
                    <a:pt x="4917" y="5140"/>
                  </a:moveTo>
                  <a:cubicBezTo>
                    <a:pt x="4780" y="5140"/>
                    <a:pt x="4625" y="5308"/>
                    <a:pt x="4571" y="5518"/>
                  </a:cubicBezTo>
                  <a:cubicBezTo>
                    <a:pt x="4516" y="5727"/>
                    <a:pt x="4584" y="5898"/>
                    <a:pt x="4722" y="5898"/>
                  </a:cubicBezTo>
                  <a:cubicBezTo>
                    <a:pt x="4860" y="5898"/>
                    <a:pt x="5015" y="5727"/>
                    <a:pt x="5069" y="5518"/>
                  </a:cubicBezTo>
                  <a:cubicBezTo>
                    <a:pt x="5122" y="5308"/>
                    <a:pt x="5054" y="5140"/>
                    <a:pt x="4917" y="5140"/>
                  </a:cubicBezTo>
                  <a:close/>
                  <a:moveTo>
                    <a:pt x="5528" y="5140"/>
                  </a:moveTo>
                  <a:cubicBezTo>
                    <a:pt x="5391" y="5140"/>
                    <a:pt x="5238" y="5308"/>
                    <a:pt x="5185" y="5518"/>
                  </a:cubicBezTo>
                  <a:cubicBezTo>
                    <a:pt x="5132" y="5727"/>
                    <a:pt x="5201" y="5898"/>
                    <a:pt x="5339" y="5898"/>
                  </a:cubicBezTo>
                  <a:cubicBezTo>
                    <a:pt x="5477" y="5898"/>
                    <a:pt x="5632" y="5727"/>
                    <a:pt x="5683" y="5518"/>
                  </a:cubicBezTo>
                  <a:cubicBezTo>
                    <a:pt x="5735" y="5308"/>
                    <a:pt x="5665" y="5140"/>
                    <a:pt x="5528" y="5140"/>
                  </a:cubicBezTo>
                  <a:close/>
                  <a:moveTo>
                    <a:pt x="6130" y="5140"/>
                  </a:moveTo>
                  <a:cubicBezTo>
                    <a:pt x="5993" y="5140"/>
                    <a:pt x="5841" y="5308"/>
                    <a:pt x="5790" y="5518"/>
                  </a:cubicBezTo>
                  <a:cubicBezTo>
                    <a:pt x="5738" y="5727"/>
                    <a:pt x="5808" y="5898"/>
                    <a:pt x="5947" y="5898"/>
                  </a:cubicBezTo>
                  <a:cubicBezTo>
                    <a:pt x="6085" y="5898"/>
                    <a:pt x="6238" y="5727"/>
                    <a:pt x="6288" y="5518"/>
                  </a:cubicBezTo>
                  <a:cubicBezTo>
                    <a:pt x="6338" y="5308"/>
                    <a:pt x="6267" y="5140"/>
                    <a:pt x="6130" y="5140"/>
                  </a:cubicBezTo>
                  <a:close/>
                  <a:moveTo>
                    <a:pt x="6742" y="5140"/>
                  </a:moveTo>
                  <a:cubicBezTo>
                    <a:pt x="6605" y="5140"/>
                    <a:pt x="6454" y="5308"/>
                    <a:pt x="6404" y="5518"/>
                  </a:cubicBezTo>
                  <a:cubicBezTo>
                    <a:pt x="6355" y="5727"/>
                    <a:pt x="6426" y="5898"/>
                    <a:pt x="6564" y="5898"/>
                  </a:cubicBezTo>
                  <a:cubicBezTo>
                    <a:pt x="6702" y="5898"/>
                    <a:pt x="6854" y="5727"/>
                    <a:pt x="6903" y="5518"/>
                  </a:cubicBezTo>
                  <a:cubicBezTo>
                    <a:pt x="6951" y="5308"/>
                    <a:pt x="6879" y="5140"/>
                    <a:pt x="6742" y="5140"/>
                  </a:cubicBezTo>
                  <a:close/>
                  <a:moveTo>
                    <a:pt x="7343" y="5140"/>
                  </a:moveTo>
                  <a:cubicBezTo>
                    <a:pt x="7206" y="5140"/>
                    <a:pt x="7057" y="5308"/>
                    <a:pt x="7009" y="5518"/>
                  </a:cubicBezTo>
                  <a:cubicBezTo>
                    <a:pt x="6961" y="5727"/>
                    <a:pt x="7034" y="5898"/>
                    <a:pt x="7172" y="5898"/>
                  </a:cubicBezTo>
                  <a:cubicBezTo>
                    <a:pt x="7310" y="5898"/>
                    <a:pt x="7460" y="5727"/>
                    <a:pt x="7507" y="5518"/>
                  </a:cubicBezTo>
                  <a:cubicBezTo>
                    <a:pt x="7553" y="5308"/>
                    <a:pt x="7480" y="5140"/>
                    <a:pt x="7343" y="5140"/>
                  </a:cubicBezTo>
                  <a:close/>
                  <a:moveTo>
                    <a:pt x="7955" y="5140"/>
                  </a:moveTo>
                  <a:cubicBezTo>
                    <a:pt x="7818" y="5140"/>
                    <a:pt x="7670" y="5308"/>
                    <a:pt x="7623" y="5518"/>
                  </a:cubicBezTo>
                  <a:cubicBezTo>
                    <a:pt x="7577" y="5727"/>
                    <a:pt x="7651" y="5898"/>
                    <a:pt x="7789" y="5898"/>
                  </a:cubicBezTo>
                  <a:cubicBezTo>
                    <a:pt x="7928" y="5898"/>
                    <a:pt x="8077" y="5727"/>
                    <a:pt x="8122" y="5518"/>
                  </a:cubicBezTo>
                  <a:cubicBezTo>
                    <a:pt x="8167" y="5308"/>
                    <a:pt x="8092" y="5140"/>
                    <a:pt x="7955" y="5140"/>
                  </a:cubicBezTo>
                  <a:close/>
                  <a:moveTo>
                    <a:pt x="8567" y="5140"/>
                  </a:moveTo>
                  <a:cubicBezTo>
                    <a:pt x="8430" y="5140"/>
                    <a:pt x="8283" y="5308"/>
                    <a:pt x="8238" y="5518"/>
                  </a:cubicBezTo>
                  <a:cubicBezTo>
                    <a:pt x="8193" y="5727"/>
                    <a:pt x="8269" y="5898"/>
                    <a:pt x="8407" y="5898"/>
                  </a:cubicBezTo>
                  <a:cubicBezTo>
                    <a:pt x="8545" y="5898"/>
                    <a:pt x="8693" y="5727"/>
                    <a:pt x="8736" y="5518"/>
                  </a:cubicBezTo>
                  <a:cubicBezTo>
                    <a:pt x="8780" y="5308"/>
                    <a:pt x="8704" y="5140"/>
                    <a:pt x="8567" y="5140"/>
                  </a:cubicBezTo>
                  <a:close/>
                  <a:moveTo>
                    <a:pt x="9168" y="5140"/>
                  </a:moveTo>
                  <a:cubicBezTo>
                    <a:pt x="9032" y="5140"/>
                    <a:pt x="8886" y="5308"/>
                    <a:pt x="8843" y="5518"/>
                  </a:cubicBezTo>
                  <a:cubicBezTo>
                    <a:pt x="8799" y="5727"/>
                    <a:pt x="8876" y="5898"/>
                    <a:pt x="9015" y="5898"/>
                  </a:cubicBezTo>
                  <a:cubicBezTo>
                    <a:pt x="9153" y="5898"/>
                    <a:pt x="9299" y="5727"/>
                    <a:pt x="9341" y="5518"/>
                  </a:cubicBezTo>
                  <a:cubicBezTo>
                    <a:pt x="9383" y="5308"/>
                    <a:pt x="9305" y="5140"/>
                    <a:pt x="9168" y="5140"/>
                  </a:cubicBezTo>
                  <a:close/>
                  <a:moveTo>
                    <a:pt x="9780" y="5140"/>
                  </a:moveTo>
                  <a:cubicBezTo>
                    <a:pt x="9643" y="5140"/>
                    <a:pt x="9499" y="5308"/>
                    <a:pt x="9457" y="5518"/>
                  </a:cubicBezTo>
                  <a:cubicBezTo>
                    <a:pt x="9416" y="5727"/>
                    <a:pt x="9494" y="5898"/>
                    <a:pt x="9632" y="5898"/>
                  </a:cubicBezTo>
                  <a:cubicBezTo>
                    <a:pt x="9771" y="5898"/>
                    <a:pt x="9915" y="5727"/>
                    <a:pt x="9956" y="5518"/>
                  </a:cubicBezTo>
                  <a:cubicBezTo>
                    <a:pt x="9996" y="5308"/>
                    <a:pt x="9917" y="5140"/>
                    <a:pt x="9780" y="5140"/>
                  </a:cubicBezTo>
                  <a:close/>
                  <a:moveTo>
                    <a:pt x="10382" y="5140"/>
                  </a:moveTo>
                  <a:cubicBezTo>
                    <a:pt x="10245" y="5140"/>
                    <a:pt x="10102" y="5308"/>
                    <a:pt x="10062" y="5518"/>
                  </a:cubicBezTo>
                  <a:cubicBezTo>
                    <a:pt x="10022" y="5727"/>
                    <a:pt x="10102" y="5898"/>
                    <a:pt x="10240" y="5898"/>
                  </a:cubicBezTo>
                  <a:cubicBezTo>
                    <a:pt x="10378" y="5898"/>
                    <a:pt x="10522" y="5727"/>
                    <a:pt x="10560" y="5518"/>
                  </a:cubicBezTo>
                  <a:cubicBezTo>
                    <a:pt x="10599" y="5308"/>
                    <a:pt x="10519" y="5140"/>
                    <a:pt x="10382" y="5140"/>
                  </a:cubicBezTo>
                  <a:close/>
                  <a:moveTo>
                    <a:pt x="10993" y="5140"/>
                  </a:moveTo>
                  <a:cubicBezTo>
                    <a:pt x="10857" y="5140"/>
                    <a:pt x="10715" y="5308"/>
                    <a:pt x="10677" y="5518"/>
                  </a:cubicBezTo>
                  <a:cubicBezTo>
                    <a:pt x="10639" y="5727"/>
                    <a:pt x="10719" y="5898"/>
                    <a:pt x="10858" y="5898"/>
                  </a:cubicBezTo>
                  <a:cubicBezTo>
                    <a:pt x="10996" y="5898"/>
                    <a:pt x="11138" y="5727"/>
                    <a:pt x="11175" y="5518"/>
                  </a:cubicBezTo>
                  <a:cubicBezTo>
                    <a:pt x="11212" y="5308"/>
                    <a:pt x="11130" y="5140"/>
                    <a:pt x="10993" y="5140"/>
                  </a:cubicBezTo>
                  <a:close/>
                  <a:moveTo>
                    <a:pt x="11596" y="5140"/>
                  </a:moveTo>
                  <a:cubicBezTo>
                    <a:pt x="11459" y="5140"/>
                    <a:pt x="11318" y="5308"/>
                    <a:pt x="11282" y="5518"/>
                  </a:cubicBezTo>
                  <a:cubicBezTo>
                    <a:pt x="11245" y="5727"/>
                    <a:pt x="11327" y="5898"/>
                    <a:pt x="11465" y="5898"/>
                  </a:cubicBezTo>
                  <a:cubicBezTo>
                    <a:pt x="11604" y="5898"/>
                    <a:pt x="11745" y="5727"/>
                    <a:pt x="11780" y="5518"/>
                  </a:cubicBezTo>
                  <a:cubicBezTo>
                    <a:pt x="11815" y="5308"/>
                    <a:pt x="11732" y="5140"/>
                    <a:pt x="11596" y="5140"/>
                  </a:cubicBezTo>
                  <a:close/>
                  <a:moveTo>
                    <a:pt x="12208" y="5140"/>
                  </a:moveTo>
                  <a:cubicBezTo>
                    <a:pt x="12071" y="5140"/>
                    <a:pt x="11931" y="5308"/>
                    <a:pt x="11896" y="5518"/>
                  </a:cubicBezTo>
                  <a:cubicBezTo>
                    <a:pt x="11861" y="5727"/>
                    <a:pt x="11945" y="5898"/>
                    <a:pt x="12083" y="5898"/>
                  </a:cubicBezTo>
                  <a:cubicBezTo>
                    <a:pt x="12222" y="5898"/>
                    <a:pt x="12361" y="5727"/>
                    <a:pt x="12395" y="5518"/>
                  </a:cubicBezTo>
                  <a:cubicBezTo>
                    <a:pt x="12429" y="5308"/>
                    <a:pt x="12344" y="5140"/>
                    <a:pt x="12208" y="5140"/>
                  </a:cubicBezTo>
                  <a:close/>
                  <a:moveTo>
                    <a:pt x="12819" y="5140"/>
                  </a:moveTo>
                  <a:cubicBezTo>
                    <a:pt x="12683" y="5140"/>
                    <a:pt x="12545" y="5308"/>
                    <a:pt x="12511" y="5518"/>
                  </a:cubicBezTo>
                  <a:cubicBezTo>
                    <a:pt x="12478" y="5727"/>
                    <a:pt x="12563" y="5898"/>
                    <a:pt x="12701" y="5898"/>
                  </a:cubicBezTo>
                  <a:cubicBezTo>
                    <a:pt x="12839" y="5898"/>
                    <a:pt x="12978" y="5727"/>
                    <a:pt x="13010" y="5518"/>
                  </a:cubicBezTo>
                  <a:cubicBezTo>
                    <a:pt x="13042" y="5308"/>
                    <a:pt x="12956" y="5140"/>
                    <a:pt x="12819" y="5140"/>
                  </a:cubicBezTo>
                  <a:close/>
                  <a:moveTo>
                    <a:pt x="13421" y="5140"/>
                  </a:moveTo>
                  <a:cubicBezTo>
                    <a:pt x="13284" y="5140"/>
                    <a:pt x="13148" y="5308"/>
                    <a:pt x="13116" y="5518"/>
                  </a:cubicBezTo>
                  <a:cubicBezTo>
                    <a:pt x="13085" y="5727"/>
                    <a:pt x="13170" y="5898"/>
                    <a:pt x="13309" y="5898"/>
                  </a:cubicBezTo>
                  <a:cubicBezTo>
                    <a:pt x="13447" y="5898"/>
                    <a:pt x="13584" y="5727"/>
                    <a:pt x="13615" y="5518"/>
                  </a:cubicBezTo>
                  <a:cubicBezTo>
                    <a:pt x="13645" y="5308"/>
                    <a:pt x="13558" y="5140"/>
                    <a:pt x="13421" y="5140"/>
                  </a:cubicBezTo>
                  <a:close/>
                  <a:moveTo>
                    <a:pt x="14033" y="5140"/>
                  </a:moveTo>
                  <a:cubicBezTo>
                    <a:pt x="13896" y="5140"/>
                    <a:pt x="13761" y="5308"/>
                    <a:pt x="13731" y="5518"/>
                  </a:cubicBezTo>
                  <a:cubicBezTo>
                    <a:pt x="13701" y="5727"/>
                    <a:pt x="13788" y="5898"/>
                    <a:pt x="13926" y="5898"/>
                  </a:cubicBezTo>
                  <a:cubicBezTo>
                    <a:pt x="14065" y="5898"/>
                    <a:pt x="14200" y="5727"/>
                    <a:pt x="14229" y="5518"/>
                  </a:cubicBezTo>
                  <a:cubicBezTo>
                    <a:pt x="14258" y="5308"/>
                    <a:pt x="14170" y="5140"/>
                    <a:pt x="14033" y="5140"/>
                  </a:cubicBezTo>
                  <a:close/>
                  <a:moveTo>
                    <a:pt x="14635" y="5140"/>
                  </a:moveTo>
                  <a:cubicBezTo>
                    <a:pt x="14498" y="5140"/>
                    <a:pt x="14365" y="5308"/>
                    <a:pt x="14336" y="5518"/>
                  </a:cubicBezTo>
                  <a:cubicBezTo>
                    <a:pt x="14308" y="5727"/>
                    <a:pt x="14396" y="5898"/>
                    <a:pt x="14534" y="5898"/>
                  </a:cubicBezTo>
                  <a:cubicBezTo>
                    <a:pt x="14673" y="5898"/>
                    <a:pt x="14807" y="5727"/>
                    <a:pt x="14834" y="5518"/>
                  </a:cubicBezTo>
                  <a:cubicBezTo>
                    <a:pt x="14862" y="5308"/>
                    <a:pt x="14772" y="5140"/>
                    <a:pt x="14635" y="5140"/>
                  </a:cubicBezTo>
                  <a:close/>
                  <a:moveTo>
                    <a:pt x="15247" y="5140"/>
                  </a:moveTo>
                  <a:cubicBezTo>
                    <a:pt x="15110" y="5140"/>
                    <a:pt x="14978" y="5308"/>
                    <a:pt x="14951" y="5518"/>
                  </a:cubicBezTo>
                  <a:cubicBezTo>
                    <a:pt x="14924" y="5727"/>
                    <a:pt x="15014" y="5898"/>
                    <a:pt x="15152" y="5898"/>
                  </a:cubicBezTo>
                  <a:cubicBezTo>
                    <a:pt x="15291" y="5898"/>
                    <a:pt x="15423" y="5727"/>
                    <a:pt x="15449" y="5518"/>
                  </a:cubicBezTo>
                  <a:cubicBezTo>
                    <a:pt x="15475" y="5308"/>
                    <a:pt x="15384" y="5140"/>
                    <a:pt x="15247" y="5140"/>
                  </a:cubicBezTo>
                  <a:close/>
                  <a:moveTo>
                    <a:pt x="16461" y="5140"/>
                  </a:moveTo>
                  <a:cubicBezTo>
                    <a:pt x="16324" y="5140"/>
                    <a:pt x="16195" y="5308"/>
                    <a:pt x="16171" y="5518"/>
                  </a:cubicBezTo>
                  <a:cubicBezTo>
                    <a:pt x="16148" y="5727"/>
                    <a:pt x="16240" y="5898"/>
                    <a:pt x="16378" y="5898"/>
                  </a:cubicBezTo>
                  <a:cubicBezTo>
                    <a:pt x="16517" y="5898"/>
                    <a:pt x="16647" y="5727"/>
                    <a:pt x="16669" y="5518"/>
                  </a:cubicBezTo>
                  <a:cubicBezTo>
                    <a:pt x="16691" y="5308"/>
                    <a:pt x="16598" y="5140"/>
                    <a:pt x="16461" y="5140"/>
                  </a:cubicBezTo>
                  <a:close/>
                  <a:moveTo>
                    <a:pt x="17064" y="5140"/>
                  </a:moveTo>
                  <a:cubicBezTo>
                    <a:pt x="16927" y="5140"/>
                    <a:pt x="16798" y="5308"/>
                    <a:pt x="16776" y="5518"/>
                  </a:cubicBezTo>
                  <a:cubicBezTo>
                    <a:pt x="16754" y="5727"/>
                    <a:pt x="16848" y="5898"/>
                    <a:pt x="16986" y="5898"/>
                  </a:cubicBezTo>
                  <a:cubicBezTo>
                    <a:pt x="17125" y="5898"/>
                    <a:pt x="17254" y="5727"/>
                    <a:pt x="17274" y="5518"/>
                  </a:cubicBezTo>
                  <a:cubicBezTo>
                    <a:pt x="17295" y="5308"/>
                    <a:pt x="17200" y="5140"/>
                    <a:pt x="17064" y="5140"/>
                  </a:cubicBezTo>
                  <a:close/>
                  <a:moveTo>
                    <a:pt x="17676" y="5140"/>
                  </a:moveTo>
                  <a:cubicBezTo>
                    <a:pt x="17539" y="5140"/>
                    <a:pt x="17412" y="5308"/>
                    <a:pt x="17391" y="5518"/>
                  </a:cubicBezTo>
                  <a:cubicBezTo>
                    <a:pt x="17371" y="5727"/>
                    <a:pt x="17466" y="5898"/>
                    <a:pt x="17605" y="5898"/>
                  </a:cubicBezTo>
                  <a:cubicBezTo>
                    <a:pt x="17743" y="5898"/>
                    <a:pt x="17871" y="5727"/>
                    <a:pt x="17890" y="5518"/>
                  </a:cubicBezTo>
                  <a:cubicBezTo>
                    <a:pt x="17909" y="5308"/>
                    <a:pt x="17813" y="5140"/>
                    <a:pt x="17676" y="5140"/>
                  </a:cubicBezTo>
                  <a:close/>
                  <a:moveTo>
                    <a:pt x="20707" y="5140"/>
                  </a:moveTo>
                  <a:cubicBezTo>
                    <a:pt x="20570" y="5140"/>
                    <a:pt x="20449" y="5308"/>
                    <a:pt x="20437" y="5518"/>
                  </a:cubicBezTo>
                  <a:cubicBezTo>
                    <a:pt x="20425" y="5727"/>
                    <a:pt x="20527" y="5898"/>
                    <a:pt x="20665" y="5898"/>
                  </a:cubicBezTo>
                  <a:cubicBezTo>
                    <a:pt x="20804" y="5898"/>
                    <a:pt x="20924" y="5727"/>
                    <a:pt x="20935" y="5518"/>
                  </a:cubicBezTo>
                  <a:cubicBezTo>
                    <a:pt x="20946" y="5308"/>
                    <a:pt x="20844" y="5140"/>
                    <a:pt x="20707" y="5140"/>
                  </a:cubicBezTo>
                  <a:close/>
                  <a:moveTo>
                    <a:pt x="21320" y="5140"/>
                  </a:moveTo>
                  <a:cubicBezTo>
                    <a:pt x="21183" y="5140"/>
                    <a:pt x="21063" y="5308"/>
                    <a:pt x="21053" y="5518"/>
                  </a:cubicBezTo>
                  <a:cubicBezTo>
                    <a:pt x="21042" y="5727"/>
                    <a:pt x="21146" y="5898"/>
                    <a:pt x="21284" y="5898"/>
                  </a:cubicBezTo>
                  <a:cubicBezTo>
                    <a:pt x="21422" y="5898"/>
                    <a:pt x="21542" y="5727"/>
                    <a:pt x="21551" y="5518"/>
                  </a:cubicBezTo>
                  <a:cubicBezTo>
                    <a:pt x="21560" y="5308"/>
                    <a:pt x="21456" y="5140"/>
                    <a:pt x="21320" y="5140"/>
                  </a:cubicBezTo>
                  <a:close/>
                  <a:moveTo>
                    <a:pt x="1604" y="6077"/>
                  </a:moveTo>
                  <a:cubicBezTo>
                    <a:pt x="1465" y="6077"/>
                    <a:pt x="1301" y="6250"/>
                    <a:pt x="1237" y="6464"/>
                  </a:cubicBezTo>
                  <a:cubicBezTo>
                    <a:pt x="1173" y="6679"/>
                    <a:pt x="1233" y="6854"/>
                    <a:pt x="1373" y="6854"/>
                  </a:cubicBezTo>
                  <a:cubicBezTo>
                    <a:pt x="1513" y="6854"/>
                    <a:pt x="1678" y="6679"/>
                    <a:pt x="1741" y="6464"/>
                  </a:cubicBezTo>
                  <a:cubicBezTo>
                    <a:pt x="1804" y="6250"/>
                    <a:pt x="1742" y="6077"/>
                    <a:pt x="1604" y="6077"/>
                  </a:cubicBezTo>
                  <a:close/>
                  <a:moveTo>
                    <a:pt x="2225" y="6077"/>
                  </a:moveTo>
                  <a:cubicBezTo>
                    <a:pt x="2087" y="6077"/>
                    <a:pt x="1924" y="6250"/>
                    <a:pt x="1861" y="6464"/>
                  </a:cubicBezTo>
                  <a:cubicBezTo>
                    <a:pt x="1799" y="6679"/>
                    <a:pt x="1861" y="6854"/>
                    <a:pt x="2001" y="6854"/>
                  </a:cubicBezTo>
                  <a:cubicBezTo>
                    <a:pt x="2141" y="6854"/>
                    <a:pt x="2304" y="6679"/>
                    <a:pt x="2366" y="6464"/>
                  </a:cubicBezTo>
                  <a:cubicBezTo>
                    <a:pt x="2427" y="6250"/>
                    <a:pt x="2364" y="6077"/>
                    <a:pt x="2225" y="6077"/>
                  </a:cubicBezTo>
                  <a:close/>
                  <a:moveTo>
                    <a:pt x="2836" y="6077"/>
                  </a:moveTo>
                  <a:cubicBezTo>
                    <a:pt x="2698" y="6077"/>
                    <a:pt x="2537" y="6250"/>
                    <a:pt x="2476" y="6464"/>
                  </a:cubicBezTo>
                  <a:cubicBezTo>
                    <a:pt x="2415" y="6679"/>
                    <a:pt x="2478" y="6854"/>
                    <a:pt x="2618" y="6854"/>
                  </a:cubicBezTo>
                  <a:cubicBezTo>
                    <a:pt x="2758" y="6854"/>
                    <a:pt x="2920" y="6679"/>
                    <a:pt x="2980" y="6464"/>
                  </a:cubicBezTo>
                  <a:cubicBezTo>
                    <a:pt x="3039" y="6250"/>
                    <a:pt x="2975" y="6077"/>
                    <a:pt x="2836" y="6077"/>
                  </a:cubicBezTo>
                  <a:close/>
                  <a:moveTo>
                    <a:pt x="3448" y="6077"/>
                  </a:moveTo>
                  <a:cubicBezTo>
                    <a:pt x="3309" y="6077"/>
                    <a:pt x="3149" y="6250"/>
                    <a:pt x="3090" y="6464"/>
                  </a:cubicBezTo>
                  <a:cubicBezTo>
                    <a:pt x="3031" y="6679"/>
                    <a:pt x="3096" y="6854"/>
                    <a:pt x="3236" y="6854"/>
                  </a:cubicBezTo>
                  <a:cubicBezTo>
                    <a:pt x="3375" y="6854"/>
                    <a:pt x="3536" y="6679"/>
                    <a:pt x="3594" y="6464"/>
                  </a:cubicBezTo>
                  <a:cubicBezTo>
                    <a:pt x="3652" y="6250"/>
                    <a:pt x="3586" y="6077"/>
                    <a:pt x="3448" y="6077"/>
                  </a:cubicBezTo>
                  <a:close/>
                  <a:moveTo>
                    <a:pt x="4069" y="6077"/>
                  </a:moveTo>
                  <a:cubicBezTo>
                    <a:pt x="3931" y="6077"/>
                    <a:pt x="3772" y="6250"/>
                    <a:pt x="3715" y="6464"/>
                  </a:cubicBezTo>
                  <a:cubicBezTo>
                    <a:pt x="3657" y="6679"/>
                    <a:pt x="3724" y="6854"/>
                    <a:pt x="3863" y="6854"/>
                  </a:cubicBezTo>
                  <a:cubicBezTo>
                    <a:pt x="4003" y="6854"/>
                    <a:pt x="4162" y="6679"/>
                    <a:pt x="4219" y="6464"/>
                  </a:cubicBezTo>
                  <a:cubicBezTo>
                    <a:pt x="4275" y="6250"/>
                    <a:pt x="4208" y="6077"/>
                    <a:pt x="4069" y="6077"/>
                  </a:cubicBezTo>
                  <a:close/>
                  <a:moveTo>
                    <a:pt x="4681" y="6077"/>
                  </a:moveTo>
                  <a:cubicBezTo>
                    <a:pt x="4542" y="6077"/>
                    <a:pt x="4385" y="6250"/>
                    <a:pt x="4329" y="6464"/>
                  </a:cubicBezTo>
                  <a:cubicBezTo>
                    <a:pt x="4273" y="6679"/>
                    <a:pt x="4341" y="6854"/>
                    <a:pt x="4481" y="6854"/>
                  </a:cubicBezTo>
                  <a:cubicBezTo>
                    <a:pt x="4621" y="6854"/>
                    <a:pt x="4779" y="6679"/>
                    <a:pt x="4833" y="6464"/>
                  </a:cubicBezTo>
                  <a:cubicBezTo>
                    <a:pt x="4888" y="6250"/>
                    <a:pt x="4819" y="6077"/>
                    <a:pt x="4681" y="6077"/>
                  </a:cubicBezTo>
                  <a:close/>
                  <a:moveTo>
                    <a:pt x="5292" y="6077"/>
                  </a:moveTo>
                  <a:cubicBezTo>
                    <a:pt x="5154" y="6077"/>
                    <a:pt x="4998" y="6250"/>
                    <a:pt x="4944" y="6464"/>
                  </a:cubicBezTo>
                  <a:cubicBezTo>
                    <a:pt x="4889" y="6679"/>
                    <a:pt x="4958" y="6854"/>
                    <a:pt x="5098" y="6854"/>
                  </a:cubicBezTo>
                  <a:cubicBezTo>
                    <a:pt x="5238" y="6854"/>
                    <a:pt x="5395" y="6679"/>
                    <a:pt x="5448" y="6464"/>
                  </a:cubicBezTo>
                  <a:cubicBezTo>
                    <a:pt x="5500" y="6250"/>
                    <a:pt x="5431" y="6077"/>
                    <a:pt x="5292" y="6077"/>
                  </a:cubicBezTo>
                  <a:close/>
                  <a:moveTo>
                    <a:pt x="5904" y="6077"/>
                  </a:moveTo>
                  <a:cubicBezTo>
                    <a:pt x="5765" y="6077"/>
                    <a:pt x="5611" y="6250"/>
                    <a:pt x="5558" y="6464"/>
                  </a:cubicBezTo>
                  <a:cubicBezTo>
                    <a:pt x="5505" y="6679"/>
                    <a:pt x="5576" y="6854"/>
                    <a:pt x="5716" y="6854"/>
                  </a:cubicBezTo>
                  <a:cubicBezTo>
                    <a:pt x="5856" y="6854"/>
                    <a:pt x="6011" y="6679"/>
                    <a:pt x="6062" y="6464"/>
                  </a:cubicBezTo>
                  <a:cubicBezTo>
                    <a:pt x="6113" y="6250"/>
                    <a:pt x="6042" y="6077"/>
                    <a:pt x="5904" y="6077"/>
                  </a:cubicBezTo>
                  <a:close/>
                  <a:moveTo>
                    <a:pt x="6525" y="6077"/>
                  </a:moveTo>
                  <a:cubicBezTo>
                    <a:pt x="6387" y="6077"/>
                    <a:pt x="6234" y="6250"/>
                    <a:pt x="6183" y="6464"/>
                  </a:cubicBezTo>
                  <a:cubicBezTo>
                    <a:pt x="6132" y="6679"/>
                    <a:pt x="6204" y="6854"/>
                    <a:pt x="6344" y="6854"/>
                  </a:cubicBezTo>
                  <a:cubicBezTo>
                    <a:pt x="6483" y="6854"/>
                    <a:pt x="6637" y="6679"/>
                    <a:pt x="6687" y="6464"/>
                  </a:cubicBezTo>
                  <a:cubicBezTo>
                    <a:pt x="6736" y="6250"/>
                    <a:pt x="6664" y="6077"/>
                    <a:pt x="6525" y="6077"/>
                  </a:cubicBezTo>
                  <a:close/>
                  <a:moveTo>
                    <a:pt x="7137" y="6077"/>
                  </a:moveTo>
                  <a:cubicBezTo>
                    <a:pt x="6998" y="6077"/>
                    <a:pt x="6847" y="6250"/>
                    <a:pt x="6798" y="6464"/>
                  </a:cubicBezTo>
                  <a:cubicBezTo>
                    <a:pt x="6748" y="6679"/>
                    <a:pt x="6821" y="6854"/>
                    <a:pt x="6961" y="6854"/>
                  </a:cubicBezTo>
                  <a:cubicBezTo>
                    <a:pt x="7101" y="6854"/>
                    <a:pt x="7253" y="6679"/>
                    <a:pt x="7301" y="6464"/>
                  </a:cubicBezTo>
                  <a:cubicBezTo>
                    <a:pt x="7349" y="6250"/>
                    <a:pt x="7275" y="6077"/>
                    <a:pt x="7137" y="6077"/>
                  </a:cubicBezTo>
                  <a:close/>
                  <a:moveTo>
                    <a:pt x="7749" y="6077"/>
                  </a:moveTo>
                  <a:cubicBezTo>
                    <a:pt x="7610" y="6077"/>
                    <a:pt x="7460" y="6250"/>
                    <a:pt x="7412" y="6464"/>
                  </a:cubicBezTo>
                  <a:cubicBezTo>
                    <a:pt x="7365" y="6679"/>
                    <a:pt x="7439" y="6854"/>
                    <a:pt x="7579" y="6854"/>
                  </a:cubicBezTo>
                  <a:cubicBezTo>
                    <a:pt x="7719" y="6854"/>
                    <a:pt x="7870" y="6679"/>
                    <a:pt x="7916" y="6464"/>
                  </a:cubicBezTo>
                  <a:cubicBezTo>
                    <a:pt x="7962" y="6250"/>
                    <a:pt x="7887" y="6077"/>
                    <a:pt x="7749" y="6077"/>
                  </a:cubicBezTo>
                  <a:close/>
                  <a:moveTo>
                    <a:pt x="8370" y="6077"/>
                  </a:moveTo>
                  <a:cubicBezTo>
                    <a:pt x="8232" y="6077"/>
                    <a:pt x="8083" y="6250"/>
                    <a:pt x="8037" y="6464"/>
                  </a:cubicBezTo>
                  <a:cubicBezTo>
                    <a:pt x="7991" y="6679"/>
                    <a:pt x="8067" y="6854"/>
                    <a:pt x="8207" y="6854"/>
                  </a:cubicBezTo>
                  <a:cubicBezTo>
                    <a:pt x="8346" y="6854"/>
                    <a:pt x="8496" y="6679"/>
                    <a:pt x="8541" y="6464"/>
                  </a:cubicBezTo>
                  <a:cubicBezTo>
                    <a:pt x="8585" y="6250"/>
                    <a:pt x="8509" y="6077"/>
                    <a:pt x="8370" y="6077"/>
                  </a:cubicBezTo>
                  <a:close/>
                  <a:moveTo>
                    <a:pt x="8982" y="6077"/>
                  </a:moveTo>
                  <a:cubicBezTo>
                    <a:pt x="8844" y="6077"/>
                    <a:pt x="8696" y="6250"/>
                    <a:pt x="8652" y="6464"/>
                  </a:cubicBezTo>
                  <a:cubicBezTo>
                    <a:pt x="8607" y="6679"/>
                    <a:pt x="8685" y="6854"/>
                    <a:pt x="8824" y="6854"/>
                  </a:cubicBezTo>
                  <a:cubicBezTo>
                    <a:pt x="8964" y="6854"/>
                    <a:pt x="9113" y="6679"/>
                    <a:pt x="9156" y="6464"/>
                  </a:cubicBezTo>
                  <a:cubicBezTo>
                    <a:pt x="9198" y="6250"/>
                    <a:pt x="9120" y="6077"/>
                    <a:pt x="8982" y="6077"/>
                  </a:cubicBezTo>
                  <a:close/>
                  <a:moveTo>
                    <a:pt x="9594" y="6077"/>
                  </a:moveTo>
                  <a:cubicBezTo>
                    <a:pt x="9455" y="6077"/>
                    <a:pt x="9309" y="6250"/>
                    <a:pt x="9266" y="6464"/>
                  </a:cubicBezTo>
                  <a:cubicBezTo>
                    <a:pt x="9224" y="6679"/>
                    <a:pt x="9302" y="6854"/>
                    <a:pt x="9442" y="6854"/>
                  </a:cubicBezTo>
                  <a:cubicBezTo>
                    <a:pt x="9582" y="6854"/>
                    <a:pt x="9729" y="6679"/>
                    <a:pt x="9770" y="6464"/>
                  </a:cubicBezTo>
                  <a:cubicBezTo>
                    <a:pt x="9811" y="6250"/>
                    <a:pt x="9732" y="6077"/>
                    <a:pt x="9594" y="6077"/>
                  </a:cubicBezTo>
                  <a:close/>
                  <a:moveTo>
                    <a:pt x="10216" y="6077"/>
                  </a:moveTo>
                  <a:cubicBezTo>
                    <a:pt x="10077" y="6077"/>
                    <a:pt x="9932" y="6250"/>
                    <a:pt x="9891" y="6464"/>
                  </a:cubicBezTo>
                  <a:cubicBezTo>
                    <a:pt x="9850" y="6679"/>
                    <a:pt x="9930" y="6854"/>
                    <a:pt x="10070" y="6854"/>
                  </a:cubicBezTo>
                  <a:cubicBezTo>
                    <a:pt x="10210" y="6854"/>
                    <a:pt x="10356" y="6679"/>
                    <a:pt x="10395" y="6464"/>
                  </a:cubicBezTo>
                  <a:cubicBezTo>
                    <a:pt x="10435" y="6250"/>
                    <a:pt x="10354" y="6077"/>
                    <a:pt x="10216" y="6077"/>
                  </a:cubicBezTo>
                  <a:close/>
                  <a:moveTo>
                    <a:pt x="10827" y="6077"/>
                  </a:moveTo>
                  <a:cubicBezTo>
                    <a:pt x="10688" y="6077"/>
                    <a:pt x="10545" y="6250"/>
                    <a:pt x="10506" y="6464"/>
                  </a:cubicBezTo>
                  <a:cubicBezTo>
                    <a:pt x="10466" y="6679"/>
                    <a:pt x="10548" y="6854"/>
                    <a:pt x="10688" y="6854"/>
                  </a:cubicBezTo>
                  <a:cubicBezTo>
                    <a:pt x="10827" y="6854"/>
                    <a:pt x="10972" y="6679"/>
                    <a:pt x="11010" y="6464"/>
                  </a:cubicBezTo>
                  <a:cubicBezTo>
                    <a:pt x="11047" y="6250"/>
                    <a:pt x="10965" y="6077"/>
                    <a:pt x="10827" y="6077"/>
                  </a:cubicBezTo>
                  <a:close/>
                  <a:moveTo>
                    <a:pt x="13284" y="6077"/>
                  </a:moveTo>
                  <a:cubicBezTo>
                    <a:pt x="13146" y="6077"/>
                    <a:pt x="13008" y="6250"/>
                    <a:pt x="12975" y="6464"/>
                  </a:cubicBezTo>
                  <a:cubicBezTo>
                    <a:pt x="12943" y="6679"/>
                    <a:pt x="13029" y="6854"/>
                    <a:pt x="13169" y="6854"/>
                  </a:cubicBezTo>
                  <a:cubicBezTo>
                    <a:pt x="13309" y="6854"/>
                    <a:pt x="13448" y="6679"/>
                    <a:pt x="13480" y="6464"/>
                  </a:cubicBezTo>
                  <a:cubicBezTo>
                    <a:pt x="13511" y="6250"/>
                    <a:pt x="13423" y="6077"/>
                    <a:pt x="13284" y="6077"/>
                  </a:cubicBezTo>
                  <a:close/>
                  <a:moveTo>
                    <a:pt x="13896" y="6077"/>
                  </a:moveTo>
                  <a:cubicBezTo>
                    <a:pt x="13758" y="6077"/>
                    <a:pt x="13621" y="6250"/>
                    <a:pt x="13590" y="6464"/>
                  </a:cubicBezTo>
                  <a:cubicBezTo>
                    <a:pt x="13559" y="6679"/>
                    <a:pt x="13648" y="6854"/>
                    <a:pt x="13787" y="6854"/>
                  </a:cubicBezTo>
                  <a:cubicBezTo>
                    <a:pt x="13927" y="6854"/>
                    <a:pt x="14064" y="6679"/>
                    <a:pt x="14094" y="6464"/>
                  </a:cubicBezTo>
                  <a:cubicBezTo>
                    <a:pt x="14123" y="6250"/>
                    <a:pt x="14035" y="6077"/>
                    <a:pt x="13896" y="6077"/>
                  </a:cubicBezTo>
                  <a:close/>
                  <a:moveTo>
                    <a:pt x="16977" y="6077"/>
                  </a:moveTo>
                  <a:cubicBezTo>
                    <a:pt x="16838" y="6077"/>
                    <a:pt x="16708" y="6250"/>
                    <a:pt x="16685" y="6464"/>
                  </a:cubicBezTo>
                  <a:cubicBezTo>
                    <a:pt x="16663" y="6679"/>
                    <a:pt x="16758" y="6854"/>
                    <a:pt x="16898" y="6854"/>
                  </a:cubicBezTo>
                  <a:cubicBezTo>
                    <a:pt x="17038" y="6854"/>
                    <a:pt x="17169" y="6679"/>
                    <a:pt x="17190" y="6464"/>
                  </a:cubicBezTo>
                  <a:cubicBezTo>
                    <a:pt x="17211" y="6250"/>
                    <a:pt x="17115" y="6077"/>
                    <a:pt x="16977" y="6077"/>
                  </a:cubicBezTo>
                  <a:close/>
                  <a:moveTo>
                    <a:pt x="1949" y="7014"/>
                  </a:moveTo>
                  <a:cubicBezTo>
                    <a:pt x="1809" y="7014"/>
                    <a:pt x="1644" y="7191"/>
                    <a:pt x="1580" y="7410"/>
                  </a:cubicBezTo>
                  <a:cubicBezTo>
                    <a:pt x="1516" y="7630"/>
                    <a:pt x="1578" y="7810"/>
                    <a:pt x="1719" y="7810"/>
                  </a:cubicBezTo>
                  <a:cubicBezTo>
                    <a:pt x="1861" y="7810"/>
                    <a:pt x="2027" y="7630"/>
                    <a:pt x="2090" y="7410"/>
                  </a:cubicBezTo>
                  <a:cubicBezTo>
                    <a:pt x="2153" y="7191"/>
                    <a:pt x="2089" y="7014"/>
                    <a:pt x="1949" y="7014"/>
                  </a:cubicBezTo>
                  <a:close/>
                  <a:moveTo>
                    <a:pt x="2570" y="7014"/>
                  </a:moveTo>
                  <a:cubicBezTo>
                    <a:pt x="2430" y="7014"/>
                    <a:pt x="2266" y="7191"/>
                    <a:pt x="2204" y="7410"/>
                  </a:cubicBezTo>
                  <a:cubicBezTo>
                    <a:pt x="2142" y="7630"/>
                    <a:pt x="2205" y="7810"/>
                    <a:pt x="2347" y="7810"/>
                  </a:cubicBezTo>
                  <a:cubicBezTo>
                    <a:pt x="2489" y="7810"/>
                    <a:pt x="2653" y="7630"/>
                    <a:pt x="2714" y="7410"/>
                  </a:cubicBezTo>
                  <a:cubicBezTo>
                    <a:pt x="2775" y="7191"/>
                    <a:pt x="2710" y="7014"/>
                    <a:pt x="2570" y="7014"/>
                  </a:cubicBezTo>
                  <a:close/>
                  <a:moveTo>
                    <a:pt x="5056" y="7014"/>
                  </a:moveTo>
                  <a:cubicBezTo>
                    <a:pt x="4916" y="7014"/>
                    <a:pt x="4757" y="7191"/>
                    <a:pt x="4702" y="7410"/>
                  </a:cubicBezTo>
                  <a:cubicBezTo>
                    <a:pt x="4647" y="7630"/>
                    <a:pt x="4716" y="7810"/>
                    <a:pt x="4857" y="7810"/>
                  </a:cubicBezTo>
                  <a:cubicBezTo>
                    <a:pt x="4999" y="7810"/>
                    <a:pt x="5158" y="7630"/>
                    <a:pt x="5212" y="7410"/>
                  </a:cubicBezTo>
                  <a:cubicBezTo>
                    <a:pt x="5266" y="7191"/>
                    <a:pt x="5196" y="7014"/>
                    <a:pt x="5056" y="7014"/>
                  </a:cubicBezTo>
                  <a:close/>
                  <a:moveTo>
                    <a:pt x="5678" y="7014"/>
                  </a:moveTo>
                  <a:cubicBezTo>
                    <a:pt x="5537" y="7014"/>
                    <a:pt x="5380" y="7191"/>
                    <a:pt x="5327" y="7410"/>
                  </a:cubicBezTo>
                  <a:cubicBezTo>
                    <a:pt x="5273" y="7630"/>
                    <a:pt x="5343" y="7810"/>
                    <a:pt x="5485" y="7810"/>
                  </a:cubicBezTo>
                  <a:cubicBezTo>
                    <a:pt x="5627" y="7810"/>
                    <a:pt x="5784" y="7630"/>
                    <a:pt x="5837" y="7410"/>
                  </a:cubicBezTo>
                  <a:cubicBezTo>
                    <a:pt x="5889" y="7191"/>
                    <a:pt x="5818" y="7014"/>
                    <a:pt x="5678" y="7014"/>
                  </a:cubicBezTo>
                  <a:close/>
                  <a:moveTo>
                    <a:pt x="6299" y="7014"/>
                  </a:moveTo>
                  <a:cubicBezTo>
                    <a:pt x="6159" y="7014"/>
                    <a:pt x="6003" y="7191"/>
                    <a:pt x="5951" y="7410"/>
                  </a:cubicBezTo>
                  <a:cubicBezTo>
                    <a:pt x="5899" y="7630"/>
                    <a:pt x="5971" y="7810"/>
                    <a:pt x="6113" y="7810"/>
                  </a:cubicBezTo>
                  <a:cubicBezTo>
                    <a:pt x="6254" y="7810"/>
                    <a:pt x="6411" y="7630"/>
                    <a:pt x="6462" y="7410"/>
                  </a:cubicBezTo>
                  <a:cubicBezTo>
                    <a:pt x="6512" y="7191"/>
                    <a:pt x="6439" y="7014"/>
                    <a:pt x="6299" y="7014"/>
                  </a:cubicBezTo>
                  <a:close/>
                  <a:moveTo>
                    <a:pt x="6921" y="7014"/>
                  </a:moveTo>
                  <a:cubicBezTo>
                    <a:pt x="6780" y="7014"/>
                    <a:pt x="6626" y="7191"/>
                    <a:pt x="6576" y="7410"/>
                  </a:cubicBezTo>
                  <a:cubicBezTo>
                    <a:pt x="6526" y="7630"/>
                    <a:pt x="6599" y="7810"/>
                    <a:pt x="6740" y="7810"/>
                  </a:cubicBezTo>
                  <a:cubicBezTo>
                    <a:pt x="6882" y="7810"/>
                    <a:pt x="7037" y="7630"/>
                    <a:pt x="7086" y="7410"/>
                  </a:cubicBezTo>
                  <a:cubicBezTo>
                    <a:pt x="7135" y="7191"/>
                    <a:pt x="7061" y="7014"/>
                    <a:pt x="6921" y="7014"/>
                  </a:cubicBezTo>
                  <a:close/>
                  <a:moveTo>
                    <a:pt x="7542" y="7014"/>
                  </a:moveTo>
                  <a:cubicBezTo>
                    <a:pt x="7402" y="7014"/>
                    <a:pt x="7249" y="7191"/>
                    <a:pt x="7201" y="7410"/>
                  </a:cubicBezTo>
                  <a:cubicBezTo>
                    <a:pt x="7152" y="7630"/>
                    <a:pt x="7227" y="7810"/>
                    <a:pt x="7368" y="7810"/>
                  </a:cubicBezTo>
                  <a:cubicBezTo>
                    <a:pt x="7510" y="7810"/>
                    <a:pt x="7663" y="7630"/>
                    <a:pt x="7711" y="7410"/>
                  </a:cubicBezTo>
                  <a:cubicBezTo>
                    <a:pt x="7758" y="7191"/>
                    <a:pt x="7683" y="7014"/>
                    <a:pt x="7542" y="7014"/>
                  </a:cubicBezTo>
                  <a:close/>
                  <a:moveTo>
                    <a:pt x="8164" y="7014"/>
                  </a:moveTo>
                  <a:cubicBezTo>
                    <a:pt x="8024" y="7014"/>
                    <a:pt x="7872" y="7191"/>
                    <a:pt x="7825" y="7410"/>
                  </a:cubicBezTo>
                  <a:cubicBezTo>
                    <a:pt x="7778" y="7630"/>
                    <a:pt x="7855" y="7810"/>
                    <a:pt x="7996" y="7810"/>
                  </a:cubicBezTo>
                  <a:cubicBezTo>
                    <a:pt x="8138" y="7810"/>
                    <a:pt x="8290" y="7630"/>
                    <a:pt x="8336" y="7410"/>
                  </a:cubicBezTo>
                  <a:cubicBezTo>
                    <a:pt x="8381" y="7191"/>
                    <a:pt x="8304" y="7014"/>
                    <a:pt x="8164" y="7014"/>
                  </a:cubicBezTo>
                  <a:close/>
                  <a:moveTo>
                    <a:pt x="8786" y="7014"/>
                  </a:moveTo>
                  <a:cubicBezTo>
                    <a:pt x="8645" y="7014"/>
                    <a:pt x="8495" y="7191"/>
                    <a:pt x="8450" y="7410"/>
                  </a:cubicBezTo>
                  <a:cubicBezTo>
                    <a:pt x="8405" y="7630"/>
                    <a:pt x="8483" y="7810"/>
                    <a:pt x="8624" y="7810"/>
                  </a:cubicBezTo>
                  <a:cubicBezTo>
                    <a:pt x="8766" y="7810"/>
                    <a:pt x="8916" y="7630"/>
                    <a:pt x="8960" y="7410"/>
                  </a:cubicBezTo>
                  <a:cubicBezTo>
                    <a:pt x="9004" y="7191"/>
                    <a:pt x="8926" y="7014"/>
                    <a:pt x="8786" y="7014"/>
                  </a:cubicBezTo>
                  <a:close/>
                  <a:moveTo>
                    <a:pt x="9407" y="7014"/>
                  </a:moveTo>
                  <a:cubicBezTo>
                    <a:pt x="9267" y="7014"/>
                    <a:pt x="9118" y="7191"/>
                    <a:pt x="9075" y="7410"/>
                  </a:cubicBezTo>
                  <a:cubicBezTo>
                    <a:pt x="9031" y="7630"/>
                    <a:pt x="9110" y="7810"/>
                    <a:pt x="9252" y="7810"/>
                  </a:cubicBezTo>
                  <a:cubicBezTo>
                    <a:pt x="9394" y="7810"/>
                    <a:pt x="9543" y="7630"/>
                    <a:pt x="9585" y="7410"/>
                  </a:cubicBezTo>
                  <a:cubicBezTo>
                    <a:pt x="9627" y="7191"/>
                    <a:pt x="9547" y="7014"/>
                    <a:pt x="9407" y="7014"/>
                  </a:cubicBezTo>
                  <a:close/>
                  <a:moveTo>
                    <a:pt x="10029" y="7014"/>
                  </a:moveTo>
                  <a:cubicBezTo>
                    <a:pt x="9889" y="7014"/>
                    <a:pt x="9741" y="7191"/>
                    <a:pt x="9700" y="7410"/>
                  </a:cubicBezTo>
                  <a:cubicBezTo>
                    <a:pt x="9658" y="7630"/>
                    <a:pt x="9738" y="7810"/>
                    <a:pt x="9880" y="7810"/>
                  </a:cubicBezTo>
                  <a:cubicBezTo>
                    <a:pt x="10021" y="7810"/>
                    <a:pt x="10169" y="7630"/>
                    <a:pt x="10210" y="7410"/>
                  </a:cubicBezTo>
                  <a:cubicBezTo>
                    <a:pt x="10250" y="7191"/>
                    <a:pt x="10169" y="7014"/>
                    <a:pt x="10029" y="7014"/>
                  </a:cubicBezTo>
                  <a:close/>
                  <a:moveTo>
                    <a:pt x="10650" y="7014"/>
                  </a:moveTo>
                  <a:cubicBezTo>
                    <a:pt x="10510" y="7014"/>
                    <a:pt x="10364" y="7191"/>
                    <a:pt x="10324" y="7410"/>
                  </a:cubicBezTo>
                  <a:cubicBezTo>
                    <a:pt x="10284" y="7630"/>
                    <a:pt x="10366" y="7810"/>
                    <a:pt x="10508" y="7810"/>
                  </a:cubicBezTo>
                  <a:cubicBezTo>
                    <a:pt x="10649" y="7810"/>
                    <a:pt x="10796" y="7630"/>
                    <a:pt x="10835" y="7410"/>
                  </a:cubicBezTo>
                  <a:cubicBezTo>
                    <a:pt x="10873" y="7191"/>
                    <a:pt x="10791" y="7014"/>
                    <a:pt x="10650" y="7014"/>
                  </a:cubicBezTo>
                  <a:close/>
                  <a:moveTo>
                    <a:pt x="13148" y="7014"/>
                  </a:moveTo>
                  <a:cubicBezTo>
                    <a:pt x="13008" y="7014"/>
                    <a:pt x="12867" y="7191"/>
                    <a:pt x="12834" y="7410"/>
                  </a:cubicBezTo>
                  <a:cubicBezTo>
                    <a:pt x="12801" y="7630"/>
                    <a:pt x="12888" y="7810"/>
                    <a:pt x="13030" y="7810"/>
                  </a:cubicBezTo>
                  <a:cubicBezTo>
                    <a:pt x="13172" y="7810"/>
                    <a:pt x="13313" y="7630"/>
                    <a:pt x="13345" y="7410"/>
                  </a:cubicBezTo>
                  <a:cubicBezTo>
                    <a:pt x="13376" y="7191"/>
                    <a:pt x="13288" y="7014"/>
                    <a:pt x="13148" y="7014"/>
                  </a:cubicBezTo>
                  <a:close/>
                  <a:moveTo>
                    <a:pt x="13770" y="7014"/>
                  </a:moveTo>
                  <a:cubicBezTo>
                    <a:pt x="13630" y="7014"/>
                    <a:pt x="13491" y="7191"/>
                    <a:pt x="13459" y="7410"/>
                  </a:cubicBezTo>
                  <a:cubicBezTo>
                    <a:pt x="13427" y="7630"/>
                    <a:pt x="13517" y="7810"/>
                    <a:pt x="13658" y="7810"/>
                  </a:cubicBezTo>
                  <a:cubicBezTo>
                    <a:pt x="13800" y="7810"/>
                    <a:pt x="13939" y="7630"/>
                    <a:pt x="13969" y="7410"/>
                  </a:cubicBezTo>
                  <a:cubicBezTo>
                    <a:pt x="13999" y="7191"/>
                    <a:pt x="13910" y="7014"/>
                    <a:pt x="13770" y="7014"/>
                  </a:cubicBezTo>
                  <a:close/>
                  <a:moveTo>
                    <a:pt x="14392" y="7014"/>
                  </a:moveTo>
                  <a:cubicBezTo>
                    <a:pt x="14252" y="7014"/>
                    <a:pt x="14114" y="7191"/>
                    <a:pt x="14084" y="7410"/>
                  </a:cubicBezTo>
                  <a:cubicBezTo>
                    <a:pt x="14054" y="7630"/>
                    <a:pt x="14145" y="7810"/>
                    <a:pt x="14286" y="7810"/>
                  </a:cubicBezTo>
                  <a:cubicBezTo>
                    <a:pt x="14428" y="7810"/>
                    <a:pt x="14566" y="7630"/>
                    <a:pt x="14594" y="7410"/>
                  </a:cubicBezTo>
                  <a:cubicBezTo>
                    <a:pt x="14623" y="7191"/>
                    <a:pt x="14532" y="7014"/>
                    <a:pt x="14392" y="7014"/>
                  </a:cubicBezTo>
                  <a:close/>
                  <a:moveTo>
                    <a:pt x="15014" y="7014"/>
                  </a:moveTo>
                  <a:cubicBezTo>
                    <a:pt x="14874" y="7014"/>
                    <a:pt x="14737" y="7191"/>
                    <a:pt x="14709" y="7410"/>
                  </a:cubicBezTo>
                  <a:cubicBezTo>
                    <a:pt x="14681" y="7630"/>
                    <a:pt x="14773" y="7810"/>
                    <a:pt x="14914" y="7810"/>
                  </a:cubicBezTo>
                  <a:cubicBezTo>
                    <a:pt x="15056" y="7810"/>
                    <a:pt x="15193" y="7630"/>
                    <a:pt x="15219" y="7410"/>
                  </a:cubicBezTo>
                  <a:cubicBezTo>
                    <a:pt x="15246" y="7191"/>
                    <a:pt x="15154" y="7014"/>
                    <a:pt x="15014" y="7014"/>
                  </a:cubicBezTo>
                  <a:close/>
                  <a:moveTo>
                    <a:pt x="411" y="8002"/>
                  </a:moveTo>
                  <a:cubicBezTo>
                    <a:pt x="269" y="8002"/>
                    <a:pt x="98" y="8182"/>
                    <a:pt x="29" y="8407"/>
                  </a:cubicBezTo>
                  <a:cubicBezTo>
                    <a:pt x="-40" y="8632"/>
                    <a:pt x="20" y="8817"/>
                    <a:pt x="163" y="8817"/>
                  </a:cubicBezTo>
                  <a:cubicBezTo>
                    <a:pt x="306" y="8817"/>
                    <a:pt x="478" y="8632"/>
                    <a:pt x="546" y="8407"/>
                  </a:cubicBezTo>
                  <a:cubicBezTo>
                    <a:pt x="613" y="8182"/>
                    <a:pt x="553" y="8002"/>
                    <a:pt x="411" y="8002"/>
                  </a:cubicBezTo>
                  <a:close/>
                  <a:moveTo>
                    <a:pt x="1032" y="8002"/>
                  </a:moveTo>
                  <a:cubicBezTo>
                    <a:pt x="890" y="8002"/>
                    <a:pt x="721" y="8182"/>
                    <a:pt x="653" y="8407"/>
                  </a:cubicBezTo>
                  <a:cubicBezTo>
                    <a:pt x="586" y="8632"/>
                    <a:pt x="647" y="8817"/>
                    <a:pt x="791" y="8817"/>
                  </a:cubicBezTo>
                  <a:cubicBezTo>
                    <a:pt x="934" y="8817"/>
                    <a:pt x="1104" y="8632"/>
                    <a:pt x="1170" y="8407"/>
                  </a:cubicBezTo>
                  <a:cubicBezTo>
                    <a:pt x="1236" y="8182"/>
                    <a:pt x="1174" y="8002"/>
                    <a:pt x="1032" y="8002"/>
                  </a:cubicBezTo>
                  <a:close/>
                  <a:moveTo>
                    <a:pt x="6073" y="8002"/>
                  </a:moveTo>
                  <a:cubicBezTo>
                    <a:pt x="5931" y="8002"/>
                    <a:pt x="5773" y="8182"/>
                    <a:pt x="5720" y="8407"/>
                  </a:cubicBezTo>
                  <a:cubicBezTo>
                    <a:pt x="5666" y="8632"/>
                    <a:pt x="5739" y="8817"/>
                    <a:pt x="5882" y="8817"/>
                  </a:cubicBezTo>
                  <a:cubicBezTo>
                    <a:pt x="6026" y="8817"/>
                    <a:pt x="6184" y="8632"/>
                    <a:pt x="6236" y="8407"/>
                  </a:cubicBezTo>
                  <a:cubicBezTo>
                    <a:pt x="6288" y="8182"/>
                    <a:pt x="6215" y="8002"/>
                    <a:pt x="6073" y="8002"/>
                  </a:cubicBezTo>
                  <a:close/>
                  <a:moveTo>
                    <a:pt x="6704" y="8002"/>
                  </a:moveTo>
                  <a:cubicBezTo>
                    <a:pt x="6563" y="8002"/>
                    <a:pt x="6406" y="8182"/>
                    <a:pt x="6354" y="8407"/>
                  </a:cubicBezTo>
                  <a:cubicBezTo>
                    <a:pt x="6303" y="8632"/>
                    <a:pt x="6377" y="8817"/>
                    <a:pt x="6520" y="8817"/>
                  </a:cubicBezTo>
                  <a:cubicBezTo>
                    <a:pt x="6663" y="8817"/>
                    <a:pt x="6821" y="8632"/>
                    <a:pt x="6871" y="8407"/>
                  </a:cubicBezTo>
                  <a:cubicBezTo>
                    <a:pt x="6921" y="8182"/>
                    <a:pt x="6846" y="8002"/>
                    <a:pt x="6704" y="8002"/>
                  </a:cubicBezTo>
                  <a:close/>
                  <a:moveTo>
                    <a:pt x="7336" y="8002"/>
                  </a:moveTo>
                  <a:cubicBezTo>
                    <a:pt x="7194" y="8002"/>
                    <a:pt x="7039" y="8182"/>
                    <a:pt x="6989" y="8407"/>
                  </a:cubicBezTo>
                  <a:cubicBezTo>
                    <a:pt x="6939" y="8632"/>
                    <a:pt x="7015" y="8817"/>
                    <a:pt x="7158" y="8817"/>
                  </a:cubicBezTo>
                  <a:cubicBezTo>
                    <a:pt x="7302" y="8817"/>
                    <a:pt x="7457" y="8632"/>
                    <a:pt x="7506" y="8407"/>
                  </a:cubicBezTo>
                  <a:cubicBezTo>
                    <a:pt x="7554" y="8182"/>
                    <a:pt x="7478" y="8002"/>
                    <a:pt x="7336" y="8002"/>
                  </a:cubicBezTo>
                  <a:close/>
                  <a:moveTo>
                    <a:pt x="7957" y="8002"/>
                  </a:moveTo>
                  <a:cubicBezTo>
                    <a:pt x="7816" y="8002"/>
                    <a:pt x="7662" y="8182"/>
                    <a:pt x="7614" y="8407"/>
                  </a:cubicBezTo>
                  <a:cubicBezTo>
                    <a:pt x="7566" y="8632"/>
                    <a:pt x="7643" y="8817"/>
                    <a:pt x="7786" y="8817"/>
                  </a:cubicBezTo>
                  <a:cubicBezTo>
                    <a:pt x="7929" y="8817"/>
                    <a:pt x="8083" y="8632"/>
                    <a:pt x="8130" y="8407"/>
                  </a:cubicBezTo>
                  <a:cubicBezTo>
                    <a:pt x="8177" y="8182"/>
                    <a:pt x="8099" y="8002"/>
                    <a:pt x="7957" y="8002"/>
                  </a:cubicBezTo>
                  <a:close/>
                  <a:moveTo>
                    <a:pt x="8589" y="8002"/>
                  </a:moveTo>
                  <a:cubicBezTo>
                    <a:pt x="8447" y="8002"/>
                    <a:pt x="8295" y="8182"/>
                    <a:pt x="8249" y="8407"/>
                  </a:cubicBezTo>
                  <a:cubicBezTo>
                    <a:pt x="8202" y="8632"/>
                    <a:pt x="8281" y="8817"/>
                    <a:pt x="8424" y="8817"/>
                  </a:cubicBezTo>
                  <a:cubicBezTo>
                    <a:pt x="8567" y="8817"/>
                    <a:pt x="8720" y="8632"/>
                    <a:pt x="8765" y="8407"/>
                  </a:cubicBezTo>
                  <a:cubicBezTo>
                    <a:pt x="8810" y="8182"/>
                    <a:pt x="8731" y="8002"/>
                    <a:pt x="8589" y="8002"/>
                  </a:cubicBezTo>
                  <a:close/>
                  <a:moveTo>
                    <a:pt x="9221" y="8002"/>
                  </a:moveTo>
                  <a:cubicBezTo>
                    <a:pt x="9079" y="8002"/>
                    <a:pt x="8928" y="8182"/>
                    <a:pt x="8883" y="8407"/>
                  </a:cubicBezTo>
                  <a:cubicBezTo>
                    <a:pt x="8839" y="8632"/>
                    <a:pt x="8919" y="8817"/>
                    <a:pt x="9062" y="8817"/>
                  </a:cubicBezTo>
                  <a:cubicBezTo>
                    <a:pt x="9205" y="8817"/>
                    <a:pt x="9357" y="8632"/>
                    <a:pt x="9400" y="8407"/>
                  </a:cubicBezTo>
                  <a:cubicBezTo>
                    <a:pt x="9443" y="8182"/>
                    <a:pt x="9363" y="8002"/>
                    <a:pt x="9221" y="8002"/>
                  </a:cubicBezTo>
                  <a:close/>
                  <a:moveTo>
                    <a:pt x="9853" y="8002"/>
                  </a:moveTo>
                  <a:cubicBezTo>
                    <a:pt x="9711" y="8002"/>
                    <a:pt x="9561" y="8182"/>
                    <a:pt x="9518" y="8407"/>
                  </a:cubicBezTo>
                  <a:cubicBezTo>
                    <a:pt x="9475" y="8632"/>
                    <a:pt x="9557" y="8817"/>
                    <a:pt x="9700" y="8817"/>
                  </a:cubicBezTo>
                  <a:cubicBezTo>
                    <a:pt x="9843" y="8817"/>
                    <a:pt x="9994" y="8632"/>
                    <a:pt x="10035" y="8407"/>
                  </a:cubicBezTo>
                  <a:cubicBezTo>
                    <a:pt x="10077" y="8182"/>
                    <a:pt x="9995" y="8002"/>
                    <a:pt x="9853" y="8002"/>
                  </a:cubicBezTo>
                  <a:close/>
                  <a:moveTo>
                    <a:pt x="10484" y="8002"/>
                  </a:moveTo>
                  <a:cubicBezTo>
                    <a:pt x="10342" y="8002"/>
                    <a:pt x="10194" y="8182"/>
                    <a:pt x="10153" y="8407"/>
                  </a:cubicBezTo>
                  <a:cubicBezTo>
                    <a:pt x="10112" y="8632"/>
                    <a:pt x="10194" y="8817"/>
                    <a:pt x="10338" y="8817"/>
                  </a:cubicBezTo>
                  <a:cubicBezTo>
                    <a:pt x="10481" y="8817"/>
                    <a:pt x="10630" y="8632"/>
                    <a:pt x="10670" y="8407"/>
                  </a:cubicBezTo>
                  <a:cubicBezTo>
                    <a:pt x="10709" y="8182"/>
                    <a:pt x="10626" y="8002"/>
                    <a:pt x="10484" y="8002"/>
                  </a:cubicBezTo>
                  <a:close/>
                  <a:moveTo>
                    <a:pt x="11106" y="8002"/>
                  </a:moveTo>
                  <a:cubicBezTo>
                    <a:pt x="10964" y="8002"/>
                    <a:pt x="10817" y="8182"/>
                    <a:pt x="10778" y="8407"/>
                  </a:cubicBezTo>
                  <a:cubicBezTo>
                    <a:pt x="10739" y="8632"/>
                    <a:pt x="10823" y="8817"/>
                    <a:pt x="10966" y="8817"/>
                  </a:cubicBezTo>
                  <a:cubicBezTo>
                    <a:pt x="11109" y="8817"/>
                    <a:pt x="11257" y="8632"/>
                    <a:pt x="11295" y="8407"/>
                  </a:cubicBezTo>
                  <a:cubicBezTo>
                    <a:pt x="11333" y="8182"/>
                    <a:pt x="11248" y="8002"/>
                    <a:pt x="11106" y="8002"/>
                  </a:cubicBezTo>
                  <a:close/>
                  <a:moveTo>
                    <a:pt x="11738" y="8002"/>
                  </a:moveTo>
                  <a:cubicBezTo>
                    <a:pt x="11596" y="8002"/>
                    <a:pt x="11450" y="8182"/>
                    <a:pt x="11413" y="8407"/>
                  </a:cubicBezTo>
                  <a:cubicBezTo>
                    <a:pt x="11375" y="8632"/>
                    <a:pt x="11461" y="8817"/>
                    <a:pt x="11604" y="8817"/>
                  </a:cubicBezTo>
                  <a:cubicBezTo>
                    <a:pt x="11748" y="8817"/>
                    <a:pt x="11893" y="8632"/>
                    <a:pt x="11930" y="8407"/>
                  </a:cubicBezTo>
                  <a:cubicBezTo>
                    <a:pt x="11966" y="8182"/>
                    <a:pt x="11880" y="8002"/>
                    <a:pt x="11738" y="8002"/>
                  </a:cubicBezTo>
                  <a:close/>
                  <a:moveTo>
                    <a:pt x="13001" y="8002"/>
                  </a:moveTo>
                  <a:cubicBezTo>
                    <a:pt x="12860" y="8002"/>
                    <a:pt x="12717" y="8182"/>
                    <a:pt x="12683" y="8407"/>
                  </a:cubicBezTo>
                  <a:cubicBezTo>
                    <a:pt x="12649" y="8632"/>
                    <a:pt x="12737" y="8817"/>
                    <a:pt x="12880" y="8817"/>
                  </a:cubicBezTo>
                  <a:cubicBezTo>
                    <a:pt x="13024" y="8817"/>
                    <a:pt x="13167" y="8632"/>
                    <a:pt x="13200" y="8407"/>
                  </a:cubicBezTo>
                  <a:cubicBezTo>
                    <a:pt x="13232" y="8182"/>
                    <a:pt x="13143" y="8002"/>
                    <a:pt x="13001" y="8002"/>
                  </a:cubicBezTo>
                  <a:close/>
                  <a:moveTo>
                    <a:pt x="13633" y="8002"/>
                  </a:moveTo>
                  <a:cubicBezTo>
                    <a:pt x="13491" y="8002"/>
                    <a:pt x="13350" y="8182"/>
                    <a:pt x="13318" y="8407"/>
                  </a:cubicBezTo>
                  <a:cubicBezTo>
                    <a:pt x="13286" y="8632"/>
                    <a:pt x="13375" y="8817"/>
                    <a:pt x="13519" y="8817"/>
                  </a:cubicBezTo>
                  <a:cubicBezTo>
                    <a:pt x="13662" y="8817"/>
                    <a:pt x="13803" y="8632"/>
                    <a:pt x="13834" y="8407"/>
                  </a:cubicBezTo>
                  <a:cubicBezTo>
                    <a:pt x="13865" y="8182"/>
                    <a:pt x="13775" y="8002"/>
                    <a:pt x="13633" y="8002"/>
                  </a:cubicBezTo>
                  <a:close/>
                  <a:moveTo>
                    <a:pt x="14255" y="8002"/>
                  </a:moveTo>
                  <a:cubicBezTo>
                    <a:pt x="14113" y="8002"/>
                    <a:pt x="13974" y="8182"/>
                    <a:pt x="13943" y="8407"/>
                  </a:cubicBezTo>
                  <a:cubicBezTo>
                    <a:pt x="13912" y="8632"/>
                    <a:pt x="14004" y="8817"/>
                    <a:pt x="14147" y="8817"/>
                  </a:cubicBezTo>
                  <a:cubicBezTo>
                    <a:pt x="14290" y="8817"/>
                    <a:pt x="14430" y="8632"/>
                    <a:pt x="14460" y="8407"/>
                  </a:cubicBezTo>
                  <a:cubicBezTo>
                    <a:pt x="14489" y="8182"/>
                    <a:pt x="14397" y="8002"/>
                    <a:pt x="14255" y="8002"/>
                  </a:cubicBezTo>
                  <a:close/>
                  <a:moveTo>
                    <a:pt x="14887" y="8002"/>
                  </a:moveTo>
                  <a:cubicBezTo>
                    <a:pt x="14745" y="8002"/>
                    <a:pt x="14607" y="8182"/>
                    <a:pt x="14578" y="8407"/>
                  </a:cubicBezTo>
                  <a:cubicBezTo>
                    <a:pt x="14549" y="8632"/>
                    <a:pt x="14642" y="8817"/>
                    <a:pt x="14785" y="8817"/>
                  </a:cubicBezTo>
                  <a:cubicBezTo>
                    <a:pt x="14929" y="8817"/>
                    <a:pt x="15067" y="8632"/>
                    <a:pt x="15095" y="8407"/>
                  </a:cubicBezTo>
                  <a:cubicBezTo>
                    <a:pt x="15122" y="8182"/>
                    <a:pt x="15029" y="8002"/>
                    <a:pt x="14887" y="8002"/>
                  </a:cubicBezTo>
                  <a:close/>
                  <a:moveTo>
                    <a:pt x="15519" y="8002"/>
                  </a:moveTo>
                  <a:cubicBezTo>
                    <a:pt x="15378" y="8002"/>
                    <a:pt x="15240" y="8182"/>
                    <a:pt x="15213" y="8407"/>
                  </a:cubicBezTo>
                  <a:cubicBezTo>
                    <a:pt x="15186" y="8632"/>
                    <a:pt x="15280" y="8817"/>
                    <a:pt x="15423" y="8817"/>
                  </a:cubicBezTo>
                  <a:cubicBezTo>
                    <a:pt x="15567" y="8817"/>
                    <a:pt x="15704" y="8632"/>
                    <a:pt x="15730" y="8407"/>
                  </a:cubicBezTo>
                  <a:cubicBezTo>
                    <a:pt x="15756" y="8182"/>
                    <a:pt x="15661" y="8002"/>
                    <a:pt x="15519" y="8002"/>
                  </a:cubicBezTo>
                  <a:close/>
                  <a:moveTo>
                    <a:pt x="5837" y="8989"/>
                  </a:moveTo>
                  <a:cubicBezTo>
                    <a:pt x="5693" y="8989"/>
                    <a:pt x="5533" y="9174"/>
                    <a:pt x="5478" y="9405"/>
                  </a:cubicBezTo>
                  <a:cubicBezTo>
                    <a:pt x="5423" y="9636"/>
                    <a:pt x="5496" y="9824"/>
                    <a:pt x="5641" y="9824"/>
                  </a:cubicBezTo>
                  <a:cubicBezTo>
                    <a:pt x="5786" y="9824"/>
                    <a:pt x="5948" y="9636"/>
                    <a:pt x="6001" y="9405"/>
                  </a:cubicBezTo>
                  <a:cubicBezTo>
                    <a:pt x="6054" y="9174"/>
                    <a:pt x="5980" y="8989"/>
                    <a:pt x="5837" y="8989"/>
                  </a:cubicBezTo>
                  <a:close/>
                  <a:moveTo>
                    <a:pt x="6478" y="8989"/>
                  </a:moveTo>
                  <a:cubicBezTo>
                    <a:pt x="6335" y="8989"/>
                    <a:pt x="6176" y="9174"/>
                    <a:pt x="6123" y="9405"/>
                  </a:cubicBezTo>
                  <a:cubicBezTo>
                    <a:pt x="6070" y="9636"/>
                    <a:pt x="6144" y="9824"/>
                    <a:pt x="6289" y="9824"/>
                  </a:cubicBezTo>
                  <a:cubicBezTo>
                    <a:pt x="6435" y="9824"/>
                    <a:pt x="6594" y="9636"/>
                    <a:pt x="6646" y="9405"/>
                  </a:cubicBezTo>
                  <a:cubicBezTo>
                    <a:pt x="6697" y="9174"/>
                    <a:pt x="6622" y="8989"/>
                    <a:pt x="6478" y="8989"/>
                  </a:cubicBezTo>
                  <a:close/>
                  <a:moveTo>
                    <a:pt x="7110" y="8989"/>
                  </a:moveTo>
                  <a:cubicBezTo>
                    <a:pt x="6966" y="8989"/>
                    <a:pt x="6809" y="9174"/>
                    <a:pt x="6758" y="9405"/>
                  </a:cubicBezTo>
                  <a:cubicBezTo>
                    <a:pt x="6706" y="9636"/>
                    <a:pt x="6782" y="9824"/>
                    <a:pt x="6927" y="9824"/>
                  </a:cubicBezTo>
                  <a:cubicBezTo>
                    <a:pt x="7073" y="9824"/>
                    <a:pt x="7231" y="9636"/>
                    <a:pt x="7281" y="9405"/>
                  </a:cubicBezTo>
                  <a:cubicBezTo>
                    <a:pt x="7330" y="9174"/>
                    <a:pt x="7254" y="8989"/>
                    <a:pt x="7110" y="8989"/>
                  </a:cubicBezTo>
                  <a:close/>
                  <a:moveTo>
                    <a:pt x="7751" y="8989"/>
                  </a:moveTo>
                  <a:cubicBezTo>
                    <a:pt x="7608" y="8989"/>
                    <a:pt x="7452" y="9174"/>
                    <a:pt x="7402" y="9405"/>
                  </a:cubicBezTo>
                  <a:cubicBezTo>
                    <a:pt x="7353" y="9636"/>
                    <a:pt x="7431" y="9824"/>
                    <a:pt x="7576" y="9824"/>
                  </a:cubicBezTo>
                  <a:cubicBezTo>
                    <a:pt x="7721" y="9824"/>
                    <a:pt x="7878" y="9636"/>
                    <a:pt x="7926" y="9405"/>
                  </a:cubicBezTo>
                  <a:cubicBezTo>
                    <a:pt x="7973" y="9174"/>
                    <a:pt x="7895" y="8989"/>
                    <a:pt x="7751" y="8989"/>
                  </a:cubicBezTo>
                  <a:close/>
                  <a:moveTo>
                    <a:pt x="8393" y="8989"/>
                  </a:moveTo>
                  <a:cubicBezTo>
                    <a:pt x="8249" y="8989"/>
                    <a:pt x="8095" y="9174"/>
                    <a:pt x="8047" y="9405"/>
                  </a:cubicBezTo>
                  <a:cubicBezTo>
                    <a:pt x="8000" y="9636"/>
                    <a:pt x="8079" y="9824"/>
                    <a:pt x="8224" y="9824"/>
                  </a:cubicBezTo>
                  <a:cubicBezTo>
                    <a:pt x="8369" y="9824"/>
                    <a:pt x="8524" y="9636"/>
                    <a:pt x="8570" y="9405"/>
                  </a:cubicBezTo>
                  <a:cubicBezTo>
                    <a:pt x="8616" y="9174"/>
                    <a:pt x="8537" y="8989"/>
                    <a:pt x="8393" y="8989"/>
                  </a:cubicBezTo>
                  <a:close/>
                  <a:moveTo>
                    <a:pt x="9025" y="8989"/>
                  </a:moveTo>
                  <a:cubicBezTo>
                    <a:pt x="8881" y="8989"/>
                    <a:pt x="8728" y="9174"/>
                    <a:pt x="8682" y="9405"/>
                  </a:cubicBezTo>
                  <a:cubicBezTo>
                    <a:pt x="8636" y="9636"/>
                    <a:pt x="8717" y="9824"/>
                    <a:pt x="8862" y="9824"/>
                  </a:cubicBezTo>
                  <a:cubicBezTo>
                    <a:pt x="9007" y="9824"/>
                    <a:pt x="9161" y="9636"/>
                    <a:pt x="9205" y="9405"/>
                  </a:cubicBezTo>
                  <a:cubicBezTo>
                    <a:pt x="9249" y="9174"/>
                    <a:pt x="9168" y="8989"/>
                    <a:pt x="9025" y="8989"/>
                  </a:cubicBezTo>
                  <a:close/>
                  <a:moveTo>
                    <a:pt x="9666" y="8989"/>
                  </a:moveTo>
                  <a:cubicBezTo>
                    <a:pt x="9523" y="8989"/>
                    <a:pt x="9371" y="9174"/>
                    <a:pt x="9327" y="9405"/>
                  </a:cubicBezTo>
                  <a:cubicBezTo>
                    <a:pt x="9283" y="9636"/>
                    <a:pt x="9365" y="9824"/>
                    <a:pt x="9510" y="9824"/>
                  </a:cubicBezTo>
                  <a:cubicBezTo>
                    <a:pt x="9655" y="9824"/>
                    <a:pt x="9807" y="9636"/>
                    <a:pt x="9850" y="9405"/>
                  </a:cubicBezTo>
                  <a:cubicBezTo>
                    <a:pt x="9892" y="9174"/>
                    <a:pt x="9810" y="8989"/>
                    <a:pt x="9666" y="8989"/>
                  </a:cubicBezTo>
                  <a:close/>
                  <a:moveTo>
                    <a:pt x="10298" y="8989"/>
                  </a:moveTo>
                  <a:cubicBezTo>
                    <a:pt x="10154" y="8989"/>
                    <a:pt x="10004" y="9174"/>
                    <a:pt x="9962" y="9405"/>
                  </a:cubicBezTo>
                  <a:cubicBezTo>
                    <a:pt x="9920" y="9636"/>
                    <a:pt x="10003" y="9824"/>
                    <a:pt x="10148" y="9824"/>
                  </a:cubicBezTo>
                  <a:cubicBezTo>
                    <a:pt x="10293" y="9824"/>
                    <a:pt x="10444" y="9636"/>
                    <a:pt x="10485" y="9405"/>
                  </a:cubicBezTo>
                  <a:cubicBezTo>
                    <a:pt x="10525" y="9174"/>
                    <a:pt x="10441" y="8989"/>
                    <a:pt x="10298" y="8989"/>
                  </a:cubicBezTo>
                  <a:close/>
                  <a:moveTo>
                    <a:pt x="10940" y="8989"/>
                  </a:moveTo>
                  <a:cubicBezTo>
                    <a:pt x="10796" y="8989"/>
                    <a:pt x="10647" y="9174"/>
                    <a:pt x="10607" y="9405"/>
                  </a:cubicBezTo>
                  <a:cubicBezTo>
                    <a:pt x="10566" y="9636"/>
                    <a:pt x="10651" y="9824"/>
                    <a:pt x="10796" y="9824"/>
                  </a:cubicBezTo>
                  <a:cubicBezTo>
                    <a:pt x="10941" y="9824"/>
                    <a:pt x="11091" y="9636"/>
                    <a:pt x="11130" y="9405"/>
                  </a:cubicBezTo>
                  <a:cubicBezTo>
                    <a:pt x="11169" y="9174"/>
                    <a:pt x="11083" y="8989"/>
                    <a:pt x="10940" y="8989"/>
                  </a:cubicBezTo>
                  <a:close/>
                  <a:moveTo>
                    <a:pt x="11572" y="8989"/>
                  </a:moveTo>
                  <a:cubicBezTo>
                    <a:pt x="11428" y="8989"/>
                    <a:pt x="11280" y="9174"/>
                    <a:pt x="11242" y="9405"/>
                  </a:cubicBezTo>
                  <a:cubicBezTo>
                    <a:pt x="11203" y="9636"/>
                    <a:pt x="11290" y="9824"/>
                    <a:pt x="11435" y="9824"/>
                  </a:cubicBezTo>
                  <a:cubicBezTo>
                    <a:pt x="11580" y="9824"/>
                    <a:pt x="11728" y="9636"/>
                    <a:pt x="11765" y="9405"/>
                  </a:cubicBezTo>
                  <a:cubicBezTo>
                    <a:pt x="11802" y="9174"/>
                    <a:pt x="11715" y="8989"/>
                    <a:pt x="11572" y="8989"/>
                  </a:cubicBezTo>
                  <a:close/>
                  <a:moveTo>
                    <a:pt x="12213" y="8989"/>
                  </a:moveTo>
                  <a:cubicBezTo>
                    <a:pt x="12070" y="8989"/>
                    <a:pt x="11924" y="9174"/>
                    <a:pt x="11887" y="9405"/>
                  </a:cubicBezTo>
                  <a:cubicBezTo>
                    <a:pt x="11850" y="9636"/>
                    <a:pt x="11938" y="9824"/>
                    <a:pt x="12083" y="9824"/>
                  </a:cubicBezTo>
                  <a:cubicBezTo>
                    <a:pt x="12228" y="9824"/>
                    <a:pt x="12374" y="9636"/>
                    <a:pt x="12410" y="9405"/>
                  </a:cubicBezTo>
                  <a:cubicBezTo>
                    <a:pt x="12445" y="9174"/>
                    <a:pt x="12357" y="8989"/>
                    <a:pt x="12213" y="8989"/>
                  </a:cubicBezTo>
                  <a:close/>
                  <a:moveTo>
                    <a:pt x="12855" y="8989"/>
                  </a:moveTo>
                  <a:cubicBezTo>
                    <a:pt x="12711" y="8989"/>
                    <a:pt x="12567" y="9174"/>
                    <a:pt x="12532" y="9405"/>
                  </a:cubicBezTo>
                  <a:cubicBezTo>
                    <a:pt x="12497" y="9636"/>
                    <a:pt x="12586" y="9824"/>
                    <a:pt x="12731" y="9824"/>
                  </a:cubicBezTo>
                  <a:cubicBezTo>
                    <a:pt x="12876" y="9824"/>
                    <a:pt x="13021" y="9636"/>
                    <a:pt x="13055" y="9405"/>
                  </a:cubicBezTo>
                  <a:cubicBezTo>
                    <a:pt x="13088" y="9174"/>
                    <a:pt x="12998" y="8989"/>
                    <a:pt x="12855" y="8989"/>
                  </a:cubicBezTo>
                  <a:close/>
                  <a:moveTo>
                    <a:pt x="13487" y="8989"/>
                  </a:moveTo>
                  <a:cubicBezTo>
                    <a:pt x="13343" y="8989"/>
                    <a:pt x="13200" y="9174"/>
                    <a:pt x="13167" y="9405"/>
                  </a:cubicBezTo>
                  <a:cubicBezTo>
                    <a:pt x="13134" y="9636"/>
                    <a:pt x="13224" y="9824"/>
                    <a:pt x="13369" y="9824"/>
                  </a:cubicBezTo>
                  <a:cubicBezTo>
                    <a:pt x="13514" y="9824"/>
                    <a:pt x="13658" y="9636"/>
                    <a:pt x="13690" y="9405"/>
                  </a:cubicBezTo>
                  <a:cubicBezTo>
                    <a:pt x="13721" y="9174"/>
                    <a:pt x="13630" y="8989"/>
                    <a:pt x="13487" y="8989"/>
                  </a:cubicBezTo>
                  <a:close/>
                  <a:moveTo>
                    <a:pt x="14129" y="8989"/>
                  </a:moveTo>
                  <a:cubicBezTo>
                    <a:pt x="13985" y="8989"/>
                    <a:pt x="13843" y="9174"/>
                    <a:pt x="13812" y="9405"/>
                  </a:cubicBezTo>
                  <a:cubicBezTo>
                    <a:pt x="13781" y="9636"/>
                    <a:pt x="13873" y="9824"/>
                    <a:pt x="14018" y="9824"/>
                  </a:cubicBezTo>
                  <a:cubicBezTo>
                    <a:pt x="14163" y="9824"/>
                    <a:pt x="14305" y="9636"/>
                    <a:pt x="14335" y="9405"/>
                  </a:cubicBezTo>
                  <a:cubicBezTo>
                    <a:pt x="14365" y="9174"/>
                    <a:pt x="14272" y="8989"/>
                    <a:pt x="14129" y="8989"/>
                  </a:cubicBezTo>
                  <a:close/>
                  <a:moveTo>
                    <a:pt x="6242" y="10027"/>
                  </a:moveTo>
                  <a:cubicBezTo>
                    <a:pt x="6097" y="10027"/>
                    <a:pt x="5936" y="10217"/>
                    <a:pt x="5881" y="10453"/>
                  </a:cubicBezTo>
                  <a:cubicBezTo>
                    <a:pt x="5827" y="10691"/>
                    <a:pt x="5902" y="10883"/>
                    <a:pt x="6049" y="10883"/>
                  </a:cubicBezTo>
                  <a:cubicBezTo>
                    <a:pt x="6196" y="10883"/>
                    <a:pt x="6358" y="10691"/>
                    <a:pt x="6411" y="10453"/>
                  </a:cubicBezTo>
                  <a:cubicBezTo>
                    <a:pt x="6464" y="10217"/>
                    <a:pt x="6388" y="10027"/>
                    <a:pt x="6242" y="10027"/>
                  </a:cubicBezTo>
                  <a:close/>
                  <a:moveTo>
                    <a:pt x="6894" y="10027"/>
                  </a:moveTo>
                  <a:cubicBezTo>
                    <a:pt x="6748" y="10027"/>
                    <a:pt x="6589" y="10217"/>
                    <a:pt x="6536" y="10453"/>
                  </a:cubicBezTo>
                  <a:cubicBezTo>
                    <a:pt x="6484" y="10691"/>
                    <a:pt x="6560" y="10883"/>
                    <a:pt x="6707" y="10883"/>
                  </a:cubicBezTo>
                  <a:cubicBezTo>
                    <a:pt x="6854" y="10883"/>
                    <a:pt x="7015" y="10691"/>
                    <a:pt x="7066" y="10453"/>
                  </a:cubicBezTo>
                  <a:cubicBezTo>
                    <a:pt x="7117" y="10217"/>
                    <a:pt x="7039" y="10027"/>
                    <a:pt x="6894" y="10027"/>
                  </a:cubicBezTo>
                  <a:close/>
                  <a:moveTo>
                    <a:pt x="7535" y="10027"/>
                  </a:moveTo>
                  <a:cubicBezTo>
                    <a:pt x="7390" y="10027"/>
                    <a:pt x="7232" y="10217"/>
                    <a:pt x="7181" y="10453"/>
                  </a:cubicBezTo>
                  <a:cubicBezTo>
                    <a:pt x="7130" y="10691"/>
                    <a:pt x="7208" y="10883"/>
                    <a:pt x="7355" y="10883"/>
                  </a:cubicBezTo>
                  <a:cubicBezTo>
                    <a:pt x="7502" y="10883"/>
                    <a:pt x="7661" y="10691"/>
                    <a:pt x="7711" y="10453"/>
                  </a:cubicBezTo>
                  <a:cubicBezTo>
                    <a:pt x="7759" y="10217"/>
                    <a:pt x="7681" y="10027"/>
                    <a:pt x="7535" y="10027"/>
                  </a:cubicBezTo>
                  <a:close/>
                  <a:moveTo>
                    <a:pt x="8177" y="10027"/>
                  </a:moveTo>
                  <a:cubicBezTo>
                    <a:pt x="8032" y="10027"/>
                    <a:pt x="7875" y="10217"/>
                    <a:pt x="7826" y="10453"/>
                  </a:cubicBezTo>
                  <a:cubicBezTo>
                    <a:pt x="7777" y="10691"/>
                    <a:pt x="7856" y="10883"/>
                    <a:pt x="8003" y="10883"/>
                  </a:cubicBezTo>
                  <a:cubicBezTo>
                    <a:pt x="8150" y="10883"/>
                    <a:pt x="8308" y="10691"/>
                    <a:pt x="8355" y="10453"/>
                  </a:cubicBezTo>
                  <a:cubicBezTo>
                    <a:pt x="8402" y="10217"/>
                    <a:pt x="8322" y="10027"/>
                    <a:pt x="8177" y="10027"/>
                  </a:cubicBezTo>
                  <a:close/>
                  <a:moveTo>
                    <a:pt x="8829" y="10027"/>
                  </a:moveTo>
                  <a:cubicBezTo>
                    <a:pt x="8683" y="10027"/>
                    <a:pt x="8527" y="10217"/>
                    <a:pt x="8481" y="10453"/>
                  </a:cubicBezTo>
                  <a:cubicBezTo>
                    <a:pt x="8434" y="10691"/>
                    <a:pt x="8514" y="10883"/>
                    <a:pt x="8662" y="10883"/>
                  </a:cubicBezTo>
                  <a:cubicBezTo>
                    <a:pt x="8809" y="10883"/>
                    <a:pt x="8965" y="10691"/>
                    <a:pt x="9010" y="10453"/>
                  </a:cubicBezTo>
                  <a:cubicBezTo>
                    <a:pt x="9055" y="10217"/>
                    <a:pt x="8974" y="10027"/>
                    <a:pt x="8829" y="10027"/>
                  </a:cubicBezTo>
                  <a:close/>
                  <a:moveTo>
                    <a:pt x="9470" y="10027"/>
                  </a:moveTo>
                  <a:cubicBezTo>
                    <a:pt x="9325" y="10027"/>
                    <a:pt x="9171" y="10217"/>
                    <a:pt x="9126" y="10453"/>
                  </a:cubicBezTo>
                  <a:cubicBezTo>
                    <a:pt x="9080" y="10691"/>
                    <a:pt x="9163" y="10883"/>
                    <a:pt x="9310" y="10883"/>
                  </a:cubicBezTo>
                  <a:cubicBezTo>
                    <a:pt x="9457" y="10883"/>
                    <a:pt x="9612" y="10691"/>
                    <a:pt x="9655" y="10453"/>
                  </a:cubicBezTo>
                  <a:cubicBezTo>
                    <a:pt x="9699" y="10217"/>
                    <a:pt x="9616" y="10027"/>
                    <a:pt x="9470" y="10027"/>
                  </a:cubicBezTo>
                  <a:close/>
                  <a:moveTo>
                    <a:pt x="10122" y="10027"/>
                  </a:moveTo>
                  <a:cubicBezTo>
                    <a:pt x="9976" y="10027"/>
                    <a:pt x="9824" y="10217"/>
                    <a:pt x="9781" y="10453"/>
                  </a:cubicBezTo>
                  <a:cubicBezTo>
                    <a:pt x="9737" y="10691"/>
                    <a:pt x="9821" y="10883"/>
                    <a:pt x="9968" y="10883"/>
                  </a:cubicBezTo>
                  <a:cubicBezTo>
                    <a:pt x="10115" y="10883"/>
                    <a:pt x="10268" y="10691"/>
                    <a:pt x="10310" y="10453"/>
                  </a:cubicBezTo>
                  <a:cubicBezTo>
                    <a:pt x="10352" y="10217"/>
                    <a:pt x="10267" y="10027"/>
                    <a:pt x="10122" y="10027"/>
                  </a:cubicBezTo>
                  <a:close/>
                  <a:moveTo>
                    <a:pt x="10763" y="10027"/>
                  </a:moveTo>
                  <a:cubicBezTo>
                    <a:pt x="10618" y="10027"/>
                    <a:pt x="10467" y="10217"/>
                    <a:pt x="10426" y="10453"/>
                  </a:cubicBezTo>
                  <a:cubicBezTo>
                    <a:pt x="10384" y="10691"/>
                    <a:pt x="10469" y="10883"/>
                    <a:pt x="10616" y="10883"/>
                  </a:cubicBezTo>
                  <a:cubicBezTo>
                    <a:pt x="10763" y="10883"/>
                    <a:pt x="10915" y="10691"/>
                    <a:pt x="10955" y="10453"/>
                  </a:cubicBezTo>
                  <a:cubicBezTo>
                    <a:pt x="10995" y="10217"/>
                    <a:pt x="10909" y="10027"/>
                    <a:pt x="10763" y="10027"/>
                  </a:cubicBezTo>
                  <a:close/>
                  <a:moveTo>
                    <a:pt x="11405" y="10027"/>
                  </a:moveTo>
                  <a:cubicBezTo>
                    <a:pt x="11260" y="10027"/>
                    <a:pt x="11110" y="10217"/>
                    <a:pt x="11070" y="10453"/>
                  </a:cubicBezTo>
                  <a:cubicBezTo>
                    <a:pt x="11031" y="10691"/>
                    <a:pt x="11118" y="10883"/>
                    <a:pt x="11265" y="10883"/>
                  </a:cubicBezTo>
                  <a:cubicBezTo>
                    <a:pt x="11412" y="10883"/>
                    <a:pt x="11562" y="10691"/>
                    <a:pt x="11600" y="10453"/>
                  </a:cubicBezTo>
                  <a:cubicBezTo>
                    <a:pt x="11638" y="10217"/>
                    <a:pt x="11551" y="10027"/>
                    <a:pt x="11405" y="10027"/>
                  </a:cubicBezTo>
                  <a:close/>
                  <a:moveTo>
                    <a:pt x="12057" y="10027"/>
                  </a:moveTo>
                  <a:cubicBezTo>
                    <a:pt x="11911" y="10027"/>
                    <a:pt x="11763" y="10217"/>
                    <a:pt x="11726" y="10453"/>
                  </a:cubicBezTo>
                  <a:cubicBezTo>
                    <a:pt x="11688" y="10691"/>
                    <a:pt x="11776" y="10883"/>
                    <a:pt x="11923" y="10883"/>
                  </a:cubicBezTo>
                  <a:cubicBezTo>
                    <a:pt x="12070" y="10883"/>
                    <a:pt x="12219" y="10691"/>
                    <a:pt x="12255" y="10453"/>
                  </a:cubicBezTo>
                  <a:cubicBezTo>
                    <a:pt x="12291" y="10217"/>
                    <a:pt x="12202" y="10027"/>
                    <a:pt x="12057" y="10027"/>
                  </a:cubicBezTo>
                  <a:close/>
                  <a:moveTo>
                    <a:pt x="12698" y="10027"/>
                  </a:moveTo>
                  <a:cubicBezTo>
                    <a:pt x="12553" y="10027"/>
                    <a:pt x="12406" y="10217"/>
                    <a:pt x="12371" y="10453"/>
                  </a:cubicBezTo>
                  <a:cubicBezTo>
                    <a:pt x="12335" y="10691"/>
                    <a:pt x="12425" y="10883"/>
                    <a:pt x="12572" y="10883"/>
                  </a:cubicBezTo>
                  <a:cubicBezTo>
                    <a:pt x="12719" y="10883"/>
                    <a:pt x="12866" y="10691"/>
                    <a:pt x="12900" y="10453"/>
                  </a:cubicBezTo>
                  <a:cubicBezTo>
                    <a:pt x="12935" y="10217"/>
                    <a:pt x="12844" y="10027"/>
                    <a:pt x="12698" y="10027"/>
                  </a:cubicBezTo>
                  <a:close/>
                  <a:moveTo>
                    <a:pt x="13340" y="10027"/>
                  </a:moveTo>
                  <a:cubicBezTo>
                    <a:pt x="13195" y="10027"/>
                    <a:pt x="13050" y="10217"/>
                    <a:pt x="13016" y="10453"/>
                  </a:cubicBezTo>
                  <a:cubicBezTo>
                    <a:pt x="12982" y="10691"/>
                    <a:pt x="13073" y="10883"/>
                    <a:pt x="13220" y="10883"/>
                  </a:cubicBezTo>
                  <a:cubicBezTo>
                    <a:pt x="13367" y="10883"/>
                    <a:pt x="13512" y="10691"/>
                    <a:pt x="13545" y="10453"/>
                  </a:cubicBezTo>
                  <a:cubicBezTo>
                    <a:pt x="13578" y="10217"/>
                    <a:pt x="13486" y="10027"/>
                    <a:pt x="13340" y="10027"/>
                  </a:cubicBezTo>
                  <a:close/>
                  <a:moveTo>
                    <a:pt x="13992" y="10027"/>
                  </a:moveTo>
                  <a:cubicBezTo>
                    <a:pt x="13847" y="10027"/>
                    <a:pt x="13703" y="10217"/>
                    <a:pt x="13671" y="10453"/>
                  </a:cubicBezTo>
                  <a:cubicBezTo>
                    <a:pt x="13639" y="10691"/>
                    <a:pt x="13732" y="10883"/>
                    <a:pt x="13878" y="10883"/>
                  </a:cubicBezTo>
                  <a:cubicBezTo>
                    <a:pt x="14025" y="10883"/>
                    <a:pt x="14170" y="10691"/>
                    <a:pt x="14201" y="10453"/>
                  </a:cubicBezTo>
                  <a:cubicBezTo>
                    <a:pt x="14231" y="10217"/>
                    <a:pt x="14138" y="10027"/>
                    <a:pt x="13992" y="10027"/>
                  </a:cubicBezTo>
                  <a:close/>
                  <a:moveTo>
                    <a:pt x="14634" y="10027"/>
                  </a:moveTo>
                  <a:cubicBezTo>
                    <a:pt x="14489" y="10027"/>
                    <a:pt x="14346" y="10217"/>
                    <a:pt x="14316" y="10453"/>
                  </a:cubicBezTo>
                  <a:cubicBezTo>
                    <a:pt x="14286" y="10691"/>
                    <a:pt x="14380" y="10883"/>
                    <a:pt x="14527" y="10883"/>
                  </a:cubicBezTo>
                  <a:cubicBezTo>
                    <a:pt x="14674" y="10883"/>
                    <a:pt x="14817" y="10691"/>
                    <a:pt x="14845" y="10453"/>
                  </a:cubicBezTo>
                  <a:cubicBezTo>
                    <a:pt x="14874" y="10217"/>
                    <a:pt x="14780" y="10027"/>
                    <a:pt x="14634" y="10027"/>
                  </a:cubicBezTo>
                  <a:close/>
                  <a:moveTo>
                    <a:pt x="6007" y="11065"/>
                  </a:moveTo>
                  <a:cubicBezTo>
                    <a:pt x="5860" y="11065"/>
                    <a:pt x="5695" y="11260"/>
                    <a:pt x="5640" y="11502"/>
                  </a:cubicBezTo>
                  <a:cubicBezTo>
                    <a:pt x="5584" y="11746"/>
                    <a:pt x="5659" y="11943"/>
                    <a:pt x="5808" y="11943"/>
                  </a:cubicBezTo>
                  <a:cubicBezTo>
                    <a:pt x="5957" y="11943"/>
                    <a:pt x="6122" y="11746"/>
                    <a:pt x="6176" y="11502"/>
                  </a:cubicBezTo>
                  <a:cubicBezTo>
                    <a:pt x="6230" y="11260"/>
                    <a:pt x="6154" y="11065"/>
                    <a:pt x="6007" y="11065"/>
                  </a:cubicBezTo>
                  <a:close/>
                  <a:moveTo>
                    <a:pt x="6658" y="11065"/>
                  </a:moveTo>
                  <a:cubicBezTo>
                    <a:pt x="6511" y="11065"/>
                    <a:pt x="6348" y="11260"/>
                    <a:pt x="6295" y="11502"/>
                  </a:cubicBezTo>
                  <a:cubicBezTo>
                    <a:pt x="6241" y="11746"/>
                    <a:pt x="6317" y="11943"/>
                    <a:pt x="6466" y="11943"/>
                  </a:cubicBezTo>
                  <a:cubicBezTo>
                    <a:pt x="6615" y="11943"/>
                    <a:pt x="6779" y="11746"/>
                    <a:pt x="6831" y="11502"/>
                  </a:cubicBezTo>
                  <a:cubicBezTo>
                    <a:pt x="6883" y="11260"/>
                    <a:pt x="6806" y="11065"/>
                    <a:pt x="6658" y="11065"/>
                  </a:cubicBezTo>
                  <a:close/>
                  <a:moveTo>
                    <a:pt x="7320" y="11065"/>
                  </a:moveTo>
                  <a:cubicBezTo>
                    <a:pt x="7173" y="11065"/>
                    <a:pt x="7011" y="11260"/>
                    <a:pt x="6960" y="11502"/>
                  </a:cubicBezTo>
                  <a:cubicBezTo>
                    <a:pt x="6908" y="11746"/>
                    <a:pt x="6986" y="11943"/>
                    <a:pt x="7135" y="11943"/>
                  </a:cubicBezTo>
                  <a:cubicBezTo>
                    <a:pt x="7283" y="11943"/>
                    <a:pt x="7445" y="11746"/>
                    <a:pt x="7496" y="11502"/>
                  </a:cubicBezTo>
                  <a:cubicBezTo>
                    <a:pt x="7546" y="11260"/>
                    <a:pt x="7467" y="11065"/>
                    <a:pt x="7320" y="11065"/>
                  </a:cubicBezTo>
                  <a:close/>
                  <a:moveTo>
                    <a:pt x="7971" y="11065"/>
                  </a:moveTo>
                  <a:cubicBezTo>
                    <a:pt x="7824" y="11065"/>
                    <a:pt x="7664" y="11260"/>
                    <a:pt x="7614" y="11502"/>
                  </a:cubicBezTo>
                  <a:cubicBezTo>
                    <a:pt x="7564" y="11746"/>
                    <a:pt x="7644" y="11943"/>
                    <a:pt x="7793" y="11943"/>
                  </a:cubicBezTo>
                  <a:cubicBezTo>
                    <a:pt x="7941" y="11943"/>
                    <a:pt x="8102" y="11746"/>
                    <a:pt x="8150" y="11502"/>
                  </a:cubicBezTo>
                  <a:cubicBezTo>
                    <a:pt x="8199" y="11260"/>
                    <a:pt x="8118" y="11065"/>
                    <a:pt x="7971" y="11065"/>
                  </a:cubicBezTo>
                  <a:close/>
                  <a:moveTo>
                    <a:pt x="8623" y="11065"/>
                  </a:moveTo>
                  <a:cubicBezTo>
                    <a:pt x="8475" y="11065"/>
                    <a:pt x="8317" y="11260"/>
                    <a:pt x="8269" y="11502"/>
                  </a:cubicBezTo>
                  <a:cubicBezTo>
                    <a:pt x="8221" y="11746"/>
                    <a:pt x="8302" y="11943"/>
                    <a:pt x="8451" y="11943"/>
                  </a:cubicBezTo>
                  <a:cubicBezTo>
                    <a:pt x="8600" y="11943"/>
                    <a:pt x="8759" y="11746"/>
                    <a:pt x="8805" y="11502"/>
                  </a:cubicBezTo>
                  <a:cubicBezTo>
                    <a:pt x="8852" y="11260"/>
                    <a:pt x="8770" y="11065"/>
                    <a:pt x="8623" y="11065"/>
                  </a:cubicBezTo>
                  <a:close/>
                  <a:moveTo>
                    <a:pt x="9274" y="11065"/>
                  </a:moveTo>
                  <a:cubicBezTo>
                    <a:pt x="9127" y="11065"/>
                    <a:pt x="8970" y="11260"/>
                    <a:pt x="8924" y="11502"/>
                  </a:cubicBezTo>
                  <a:cubicBezTo>
                    <a:pt x="8878" y="11746"/>
                    <a:pt x="8961" y="11943"/>
                    <a:pt x="9110" y="11943"/>
                  </a:cubicBezTo>
                  <a:cubicBezTo>
                    <a:pt x="9259" y="11943"/>
                    <a:pt x="9416" y="11746"/>
                    <a:pt x="9461" y="11502"/>
                  </a:cubicBezTo>
                  <a:cubicBezTo>
                    <a:pt x="9505" y="11260"/>
                    <a:pt x="9422" y="11065"/>
                    <a:pt x="9274" y="11065"/>
                  </a:cubicBezTo>
                  <a:close/>
                  <a:moveTo>
                    <a:pt x="9926" y="11065"/>
                  </a:moveTo>
                  <a:cubicBezTo>
                    <a:pt x="9778" y="11065"/>
                    <a:pt x="9624" y="11260"/>
                    <a:pt x="9579" y="11502"/>
                  </a:cubicBezTo>
                  <a:cubicBezTo>
                    <a:pt x="9535" y="11746"/>
                    <a:pt x="9619" y="11943"/>
                    <a:pt x="9768" y="11943"/>
                  </a:cubicBezTo>
                  <a:cubicBezTo>
                    <a:pt x="9917" y="11943"/>
                    <a:pt x="10072" y="11746"/>
                    <a:pt x="10115" y="11502"/>
                  </a:cubicBezTo>
                  <a:cubicBezTo>
                    <a:pt x="10158" y="11260"/>
                    <a:pt x="10073" y="11065"/>
                    <a:pt x="9926" y="11065"/>
                  </a:cubicBezTo>
                  <a:close/>
                  <a:moveTo>
                    <a:pt x="10587" y="11065"/>
                  </a:moveTo>
                  <a:cubicBezTo>
                    <a:pt x="10440" y="11065"/>
                    <a:pt x="10287" y="11260"/>
                    <a:pt x="10244" y="11502"/>
                  </a:cubicBezTo>
                  <a:cubicBezTo>
                    <a:pt x="10202" y="11746"/>
                    <a:pt x="10288" y="11943"/>
                    <a:pt x="10437" y="11943"/>
                  </a:cubicBezTo>
                  <a:cubicBezTo>
                    <a:pt x="10585" y="11943"/>
                    <a:pt x="10740" y="11746"/>
                    <a:pt x="10781" y="11502"/>
                  </a:cubicBezTo>
                  <a:cubicBezTo>
                    <a:pt x="10821" y="11260"/>
                    <a:pt x="10735" y="11065"/>
                    <a:pt x="10587" y="11065"/>
                  </a:cubicBezTo>
                  <a:close/>
                  <a:moveTo>
                    <a:pt x="11239" y="11065"/>
                  </a:moveTo>
                  <a:cubicBezTo>
                    <a:pt x="11092" y="11065"/>
                    <a:pt x="10940" y="11260"/>
                    <a:pt x="10899" y="11502"/>
                  </a:cubicBezTo>
                  <a:cubicBezTo>
                    <a:pt x="10859" y="11746"/>
                    <a:pt x="10947" y="11943"/>
                    <a:pt x="11095" y="11943"/>
                  </a:cubicBezTo>
                  <a:cubicBezTo>
                    <a:pt x="11244" y="11943"/>
                    <a:pt x="11397" y="11746"/>
                    <a:pt x="11436" y="11502"/>
                  </a:cubicBezTo>
                  <a:cubicBezTo>
                    <a:pt x="11475" y="11260"/>
                    <a:pt x="11386" y="11065"/>
                    <a:pt x="11239" y="11065"/>
                  </a:cubicBezTo>
                  <a:close/>
                  <a:moveTo>
                    <a:pt x="11891" y="11065"/>
                  </a:moveTo>
                  <a:cubicBezTo>
                    <a:pt x="11743" y="11065"/>
                    <a:pt x="11593" y="11260"/>
                    <a:pt x="11555" y="11502"/>
                  </a:cubicBezTo>
                  <a:cubicBezTo>
                    <a:pt x="11516" y="11746"/>
                    <a:pt x="11605" y="11943"/>
                    <a:pt x="11754" y="11943"/>
                  </a:cubicBezTo>
                  <a:cubicBezTo>
                    <a:pt x="11902" y="11943"/>
                    <a:pt x="12053" y="11746"/>
                    <a:pt x="12091" y="11502"/>
                  </a:cubicBezTo>
                  <a:cubicBezTo>
                    <a:pt x="12128" y="11260"/>
                    <a:pt x="12038" y="11065"/>
                    <a:pt x="11891" y="11065"/>
                  </a:cubicBezTo>
                  <a:close/>
                  <a:moveTo>
                    <a:pt x="12542" y="11065"/>
                  </a:moveTo>
                  <a:cubicBezTo>
                    <a:pt x="12395" y="11065"/>
                    <a:pt x="12246" y="11260"/>
                    <a:pt x="12210" y="11502"/>
                  </a:cubicBezTo>
                  <a:cubicBezTo>
                    <a:pt x="12173" y="11746"/>
                    <a:pt x="12263" y="11943"/>
                    <a:pt x="12412" y="11943"/>
                  </a:cubicBezTo>
                  <a:cubicBezTo>
                    <a:pt x="12561" y="11943"/>
                    <a:pt x="12711" y="11746"/>
                    <a:pt x="12746" y="11502"/>
                  </a:cubicBezTo>
                  <a:cubicBezTo>
                    <a:pt x="12781" y="11260"/>
                    <a:pt x="12690" y="11065"/>
                    <a:pt x="12542" y="11065"/>
                  </a:cubicBezTo>
                  <a:close/>
                  <a:moveTo>
                    <a:pt x="13194" y="11065"/>
                  </a:moveTo>
                  <a:cubicBezTo>
                    <a:pt x="13047" y="11065"/>
                    <a:pt x="12899" y="11260"/>
                    <a:pt x="12865" y="11502"/>
                  </a:cubicBezTo>
                  <a:cubicBezTo>
                    <a:pt x="12830" y="11746"/>
                    <a:pt x="12922" y="11943"/>
                    <a:pt x="13071" y="11943"/>
                  </a:cubicBezTo>
                  <a:cubicBezTo>
                    <a:pt x="13219" y="11943"/>
                    <a:pt x="13367" y="11746"/>
                    <a:pt x="13401" y="11502"/>
                  </a:cubicBezTo>
                  <a:cubicBezTo>
                    <a:pt x="13434" y="11260"/>
                    <a:pt x="13341" y="11065"/>
                    <a:pt x="13194" y="11065"/>
                  </a:cubicBezTo>
                  <a:close/>
                  <a:moveTo>
                    <a:pt x="5761" y="12129"/>
                  </a:moveTo>
                  <a:cubicBezTo>
                    <a:pt x="5612" y="12129"/>
                    <a:pt x="5445" y="12329"/>
                    <a:pt x="5388" y="12578"/>
                  </a:cubicBezTo>
                  <a:cubicBezTo>
                    <a:pt x="5331" y="12827"/>
                    <a:pt x="5407" y="13030"/>
                    <a:pt x="5557" y="13030"/>
                  </a:cubicBezTo>
                  <a:cubicBezTo>
                    <a:pt x="5708" y="13030"/>
                    <a:pt x="5876" y="12827"/>
                    <a:pt x="5932" y="12578"/>
                  </a:cubicBezTo>
                  <a:cubicBezTo>
                    <a:pt x="5987" y="12329"/>
                    <a:pt x="5910" y="12129"/>
                    <a:pt x="5761" y="12129"/>
                  </a:cubicBezTo>
                  <a:close/>
                  <a:moveTo>
                    <a:pt x="6423" y="12129"/>
                  </a:moveTo>
                  <a:cubicBezTo>
                    <a:pt x="6274" y="12129"/>
                    <a:pt x="6108" y="12329"/>
                    <a:pt x="6053" y="12578"/>
                  </a:cubicBezTo>
                  <a:cubicBezTo>
                    <a:pt x="5998" y="12827"/>
                    <a:pt x="6075" y="13030"/>
                    <a:pt x="6226" y="13030"/>
                  </a:cubicBezTo>
                  <a:cubicBezTo>
                    <a:pt x="6376" y="13030"/>
                    <a:pt x="6543" y="12827"/>
                    <a:pt x="6596" y="12578"/>
                  </a:cubicBezTo>
                  <a:cubicBezTo>
                    <a:pt x="6650" y="12329"/>
                    <a:pt x="6572" y="12129"/>
                    <a:pt x="6423" y="12129"/>
                  </a:cubicBezTo>
                  <a:close/>
                  <a:moveTo>
                    <a:pt x="7094" y="12129"/>
                  </a:moveTo>
                  <a:cubicBezTo>
                    <a:pt x="6945" y="12129"/>
                    <a:pt x="6781" y="12329"/>
                    <a:pt x="6728" y="12578"/>
                  </a:cubicBezTo>
                  <a:cubicBezTo>
                    <a:pt x="6675" y="12827"/>
                    <a:pt x="6753" y="13030"/>
                    <a:pt x="6904" y="13030"/>
                  </a:cubicBezTo>
                  <a:cubicBezTo>
                    <a:pt x="7055" y="13030"/>
                    <a:pt x="7219" y="12827"/>
                    <a:pt x="7271" y="12578"/>
                  </a:cubicBezTo>
                  <a:cubicBezTo>
                    <a:pt x="7323" y="12329"/>
                    <a:pt x="7243" y="12129"/>
                    <a:pt x="7094" y="12129"/>
                  </a:cubicBezTo>
                  <a:close/>
                  <a:moveTo>
                    <a:pt x="7756" y="12129"/>
                  </a:moveTo>
                  <a:cubicBezTo>
                    <a:pt x="7606" y="12129"/>
                    <a:pt x="7444" y="12329"/>
                    <a:pt x="7393" y="12578"/>
                  </a:cubicBezTo>
                  <a:cubicBezTo>
                    <a:pt x="7342" y="12827"/>
                    <a:pt x="7422" y="13030"/>
                    <a:pt x="7573" y="13030"/>
                  </a:cubicBezTo>
                  <a:cubicBezTo>
                    <a:pt x="7723" y="13030"/>
                    <a:pt x="7886" y="12827"/>
                    <a:pt x="7936" y="12578"/>
                  </a:cubicBezTo>
                  <a:cubicBezTo>
                    <a:pt x="7986" y="12329"/>
                    <a:pt x="7905" y="12129"/>
                    <a:pt x="7756" y="12129"/>
                  </a:cubicBezTo>
                  <a:close/>
                  <a:moveTo>
                    <a:pt x="8417" y="12129"/>
                  </a:moveTo>
                  <a:cubicBezTo>
                    <a:pt x="8268" y="12129"/>
                    <a:pt x="8107" y="12329"/>
                    <a:pt x="8058" y="12578"/>
                  </a:cubicBezTo>
                  <a:cubicBezTo>
                    <a:pt x="8008" y="12827"/>
                    <a:pt x="8090" y="13030"/>
                    <a:pt x="8241" y="13030"/>
                  </a:cubicBezTo>
                  <a:cubicBezTo>
                    <a:pt x="8392" y="13030"/>
                    <a:pt x="8553" y="12827"/>
                    <a:pt x="8601" y="12578"/>
                  </a:cubicBezTo>
                  <a:cubicBezTo>
                    <a:pt x="8648" y="12329"/>
                    <a:pt x="8566" y="12129"/>
                    <a:pt x="8417" y="12129"/>
                  </a:cubicBezTo>
                  <a:close/>
                  <a:moveTo>
                    <a:pt x="9079" y="12129"/>
                  </a:moveTo>
                  <a:cubicBezTo>
                    <a:pt x="8930" y="12129"/>
                    <a:pt x="8770" y="12329"/>
                    <a:pt x="8723" y="12578"/>
                  </a:cubicBezTo>
                  <a:cubicBezTo>
                    <a:pt x="8675" y="12827"/>
                    <a:pt x="8759" y="13030"/>
                    <a:pt x="8910" y="13030"/>
                  </a:cubicBezTo>
                  <a:cubicBezTo>
                    <a:pt x="9060" y="13030"/>
                    <a:pt x="9220" y="12827"/>
                    <a:pt x="9266" y="12578"/>
                  </a:cubicBezTo>
                  <a:cubicBezTo>
                    <a:pt x="9312" y="12329"/>
                    <a:pt x="9228" y="12129"/>
                    <a:pt x="9079" y="12129"/>
                  </a:cubicBezTo>
                  <a:close/>
                  <a:moveTo>
                    <a:pt x="9740" y="12129"/>
                  </a:moveTo>
                  <a:cubicBezTo>
                    <a:pt x="9591" y="12129"/>
                    <a:pt x="9433" y="12329"/>
                    <a:pt x="9388" y="12578"/>
                  </a:cubicBezTo>
                  <a:cubicBezTo>
                    <a:pt x="9342" y="12827"/>
                    <a:pt x="9427" y="13030"/>
                    <a:pt x="9578" y="13030"/>
                  </a:cubicBezTo>
                  <a:cubicBezTo>
                    <a:pt x="9729" y="13030"/>
                    <a:pt x="9887" y="12827"/>
                    <a:pt x="9931" y="12578"/>
                  </a:cubicBezTo>
                  <a:cubicBezTo>
                    <a:pt x="9975" y="12329"/>
                    <a:pt x="9889" y="12129"/>
                    <a:pt x="9740" y="12129"/>
                  </a:cubicBezTo>
                  <a:close/>
                  <a:moveTo>
                    <a:pt x="10402" y="12129"/>
                  </a:moveTo>
                  <a:cubicBezTo>
                    <a:pt x="10252" y="12129"/>
                    <a:pt x="10097" y="12329"/>
                    <a:pt x="10053" y="12578"/>
                  </a:cubicBezTo>
                  <a:cubicBezTo>
                    <a:pt x="10009" y="12827"/>
                    <a:pt x="10096" y="13030"/>
                    <a:pt x="10247" y="13030"/>
                  </a:cubicBezTo>
                  <a:cubicBezTo>
                    <a:pt x="10397" y="13030"/>
                    <a:pt x="10554" y="12827"/>
                    <a:pt x="10596" y="12578"/>
                  </a:cubicBezTo>
                  <a:cubicBezTo>
                    <a:pt x="10638" y="12329"/>
                    <a:pt x="10551" y="12129"/>
                    <a:pt x="10402" y="12129"/>
                  </a:cubicBezTo>
                  <a:close/>
                  <a:moveTo>
                    <a:pt x="11064" y="12129"/>
                  </a:moveTo>
                  <a:cubicBezTo>
                    <a:pt x="10914" y="12129"/>
                    <a:pt x="10760" y="12329"/>
                    <a:pt x="10718" y="12578"/>
                  </a:cubicBezTo>
                  <a:cubicBezTo>
                    <a:pt x="10676" y="12827"/>
                    <a:pt x="10765" y="13030"/>
                    <a:pt x="10916" y="13030"/>
                  </a:cubicBezTo>
                  <a:cubicBezTo>
                    <a:pt x="11066" y="13030"/>
                    <a:pt x="11221" y="12827"/>
                    <a:pt x="11262" y="12578"/>
                  </a:cubicBezTo>
                  <a:cubicBezTo>
                    <a:pt x="11301" y="12329"/>
                    <a:pt x="11213" y="12129"/>
                    <a:pt x="11064" y="12129"/>
                  </a:cubicBezTo>
                  <a:close/>
                  <a:moveTo>
                    <a:pt x="11725" y="12129"/>
                  </a:moveTo>
                  <a:cubicBezTo>
                    <a:pt x="11576" y="12129"/>
                    <a:pt x="11423" y="12329"/>
                    <a:pt x="11383" y="12578"/>
                  </a:cubicBezTo>
                  <a:cubicBezTo>
                    <a:pt x="11344" y="12827"/>
                    <a:pt x="11433" y="13030"/>
                    <a:pt x="11584" y="13030"/>
                  </a:cubicBezTo>
                  <a:cubicBezTo>
                    <a:pt x="11735" y="13030"/>
                    <a:pt x="11888" y="12827"/>
                    <a:pt x="11926" y="12578"/>
                  </a:cubicBezTo>
                  <a:cubicBezTo>
                    <a:pt x="11964" y="12329"/>
                    <a:pt x="11874" y="12129"/>
                    <a:pt x="11725" y="12129"/>
                  </a:cubicBezTo>
                  <a:close/>
                  <a:moveTo>
                    <a:pt x="12386" y="12129"/>
                  </a:moveTo>
                  <a:cubicBezTo>
                    <a:pt x="12237" y="12129"/>
                    <a:pt x="12086" y="12329"/>
                    <a:pt x="12048" y="12578"/>
                  </a:cubicBezTo>
                  <a:cubicBezTo>
                    <a:pt x="12011" y="12827"/>
                    <a:pt x="12102" y="13030"/>
                    <a:pt x="12252" y="13030"/>
                  </a:cubicBezTo>
                  <a:cubicBezTo>
                    <a:pt x="12403" y="13030"/>
                    <a:pt x="12555" y="12827"/>
                    <a:pt x="12591" y="12578"/>
                  </a:cubicBezTo>
                  <a:cubicBezTo>
                    <a:pt x="12628" y="12329"/>
                    <a:pt x="12535" y="12129"/>
                    <a:pt x="12386" y="12129"/>
                  </a:cubicBezTo>
                  <a:close/>
                  <a:moveTo>
                    <a:pt x="6187" y="13243"/>
                  </a:moveTo>
                  <a:cubicBezTo>
                    <a:pt x="6036" y="13243"/>
                    <a:pt x="5868" y="13448"/>
                    <a:pt x="5812" y="13702"/>
                  </a:cubicBezTo>
                  <a:cubicBezTo>
                    <a:pt x="5755" y="13959"/>
                    <a:pt x="5832" y="14167"/>
                    <a:pt x="5985" y="14167"/>
                  </a:cubicBezTo>
                  <a:cubicBezTo>
                    <a:pt x="6138" y="14167"/>
                    <a:pt x="6307" y="13959"/>
                    <a:pt x="6362" y="13702"/>
                  </a:cubicBezTo>
                  <a:cubicBezTo>
                    <a:pt x="6417" y="13448"/>
                    <a:pt x="6338" y="13243"/>
                    <a:pt x="6187" y="13243"/>
                  </a:cubicBezTo>
                  <a:close/>
                  <a:moveTo>
                    <a:pt x="6858" y="13243"/>
                  </a:moveTo>
                  <a:cubicBezTo>
                    <a:pt x="6707" y="13243"/>
                    <a:pt x="6541" y="13448"/>
                    <a:pt x="6487" y="13702"/>
                  </a:cubicBezTo>
                  <a:cubicBezTo>
                    <a:pt x="6432" y="13959"/>
                    <a:pt x="6511" y="14167"/>
                    <a:pt x="6663" y="14167"/>
                  </a:cubicBezTo>
                  <a:cubicBezTo>
                    <a:pt x="6816" y="14167"/>
                    <a:pt x="6984" y="13959"/>
                    <a:pt x="7037" y="13702"/>
                  </a:cubicBezTo>
                  <a:cubicBezTo>
                    <a:pt x="7090" y="13448"/>
                    <a:pt x="7009" y="13243"/>
                    <a:pt x="6858" y="13243"/>
                  </a:cubicBezTo>
                  <a:close/>
                  <a:moveTo>
                    <a:pt x="7530" y="13243"/>
                  </a:moveTo>
                  <a:cubicBezTo>
                    <a:pt x="7379" y="13243"/>
                    <a:pt x="7214" y="13448"/>
                    <a:pt x="7161" y="13702"/>
                  </a:cubicBezTo>
                  <a:cubicBezTo>
                    <a:pt x="7109" y="13959"/>
                    <a:pt x="7189" y="14167"/>
                    <a:pt x="7342" y="14167"/>
                  </a:cubicBezTo>
                  <a:cubicBezTo>
                    <a:pt x="7495" y="14167"/>
                    <a:pt x="7661" y="13959"/>
                    <a:pt x="7712" y="13702"/>
                  </a:cubicBezTo>
                  <a:cubicBezTo>
                    <a:pt x="7763" y="13448"/>
                    <a:pt x="7681" y="13243"/>
                    <a:pt x="7530" y="13243"/>
                  </a:cubicBezTo>
                  <a:close/>
                  <a:moveTo>
                    <a:pt x="8202" y="13243"/>
                  </a:moveTo>
                  <a:cubicBezTo>
                    <a:pt x="8050" y="13243"/>
                    <a:pt x="7887" y="13448"/>
                    <a:pt x="7837" y="13702"/>
                  </a:cubicBezTo>
                  <a:cubicBezTo>
                    <a:pt x="7786" y="13959"/>
                    <a:pt x="7868" y="14167"/>
                    <a:pt x="8021" y="14167"/>
                  </a:cubicBezTo>
                  <a:cubicBezTo>
                    <a:pt x="8174" y="14167"/>
                    <a:pt x="8337" y="13959"/>
                    <a:pt x="8387" y="13702"/>
                  </a:cubicBezTo>
                  <a:cubicBezTo>
                    <a:pt x="8436" y="13448"/>
                    <a:pt x="8353" y="13243"/>
                    <a:pt x="8202" y="13243"/>
                  </a:cubicBezTo>
                  <a:close/>
                  <a:moveTo>
                    <a:pt x="8873" y="13243"/>
                  </a:moveTo>
                  <a:cubicBezTo>
                    <a:pt x="8722" y="13243"/>
                    <a:pt x="8560" y="13448"/>
                    <a:pt x="8512" y="13702"/>
                  </a:cubicBezTo>
                  <a:cubicBezTo>
                    <a:pt x="8463" y="13959"/>
                    <a:pt x="8547" y="14167"/>
                    <a:pt x="8700" y="14167"/>
                  </a:cubicBezTo>
                  <a:cubicBezTo>
                    <a:pt x="8852" y="14167"/>
                    <a:pt x="9015" y="13959"/>
                    <a:pt x="9062" y="13702"/>
                  </a:cubicBezTo>
                  <a:cubicBezTo>
                    <a:pt x="9109" y="13448"/>
                    <a:pt x="9024" y="13243"/>
                    <a:pt x="8873" y="13243"/>
                  </a:cubicBezTo>
                  <a:close/>
                  <a:moveTo>
                    <a:pt x="9534" y="13243"/>
                  </a:moveTo>
                  <a:cubicBezTo>
                    <a:pt x="9383" y="13243"/>
                    <a:pt x="9223" y="13448"/>
                    <a:pt x="9177" y="13702"/>
                  </a:cubicBezTo>
                  <a:cubicBezTo>
                    <a:pt x="9130" y="13959"/>
                    <a:pt x="9215" y="14167"/>
                    <a:pt x="9368" y="14167"/>
                  </a:cubicBezTo>
                  <a:cubicBezTo>
                    <a:pt x="9521" y="14167"/>
                    <a:pt x="9681" y="13959"/>
                    <a:pt x="9727" y="13702"/>
                  </a:cubicBezTo>
                  <a:cubicBezTo>
                    <a:pt x="9772" y="13448"/>
                    <a:pt x="9685" y="13243"/>
                    <a:pt x="9534" y="13243"/>
                  </a:cubicBezTo>
                  <a:close/>
                  <a:moveTo>
                    <a:pt x="10206" y="13243"/>
                  </a:moveTo>
                  <a:cubicBezTo>
                    <a:pt x="10055" y="13243"/>
                    <a:pt x="9896" y="13448"/>
                    <a:pt x="9852" y="13702"/>
                  </a:cubicBezTo>
                  <a:cubicBezTo>
                    <a:pt x="9807" y="13959"/>
                    <a:pt x="9894" y="14167"/>
                    <a:pt x="10047" y="14167"/>
                  </a:cubicBezTo>
                  <a:cubicBezTo>
                    <a:pt x="10199" y="14167"/>
                    <a:pt x="10359" y="13959"/>
                    <a:pt x="10402" y="13702"/>
                  </a:cubicBezTo>
                  <a:cubicBezTo>
                    <a:pt x="10445" y="13448"/>
                    <a:pt x="10357" y="13243"/>
                    <a:pt x="10206" y="13243"/>
                  </a:cubicBezTo>
                  <a:close/>
                  <a:moveTo>
                    <a:pt x="10877" y="13243"/>
                  </a:moveTo>
                  <a:cubicBezTo>
                    <a:pt x="10726" y="13243"/>
                    <a:pt x="10569" y="13448"/>
                    <a:pt x="10527" y="13702"/>
                  </a:cubicBezTo>
                  <a:cubicBezTo>
                    <a:pt x="10484" y="13959"/>
                    <a:pt x="10573" y="14167"/>
                    <a:pt x="10726" y="14167"/>
                  </a:cubicBezTo>
                  <a:cubicBezTo>
                    <a:pt x="10878" y="14167"/>
                    <a:pt x="11036" y="13959"/>
                    <a:pt x="11077" y="13702"/>
                  </a:cubicBezTo>
                  <a:cubicBezTo>
                    <a:pt x="11118" y="13448"/>
                    <a:pt x="11028" y="13243"/>
                    <a:pt x="10877" y="13243"/>
                  </a:cubicBezTo>
                  <a:close/>
                  <a:moveTo>
                    <a:pt x="11549" y="13243"/>
                  </a:moveTo>
                  <a:cubicBezTo>
                    <a:pt x="11398" y="13243"/>
                    <a:pt x="11243" y="13448"/>
                    <a:pt x="11202" y="13702"/>
                  </a:cubicBezTo>
                  <a:cubicBezTo>
                    <a:pt x="11161" y="13959"/>
                    <a:pt x="11252" y="14167"/>
                    <a:pt x="11404" y="14167"/>
                  </a:cubicBezTo>
                  <a:cubicBezTo>
                    <a:pt x="11557" y="14167"/>
                    <a:pt x="11713" y="13959"/>
                    <a:pt x="11752" y="13702"/>
                  </a:cubicBezTo>
                  <a:cubicBezTo>
                    <a:pt x="11791" y="13448"/>
                    <a:pt x="11700" y="13243"/>
                    <a:pt x="11549" y="13243"/>
                  </a:cubicBezTo>
                  <a:close/>
                  <a:moveTo>
                    <a:pt x="12220" y="13243"/>
                  </a:moveTo>
                  <a:cubicBezTo>
                    <a:pt x="12069" y="13243"/>
                    <a:pt x="11916" y="13448"/>
                    <a:pt x="11877" y="13702"/>
                  </a:cubicBezTo>
                  <a:cubicBezTo>
                    <a:pt x="11838" y="13959"/>
                    <a:pt x="11931" y="14167"/>
                    <a:pt x="12083" y="14167"/>
                  </a:cubicBezTo>
                  <a:cubicBezTo>
                    <a:pt x="12236" y="14167"/>
                    <a:pt x="12390" y="13959"/>
                    <a:pt x="12427" y="13702"/>
                  </a:cubicBezTo>
                  <a:cubicBezTo>
                    <a:pt x="12465" y="13448"/>
                    <a:pt x="12371" y="13243"/>
                    <a:pt x="12220" y="13243"/>
                  </a:cubicBezTo>
                  <a:close/>
                  <a:moveTo>
                    <a:pt x="6623" y="14383"/>
                  </a:moveTo>
                  <a:cubicBezTo>
                    <a:pt x="6470" y="14383"/>
                    <a:pt x="6301" y="14594"/>
                    <a:pt x="6245" y="14855"/>
                  </a:cubicBezTo>
                  <a:cubicBezTo>
                    <a:pt x="6189" y="15117"/>
                    <a:pt x="6269" y="15332"/>
                    <a:pt x="6423" y="15332"/>
                  </a:cubicBezTo>
                  <a:cubicBezTo>
                    <a:pt x="6578" y="15332"/>
                    <a:pt x="6748" y="15117"/>
                    <a:pt x="6803" y="14855"/>
                  </a:cubicBezTo>
                  <a:cubicBezTo>
                    <a:pt x="6857" y="14594"/>
                    <a:pt x="6776" y="14383"/>
                    <a:pt x="6623" y="14383"/>
                  </a:cubicBezTo>
                  <a:close/>
                  <a:moveTo>
                    <a:pt x="7295" y="14383"/>
                  </a:moveTo>
                  <a:cubicBezTo>
                    <a:pt x="7141" y="14383"/>
                    <a:pt x="6974" y="14594"/>
                    <a:pt x="6920" y="14855"/>
                  </a:cubicBezTo>
                  <a:cubicBezTo>
                    <a:pt x="6866" y="15117"/>
                    <a:pt x="6947" y="15332"/>
                    <a:pt x="7102" y="15332"/>
                  </a:cubicBezTo>
                  <a:cubicBezTo>
                    <a:pt x="7256" y="15332"/>
                    <a:pt x="7425" y="15117"/>
                    <a:pt x="7477" y="14855"/>
                  </a:cubicBezTo>
                  <a:cubicBezTo>
                    <a:pt x="7529" y="14594"/>
                    <a:pt x="7447" y="14383"/>
                    <a:pt x="7295" y="14383"/>
                  </a:cubicBezTo>
                  <a:close/>
                  <a:moveTo>
                    <a:pt x="7976" y="14383"/>
                  </a:moveTo>
                  <a:cubicBezTo>
                    <a:pt x="7823" y="14383"/>
                    <a:pt x="7657" y="14594"/>
                    <a:pt x="7605" y="14855"/>
                  </a:cubicBezTo>
                  <a:cubicBezTo>
                    <a:pt x="7553" y="15117"/>
                    <a:pt x="7636" y="15332"/>
                    <a:pt x="7791" y="15332"/>
                  </a:cubicBezTo>
                  <a:cubicBezTo>
                    <a:pt x="7945" y="15332"/>
                    <a:pt x="8112" y="15117"/>
                    <a:pt x="8162" y="14855"/>
                  </a:cubicBezTo>
                  <a:cubicBezTo>
                    <a:pt x="8212" y="14594"/>
                    <a:pt x="8129" y="14383"/>
                    <a:pt x="7976" y="14383"/>
                  </a:cubicBezTo>
                  <a:close/>
                  <a:moveTo>
                    <a:pt x="8658" y="14383"/>
                  </a:moveTo>
                  <a:cubicBezTo>
                    <a:pt x="8505" y="14383"/>
                    <a:pt x="8340" y="14594"/>
                    <a:pt x="8290" y="14855"/>
                  </a:cubicBezTo>
                  <a:cubicBezTo>
                    <a:pt x="8240" y="15117"/>
                    <a:pt x="8325" y="15332"/>
                    <a:pt x="8480" y="15332"/>
                  </a:cubicBezTo>
                  <a:cubicBezTo>
                    <a:pt x="8634" y="15332"/>
                    <a:pt x="8799" y="15117"/>
                    <a:pt x="8848" y="14855"/>
                  </a:cubicBezTo>
                  <a:cubicBezTo>
                    <a:pt x="8896" y="14594"/>
                    <a:pt x="8811" y="14383"/>
                    <a:pt x="8658" y="14383"/>
                  </a:cubicBezTo>
                  <a:close/>
                  <a:moveTo>
                    <a:pt x="9338" y="14383"/>
                  </a:moveTo>
                  <a:cubicBezTo>
                    <a:pt x="9185" y="14383"/>
                    <a:pt x="9023" y="14594"/>
                    <a:pt x="8975" y="14855"/>
                  </a:cubicBezTo>
                  <a:cubicBezTo>
                    <a:pt x="8927" y="15117"/>
                    <a:pt x="9013" y="15332"/>
                    <a:pt x="9168" y="15332"/>
                  </a:cubicBezTo>
                  <a:cubicBezTo>
                    <a:pt x="9323" y="15332"/>
                    <a:pt x="9486" y="15117"/>
                    <a:pt x="9532" y="14855"/>
                  </a:cubicBezTo>
                  <a:cubicBezTo>
                    <a:pt x="9579" y="14594"/>
                    <a:pt x="9492" y="14383"/>
                    <a:pt x="9338" y="14383"/>
                  </a:cubicBezTo>
                  <a:close/>
                  <a:moveTo>
                    <a:pt x="10010" y="14383"/>
                  </a:moveTo>
                  <a:cubicBezTo>
                    <a:pt x="9857" y="14383"/>
                    <a:pt x="9696" y="14594"/>
                    <a:pt x="9650" y="14855"/>
                  </a:cubicBezTo>
                  <a:cubicBezTo>
                    <a:pt x="9604" y="15117"/>
                    <a:pt x="9692" y="15332"/>
                    <a:pt x="9847" y="15332"/>
                  </a:cubicBezTo>
                  <a:cubicBezTo>
                    <a:pt x="10002" y="15332"/>
                    <a:pt x="10163" y="15117"/>
                    <a:pt x="10208" y="14855"/>
                  </a:cubicBezTo>
                  <a:cubicBezTo>
                    <a:pt x="10252" y="14594"/>
                    <a:pt x="10163" y="14383"/>
                    <a:pt x="10010" y="14383"/>
                  </a:cubicBezTo>
                  <a:close/>
                  <a:moveTo>
                    <a:pt x="10692" y="14383"/>
                  </a:moveTo>
                  <a:cubicBezTo>
                    <a:pt x="10539" y="14383"/>
                    <a:pt x="10379" y="14594"/>
                    <a:pt x="10335" y="14855"/>
                  </a:cubicBezTo>
                  <a:cubicBezTo>
                    <a:pt x="10291" y="15117"/>
                    <a:pt x="10381" y="15332"/>
                    <a:pt x="10536" y="15332"/>
                  </a:cubicBezTo>
                  <a:cubicBezTo>
                    <a:pt x="10691" y="15332"/>
                    <a:pt x="10851" y="15117"/>
                    <a:pt x="10893" y="14855"/>
                  </a:cubicBezTo>
                  <a:cubicBezTo>
                    <a:pt x="10935" y="14594"/>
                    <a:pt x="10845" y="14383"/>
                    <a:pt x="10692" y="14383"/>
                  </a:cubicBezTo>
                  <a:close/>
                  <a:moveTo>
                    <a:pt x="11373" y="14383"/>
                  </a:moveTo>
                  <a:cubicBezTo>
                    <a:pt x="11220" y="14383"/>
                    <a:pt x="11062" y="14594"/>
                    <a:pt x="11021" y="14855"/>
                  </a:cubicBezTo>
                  <a:cubicBezTo>
                    <a:pt x="10979" y="15117"/>
                    <a:pt x="11070" y="15332"/>
                    <a:pt x="11225" y="15332"/>
                  </a:cubicBezTo>
                  <a:cubicBezTo>
                    <a:pt x="11380" y="15332"/>
                    <a:pt x="11538" y="15117"/>
                    <a:pt x="11578" y="14855"/>
                  </a:cubicBezTo>
                  <a:cubicBezTo>
                    <a:pt x="11618" y="14594"/>
                    <a:pt x="11526" y="14383"/>
                    <a:pt x="11373" y="14383"/>
                  </a:cubicBezTo>
                  <a:close/>
                  <a:moveTo>
                    <a:pt x="7059" y="15547"/>
                  </a:moveTo>
                  <a:cubicBezTo>
                    <a:pt x="6904" y="15547"/>
                    <a:pt x="6734" y="15763"/>
                    <a:pt x="6678" y="16032"/>
                  </a:cubicBezTo>
                  <a:cubicBezTo>
                    <a:pt x="6623" y="16302"/>
                    <a:pt x="6704" y="16522"/>
                    <a:pt x="6861" y="16522"/>
                  </a:cubicBezTo>
                  <a:cubicBezTo>
                    <a:pt x="7018" y="16522"/>
                    <a:pt x="7189" y="16302"/>
                    <a:pt x="7243" y="16032"/>
                  </a:cubicBezTo>
                  <a:cubicBezTo>
                    <a:pt x="7297" y="15763"/>
                    <a:pt x="7214" y="15547"/>
                    <a:pt x="7059" y="15547"/>
                  </a:cubicBezTo>
                  <a:close/>
                  <a:moveTo>
                    <a:pt x="7751" y="15547"/>
                  </a:moveTo>
                  <a:cubicBezTo>
                    <a:pt x="7595" y="15547"/>
                    <a:pt x="7427" y="15763"/>
                    <a:pt x="7373" y="16032"/>
                  </a:cubicBezTo>
                  <a:cubicBezTo>
                    <a:pt x="7320" y="16302"/>
                    <a:pt x="7403" y="16522"/>
                    <a:pt x="7560" y="16522"/>
                  </a:cubicBezTo>
                  <a:cubicBezTo>
                    <a:pt x="7717" y="16522"/>
                    <a:pt x="7886" y="16302"/>
                    <a:pt x="7938" y="16032"/>
                  </a:cubicBezTo>
                  <a:cubicBezTo>
                    <a:pt x="7990" y="15763"/>
                    <a:pt x="7906" y="15547"/>
                    <a:pt x="7751" y="15547"/>
                  </a:cubicBezTo>
                  <a:close/>
                  <a:moveTo>
                    <a:pt x="8442" y="15547"/>
                  </a:moveTo>
                  <a:cubicBezTo>
                    <a:pt x="8287" y="15547"/>
                    <a:pt x="8120" y="15763"/>
                    <a:pt x="8068" y="16032"/>
                  </a:cubicBezTo>
                  <a:cubicBezTo>
                    <a:pt x="8017" y="16302"/>
                    <a:pt x="8103" y="16522"/>
                    <a:pt x="8260" y="16522"/>
                  </a:cubicBezTo>
                  <a:cubicBezTo>
                    <a:pt x="8416" y="16522"/>
                    <a:pt x="8584" y="16302"/>
                    <a:pt x="8634" y="16032"/>
                  </a:cubicBezTo>
                  <a:cubicBezTo>
                    <a:pt x="8683" y="15763"/>
                    <a:pt x="8597" y="15547"/>
                    <a:pt x="8442" y="15547"/>
                  </a:cubicBezTo>
                  <a:close/>
                  <a:moveTo>
                    <a:pt x="11187" y="15547"/>
                  </a:moveTo>
                  <a:cubicBezTo>
                    <a:pt x="11032" y="15547"/>
                    <a:pt x="10872" y="15763"/>
                    <a:pt x="10830" y="16032"/>
                  </a:cubicBezTo>
                  <a:cubicBezTo>
                    <a:pt x="10786" y="16302"/>
                    <a:pt x="10879" y="16522"/>
                    <a:pt x="11035" y="16522"/>
                  </a:cubicBezTo>
                  <a:cubicBezTo>
                    <a:pt x="11192" y="16522"/>
                    <a:pt x="11353" y="16302"/>
                    <a:pt x="11394" y="16032"/>
                  </a:cubicBezTo>
                  <a:cubicBezTo>
                    <a:pt x="11435" y="15763"/>
                    <a:pt x="11342" y="15547"/>
                    <a:pt x="11187" y="15547"/>
                  </a:cubicBezTo>
                  <a:close/>
                  <a:moveTo>
                    <a:pt x="7516" y="16737"/>
                  </a:moveTo>
                  <a:cubicBezTo>
                    <a:pt x="7358" y="16737"/>
                    <a:pt x="7187" y="16959"/>
                    <a:pt x="7132" y="17235"/>
                  </a:cubicBezTo>
                  <a:cubicBezTo>
                    <a:pt x="7077" y="17513"/>
                    <a:pt x="7161" y="17739"/>
                    <a:pt x="7320" y="17739"/>
                  </a:cubicBezTo>
                  <a:cubicBezTo>
                    <a:pt x="7479" y="17739"/>
                    <a:pt x="7651" y="17513"/>
                    <a:pt x="7705" y="17235"/>
                  </a:cubicBezTo>
                  <a:cubicBezTo>
                    <a:pt x="7757" y="16959"/>
                    <a:pt x="7673" y="16737"/>
                    <a:pt x="7516" y="16737"/>
                  </a:cubicBezTo>
                  <a:close/>
                  <a:moveTo>
                    <a:pt x="8217" y="16737"/>
                  </a:moveTo>
                  <a:cubicBezTo>
                    <a:pt x="8060" y="16737"/>
                    <a:pt x="7890" y="16959"/>
                    <a:pt x="7837" y="17235"/>
                  </a:cubicBezTo>
                  <a:cubicBezTo>
                    <a:pt x="7784" y="17513"/>
                    <a:pt x="7870" y="17739"/>
                    <a:pt x="8029" y="17739"/>
                  </a:cubicBezTo>
                  <a:cubicBezTo>
                    <a:pt x="8188" y="17739"/>
                    <a:pt x="8359" y="17513"/>
                    <a:pt x="8410" y="17235"/>
                  </a:cubicBezTo>
                  <a:cubicBezTo>
                    <a:pt x="8461" y="16959"/>
                    <a:pt x="8374" y="16737"/>
                    <a:pt x="8217" y="16737"/>
                  </a:cubicBezTo>
                  <a:close/>
                  <a:moveTo>
                    <a:pt x="11703" y="16737"/>
                  </a:moveTo>
                  <a:cubicBezTo>
                    <a:pt x="11546" y="16737"/>
                    <a:pt x="11385" y="16959"/>
                    <a:pt x="11344" y="17235"/>
                  </a:cubicBezTo>
                  <a:cubicBezTo>
                    <a:pt x="11301" y="17513"/>
                    <a:pt x="11396" y="17739"/>
                    <a:pt x="11555" y="17739"/>
                  </a:cubicBezTo>
                  <a:cubicBezTo>
                    <a:pt x="11714" y="17739"/>
                    <a:pt x="11876" y="17513"/>
                    <a:pt x="11916" y="17235"/>
                  </a:cubicBezTo>
                  <a:cubicBezTo>
                    <a:pt x="11956" y="16959"/>
                    <a:pt x="11861" y="16737"/>
                    <a:pt x="11703" y="16737"/>
                  </a:cubicBezTo>
                  <a:close/>
                  <a:moveTo>
                    <a:pt x="7281" y="17953"/>
                  </a:moveTo>
                  <a:cubicBezTo>
                    <a:pt x="7121" y="17953"/>
                    <a:pt x="6947" y="18182"/>
                    <a:pt x="6891" y="18466"/>
                  </a:cubicBezTo>
                  <a:cubicBezTo>
                    <a:pt x="6834" y="18750"/>
                    <a:pt x="6918" y="18983"/>
                    <a:pt x="7080" y="18983"/>
                  </a:cubicBezTo>
                  <a:cubicBezTo>
                    <a:pt x="7241" y="18983"/>
                    <a:pt x="7416" y="18750"/>
                    <a:pt x="7471" y="18466"/>
                  </a:cubicBezTo>
                  <a:cubicBezTo>
                    <a:pt x="7525" y="18182"/>
                    <a:pt x="7440" y="17953"/>
                    <a:pt x="7281" y="17953"/>
                  </a:cubicBezTo>
                  <a:close/>
                  <a:moveTo>
                    <a:pt x="7982" y="17953"/>
                  </a:moveTo>
                  <a:cubicBezTo>
                    <a:pt x="7823" y="17953"/>
                    <a:pt x="7650" y="18182"/>
                    <a:pt x="7595" y="18466"/>
                  </a:cubicBezTo>
                  <a:cubicBezTo>
                    <a:pt x="7541" y="18750"/>
                    <a:pt x="7628" y="18983"/>
                    <a:pt x="7789" y="18983"/>
                  </a:cubicBezTo>
                  <a:cubicBezTo>
                    <a:pt x="7950" y="18983"/>
                    <a:pt x="8124" y="18750"/>
                    <a:pt x="8176" y="18466"/>
                  </a:cubicBezTo>
                  <a:cubicBezTo>
                    <a:pt x="8229" y="18182"/>
                    <a:pt x="8141" y="17953"/>
                    <a:pt x="7982" y="17953"/>
                  </a:cubicBezTo>
                  <a:close/>
                  <a:moveTo>
                    <a:pt x="8693" y="17953"/>
                  </a:moveTo>
                  <a:cubicBezTo>
                    <a:pt x="8534" y="17953"/>
                    <a:pt x="8363" y="18182"/>
                    <a:pt x="8311" y="18466"/>
                  </a:cubicBezTo>
                  <a:cubicBezTo>
                    <a:pt x="8259" y="18750"/>
                    <a:pt x="8347" y="18983"/>
                    <a:pt x="8508" y="18983"/>
                  </a:cubicBezTo>
                  <a:cubicBezTo>
                    <a:pt x="8669" y="18983"/>
                    <a:pt x="8841" y="18750"/>
                    <a:pt x="8891" y="18466"/>
                  </a:cubicBezTo>
                  <a:cubicBezTo>
                    <a:pt x="8941" y="18182"/>
                    <a:pt x="8852" y="17953"/>
                    <a:pt x="8693" y="17953"/>
                  </a:cubicBezTo>
                  <a:close/>
                  <a:moveTo>
                    <a:pt x="9404" y="17953"/>
                  </a:moveTo>
                  <a:cubicBezTo>
                    <a:pt x="9245" y="17953"/>
                    <a:pt x="9076" y="18182"/>
                    <a:pt x="9026" y="18466"/>
                  </a:cubicBezTo>
                  <a:cubicBezTo>
                    <a:pt x="8976" y="18750"/>
                    <a:pt x="9066" y="18983"/>
                    <a:pt x="9227" y="18983"/>
                  </a:cubicBezTo>
                  <a:cubicBezTo>
                    <a:pt x="9389" y="18983"/>
                    <a:pt x="9558" y="18750"/>
                    <a:pt x="9606" y="18466"/>
                  </a:cubicBezTo>
                  <a:cubicBezTo>
                    <a:pt x="9654" y="18182"/>
                    <a:pt x="9564" y="17953"/>
                    <a:pt x="9404" y="17953"/>
                  </a:cubicBezTo>
                  <a:close/>
                  <a:moveTo>
                    <a:pt x="11518" y="17953"/>
                  </a:moveTo>
                  <a:cubicBezTo>
                    <a:pt x="11359" y="17953"/>
                    <a:pt x="11195" y="18182"/>
                    <a:pt x="11152" y="18466"/>
                  </a:cubicBezTo>
                  <a:cubicBezTo>
                    <a:pt x="11109" y="18750"/>
                    <a:pt x="11204" y="18983"/>
                    <a:pt x="11365" y="18983"/>
                  </a:cubicBezTo>
                  <a:cubicBezTo>
                    <a:pt x="11527" y="18983"/>
                    <a:pt x="11691" y="18750"/>
                    <a:pt x="11733" y="18466"/>
                  </a:cubicBezTo>
                  <a:cubicBezTo>
                    <a:pt x="11774" y="18182"/>
                    <a:pt x="11678" y="17953"/>
                    <a:pt x="11518" y="17953"/>
                  </a:cubicBezTo>
                  <a:close/>
                  <a:moveTo>
                    <a:pt x="12230" y="17953"/>
                  </a:moveTo>
                  <a:cubicBezTo>
                    <a:pt x="12070" y="17953"/>
                    <a:pt x="11909" y="18182"/>
                    <a:pt x="11868" y="18466"/>
                  </a:cubicBezTo>
                  <a:cubicBezTo>
                    <a:pt x="11827" y="18750"/>
                    <a:pt x="11924" y="18983"/>
                    <a:pt x="12085" y="18983"/>
                  </a:cubicBezTo>
                  <a:cubicBezTo>
                    <a:pt x="12246" y="18983"/>
                    <a:pt x="12409" y="18750"/>
                    <a:pt x="12448" y="18466"/>
                  </a:cubicBezTo>
                  <a:cubicBezTo>
                    <a:pt x="12487" y="18182"/>
                    <a:pt x="12389" y="17953"/>
                    <a:pt x="12230" y="17953"/>
                  </a:cubicBezTo>
                  <a:close/>
                  <a:moveTo>
                    <a:pt x="8468" y="19219"/>
                  </a:moveTo>
                  <a:cubicBezTo>
                    <a:pt x="8306" y="19219"/>
                    <a:pt x="8132" y="19455"/>
                    <a:pt x="8079" y="19746"/>
                  </a:cubicBezTo>
                  <a:cubicBezTo>
                    <a:pt x="8026" y="20039"/>
                    <a:pt x="8114" y="20279"/>
                    <a:pt x="8278" y="20279"/>
                  </a:cubicBezTo>
                  <a:cubicBezTo>
                    <a:pt x="8441" y="20279"/>
                    <a:pt x="8616" y="20039"/>
                    <a:pt x="8668" y="19746"/>
                  </a:cubicBezTo>
                  <a:cubicBezTo>
                    <a:pt x="8719" y="19455"/>
                    <a:pt x="8630" y="19219"/>
                    <a:pt x="8468" y="19219"/>
                  </a:cubicBezTo>
                  <a:close/>
                  <a:moveTo>
                    <a:pt x="9179" y="19219"/>
                  </a:moveTo>
                  <a:cubicBezTo>
                    <a:pt x="9018" y="19219"/>
                    <a:pt x="8845" y="19455"/>
                    <a:pt x="8794" y="19746"/>
                  </a:cubicBezTo>
                  <a:cubicBezTo>
                    <a:pt x="8743" y="20039"/>
                    <a:pt x="8834" y="20279"/>
                    <a:pt x="8997" y="20279"/>
                  </a:cubicBezTo>
                  <a:cubicBezTo>
                    <a:pt x="9161" y="20279"/>
                    <a:pt x="9334" y="20039"/>
                    <a:pt x="9383" y="19746"/>
                  </a:cubicBezTo>
                  <a:cubicBezTo>
                    <a:pt x="9432" y="19455"/>
                    <a:pt x="9341" y="19219"/>
                    <a:pt x="9179" y="19219"/>
                  </a:cubicBezTo>
                  <a:close/>
                  <a:moveTo>
                    <a:pt x="9901" y="19219"/>
                  </a:moveTo>
                  <a:cubicBezTo>
                    <a:pt x="9739" y="19219"/>
                    <a:pt x="9568" y="19455"/>
                    <a:pt x="9520" y="19746"/>
                  </a:cubicBezTo>
                  <a:cubicBezTo>
                    <a:pt x="9471" y="20039"/>
                    <a:pt x="9564" y="20279"/>
                    <a:pt x="9727" y="20279"/>
                  </a:cubicBezTo>
                  <a:cubicBezTo>
                    <a:pt x="9891" y="20279"/>
                    <a:pt x="10061" y="20039"/>
                    <a:pt x="10109" y="19746"/>
                  </a:cubicBezTo>
                  <a:cubicBezTo>
                    <a:pt x="10155" y="19455"/>
                    <a:pt x="10062" y="19219"/>
                    <a:pt x="9901" y="19219"/>
                  </a:cubicBezTo>
                  <a:close/>
                  <a:moveTo>
                    <a:pt x="9686" y="20510"/>
                  </a:moveTo>
                  <a:cubicBezTo>
                    <a:pt x="9522" y="20510"/>
                    <a:pt x="9348" y="20752"/>
                    <a:pt x="9298" y="21052"/>
                  </a:cubicBezTo>
                  <a:cubicBezTo>
                    <a:pt x="9248" y="21353"/>
                    <a:pt x="9341" y="21600"/>
                    <a:pt x="9507" y="21600"/>
                  </a:cubicBezTo>
                  <a:cubicBezTo>
                    <a:pt x="9673" y="21600"/>
                    <a:pt x="9847" y="21353"/>
                    <a:pt x="9896" y="21052"/>
                  </a:cubicBezTo>
                  <a:cubicBezTo>
                    <a:pt x="9944" y="20752"/>
                    <a:pt x="9850" y="20510"/>
                    <a:pt x="9686" y="20510"/>
                  </a:cubicBezTo>
                  <a:close/>
                </a:path>
              </a:pathLst>
            </a:custGeom>
            <a:solidFill>
              <a:srgbClr val="A2B969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Shape 7">
              <a:extLst>
                <a:ext uri="{FF2B5EF4-FFF2-40B4-BE49-F238E27FC236}">
                  <a16:creationId xmlns:a16="http://schemas.microsoft.com/office/drawing/2014/main" id="{9340865B-0F10-7B1C-A648-236C0A81A9E2}"/>
                </a:ext>
              </a:extLst>
            </p:cNvPr>
            <p:cNvSpPr/>
            <p:nvPr/>
          </p:nvSpPr>
          <p:spPr>
            <a:xfrm>
              <a:off x="5232370" y="2329978"/>
              <a:ext cx="2157970" cy="73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extrusionOk="0">
                  <a:moveTo>
                    <a:pt x="7346" y="0"/>
                  </a:moveTo>
                  <a:cubicBezTo>
                    <a:pt x="7061" y="0"/>
                    <a:pt x="6832" y="406"/>
                    <a:pt x="6834" y="908"/>
                  </a:cubicBezTo>
                  <a:cubicBezTo>
                    <a:pt x="6835" y="1412"/>
                    <a:pt x="7069" y="1823"/>
                    <a:pt x="7357" y="1823"/>
                  </a:cubicBezTo>
                  <a:cubicBezTo>
                    <a:pt x="7644" y="1823"/>
                    <a:pt x="7873" y="1412"/>
                    <a:pt x="7869" y="908"/>
                  </a:cubicBezTo>
                  <a:cubicBezTo>
                    <a:pt x="7865" y="406"/>
                    <a:pt x="7630" y="0"/>
                    <a:pt x="7346" y="0"/>
                  </a:cubicBezTo>
                  <a:close/>
                  <a:moveTo>
                    <a:pt x="8592" y="0"/>
                  </a:moveTo>
                  <a:cubicBezTo>
                    <a:pt x="8308" y="0"/>
                    <a:pt x="8081" y="406"/>
                    <a:pt x="8086" y="908"/>
                  </a:cubicBezTo>
                  <a:cubicBezTo>
                    <a:pt x="8091" y="1412"/>
                    <a:pt x="8328" y="1823"/>
                    <a:pt x="8615" y="1823"/>
                  </a:cubicBezTo>
                  <a:cubicBezTo>
                    <a:pt x="8903" y="1823"/>
                    <a:pt x="9130" y="1412"/>
                    <a:pt x="9122" y="908"/>
                  </a:cubicBezTo>
                  <a:cubicBezTo>
                    <a:pt x="9115" y="406"/>
                    <a:pt x="8878" y="0"/>
                    <a:pt x="8592" y="0"/>
                  </a:cubicBezTo>
                  <a:close/>
                  <a:moveTo>
                    <a:pt x="9860" y="0"/>
                  </a:moveTo>
                  <a:cubicBezTo>
                    <a:pt x="9575" y="0"/>
                    <a:pt x="9350" y="406"/>
                    <a:pt x="9359" y="908"/>
                  </a:cubicBezTo>
                  <a:cubicBezTo>
                    <a:pt x="9367" y="1412"/>
                    <a:pt x="9607" y="1823"/>
                    <a:pt x="9894" y="1823"/>
                  </a:cubicBezTo>
                  <a:cubicBezTo>
                    <a:pt x="10181" y="1823"/>
                    <a:pt x="10405" y="1412"/>
                    <a:pt x="10394" y="908"/>
                  </a:cubicBezTo>
                  <a:cubicBezTo>
                    <a:pt x="10383" y="406"/>
                    <a:pt x="10144" y="0"/>
                    <a:pt x="9860" y="0"/>
                  </a:cubicBezTo>
                  <a:close/>
                  <a:moveTo>
                    <a:pt x="11127" y="0"/>
                  </a:moveTo>
                  <a:cubicBezTo>
                    <a:pt x="10842" y="0"/>
                    <a:pt x="10621" y="406"/>
                    <a:pt x="10633" y="908"/>
                  </a:cubicBezTo>
                  <a:cubicBezTo>
                    <a:pt x="10644" y="1412"/>
                    <a:pt x="10886" y="1823"/>
                    <a:pt x="11174" y="1823"/>
                  </a:cubicBezTo>
                  <a:cubicBezTo>
                    <a:pt x="11462" y="1823"/>
                    <a:pt x="11682" y="1412"/>
                    <a:pt x="11667" y="908"/>
                  </a:cubicBezTo>
                  <a:cubicBezTo>
                    <a:pt x="11653" y="406"/>
                    <a:pt x="11412" y="0"/>
                    <a:pt x="11127" y="0"/>
                  </a:cubicBezTo>
                  <a:close/>
                  <a:moveTo>
                    <a:pt x="12395" y="0"/>
                  </a:moveTo>
                  <a:cubicBezTo>
                    <a:pt x="12110" y="0"/>
                    <a:pt x="11891" y="406"/>
                    <a:pt x="11906" y="908"/>
                  </a:cubicBezTo>
                  <a:cubicBezTo>
                    <a:pt x="11921" y="1412"/>
                    <a:pt x="12167" y="1823"/>
                    <a:pt x="12454" y="1823"/>
                  </a:cubicBezTo>
                  <a:cubicBezTo>
                    <a:pt x="12741" y="1823"/>
                    <a:pt x="12959" y="1412"/>
                    <a:pt x="12941" y="908"/>
                  </a:cubicBezTo>
                  <a:cubicBezTo>
                    <a:pt x="12924" y="406"/>
                    <a:pt x="12680" y="0"/>
                    <a:pt x="12395" y="0"/>
                  </a:cubicBezTo>
                  <a:close/>
                  <a:moveTo>
                    <a:pt x="6085" y="2181"/>
                  </a:moveTo>
                  <a:cubicBezTo>
                    <a:pt x="5798" y="2181"/>
                    <a:pt x="5562" y="2595"/>
                    <a:pt x="5560" y="3110"/>
                  </a:cubicBezTo>
                  <a:cubicBezTo>
                    <a:pt x="5558" y="3626"/>
                    <a:pt x="5794" y="4047"/>
                    <a:pt x="6084" y="4047"/>
                  </a:cubicBezTo>
                  <a:cubicBezTo>
                    <a:pt x="6374" y="4047"/>
                    <a:pt x="6608" y="3626"/>
                    <a:pt x="6607" y="3110"/>
                  </a:cubicBezTo>
                  <a:cubicBezTo>
                    <a:pt x="6606" y="2595"/>
                    <a:pt x="6372" y="2181"/>
                    <a:pt x="6085" y="2181"/>
                  </a:cubicBezTo>
                  <a:close/>
                  <a:moveTo>
                    <a:pt x="7352" y="2181"/>
                  </a:moveTo>
                  <a:cubicBezTo>
                    <a:pt x="7064" y="2181"/>
                    <a:pt x="6832" y="2595"/>
                    <a:pt x="6834" y="3110"/>
                  </a:cubicBezTo>
                  <a:cubicBezTo>
                    <a:pt x="6835" y="3626"/>
                    <a:pt x="7073" y="4047"/>
                    <a:pt x="7363" y="4047"/>
                  </a:cubicBezTo>
                  <a:cubicBezTo>
                    <a:pt x="7653" y="4047"/>
                    <a:pt x="7886" y="3626"/>
                    <a:pt x="7881" y="3110"/>
                  </a:cubicBezTo>
                  <a:cubicBezTo>
                    <a:pt x="7877" y="2595"/>
                    <a:pt x="7639" y="2181"/>
                    <a:pt x="7352" y="2181"/>
                  </a:cubicBezTo>
                  <a:close/>
                  <a:moveTo>
                    <a:pt x="8619" y="2181"/>
                  </a:moveTo>
                  <a:cubicBezTo>
                    <a:pt x="8332" y="2181"/>
                    <a:pt x="8102" y="2595"/>
                    <a:pt x="8107" y="3110"/>
                  </a:cubicBezTo>
                  <a:cubicBezTo>
                    <a:pt x="8112" y="3626"/>
                    <a:pt x="8352" y="4047"/>
                    <a:pt x="8642" y="4047"/>
                  </a:cubicBezTo>
                  <a:cubicBezTo>
                    <a:pt x="8934" y="4047"/>
                    <a:pt x="9163" y="3626"/>
                    <a:pt x="9155" y="3110"/>
                  </a:cubicBezTo>
                  <a:cubicBezTo>
                    <a:pt x="9147" y="2595"/>
                    <a:pt x="8908" y="2181"/>
                    <a:pt x="8619" y="2181"/>
                  </a:cubicBezTo>
                  <a:close/>
                  <a:moveTo>
                    <a:pt x="9908" y="2181"/>
                  </a:moveTo>
                  <a:cubicBezTo>
                    <a:pt x="9620" y="2181"/>
                    <a:pt x="9393" y="2595"/>
                    <a:pt x="9401" y="3110"/>
                  </a:cubicBezTo>
                  <a:cubicBezTo>
                    <a:pt x="9410" y="3626"/>
                    <a:pt x="9653" y="4047"/>
                    <a:pt x="9944" y="4047"/>
                  </a:cubicBezTo>
                  <a:cubicBezTo>
                    <a:pt x="10234" y="4047"/>
                    <a:pt x="10460" y="3626"/>
                    <a:pt x="10448" y="3110"/>
                  </a:cubicBezTo>
                  <a:cubicBezTo>
                    <a:pt x="10437" y="2595"/>
                    <a:pt x="10196" y="2181"/>
                    <a:pt x="9908" y="2181"/>
                  </a:cubicBezTo>
                  <a:close/>
                  <a:moveTo>
                    <a:pt x="11175" y="2181"/>
                  </a:moveTo>
                  <a:cubicBezTo>
                    <a:pt x="10887" y="2181"/>
                    <a:pt x="10664" y="2595"/>
                    <a:pt x="10675" y="3110"/>
                  </a:cubicBezTo>
                  <a:cubicBezTo>
                    <a:pt x="10687" y="3626"/>
                    <a:pt x="10932" y="4047"/>
                    <a:pt x="11223" y="4047"/>
                  </a:cubicBezTo>
                  <a:cubicBezTo>
                    <a:pt x="11514" y="4047"/>
                    <a:pt x="11737" y="3626"/>
                    <a:pt x="11722" y="3110"/>
                  </a:cubicBezTo>
                  <a:cubicBezTo>
                    <a:pt x="11708" y="2595"/>
                    <a:pt x="11464" y="2181"/>
                    <a:pt x="11175" y="2181"/>
                  </a:cubicBezTo>
                  <a:close/>
                  <a:moveTo>
                    <a:pt x="12464" y="2181"/>
                  </a:moveTo>
                  <a:cubicBezTo>
                    <a:pt x="12176" y="2181"/>
                    <a:pt x="11955" y="2595"/>
                    <a:pt x="11970" y="3110"/>
                  </a:cubicBezTo>
                  <a:cubicBezTo>
                    <a:pt x="11985" y="3626"/>
                    <a:pt x="12234" y="4047"/>
                    <a:pt x="12524" y="4047"/>
                  </a:cubicBezTo>
                  <a:cubicBezTo>
                    <a:pt x="12815" y="4047"/>
                    <a:pt x="13035" y="3626"/>
                    <a:pt x="13017" y="3110"/>
                  </a:cubicBezTo>
                  <a:cubicBezTo>
                    <a:pt x="12999" y="2595"/>
                    <a:pt x="12752" y="2181"/>
                    <a:pt x="12464" y="2181"/>
                  </a:cubicBezTo>
                  <a:close/>
                  <a:moveTo>
                    <a:pt x="13836" y="2181"/>
                  </a:moveTo>
                  <a:cubicBezTo>
                    <a:pt x="13549" y="2181"/>
                    <a:pt x="13331" y="2595"/>
                    <a:pt x="13350" y="3110"/>
                  </a:cubicBezTo>
                  <a:cubicBezTo>
                    <a:pt x="13369" y="3626"/>
                    <a:pt x="13619" y="4047"/>
                    <a:pt x="13909" y="4047"/>
                  </a:cubicBezTo>
                  <a:cubicBezTo>
                    <a:pt x="14200" y="4047"/>
                    <a:pt x="14418" y="3626"/>
                    <a:pt x="14396" y="3110"/>
                  </a:cubicBezTo>
                  <a:cubicBezTo>
                    <a:pt x="14374" y="2595"/>
                    <a:pt x="14124" y="2181"/>
                    <a:pt x="13836" y="2181"/>
                  </a:cubicBezTo>
                  <a:close/>
                  <a:moveTo>
                    <a:pt x="15104" y="2181"/>
                  </a:moveTo>
                  <a:cubicBezTo>
                    <a:pt x="14816" y="2181"/>
                    <a:pt x="14600" y="2595"/>
                    <a:pt x="14623" y="3110"/>
                  </a:cubicBezTo>
                  <a:cubicBezTo>
                    <a:pt x="14645" y="3626"/>
                    <a:pt x="14900" y="4047"/>
                    <a:pt x="15190" y="4047"/>
                  </a:cubicBezTo>
                  <a:cubicBezTo>
                    <a:pt x="15480" y="4047"/>
                    <a:pt x="15696" y="3626"/>
                    <a:pt x="15671" y="3110"/>
                  </a:cubicBezTo>
                  <a:cubicBezTo>
                    <a:pt x="15645" y="2595"/>
                    <a:pt x="15392" y="2181"/>
                    <a:pt x="15104" y="2181"/>
                  </a:cubicBezTo>
                  <a:close/>
                  <a:moveTo>
                    <a:pt x="4783" y="4487"/>
                  </a:moveTo>
                  <a:cubicBezTo>
                    <a:pt x="4491" y="4487"/>
                    <a:pt x="4250" y="4913"/>
                    <a:pt x="4245" y="5439"/>
                  </a:cubicBezTo>
                  <a:cubicBezTo>
                    <a:pt x="4239" y="5969"/>
                    <a:pt x="4474" y="6400"/>
                    <a:pt x="4768" y="6400"/>
                  </a:cubicBezTo>
                  <a:cubicBezTo>
                    <a:pt x="5062" y="6400"/>
                    <a:pt x="5303" y="5969"/>
                    <a:pt x="5305" y="5439"/>
                  </a:cubicBezTo>
                  <a:cubicBezTo>
                    <a:pt x="5308" y="4913"/>
                    <a:pt x="5074" y="4487"/>
                    <a:pt x="4783" y="4487"/>
                  </a:cubicBezTo>
                  <a:close/>
                  <a:moveTo>
                    <a:pt x="6070" y="4487"/>
                  </a:moveTo>
                  <a:cubicBezTo>
                    <a:pt x="5780" y="4487"/>
                    <a:pt x="5541" y="4913"/>
                    <a:pt x="5539" y="5439"/>
                  </a:cubicBezTo>
                  <a:cubicBezTo>
                    <a:pt x="5537" y="5969"/>
                    <a:pt x="5775" y="6400"/>
                    <a:pt x="6068" y="6400"/>
                  </a:cubicBezTo>
                  <a:cubicBezTo>
                    <a:pt x="6362" y="6400"/>
                    <a:pt x="6600" y="5969"/>
                    <a:pt x="6599" y="5439"/>
                  </a:cubicBezTo>
                  <a:cubicBezTo>
                    <a:pt x="6598" y="4913"/>
                    <a:pt x="6361" y="4487"/>
                    <a:pt x="6070" y="4487"/>
                  </a:cubicBezTo>
                  <a:close/>
                  <a:moveTo>
                    <a:pt x="7358" y="4487"/>
                  </a:moveTo>
                  <a:cubicBezTo>
                    <a:pt x="7067" y="4487"/>
                    <a:pt x="6832" y="4913"/>
                    <a:pt x="6834" y="5439"/>
                  </a:cubicBezTo>
                  <a:cubicBezTo>
                    <a:pt x="6835" y="5969"/>
                    <a:pt x="7075" y="6400"/>
                    <a:pt x="7369" y="6400"/>
                  </a:cubicBezTo>
                  <a:cubicBezTo>
                    <a:pt x="7663" y="6400"/>
                    <a:pt x="7898" y="5969"/>
                    <a:pt x="7894" y="5439"/>
                  </a:cubicBezTo>
                  <a:cubicBezTo>
                    <a:pt x="7889" y="4913"/>
                    <a:pt x="7649" y="4487"/>
                    <a:pt x="7358" y="4487"/>
                  </a:cubicBezTo>
                  <a:close/>
                  <a:moveTo>
                    <a:pt x="10040" y="4487"/>
                  </a:moveTo>
                  <a:cubicBezTo>
                    <a:pt x="9749" y="4487"/>
                    <a:pt x="9520" y="4913"/>
                    <a:pt x="9529" y="5439"/>
                  </a:cubicBezTo>
                  <a:cubicBezTo>
                    <a:pt x="9537" y="5969"/>
                    <a:pt x="9784" y="6400"/>
                    <a:pt x="10078" y="6400"/>
                  </a:cubicBezTo>
                  <a:cubicBezTo>
                    <a:pt x="10372" y="6400"/>
                    <a:pt x="10600" y="5969"/>
                    <a:pt x="10588" y="5439"/>
                  </a:cubicBezTo>
                  <a:cubicBezTo>
                    <a:pt x="10577" y="4913"/>
                    <a:pt x="10331" y="4487"/>
                    <a:pt x="10040" y="4487"/>
                  </a:cubicBezTo>
                  <a:close/>
                  <a:moveTo>
                    <a:pt x="11245" y="4487"/>
                  </a:moveTo>
                  <a:cubicBezTo>
                    <a:pt x="10953" y="4487"/>
                    <a:pt x="10727" y="4913"/>
                    <a:pt x="10739" y="5439"/>
                  </a:cubicBezTo>
                  <a:cubicBezTo>
                    <a:pt x="10751" y="5969"/>
                    <a:pt x="10999" y="6400"/>
                    <a:pt x="11293" y="6400"/>
                  </a:cubicBezTo>
                  <a:cubicBezTo>
                    <a:pt x="11588" y="6400"/>
                    <a:pt x="11813" y="5969"/>
                    <a:pt x="11799" y="5439"/>
                  </a:cubicBezTo>
                  <a:cubicBezTo>
                    <a:pt x="11784" y="4913"/>
                    <a:pt x="11537" y="4487"/>
                    <a:pt x="11245" y="4487"/>
                  </a:cubicBezTo>
                  <a:close/>
                  <a:moveTo>
                    <a:pt x="12533" y="4487"/>
                  </a:moveTo>
                  <a:cubicBezTo>
                    <a:pt x="12242" y="4487"/>
                    <a:pt x="12018" y="4913"/>
                    <a:pt x="12033" y="5439"/>
                  </a:cubicBezTo>
                  <a:cubicBezTo>
                    <a:pt x="12049" y="5969"/>
                    <a:pt x="12301" y="6400"/>
                    <a:pt x="12595" y="6400"/>
                  </a:cubicBezTo>
                  <a:cubicBezTo>
                    <a:pt x="12890" y="6400"/>
                    <a:pt x="13112" y="5969"/>
                    <a:pt x="13094" y="5439"/>
                  </a:cubicBezTo>
                  <a:cubicBezTo>
                    <a:pt x="13075" y="4913"/>
                    <a:pt x="12825" y="4487"/>
                    <a:pt x="12533" y="4487"/>
                  </a:cubicBezTo>
                  <a:close/>
                  <a:moveTo>
                    <a:pt x="13927" y="4487"/>
                  </a:moveTo>
                  <a:cubicBezTo>
                    <a:pt x="13636" y="4487"/>
                    <a:pt x="13415" y="4913"/>
                    <a:pt x="13434" y="5439"/>
                  </a:cubicBezTo>
                  <a:cubicBezTo>
                    <a:pt x="13454" y="5969"/>
                    <a:pt x="13709" y="6400"/>
                    <a:pt x="14002" y="6400"/>
                  </a:cubicBezTo>
                  <a:cubicBezTo>
                    <a:pt x="14296" y="6400"/>
                    <a:pt x="14516" y="5969"/>
                    <a:pt x="14494" y="5439"/>
                  </a:cubicBezTo>
                  <a:cubicBezTo>
                    <a:pt x="14471" y="4913"/>
                    <a:pt x="14218" y="4487"/>
                    <a:pt x="13927" y="4487"/>
                  </a:cubicBezTo>
                  <a:close/>
                  <a:moveTo>
                    <a:pt x="15215" y="4487"/>
                  </a:moveTo>
                  <a:cubicBezTo>
                    <a:pt x="14925" y="4487"/>
                    <a:pt x="14707" y="4913"/>
                    <a:pt x="14730" y="5439"/>
                  </a:cubicBezTo>
                  <a:cubicBezTo>
                    <a:pt x="14753" y="5969"/>
                    <a:pt x="15010" y="6400"/>
                    <a:pt x="15303" y="6400"/>
                  </a:cubicBezTo>
                  <a:cubicBezTo>
                    <a:pt x="15597" y="6400"/>
                    <a:pt x="15815" y="5969"/>
                    <a:pt x="15789" y="5439"/>
                  </a:cubicBezTo>
                  <a:cubicBezTo>
                    <a:pt x="15763" y="4913"/>
                    <a:pt x="15506" y="4487"/>
                    <a:pt x="15215" y="4487"/>
                  </a:cubicBezTo>
                  <a:close/>
                  <a:moveTo>
                    <a:pt x="16504" y="4487"/>
                  </a:moveTo>
                  <a:cubicBezTo>
                    <a:pt x="16212" y="4487"/>
                    <a:pt x="15998" y="4913"/>
                    <a:pt x="16024" y="5439"/>
                  </a:cubicBezTo>
                  <a:cubicBezTo>
                    <a:pt x="16050" y="5969"/>
                    <a:pt x="16310" y="6400"/>
                    <a:pt x="16605" y="6400"/>
                  </a:cubicBezTo>
                  <a:cubicBezTo>
                    <a:pt x="16898" y="6400"/>
                    <a:pt x="17114" y="5969"/>
                    <a:pt x="17084" y="5439"/>
                  </a:cubicBezTo>
                  <a:cubicBezTo>
                    <a:pt x="17055" y="4913"/>
                    <a:pt x="16795" y="4487"/>
                    <a:pt x="16504" y="4487"/>
                  </a:cubicBezTo>
                  <a:close/>
                  <a:moveTo>
                    <a:pt x="17793" y="4487"/>
                  </a:moveTo>
                  <a:cubicBezTo>
                    <a:pt x="17501" y="4487"/>
                    <a:pt x="17289" y="4913"/>
                    <a:pt x="17319" y="5439"/>
                  </a:cubicBezTo>
                  <a:cubicBezTo>
                    <a:pt x="17349" y="5969"/>
                    <a:pt x="17612" y="6400"/>
                    <a:pt x="17907" y="6400"/>
                  </a:cubicBezTo>
                  <a:cubicBezTo>
                    <a:pt x="18201" y="6400"/>
                    <a:pt x="18412" y="5969"/>
                    <a:pt x="18379" y="5439"/>
                  </a:cubicBezTo>
                  <a:cubicBezTo>
                    <a:pt x="18346" y="4913"/>
                    <a:pt x="18084" y="4487"/>
                    <a:pt x="17793" y="4487"/>
                  </a:cubicBezTo>
                  <a:close/>
                  <a:moveTo>
                    <a:pt x="19082" y="4487"/>
                  </a:moveTo>
                  <a:cubicBezTo>
                    <a:pt x="18791" y="4487"/>
                    <a:pt x="18581" y="4913"/>
                    <a:pt x="18614" y="5439"/>
                  </a:cubicBezTo>
                  <a:cubicBezTo>
                    <a:pt x="18648" y="5969"/>
                    <a:pt x="18915" y="6400"/>
                    <a:pt x="19209" y="6400"/>
                  </a:cubicBezTo>
                  <a:cubicBezTo>
                    <a:pt x="19502" y="6400"/>
                    <a:pt x="19712" y="5969"/>
                    <a:pt x="19675" y="5439"/>
                  </a:cubicBezTo>
                  <a:cubicBezTo>
                    <a:pt x="19639" y="4913"/>
                    <a:pt x="19373" y="4487"/>
                    <a:pt x="19082" y="4487"/>
                  </a:cubicBezTo>
                  <a:close/>
                  <a:moveTo>
                    <a:pt x="20391" y="4487"/>
                  </a:moveTo>
                  <a:cubicBezTo>
                    <a:pt x="20100" y="4487"/>
                    <a:pt x="19894" y="4913"/>
                    <a:pt x="19931" y="5439"/>
                  </a:cubicBezTo>
                  <a:cubicBezTo>
                    <a:pt x="19968" y="5969"/>
                    <a:pt x="20236" y="6400"/>
                    <a:pt x="20530" y="6400"/>
                  </a:cubicBezTo>
                  <a:cubicBezTo>
                    <a:pt x="20824" y="6400"/>
                    <a:pt x="21031" y="5969"/>
                    <a:pt x="20991" y="5439"/>
                  </a:cubicBezTo>
                  <a:cubicBezTo>
                    <a:pt x="20951" y="4913"/>
                    <a:pt x="20683" y="4487"/>
                    <a:pt x="20391" y="4487"/>
                  </a:cubicBezTo>
                  <a:close/>
                  <a:moveTo>
                    <a:pt x="2234" y="6793"/>
                  </a:moveTo>
                  <a:cubicBezTo>
                    <a:pt x="1939" y="6793"/>
                    <a:pt x="1690" y="7228"/>
                    <a:pt x="1678" y="7767"/>
                  </a:cubicBezTo>
                  <a:cubicBezTo>
                    <a:pt x="1665" y="8309"/>
                    <a:pt x="1896" y="8752"/>
                    <a:pt x="2194" y="8752"/>
                  </a:cubicBezTo>
                  <a:cubicBezTo>
                    <a:pt x="2492" y="8752"/>
                    <a:pt x="2741" y="8309"/>
                    <a:pt x="2751" y="7767"/>
                  </a:cubicBezTo>
                  <a:cubicBezTo>
                    <a:pt x="2760" y="7228"/>
                    <a:pt x="2528" y="6793"/>
                    <a:pt x="2234" y="6793"/>
                  </a:cubicBezTo>
                  <a:close/>
                  <a:moveTo>
                    <a:pt x="4768" y="6793"/>
                  </a:moveTo>
                  <a:cubicBezTo>
                    <a:pt x="4473" y="6793"/>
                    <a:pt x="4229" y="7228"/>
                    <a:pt x="4223" y="7767"/>
                  </a:cubicBezTo>
                  <a:cubicBezTo>
                    <a:pt x="4218" y="8309"/>
                    <a:pt x="4455" y="8752"/>
                    <a:pt x="4753" y="8752"/>
                  </a:cubicBezTo>
                  <a:cubicBezTo>
                    <a:pt x="5050" y="8752"/>
                    <a:pt x="5294" y="8309"/>
                    <a:pt x="5296" y="7767"/>
                  </a:cubicBezTo>
                  <a:cubicBezTo>
                    <a:pt x="5299" y="7228"/>
                    <a:pt x="5063" y="6793"/>
                    <a:pt x="4768" y="6793"/>
                  </a:cubicBezTo>
                  <a:close/>
                  <a:moveTo>
                    <a:pt x="6076" y="6793"/>
                  </a:moveTo>
                  <a:cubicBezTo>
                    <a:pt x="5782" y="6793"/>
                    <a:pt x="5541" y="7228"/>
                    <a:pt x="5539" y="7767"/>
                  </a:cubicBezTo>
                  <a:cubicBezTo>
                    <a:pt x="5537" y="8309"/>
                    <a:pt x="5778" y="8752"/>
                    <a:pt x="6075" y="8752"/>
                  </a:cubicBezTo>
                  <a:cubicBezTo>
                    <a:pt x="6372" y="8752"/>
                    <a:pt x="6613" y="8309"/>
                    <a:pt x="6612" y="7767"/>
                  </a:cubicBezTo>
                  <a:cubicBezTo>
                    <a:pt x="6611" y="7228"/>
                    <a:pt x="6371" y="6793"/>
                    <a:pt x="6076" y="6793"/>
                  </a:cubicBezTo>
                  <a:close/>
                  <a:moveTo>
                    <a:pt x="7386" y="6793"/>
                  </a:moveTo>
                  <a:cubicBezTo>
                    <a:pt x="7091" y="6793"/>
                    <a:pt x="6853" y="7228"/>
                    <a:pt x="6855" y="7767"/>
                  </a:cubicBezTo>
                  <a:cubicBezTo>
                    <a:pt x="6856" y="8309"/>
                    <a:pt x="7099" y="8752"/>
                    <a:pt x="7397" y="8752"/>
                  </a:cubicBezTo>
                  <a:cubicBezTo>
                    <a:pt x="7694" y="8752"/>
                    <a:pt x="7932" y="8309"/>
                    <a:pt x="7928" y="7767"/>
                  </a:cubicBezTo>
                  <a:cubicBezTo>
                    <a:pt x="7923" y="7228"/>
                    <a:pt x="7680" y="6793"/>
                    <a:pt x="7386" y="6793"/>
                  </a:cubicBezTo>
                  <a:close/>
                  <a:moveTo>
                    <a:pt x="10089" y="6793"/>
                  </a:moveTo>
                  <a:cubicBezTo>
                    <a:pt x="9795" y="6793"/>
                    <a:pt x="9562" y="7228"/>
                    <a:pt x="9571" y="7767"/>
                  </a:cubicBezTo>
                  <a:cubicBezTo>
                    <a:pt x="9580" y="8309"/>
                    <a:pt x="9829" y="8752"/>
                    <a:pt x="10127" y="8752"/>
                  </a:cubicBezTo>
                  <a:cubicBezTo>
                    <a:pt x="10425" y="8752"/>
                    <a:pt x="10656" y="8309"/>
                    <a:pt x="10644" y="7767"/>
                  </a:cubicBezTo>
                  <a:cubicBezTo>
                    <a:pt x="10632" y="7228"/>
                    <a:pt x="10384" y="6793"/>
                    <a:pt x="10089" y="6793"/>
                  </a:cubicBezTo>
                  <a:close/>
                  <a:moveTo>
                    <a:pt x="11399" y="6793"/>
                  </a:moveTo>
                  <a:cubicBezTo>
                    <a:pt x="11104" y="6793"/>
                    <a:pt x="10875" y="7228"/>
                    <a:pt x="10887" y="7767"/>
                  </a:cubicBezTo>
                  <a:cubicBezTo>
                    <a:pt x="10900" y="8309"/>
                    <a:pt x="11152" y="8752"/>
                    <a:pt x="11450" y="8752"/>
                  </a:cubicBezTo>
                  <a:cubicBezTo>
                    <a:pt x="11747" y="8752"/>
                    <a:pt x="11976" y="8309"/>
                    <a:pt x="11960" y="7767"/>
                  </a:cubicBezTo>
                  <a:cubicBezTo>
                    <a:pt x="11945" y="7228"/>
                    <a:pt x="11693" y="6793"/>
                    <a:pt x="11399" y="6793"/>
                  </a:cubicBezTo>
                  <a:close/>
                  <a:moveTo>
                    <a:pt x="12708" y="6793"/>
                  </a:moveTo>
                  <a:cubicBezTo>
                    <a:pt x="12413" y="6793"/>
                    <a:pt x="12187" y="7228"/>
                    <a:pt x="12203" y="7767"/>
                  </a:cubicBezTo>
                  <a:cubicBezTo>
                    <a:pt x="12219" y="8309"/>
                    <a:pt x="12474" y="8752"/>
                    <a:pt x="12772" y="8752"/>
                  </a:cubicBezTo>
                  <a:cubicBezTo>
                    <a:pt x="13069" y="8752"/>
                    <a:pt x="13295" y="8309"/>
                    <a:pt x="13276" y="7767"/>
                  </a:cubicBezTo>
                  <a:cubicBezTo>
                    <a:pt x="13257" y="7228"/>
                    <a:pt x="13002" y="6793"/>
                    <a:pt x="12708" y="6793"/>
                  </a:cubicBezTo>
                  <a:close/>
                  <a:moveTo>
                    <a:pt x="14017" y="6793"/>
                  </a:moveTo>
                  <a:cubicBezTo>
                    <a:pt x="13723" y="6793"/>
                    <a:pt x="13500" y="7228"/>
                    <a:pt x="13519" y="7767"/>
                  </a:cubicBezTo>
                  <a:cubicBezTo>
                    <a:pt x="13539" y="8309"/>
                    <a:pt x="13797" y="8752"/>
                    <a:pt x="14094" y="8752"/>
                  </a:cubicBezTo>
                  <a:cubicBezTo>
                    <a:pt x="14392" y="8752"/>
                    <a:pt x="14614" y="8309"/>
                    <a:pt x="14591" y="7767"/>
                  </a:cubicBezTo>
                  <a:cubicBezTo>
                    <a:pt x="14568" y="7228"/>
                    <a:pt x="14312" y="6793"/>
                    <a:pt x="14017" y="6793"/>
                  </a:cubicBezTo>
                  <a:close/>
                  <a:moveTo>
                    <a:pt x="15326" y="6793"/>
                  </a:moveTo>
                  <a:cubicBezTo>
                    <a:pt x="15033" y="6793"/>
                    <a:pt x="14812" y="7228"/>
                    <a:pt x="14836" y="7767"/>
                  </a:cubicBezTo>
                  <a:cubicBezTo>
                    <a:pt x="14859" y="8309"/>
                    <a:pt x="15120" y="8752"/>
                    <a:pt x="15417" y="8752"/>
                  </a:cubicBezTo>
                  <a:cubicBezTo>
                    <a:pt x="15714" y="8752"/>
                    <a:pt x="15934" y="8309"/>
                    <a:pt x="15908" y="7767"/>
                  </a:cubicBezTo>
                  <a:cubicBezTo>
                    <a:pt x="15882" y="7228"/>
                    <a:pt x="15622" y="6793"/>
                    <a:pt x="15326" y="6793"/>
                  </a:cubicBezTo>
                  <a:close/>
                  <a:moveTo>
                    <a:pt x="16637" y="6793"/>
                  </a:moveTo>
                  <a:cubicBezTo>
                    <a:pt x="16342" y="6793"/>
                    <a:pt x="16124" y="7228"/>
                    <a:pt x="16151" y="7767"/>
                  </a:cubicBezTo>
                  <a:cubicBezTo>
                    <a:pt x="16178" y="8309"/>
                    <a:pt x="16442" y="8752"/>
                    <a:pt x="16740" y="8752"/>
                  </a:cubicBezTo>
                  <a:cubicBezTo>
                    <a:pt x="17037" y="8752"/>
                    <a:pt x="17254" y="8309"/>
                    <a:pt x="17224" y="7767"/>
                  </a:cubicBezTo>
                  <a:cubicBezTo>
                    <a:pt x="17194" y="7228"/>
                    <a:pt x="16931" y="6793"/>
                    <a:pt x="16637" y="6793"/>
                  </a:cubicBezTo>
                  <a:close/>
                  <a:moveTo>
                    <a:pt x="17946" y="6793"/>
                  </a:moveTo>
                  <a:cubicBezTo>
                    <a:pt x="17652" y="6793"/>
                    <a:pt x="17437" y="7228"/>
                    <a:pt x="17468" y="7767"/>
                  </a:cubicBezTo>
                  <a:cubicBezTo>
                    <a:pt x="17498" y="8309"/>
                    <a:pt x="17765" y="8752"/>
                    <a:pt x="18063" y="8752"/>
                  </a:cubicBezTo>
                  <a:cubicBezTo>
                    <a:pt x="18360" y="8752"/>
                    <a:pt x="18574" y="8309"/>
                    <a:pt x="18540" y="7767"/>
                  </a:cubicBezTo>
                  <a:cubicBezTo>
                    <a:pt x="18506" y="7228"/>
                    <a:pt x="18241" y="6793"/>
                    <a:pt x="17946" y="6793"/>
                  </a:cubicBezTo>
                  <a:close/>
                  <a:moveTo>
                    <a:pt x="19236" y="6793"/>
                  </a:moveTo>
                  <a:cubicBezTo>
                    <a:pt x="18942" y="6793"/>
                    <a:pt x="18729" y="7228"/>
                    <a:pt x="18763" y="7767"/>
                  </a:cubicBezTo>
                  <a:cubicBezTo>
                    <a:pt x="18797" y="8309"/>
                    <a:pt x="19068" y="8752"/>
                    <a:pt x="19366" y="8752"/>
                  </a:cubicBezTo>
                  <a:cubicBezTo>
                    <a:pt x="19663" y="8752"/>
                    <a:pt x="19874" y="8309"/>
                    <a:pt x="19836" y="7767"/>
                  </a:cubicBezTo>
                  <a:cubicBezTo>
                    <a:pt x="19800" y="7228"/>
                    <a:pt x="19530" y="6793"/>
                    <a:pt x="19236" y="6793"/>
                  </a:cubicBezTo>
                  <a:close/>
                  <a:moveTo>
                    <a:pt x="20545" y="6793"/>
                  </a:moveTo>
                  <a:cubicBezTo>
                    <a:pt x="20250" y="6793"/>
                    <a:pt x="20042" y="7228"/>
                    <a:pt x="20080" y="7767"/>
                  </a:cubicBezTo>
                  <a:cubicBezTo>
                    <a:pt x="20118" y="8309"/>
                    <a:pt x="20389" y="8752"/>
                    <a:pt x="20687" y="8752"/>
                  </a:cubicBezTo>
                  <a:cubicBezTo>
                    <a:pt x="20985" y="8752"/>
                    <a:pt x="21193" y="8309"/>
                    <a:pt x="21152" y="7767"/>
                  </a:cubicBezTo>
                  <a:cubicBezTo>
                    <a:pt x="21111" y="7228"/>
                    <a:pt x="20839" y="6793"/>
                    <a:pt x="20545" y="6793"/>
                  </a:cubicBezTo>
                  <a:close/>
                  <a:moveTo>
                    <a:pt x="869" y="9223"/>
                  </a:moveTo>
                  <a:cubicBezTo>
                    <a:pt x="570" y="9223"/>
                    <a:pt x="315" y="9668"/>
                    <a:pt x="298" y="10221"/>
                  </a:cubicBezTo>
                  <a:cubicBezTo>
                    <a:pt x="282" y="10776"/>
                    <a:pt x="513" y="11229"/>
                    <a:pt x="814" y="11229"/>
                  </a:cubicBezTo>
                  <a:cubicBezTo>
                    <a:pt x="1116" y="11229"/>
                    <a:pt x="1371" y="10776"/>
                    <a:pt x="1385" y="10221"/>
                  </a:cubicBezTo>
                  <a:cubicBezTo>
                    <a:pt x="1398" y="9668"/>
                    <a:pt x="1167" y="9223"/>
                    <a:pt x="869" y="9223"/>
                  </a:cubicBezTo>
                  <a:close/>
                  <a:moveTo>
                    <a:pt x="2199" y="9223"/>
                  </a:moveTo>
                  <a:cubicBezTo>
                    <a:pt x="1900" y="9223"/>
                    <a:pt x="1648" y="9668"/>
                    <a:pt x="1635" y="10221"/>
                  </a:cubicBezTo>
                  <a:cubicBezTo>
                    <a:pt x="1622" y="10776"/>
                    <a:pt x="1856" y="11229"/>
                    <a:pt x="2158" y="11229"/>
                  </a:cubicBezTo>
                  <a:cubicBezTo>
                    <a:pt x="2459" y="11229"/>
                    <a:pt x="2712" y="10776"/>
                    <a:pt x="2721" y="10221"/>
                  </a:cubicBezTo>
                  <a:cubicBezTo>
                    <a:pt x="2731" y="9668"/>
                    <a:pt x="2497" y="9223"/>
                    <a:pt x="2199" y="9223"/>
                  </a:cubicBezTo>
                  <a:close/>
                  <a:moveTo>
                    <a:pt x="4837" y="9223"/>
                  </a:moveTo>
                  <a:cubicBezTo>
                    <a:pt x="4539" y="9223"/>
                    <a:pt x="4293" y="9668"/>
                    <a:pt x="4287" y="10221"/>
                  </a:cubicBezTo>
                  <a:cubicBezTo>
                    <a:pt x="4282" y="10776"/>
                    <a:pt x="4522" y="11229"/>
                    <a:pt x="4823" y="11229"/>
                  </a:cubicBezTo>
                  <a:cubicBezTo>
                    <a:pt x="5124" y="11229"/>
                    <a:pt x="5371" y="10776"/>
                    <a:pt x="5373" y="10221"/>
                  </a:cubicBezTo>
                  <a:cubicBezTo>
                    <a:pt x="5376" y="9668"/>
                    <a:pt x="5136" y="9223"/>
                    <a:pt x="4837" y="9223"/>
                  </a:cubicBezTo>
                  <a:close/>
                  <a:moveTo>
                    <a:pt x="6167" y="9223"/>
                  </a:moveTo>
                  <a:cubicBezTo>
                    <a:pt x="5868" y="9223"/>
                    <a:pt x="5626" y="9668"/>
                    <a:pt x="5624" y="10221"/>
                  </a:cubicBezTo>
                  <a:cubicBezTo>
                    <a:pt x="5622" y="10776"/>
                    <a:pt x="5865" y="11229"/>
                    <a:pt x="6166" y="11229"/>
                  </a:cubicBezTo>
                  <a:cubicBezTo>
                    <a:pt x="6468" y="11229"/>
                    <a:pt x="6711" y="10776"/>
                    <a:pt x="6710" y="10221"/>
                  </a:cubicBezTo>
                  <a:cubicBezTo>
                    <a:pt x="6708" y="9668"/>
                    <a:pt x="6466" y="9223"/>
                    <a:pt x="6167" y="9223"/>
                  </a:cubicBezTo>
                  <a:close/>
                  <a:moveTo>
                    <a:pt x="7497" y="9223"/>
                  </a:moveTo>
                  <a:cubicBezTo>
                    <a:pt x="7200" y="9223"/>
                    <a:pt x="6959" y="9668"/>
                    <a:pt x="6961" y="10221"/>
                  </a:cubicBezTo>
                  <a:cubicBezTo>
                    <a:pt x="6963" y="10776"/>
                    <a:pt x="7209" y="11229"/>
                    <a:pt x="7510" y="11229"/>
                  </a:cubicBezTo>
                  <a:cubicBezTo>
                    <a:pt x="7812" y="11229"/>
                    <a:pt x="8051" y="10776"/>
                    <a:pt x="8046" y="10221"/>
                  </a:cubicBezTo>
                  <a:cubicBezTo>
                    <a:pt x="8041" y="9668"/>
                    <a:pt x="7796" y="9223"/>
                    <a:pt x="7497" y="9223"/>
                  </a:cubicBezTo>
                  <a:close/>
                  <a:moveTo>
                    <a:pt x="8806" y="9223"/>
                  </a:moveTo>
                  <a:cubicBezTo>
                    <a:pt x="8508" y="9223"/>
                    <a:pt x="8271" y="9668"/>
                    <a:pt x="8277" y="10221"/>
                  </a:cubicBezTo>
                  <a:cubicBezTo>
                    <a:pt x="8282" y="10776"/>
                    <a:pt x="8531" y="11229"/>
                    <a:pt x="8832" y="11229"/>
                  </a:cubicBezTo>
                  <a:cubicBezTo>
                    <a:pt x="9134" y="11229"/>
                    <a:pt x="9371" y="10776"/>
                    <a:pt x="9362" y="10221"/>
                  </a:cubicBezTo>
                  <a:cubicBezTo>
                    <a:pt x="9353" y="9668"/>
                    <a:pt x="9105" y="9223"/>
                    <a:pt x="8806" y="9223"/>
                  </a:cubicBezTo>
                  <a:close/>
                  <a:moveTo>
                    <a:pt x="10137" y="9223"/>
                  </a:moveTo>
                  <a:cubicBezTo>
                    <a:pt x="9839" y="9223"/>
                    <a:pt x="9604" y="9668"/>
                    <a:pt x="9613" y="10221"/>
                  </a:cubicBezTo>
                  <a:cubicBezTo>
                    <a:pt x="9623" y="10776"/>
                    <a:pt x="9876" y="11229"/>
                    <a:pt x="10176" y="11229"/>
                  </a:cubicBezTo>
                  <a:cubicBezTo>
                    <a:pt x="10478" y="11229"/>
                    <a:pt x="10712" y="10776"/>
                    <a:pt x="10700" y="10221"/>
                  </a:cubicBezTo>
                  <a:cubicBezTo>
                    <a:pt x="10687" y="9668"/>
                    <a:pt x="10436" y="9223"/>
                    <a:pt x="10137" y="9223"/>
                  </a:cubicBezTo>
                  <a:close/>
                  <a:moveTo>
                    <a:pt x="11468" y="9223"/>
                  </a:moveTo>
                  <a:cubicBezTo>
                    <a:pt x="11170" y="9223"/>
                    <a:pt x="10938" y="9668"/>
                    <a:pt x="10951" y="10221"/>
                  </a:cubicBezTo>
                  <a:cubicBezTo>
                    <a:pt x="10964" y="10776"/>
                    <a:pt x="11220" y="11229"/>
                    <a:pt x="11521" y="11229"/>
                  </a:cubicBezTo>
                  <a:cubicBezTo>
                    <a:pt x="11821" y="11229"/>
                    <a:pt x="12053" y="10776"/>
                    <a:pt x="12037" y="10221"/>
                  </a:cubicBezTo>
                  <a:cubicBezTo>
                    <a:pt x="12021" y="9668"/>
                    <a:pt x="11766" y="9223"/>
                    <a:pt x="11468" y="9223"/>
                  </a:cubicBezTo>
                  <a:close/>
                  <a:moveTo>
                    <a:pt x="12777" y="9223"/>
                  </a:moveTo>
                  <a:cubicBezTo>
                    <a:pt x="12479" y="9223"/>
                    <a:pt x="12250" y="9668"/>
                    <a:pt x="12267" y="10221"/>
                  </a:cubicBezTo>
                  <a:cubicBezTo>
                    <a:pt x="12283" y="10776"/>
                    <a:pt x="12541" y="11229"/>
                    <a:pt x="12843" y="11229"/>
                  </a:cubicBezTo>
                  <a:cubicBezTo>
                    <a:pt x="13144" y="11229"/>
                    <a:pt x="13373" y="10776"/>
                    <a:pt x="13353" y="10221"/>
                  </a:cubicBezTo>
                  <a:cubicBezTo>
                    <a:pt x="13333" y="9668"/>
                    <a:pt x="13075" y="9223"/>
                    <a:pt x="12777" y="9223"/>
                  </a:cubicBezTo>
                  <a:close/>
                  <a:moveTo>
                    <a:pt x="14107" y="9223"/>
                  </a:moveTo>
                  <a:cubicBezTo>
                    <a:pt x="13809" y="9223"/>
                    <a:pt x="13584" y="9668"/>
                    <a:pt x="13604" y="10221"/>
                  </a:cubicBezTo>
                  <a:cubicBezTo>
                    <a:pt x="13625" y="10776"/>
                    <a:pt x="13886" y="11229"/>
                    <a:pt x="14186" y="11229"/>
                  </a:cubicBezTo>
                  <a:cubicBezTo>
                    <a:pt x="14488" y="11229"/>
                    <a:pt x="14713" y="10776"/>
                    <a:pt x="14689" y="10221"/>
                  </a:cubicBezTo>
                  <a:cubicBezTo>
                    <a:pt x="14666" y="9668"/>
                    <a:pt x="14406" y="9223"/>
                    <a:pt x="14107" y="9223"/>
                  </a:cubicBezTo>
                  <a:close/>
                  <a:moveTo>
                    <a:pt x="15439" y="9223"/>
                  </a:moveTo>
                  <a:cubicBezTo>
                    <a:pt x="15141" y="9223"/>
                    <a:pt x="14918" y="9668"/>
                    <a:pt x="14942" y="10221"/>
                  </a:cubicBezTo>
                  <a:cubicBezTo>
                    <a:pt x="14966" y="10776"/>
                    <a:pt x="15230" y="11229"/>
                    <a:pt x="15531" y="11229"/>
                  </a:cubicBezTo>
                  <a:cubicBezTo>
                    <a:pt x="15832" y="11229"/>
                    <a:pt x="16055" y="10776"/>
                    <a:pt x="16027" y="10221"/>
                  </a:cubicBezTo>
                  <a:cubicBezTo>
                    <a:pt x="16000" y="9668"/>
                    <a:pt x="15737" y="9223"/>
                    <a:pt x="15439" y="9223"/>
                  </a:cubicBezTo>
                  <a:close/>
                  <a:moveTo>
                    <a:pt x="16748" y="9223"/>
                  </a:moveTo>
                  <a:cubicBezTo>
                    <a:pt x="16449" y="9223"/>
                    <a:pt x="16231" y="9668"/>
                    <a:pt x="16258" y="10221"/>
                  </a:cubicBezTo>
                  <a:cubicBezTo>
                    <a:pt x="16286" y="10776"/>
                    <a:pt x="16553" y="11229"/>
                    <a:pt x="16854" y="11229"/>
                  </a:cubicBezTo>
                  <a:cubicBezTo>
                    <a:pt x="17155" y="11229"/>
                    <a:pt x="17374" y="10776"/>
                    <a:pt x="17344" y="10221"/>
                  </a:cubicBezTo>
                  <a:cubicBezTo>
                    <a:pt x="17313" y="9668"/>
                    <a:pt x="17046" y="9223"/>
                    <a:pt x="16748" y="9223"/>
                  </a:cubicBezTo>
                  <a:close/>
                  <a:moveTo>
                    <a:pt x="18079" y="9223"/>
                  </a:moveTo>
                  <a:cubicBezTo>
                    <a:pt x="17781" y="9223"/>
                    <a:pt x="17564" y="9668"/>
                    <a:pt x="17596" y="10221"/>
                  </a:cubicBezTo>
                  <a:cubicBezTo>
                    <a:pt x="17627" y="10776"/>
                    <a:pt x="17897" y="11229"/>
                    <a:pt x="18198" y="11229"/>
                  </a:cubicBezTo>
                  <a:cubicBezTo>
                    <a:pt x="18500" y="11229"/>
                    <a:pt x="18715" y="10776"/>
                    <a:pt x="18681" y="10221"/>
                  </a:cubicBezTo>
                  <a:cubicBezTo>
                    <a:pt x="18646" y="9668"/>
                    <a:pt x="18377" y="9223"/>
                    <a:pt x="18079" y="9223"/>
                  </a:cubicBezTo>
                  <a:close/>
                  <a:moveTo>
                    <a:pt x="19411" y="9223"/>
                  </a:moveTo>
                  <a:cubicBezTo>
                    <a:pt x="19112" y="9223"/>
                    <a:pt x="18898" y="9668"/>
                    <a:pt x="18933" y="10221"/>
                  </a:cubicBezTo>
                  <a:cubicBezTo>
                    <a:pt x="18968" y="10776"/>
                    <a:pt x="19242" y="11229"/>
                    <a:pt x="19543" y="11229"/>
                  </a:cubicBezTo>
                  <a:cubicBezTo>
                    <a:pt x="19844" y="11229"/>
                    <a:pt x="20058" y="10776"/>
                    <a:pt x="20019" y="10221"/>
                  </a:cubicBezTo>
                  <a:cubicBezTo>
                    <a:pt x="19981" y="9668"/>
                    <a:pt x="19708" y="9223"/>
                    <a:pt x="19411" y="9223"/>
                  </a:cubicBezTo>
                  <a:close/>
                  <a:moveTo>
                    <a:pt x="20720" y="9223"/>
                  </a:moveTo>
                  <a:cubicBezTo>
                    <a:pt x="20421" y="9223"/>
                    <a:pt x="20211" y="9668"/>
                    <a:pt x="20250" y="10221"/>
                  </a:cubicBezTo>
                  <a:cubicBezTo>
                    <a:pt x="20289" y="10776"/>
                    <a:pt x="20564" y="11229"/>
                    <a:pt x="20866" y="11229"/>
                  </a:cubicBezTo>
                  <a:cubicBezTo>
                    <a:pt x="21167" y="11229"/>
                    <a:pt x="21377" y="10776"/>
                    <a:pt x="21335" y="10221"/>
                  </a:cubicBezTo>
                  <a:cubicBezTo>
                    <a:pt x="21294" y="9668"/>
                    <a:pt x="21018" y="9223"/>
                    <a:pt x="20720" y="9223"/>
                  </a:cubicBezTo>
                  <a:close/>
                  <a:moveTo>
                    <a:pt x="791" y="11654"/>
                  </a:moveTo>
                  <a:cubicBezTo>
                    <a:pt x="489" y="11654"/>
                    <a:pt x="230" y="12110"/>
                    <a:pt x="213" y="12676"/>
                  </a:cubicBezTo>
                  <a:cubicBezTo>
                    <a:pt x="197" y="13246"/>
                    <a:pt x="430" y="13709"/>
                    <a:pt x="735" y="13709"/>
                  </a:cubicBezTo>
                  <a:cubicBezTo>
                    <a:pt x="1040" y="13709"/>
                    <a:pt x="1299" y="13246"/>
                    <a:pt x="1313" y="12676"/>
                  </a:cubicBezTo>
                  <a:cubicBezTo>
                    <a:pt x="1327" y="12110"/>
                    <a:pt x="1093" y="11654"/>
                    <a:pt x="791" y="11654"/>
                  </a:cubicBezTo>
                  <a:close/>
                  <a:moveTo>
                    <a:pt x="3472" y="11654"/>
                  </a:moveTo>
                  <a:cubicBezTo>
                    <a:pt x="3170" y="11654"/>
                    <a:pt x="2917" y="12110"/>
                    <a:pt x="2908" y="12676"/>
                  </a:cubicBezTo>
                  <a:cubicBezTo>
                    <a:pt x="2898" y="13246"/>
                    <a:pt x="3139" y="13709"/>
                    <a:pt x="3444" y="13709"/>
                  </a:cubicBezTo>
                  <a:cubicBezTo>
                    <a:pt x="3749" y="13709"/>
                    <a:pt x="4002" y="13246"/>
                    <a:pt x="4008" y="12676"/>
                  </a:cubicBezTo>
                  <a:cubicBezTo>
                    <a:pt x="4014" y="12110"/>
                    <a:pt x="3774" y="11654"/>
                    <a:pt x="3472" y="11654"/>
                  </a:cubicBezTo>
                  <a:close/>
                  <a:moveTo>
                    <a:pt x="4823" y="11654"/>
                  </a:moveTo>
                  <a:cubicBezTo>
                    <a:pt x="4521" y="11654"/>
                    <a:pt x="4271" y="12110"/>
                    <a:pt x="4266" y="12676"/>
                  </a:cubicBezTo>
                  <a:cubicBezTo>
                    <a:pt x="4260" y="13246"/>
                    <a:pt x="4503" y="13709"/>
                    <a:pt x="4808" y="13709"/>
                  </a:cubicBezTo>
                  <a:cubicBezTo>
                    <a:pt x="5114" y="13709"/>
                    <a:pt x="5362" y="13246"/>
                    <a:pt x="5365" y="12676"/>
                  </a:cubicBezTo>
                  <a:cubicBezTo>
                    <a:pt x="5368" y="12110"/>
                    <a:pt x="5125" y="11654"/>
                    <a:pt x="4823" y="11654"/>
                  </a:cubicBezTo>
                  <a:close/>
                  <a:moveTo>
                    <a:pt x="6153" y="11654"/>
                  </a:moveTo>
                  <a:cubicBezTo>
                    <a:pt x="5850" y="11654"/>
                    <a:pt x="5605" y="12110"/>
                    <a:pt x="5603" y="12676"/>
                  </a:cubicBezTo>
                  <a:cubicBezTo>
                    <a:pt x="5601" y="13246"/>
                    <a:pt x="5847" y="13709"/>
                    <a:pt x="6152" y="13709"/>
                  </a:cubicBezTo>
                  <a:cubicBezTo>
                    <a:pt x="6457" y="13709"/>
                    <a:pt x="6703" y="13246"/>
                    <a:pt x="6702" y="12676"/>
                  </a:cubicBezTo>
                  <a:cubicBezTo>
                    <a:pt x="6700" y="12110"/>
                    <a:pt x="6455" y="11654"/>
                    <a:pt x="6153" y="11654"/>
                  </a:cubicBezTo>
                  <a:close/>
                  <a:moveTo>
                    <a:pt x="7504" y="11654"/>
                  </a:moveTo>
                  <a:cubicBezTo>
                    <a:pt x="7203" y="11654"/>
                    <a:pt x="6959" y="12110"/>
                    <a:pt x="6961" y="12676"/>
                  </a:cubicBezTo>
                  <a:cubicBezTo>
                    <a:pt x="6963" y="13246"/>
                    <a:pt x="7212" y="13709"/>
                    <a:pt x="7517" y="13709"/>
                  </a:cubicBezTo>
                  <a:cubicBezTo>
                    <a:pt x="7822" y="13709"/>
                    <a:pt x="8065" y="13246"/>
                    <a:pt x="8060" y="12676"/>
                  </a:cubicBezTo>
                  <a:cubicBezTo>
                    <a:pt x="8055" y="12110"/>
                    <a:pt x="7806" y="11654"/>
                    <a:pt x="7504" y="11654"/>
                  </a:cubicBezTo>
                  <a:close/>
                  <a:moveTo>
                    <a:pt x="8834" y="11654"/>
                  </a:moveTo>
                  <a:cubicBezTo>
                    <a:pt x="8532" y="11654"/>
                    <a:pt x="8292" y="12110"/>
                    <a:pt x="8298" y="12676"/>
                  </a:cubicBezTo>
                  <a:cubicBezTo>
                    <a:pt x="8304" y="13246"/>
                    <a:pt x="8556" y="13709"/>
                    <a:pt x="8861" y="13709"/>
                  </a:cubicBezTo>
                  <a:cubicBezTo>
                    <a:pt x="9166" y="13709"/>
                    <a:pt x="9406" y="13246"/>
                    <a:pt x="9397" y="12676"/>
                  </a:cubicBezTo>
                  <a:cubicBezTo>
                    <a:pt x="9388" y="12110"/>
                    <a:pt x="9136" y="11654"/>
                    <a:pt x="8834" y="11654"/>
                  </a:cubicBezTo>
                  <a:close/>
                  <a:moveTo>
                    <a:pt x="10186" y="11654"/>
                  </a:moveTo>
                  <a:cubicBezTo>
                    <a:pt x="9884" y="11654"/>
                    <a:pt x="9647" y="12110"/>
                    <a:pt x="9656" y="12676"/>
                  </a:cubicBezTo>
                  <a:cubicBezTo>
                    <a:pt x="9666" y="13246"/>
                    <a:pt x="9921" y="13709"/>
                    <a:pt x="10226" y="13709"/>
                  </a:cubicBezTo>
                  <a:cubicBezTo>
                    <a:pt x="10531" y="13709"/>
                    <a:pt x="10769" y="13246"/>
                    <a:pt x="10756" y="12676"/>
                  </a:cubicBezTo>
                  <a:cubicBezTo>
                    <a:pt x="10743" y="12110"/>
                    <a:pt x="10488" y="11654"/>
                    <a:pt x="10186" y="11654"/>
                  </a:cubicBezTo>
                  <a:close/>
                  <a:moveTo>
                    <a:pt x="11517" y="11654"/>
                  </a:moveTo>
                  <a:cubicBezTo>
                    <a:pt x="11215" y="11654"/>
                    <a:pt x="10980" y="12110"/>
                    <a:pt x="10993" y="12676"/>
                  </a:cubicBezTo>
                  <a:cubicBezTo>
                    <a:pt x="11007" y="13246"/>
                    <a:pt x="11266" y="13709"/>
                    <a:pt x="11570" y="13709"/>
                  </a:cubicBezTo>
                  <a:cubicBezTo>
                    <a:pt x="11875" y="13709"/>
                    <a:pt x="12109" y="13246"/>
                    <a:pt x="12093" y="12676"/>
                  </a:cubicBezTo>
                  <a:cubicBezTo>
                    <a:pt x="12077" y="12110"/>
                    <a:pt x="11818" y="11654"/>
                    <a:pt x="11517" y="11654"/>
                  </a:cubicBezTo>
                  <a:close/>
                  <a:moveTo>
                    <a:pt x="12868" y="11654"/>
                  </a:moveTo>
                  <a:cubicBezTo>
                    <a:pt x="12566" y="11654"/>
                    <a:pt x="12334" y="12110"/>
                    <a:pt x="12352" y="12676"/>
                  </a:cubicBezTo>
                  <a:cubicBezTo>
                    <a:pt x="12369" y="13246"/>
                    <a:pt x="12630" y="13709"/>
                    <a:pt x="12935" y="13709"/>
                  </a:cubicBezTo>
                  <a:cubicBezTo>
                    <a:pt x="13240" y="13709"/>
                    <a:pt x="13471" y="13246"/>
                    <a:pt x="13451" y="12676"/>
                  </a:cubicBezTo>
                  <a:cubicBezTo>
                    <a:pt x="13431" y="12110"/>
                    <a:pt x="13170" y="11654"/>
                    <a:pt x="12868" y="11654"/>
                  </a:cubicBezTo>
                  <a:close/>
                  <a:moveTo>
                    <a:pt x="14198" y="11654"/>
                  </a:moveTo>
                  <a:cubicBezTo>
                    <a:pt x="13896" y="11654"/>
                    <a:pt x="13668" y="12110"/>
                    <a:pt x="13689" y="12676"/>
                  </a:cubicBezTo>
                  <a:cubicBezTo>
                    <a:pt x="13710" y="13246"/>
                    <a:pt x="13975" y="13709"/>
                    <a:pt x="14279" y="13709"/>
                  </a:cubicBezTo>
                  <a:cubicBezTo>
                    <a:pt x="14585" y="13709"/>
                    <a:pt x="14812" y="13246"/>
                    <a:pt x="14788" y="12676"/>
                  </a:cubicBezTo>
                  <a:cubicBezTo>
                    <a:pt x="14764" y="12110"/>
                    <a:pt x="14500" y="11654"/>
                    <a:pt x="14198" y="11654"/>
                  </a:cubicBezTo>
                  <a:close/>
                  <a:moveTo>
                    <a:pt x="15550" y="11654"/>
                  </a:moveTo>
                  <a:cubicBezTo>
                    <a:pt x="15249" y="11654"/>
                    <a:pt x="15024" y="12110"/>
                    <a:pt x="15048" y="12676"/>
                  </a:cubicBezTo>
                  <a:cubicBezTo>
                    <a:pt x="15073" y="13246"/>
                    <a:pt x="15340" y="13709"/>
                    <a:pt x="15645" y="13709"/>
                  </a:cubicBezTo>
                  <a:cubicBezTo>
                    <a:pt x="15950" y="13709"/>
                    <a:pt x="16175" y="13246"/>
                    <a:pt x="16147" y="12676"/>
                  </a:cubicBezTo>
                  <a:cubicBezTo>
                    <a:pt x="16120" y="12110"/>
                    <a:pt x="15852" y="11654"/>
                    <a:pt x="15550" y="11654"/>
                  </a:cubicBezTo>
                  <a:close/>
                  <a:moveTo>
                    <a:pt x="16881" y="11654"/>
                  </a:moveTo>
                  <a:cubicBezTo>
                    <a:pt x="16578" y="11654"/>
                    <a:pt x="16357" y="12110"/>
                    <a:pt x="16385" y="12676"/>
                  </a:cubicBezTo>
                  <a:cubicBezTo>
                    <a:pt x="16414" y="13246"/>
                    <a:pt x="16684" y="13709"/>
                    <a:pt x="16990" y="13709"/>
                  </a:cubicBezTo>
                  <a:cubicBezTo>
                    <a:pt x="17294" y="13709"/>
                    <a:pt x="17516" y="13246"/>
                    <a:pt x="17484" y="12676"/>
                  </a:cubicBezTo>
                  <a:cubicBezTo>
                    <a:pt x="17453" y="12110"/>
                    <a:pt x="17182" y="11654"/>
                    <a:pt x="16881" y="11654"/>
                  </a:cubicBezTo>
                  <a:close/>
                  <a:moveTo>
                    <a:pt x="18233" y="11654"/>
                  </a:moveTo>
                  <a:cubicBezTo>
                    <a:pt x="17931" y="11654"/>
                    <a:pt x="17712" y="12110"/>
                    <a:pt x="17744" y="12676"/>
                  </a:cubicBezTo>
                  <a:cubicBezTo>
                    <a:pt x="17777" y="13246"/>
                    <a:pt x="18049" y="13709"/>
                    <a:pt x="18355" y="13709"/>
                  </a:cubicBezTo>
                  <a:cubicBezTo>
                    <a:pt x="18660" y="13709"/>
                    <a:pt x="18878" y="13246"/>
                    <a:pt x="18843" y="12676"/>
                  </a:cubicBezTo>
                  <a:cubicBezTo>
                    <a:pt x="18808" y="12110"/>
                    <a:pt x="18535" y="11654"/>
                    <a:pt x="18233" y="11654"/>
                  </a:cubicBezTo>
                  <a:close/>
                  <a:moveTo>
                    <a:pt x="19565" y="11654"/>
                  </a:moveTo>
                  <a:cubicBezTo>
                    <a:pt x="19263" y="11654"/>
                    <a:pt x="19046" y="12110"/>
                    <a:pt x="19082" y="12676"/>
                  </a:cubicBezTo>
                  <a:cubicBezTo>
                    <a:pt x="19118" y="13246"/>
                    <a:pt x="19396" y="13709"/>
                    <a:pt x="19700" y="13709"/>
                  </a:cubicBezTo>
                  <a:cubicBezTo>
                    <a:pt x="20005" y="13709"/>
                    <a:pt x="20221" y="13246"/>
                    <a:pt x="20182" y="12676"/>
                  </a:cubicBezTo>
                  <a:cubicBezTo>
                    <a:pt x="20143" y="12110"/>
                    <a:pt x="19866" y="11654"/>
                    <a:pt x="19565" y="11654"/>
                  </a:cubicBezTo>
                  <a:close/>
                  <a:moveTo>
                    <a:pt x="20915" y="11654"/>
                  </a:moveTo>
                  <a:cubicBezTo>
                    <a:pt x="20613" y="11654"/>
                    <a:pt x="20401" y="12110"/>
                    <a:pt x="20441" y="12676"/>
                  </a:cubicBezTo>
                  <a:cubicBezTo>
                    <a:pt x="20481" y="13246"/>
                    <a:pt x="20760" y="13709"/>
                    <a:pt x="21065" y="13709"/>
                  </a:cubicBezTo>
                  <a:cubicBezTo>
                    <a:pt x="21370" y="13709"/>
                    <a:pt x="21583" y="13246"/>
                    <a:pt x="21540" y="12676"/>
                  </a:cubicBezTo>
                  <a:cubicBezTo>
                    <a:pt x="21497" y="12110"/>
                    <a:pt x="21218" y="11654"/>
                    <a:pt x="20915" y="11654"/>
                  </a:cubicBezTo>
                  <a:close/>
                  <a:moveTo>
                    <a:pt x="2086" y="14209"/>
                  </a:moveTo>
                  <a:cubicBezTo>
                    <a:pt x="1780" y="14209"/>
                    <a:pt x="1521" y="14675"/>
                    <a:pt x="1508" y="15257"/>
                  </a:cubicBezTo>
                  <a:cubicBezTo>
                    <a:pt x="1494" y="15841"/>
                    <a:pt x="1734" y="16316"/>
                    <a:pt x="2043" y="16316"/>
                  </a:cubicBezTo>
                  <a:cubicBezTo>
                    <a:pt x="2352" y="16316"/>
                    <a:pt x="2611" y="15841"/>
                    <a:pt x="2621" y="15257"/>
                  </a:cubicBezTo>
                  <a:cubicBezTo>
                    <a:pt x="2632" y="14675"/>
                    <a:pt x="2392" y="14209"/>
                    <a:pt x="2086" y="14209"/>
                  </a:cubicBezTo>
                  <a:close/>
                  <a:moveTo>
                    <a:pt x="3437" y="14209"/>
                  </a:moveTo>
                  <a:cubicBezTo>
                    <a:pt x="3131" y="14209"/>
                    <a:pt x="2875" y="14675"/>
                    <a:pt x="2865" y="15257"/>
                  </a:cubicBezTo>
                  <a:cubicBezTo>
                    <a:pt x="2856" y="15841"/>
                    <a:pt x="3099" y="16316"/>
                    <a:pt x="3408" y="16316"/>
                  </a:cubicBezTo>
                  <a:cubicBezTo>
                    <a:pt x="3717" y="16316"/>
                    <a:pt x="3972" y="15841"/>
                    <a:pt x="3979" y="15257"/>
                  </a:cubicBezTo>
                  <a:cubicBezTo>
                    <a:pt x="3985" y="14675"/>
                    <a:pt x="3743" y="14209"/>
                    <a:pt x="3437" y="14209"/>
                  </a:cubicBezTo>
                  <a:close/>
                  <a:moveTo>
                    <a:pt x="4809" y="14209"/>
                  </a:moveTo>
                  <a:cubicBezTo>
                    <a:pt x="4503" y="14209"/>
                    <a:pt x="4250" y="14675"/>
                    <a:pt x="4245" y="15257"/>
                  </a:cubicBezTo>
                  <a:cubicBezTo>
                    <a:pt x="4239" y="15841"/>
                    <a:pt x="4485" y="16316"/>
                    <a:pt x="4794" y="16316"/>
                  </a:cubicBezTo>
                  <a:cubicBezTo>
                    <a:pt x="5103" y="16316"/>
                    <a:pt x="5356" y="15841"/>
                    <a:pt x="5358" y="15257"/>
                  </a:cubicBezTo>
                  <a:cubicBezTo>
                    <a:pt x="5361" y="14675"/>
                    <a:pt x="5115" y="14209"/>
                    <a:pt x="4809" y="14209"/>
                  </a:cubicBezTo>
                  <a:close/>
                  <a:moveTo>
                    <a:pt x="6160" y="14209"/>
                  </a:moveTo>
                  <a:cubicBezTo>
                    <a:pt x="5854" y="14209"/>
                    <a:pt x="5605" y="14675"/>
                    <a:pt x="5603" y="15257"/>
                  </a:cubicBezTo>
                  <a:cubicBezTo>
                    <a:pt x="5601" y="15841"/>
                    <a:pt x="5850" y="16316"/>
                    <a:pt x="6159" y="16316"/>
                  </a:cubicBezTo>
                  <a:cubicBezTo>
                    <a:pt x="6469" y="16316"/>
                    <a:pt x="6717" y="15841"/>
                    <a:pt x="6716" y="15257"/>
                  </a:cubicBezTo>
                  <a:cubicBezTo>
                    <a:pt x="6714" y="14675"/>
                    <a:pt x="6466" y="14209"/>
                    <a:pt x="6160" y="14209"/>
                  </a:cubicBezTo>
                  <a:close/>
                  <a:moveTo>
                    <a:pt x="7511" y="14209"/>
                  </a:moveTo>
                  <a:cubicBezTo>
                    <a:pt x="7206" y="14209"/>
                    <a:pt x="6959" y="14675"/>
                    <a:pt x="6961" y="15257"/>
                  </a:cubicBezTo>
                  <a:cubicBezTo>
                    <a:pt x="6963" y="15841"/>
                    <a:pt x="7216" y="16316"/>
                    <a:pt x="7524" y="16316"/>
                  </a:cubicBezTo>
                  <a:cubicBezTo>
                    <a:pt x="7833" y="16316"/>
                    <a:pt x="8080" y="15841"/>
                    <a:pt x="8074" y="15257"/>
                  </a:cubicBezTo>
                  <a:cubicBezTo>
                    <a:pt x="8069" y="14675"/>
                    <a:pt x="7817" y="14209"/>
                    <a:pt x="7511" y="14209"/>
                  </a:cubicBezTo>
                  <a:close/>
                  <a:moveTo>
                    <a:pt x="8883" y="14209"/>
                  </a:moveTo>
                  <a:cubicBezTo>
                    <a:pt x="8577" y="14209"/>
                    <a:pt x="8334" y="14675"/>
                    <a:pt x="8340" y="15257"/>
                  </a:cubicBezTo>
                  <a:cubicBezTo>
                    <a:pt x="8346" y="15841"/>
                    <a:pt x="8601" y="16316"/>
                    <a:pt x="8911" y="16316"/>
                  </a:cubicBezTo>
                  <a:cubicBezTo>
                    <a:pt x="9220" y="16316"/>
                    <a:pt x="9462" y="15841"/>
                    <a:pt x="9453" y="15257"/>
                  </a:cubicBezTo>
                  <a:cubicBezTo>
                    <a:pt x="9444" y="14675"/>
                    <a:pt x="9189" y="14209"/>
                    <a:pt x="8883" y="14209"/>
                  </a:cubicBezTo>
                  <a:close/>
                  <a:moveTo>
                    <a:pt x="10235" y="14209"/>
                  </a:moveTo>
                  <a:cubicBezTo>
                    <a:pt x="9929" y="14209"/>
                    <a:pt x="9689" y="14675"/>
                    <a:pt x="9698" y="15257"/>
                  </a:cubicBezTo>
                  <a:cubicBezTo>
                    <a:pt x="9708" y="15841"/>
                    <a:pt x="9967" y="16316"/>
                    <a:pt x="10276" y="16316"/>
                  </a:cubicBezTo>
                  <a:cubicBezTo>
                    <a:pt x="10585" y="16316"/>
                    <a:pt x="10825" y="15841"/>
                    <a:pt x="10812" y="15257"/>
                  </a:cubicBezTo>
                  <a:cubicBezTo>
                    <a:pt x="10799" y="14675"/>
                    <a:pt x="10541" y="14209"/>
                    <a:pt x="10235" y="14209"/>
                  </a:cubicBezTo>
                  <a:close/>
                  <a:moveTo>
                    <a:pt x="11586" y="14209"/>
                  </a:moveTo>
                  <a:cubicBezTo>
                    <a:pt x="11281" y="14209"/>
                    <a:pt x="11043" y="14675"/>
                    <a:pt x="11057" y="15257"/>
                  </a:cubicBezTo>
                  <a:cubicBezTo>
                    <a:pt x="11071" y="15841"/>
                    <a:pt x="11333" y="16316"/>
                    <a:pt x="11642" y="16316"/>
                  </a:cubicBezTo>
                  <a:cubicBezTo>
                    <a:pt x="11950" y="16316"/>
                    <a:pt x="12188" y="15841"/>
                    <a:pt x="12171" y="15257"/>
                  </a:cubicBezTo>
                  <a:cubicBezTo>
                    <a:pt x="12154" y="14675"/>
                    <a:pt x="11891" y="14209"/>
                    <a:pt x="11586" y="14209"/>
                  </a:cubicBezTo>
                  <a:close/>
                  <a:moveTo>
                    <a:pt x="12938" y="14209"/>
                  </a:moveTo>
                  <a:cubicBezTo>
                    <a:pt x="12632" y="14209"/>
                    <a:pt x="12398" y="14675"/>
                    <a:pt x="12415" y="15257"/>
                  </a:cubicBezTo>
                  <a:cubicBezTo>
                    <a:pt x="12433" y="15841"/>
                    <a:pt x="12698" y="16316"/>
                    <a:pt x="13007" y="16316"/>
                  </a:cubicBezTo>
                  <a:cubicBezTo>
                    <a:pt x="13316" y="16316"/>
                    <a:pt x="13550" y="15841"/>
                    <a:pt x="13529" y="15257"/>
                  </a:cubicBezTo>
                  <a:cubicBezTo>
                    <a:pt x="13508" y="14675"/>
                    <a:pt x="13243" y="14209"/>
                    <a:pt x="12938" y="14209"/>
                  </a:cubicBezTo>
                  <a:close/>
                  <a:moveTo>
                    <a:pt x="14310" y="14209"/>
                  </a:moveTo>
                  <a:cubicBezTo>
                    <a:pt x="14004" y="14209"/>
                    <a:pt x="13774" y="14675"/>
                    <a:pt x="13795" y="15257"/>
                  </a:cubicBezTo>
                  <a:cubicBezTo>
                    <a:pt x="13817" y="15841"/>
                    <a:pt x="14085" y="16316"/>
                    <a:pt x="14393" y="16316"/>
                  </a:cubicBezTo>
                  <a:cubicBezTo>
                    <a:pt x="14703" y="16316"/>
                    <a:pt x="14933" y="15841"/>
                    <a:pt x="14908" y="15257"/>
                  </a:cubicBezTo>
                  <a:cubicBezTo>
                    <a:pt x="14883" y="14675"/>
                    <a:pt x="14616" y="14209"/>
                    <a:pt x="14310" y="14209"/>
                  </a:cubicBezTo>
                  <a:close/>
                  <a:moveTo>
                    <a:pt x="15662" y="14209"/>
                  </a:moveTo>
                  <a:cubicBezTo>
                    <a:pt x="15357" y="14209"/>
                    <a:pt x="15129" y="14675"/>
                    <a:pt x="15154" y="15257"/>
                  </a:cubicBezTo>
                  <a:cubicBezTo>
                    <a:pt x="15180" y="15841"/>
                    <a:pt x="15451" y="16316"/>
                    <a:pt x="15759" y="16316"/>
                  </a:cubicBezTo>
                  <a:cubicBezTo>
                    <a:pt x="16068" y="16316"/>
                    <a:pt x="16296" y="15841"/>
                    <a:pt x="16267" y="15257"/>
                  </a:cubicBezTo>
                  <a:cubicBezTo>
                    <a:pt x="16239" y="14675"/>
                    <a:pt x="15968" y="14209"/>
                    <a:pt x="15662" y="14209"/>
                  </a:cubicBezTo>
                  <a:close/>
                  <a:moveTo>
                    <a:pt x="18366" y="14209"/>
                  </a:moveTo>
                  <a:cubicBezTo>
                    <a:pt x="18060" y="14209"/>
                    <a:pt x="17839" y="14675"/>
                    <a:pt x="17872" y="15257"/>
                  </a:cubicBezTo>
                  <a:cubicBezTo>
                    <a:pt x="17905" y="15841"/>
                    <a:pt x="18182" y="16316"/>
                    <a:pt x="18492" y="16316"/>
                  </a:cubicBezTo>
                  <a:cubicBezTo>
                    <a:pt x="18800" y="16316"/>
                    <a:pt x="19021" y="15841"/>
                    <a:pt x="18984" y="15257"/>
                  </a:cubicBezTo>
                  <a:cubicBezTo>
                    <a:pt x="18948" y="14675"/>
                    <a:pt x="18672" y="14209"/>
                    <a:pt x="18366" y="14209"/>
                  </a:cubicBezTo>
                  <a:close/>
                  <a:moveTo>
                    <a:pt x="19740" y="14209"/>
                  </a:moveTo>
                  <a:cubicBezTo>
                    <a:pt x="19435" y="14209"/>
                    <a:pt x="19215" y="14675"/>
                    <a:pt x="19252" y="15257"/>
                  </a:cubicBezTo>
                  <a:cubicBezTo>
                    <a:pt x="19289" y="15841"/>
                    <a:pt x="19571" y="16316"/>
                    <a:pt x="19880" y="16316"/>
                  </a:cubicBezTo>
                  <a:cubicBezTo>
                    <a:pt x="20188" y="16316"/>
                    <a:pt x="20406" y="15841"/>
                    <a:pt x="20366" y="15257"/>
                  </a:cubicBezTo>
                  <a:cubicBezTo>
                    <a:pt x="20326" y="14675"/>
                    <a:pt x="20045" y="14209"/>
                    <a:pt x="19740" y="14209"/>
                  </a:cubicBezTo>
                  <a:close/>
                  <a:moveTo>
                    <a:pt x="658" y="16764"/>
                  </a:moveTo>
                  <a:cubicBezTo>
                    <a:pt x="348" y="16764"/>
                    <a:pt x="83" y="17244"/>
                    <a:pt x="65" y="17839"/>
                  </a:cubicBezTo>
                  <a:cubicBezTo>
                    <a:pt x="47" y="18438"/>
                    <a:pt x="286" y="18924"/>
                    <a:pt x="599" y="18924"/>
                  </a:cubicBezTo>
                  <a:cubicBezTo>
                    <a:pt x="912" y="18924"/>
                    <a:pt x="1178" y="18438"/>
                    <a:pt x="1192" y="17839"/>
                  </a:cubicBezTo>
                  <a:cubicBezTo>
                    <a:pt x="1207" y="17244"/>
                    <a:pt x="967" y="16764"/>
                    <a:pt x="658" y="16764"/>
                  </a:cubicBezTo>
                  <a:close/>
                  <a:moveTo>
                    <a:pt x="2030" y="16764"/>
                  </a:moveTo>
                  <a:cubicBezTo>
                    <a:pt x="1721" y="16764"/>
                    <a:pt x="1458" y="17244"/>
                    <a:pt x="1444" y="17839"/>
                  </a:cubicBezTo>
                  <a:cubicBezTo>
                    <a:pt x="1430" y="18438"/>
                    <a:pt x="1673" y="18924"/>
                    <a:pt x="1986" y="18924"/>
                  </a:cubicBezTo>
                  <a:cubicBezTo>
                    <a:pt x="2299" y="18924"/>
                    <a:pt x="2561" y="18438"/>
                    <a:pt x="2572" y="17839"/>
                  </a:cubicBezTo>
                  <a:cubicBezTo>
                    <a:pt x="2582" y="17244"/>
                    <a:pt x="2340" y="16764"/>
                    <a:pt x="2030" y="16764"/>
                  </a:cubicBezTo>
                  <a:close/>
                  <a:moveTo>
                    <a:pt x="3402" y="16764"/>
                  </a:moveTo>
                  <a:cubicBezTo>
                    <a:pt x="3092" y="16764"/>
                    <a:pt x="2833" y="17244"/>
                    <a:pt x="2823" y="17839"/>
                  </a:cubicBezTo>
                  <a:cubicBezTo>
                    <a:pt x="2813" y="18438"/>
                    <a:pt x="3060" y="18924"/>
                    <a:pt x="3373" y="18924"/>
                  </a:cubicBezTo>
                  <a:cubicBezTo>
                    <a:pt x="3686" y="18924"/>
                    <a:pt x="3944" y="18438"/>
                    <a:pt x="3951" y="17839"/>
                  </a:cubicBezTo>
                  <a:cubicBezTo>
                    <a:pt x="3957" y="17244"/>
                    <a:pt x="3711" y="16764"/>
                    <a:pt x="3402" y="16764"/>
                  </a:cubicBezTo>
                  <a:close/>
                  <a:moveTo>
                    <a:pt x="4794" y="16764"/>
                  </a:moveTo>
                  <a:cubicBezTo>
                    <a:pt x="4485" y="16764"/>
                    <a:pt x="4229" y="17244"/>
                    <a:pt x="4223" y="17839"/>
                  </a:cubicBezTo>
                  <a:cubicBezTo>
                    <a:pt x="4218" y="18438"/>
                    <a:pt x="4467" y="18924"/>
                    <a:pt x="4780" y="18924"/>
                  </a:cubicBezTo>
                  <a:cubicBezTo>
                    <a:pt x="5093" y="18924"/>
                    <a:pt x="5348" y="18438"/>
                    <a:pt x="5351" y="17839"/>
                  </a:cubicBezTo>
                  <a:cubicBezTo>
                    <a:pt x="5353" y="17244"/>
                    <a:pt x="5104" y="16764"/>
                    <a:pt x="4794" y="16764"/>
                  </a:cubicBezTo>
                  <a:close/>
                  <a:moveTo>
                    <a:pt x="6166" y="16764"/>
                  </a:moveTo>
                  <a:cubicBezTo>
                    <a:pt x="5857" y="16764"/>
                    <a:pt x="5605" y="17244"/>
                    <a:pt x="5603" y="17839"/>
                  </a:cubicBezTo>
                  <a:cubicBezTo>
                    <a:pt x="5601" y="18438"/>
                    <a:pt x="5853" y="18924"/>
                    <a:pt x="6166" y="18924"/>
                  </a:cubicBezTo>
                  <a:cubicBezTo>
                    <a:pt x="6479" y="18924"/>
                    <a:pt x="6731" y="18438"/>
                    <a:pt x="6729" y="17839"/>
                  </a:cubicBezTo>
                  <a:cubicBezTo>
                    <a:pt x="6728" y="17244"/>
                    <a:pt x="6477" y="16764"/>
                    <a:pt x="6166" y="16764"/>
                  </a:cubicBezTo>
                  <a:close/>
                  <a:moveTo>
                    <a:pt x="7539" y="16764"/>
                  </a:moveTo>
                  <a:cubicBezTo>
                    <a:pt x="7230" y="16764"/>
                    <a:pt x="6980" y="17244"/>
                    <a:pt x="6982" y="17839"/>
                  </a:cubicBezTo>
                  <a:cubicBezTo>
                    <a:pt x="6984" y="18438"/>
                    <a:pt x="7240" y="18924"/>
                    <a:pt x="7552" y="18924"/>
                  </a:cubicBezTo>
                  <a:cubicBezTo>
                    <a:pt x="7866" y="18924"/>
                    <a:pt x="8115" y="18438"/>
                    <a:pt x="8109" y="17839"/>
                  </a:cubicBezTo>
                  <a:cubicBezTo>
                    <a:pt x="8104" y="17244"/>
                    <a:pt x="7849" y="16764"/>
                    <a:pt x="7539" y="16764"/>
                  </a:cubicBezTo>
                  <a:close/>
                  <a:moveTo>
                    <a:pt x="8911" y="16764"/>
                  </a:moveTo>
                  <a:cubicBezTo>
                    <a:pt x="8601" y="16764"/>
                    <a:pt x="8355" y="17244"/>
                    <a:pt x="8361" y="17839"/>
                  </a:cubicBezTo>
                  <a:cubicBezTo>
                    <a:pt x="8368" y="18438"/>
                    <a:pt x="8626" y="18924"/>
                    <a:pt x="8939" y="18924"/>
                  </a:cubicBezTo>
                  <a:cubicBezTo>
                    <a:pt x="9252" y="18924"/>
                    <a:pt x="9498" y="18438"/>
                    <a:pt x="9488" y="17839"/>
                  </a:cubicBezTo>
                  <a:cubicBezTo>
                    <a:pt x="9479" y="17244"/>
                    <a:pt x="9221" y="16764"/>
                    <a:pt x="8911" y="16764"/>
                  </a:cubicBezTo>
                  <a:close/>
                  <a:moveTo>
                    <a:pt x="10284" y="16764"/>
                  </a:moveTo>
                  <a:cubicBezTo>
                    <a:pt x="9975" y="16764"/>
                    <a:pt x="9731" y="17244"/>
                    <a:pt x="9741" y="17839"/>
                  </a:cubicBezTo>
                  <a:cubicBezTo>
                    <a:pt x="9751" y="18438"/>
                    <a:pt x="10014" y="18924"/>
                    <a:pt x="10326" y="18924"/>
                  </a:cubicBezTo>
                  <a:cubicBezTo>
                    <a:pt x="10640" y="18924"/>
                    <a:pt x="10882" y="18438"/>
                    <a:pt x="10869" y="17839"/>
                  </a:cubicBezTo>
                  <a:cubicBezTo>
                    <a:pt x="10855" y="17244"/>
                    <a:pt x="10594" y="16764"/>
                    <a:pt x="10284" y="16764"/>
                  </a:cubicBezTo>
                  <a:close/>
                  <a:moveTo>
                    <a:pt x="15774" y="16764"/>
                  </a:moveTo>
                  <a:cubicBezTo>
                    <a:pt x="15465" y="16764"/>
                    <a:pt x="15234" y="17244"/>
                    <a:pt x="15260" y="17839"/>
                  </a:cubicBezTo>
                  <a:cubicBezTo>
                    <a:pt x="15286" y="18438"/>
                    <a:pt x="15561" y="18924"/>
                    <a:pt x="15874" y="18924"/>
                  </a:cubicBezTo>
                  <a:cubicBezTo>
                    <a:pt x="16186" y="18924"/>
                    <a:pt x="16417" y="18438"/>
                    <a:pt x="16387" y="17839"/>
                  </a:cubicBezTo>
                  <a:cubicBezTo>
                    <a:pt x="16358" y="17244"/>
                    <a:pt x="16084" y="16764"/>
                    <a:pt x="15774" y="16764"/>
                  </a:cubicBezTo>
                  <a:close/>
                  <a:moveTo>
                    <a:pt x="18520" y="16764"/>
                  </a:moveTo>
                  <a:cubicBezTo>
                    <a:pt x="18210" y="16764"/>
                    <a:pt x="17986" y="17244"/>
                    <a:pt x="18020" y="17839"/>
                  </a:cubicBezTo>
                  <a:cubicBezTo>
                    <a:pt x="18054" y="18438"/>
                    <a:pt x="18336" y="18924"/>
                    <a:pt x="18649" y="18924"/>
                  </a:cubicBezTo>
                  <a:cubicBezTo>
                    <a:pt x="18961" y="18924"/>
                    <a:pt x="19184" y="18438"/>
                    <a:pt x="19147" y="17839"/>
                  </a:cubicBezTo>
                  <a:cubicBezTo>
                    <a:pt x="19110" y="17244"/>
                    <a:pt x="18830" y="16764"/>
                    <a:pt x="18520" y="16764"/>
                  </a:cubicBezTo>
                  <a:close/>
                  <a:moveTo>
                    <a:pt x="19894" y="16764"/>
                  </a:moveTo>
                  <a:cubicBezTo>
                    <a:pt x="19585" y="16764"/>
                    <a:pt x="19362" y="17244"/>
                    <a:pt x="19400" y="17839"/>
                  </a:cubicBezTo>
                  <a:cubicBezTo>
                    <a:pt x="19438" y="18438"/>
                    <a:pt x="19724" y="18924"/>
                    <a:pt x="20037" y="18924"/>
                  </a:cubicBezTo>
                  <a:cubicBezTo>
                    <a:pt x="20349" y="18924"/>
                    <a:pt x="20570" y="18438"/>
                    <a:pt x="20529" y="17839"/>
                  </a:cubicBezTo>
                  <a:cubicBezTo>
                    <a:pt x="20488" y="17244"/>
                    <a:pt x="20203" y="16764"/>
                    <a:pt x="19894" y="16764"/>
                  </a:cubicBezTo>
                  <a:close/>
                  <a:moveTo>
                    <a:pt x="602" y="19382"/>
                  </a:moveTo>
                  <a:cubicBezTo>
                    <a:pt x="288" y="19382"/>
                    <a:pt x="19" y="19875"/>
                    <a:pt x="1" y="20486"/>
                  </a:cubicBezTo>
                  <a:cubicBezTo>
                    <a:pt x="-17" y="21100"/>
                    <a:pt x="225" y="21600"/>
                    <a:pt x="542" y="21600"/>
                  </a:cubicBezTo>
                  <a:cubicBezTo>
                    <a:pt x="859" y="21600"/>
                    <a:pt x="1128" y="21100"/>
                    <a:pt x="1143" y="20486"/>
                  </a:cubicBezTo>
                  <a:cubicBezTo>
                    <a:pt x="1158" y="19875"/>
                    <a:pt x="916" y="19382"/>
                    <a:pt x="602" y="19382"/>
                  </a:cubicBezTo>
                  <a:close/>
                  <a:moveTo>
                    <a:pt x="1974" y="19382"/>
                  </a:moveTo>
                  <a:cubicBezTo>
                    <a:pt x="1660" y="19382"/>
                    <a:pt x="1395" y="19875"/>
                    <a:pt x="1381" y="20486"/>
                  </a:cubicBezTo>
                  <a:cubicBezTo>
                    <a:pt x="1366" y="21100"/>
                    <a:pt x="1612" y="21600"/>
                    <a:pt x="1929" y="21600"/>
                  </a:cubicBezTo>
                  <a:cubicBezTo>
                    <a:pt x="2246" y="21600"/>
                    <a:pt x="2512" y="21100"/>
                    <a:pt x="2523" y="20486"/>
                  </a:cubicBezTo>
                  <a:cubicBezTo>
                    <a:pt x="2533" y="19875"/>
                    <a:pt x="2287" y="19382"/>
                    <a:pt x="1974" y="19382"/>
                  </a:cubicBezTo>
                  <a:close/>
                  <a:moveTo>
                    <a:pt x="8940" y="19382"/>
                  </a:moveTo>
                  <a:cubicBezTo>
                    <a:pt x="8626" y="19382"/>
                    <a:pt x="8377" y="19875"/>
                    <a:pt x="8383" y="20486"/>
                  </a:cubicBezTo>
                  <a:cubicBezTo>
                    <a:pt x="8389" y="21100"/>
                    <a:pt x="8651" y="21600"/>
                    <a:pt x="8968" y="21600"/>
                  </a:cubicBezTo>
                  <a:cubicBezTo>
                    <a:pt x="9285" y="21600"/>
                    <a:pt x="9534" y="21100"/>
                    <a:pt x="9524" y="20486"/>
                  </a:cubicBezTo>
                  <a:cubicBezTo>
                    <a:pt x="9514" y="19875"/>
                    <a:pt x="9253" y="19382"/>
                    <a:pt x="8940" y="19382"/>
                  </a:cubicBezTo>
                  <a:close/>
                  <a:moveTo>
                    <a:pt x="10333" y="19382"/>
                  </a:moveTo>
                  <a:cubicBezTo>
                    <a:pt x="10020" y="19382"/>
                    <a:pt x="9773" y="19875"/>
                    <a:pt x="9783" y="20486"/>
                  </a:cubicBezTo>
                  <a:cubicBezTo>
                    <a:pt x="9794" y="21100"/>
                    <a:pt x="10060" y="21600"/>
                    <a:pt x="10376" y="21600"/>
                  </a:cubicBezTo>
                  <a:cubicBezTo>
                    <a:pt x="10693" y="21600"/>
                    <a:pt x="10939" y="21100"/>
                    <a:pt x="10925" y="20486"/>
                  </a:cubicBezTo>
                  <a:cubicBezTo>
                    <a:pt x="10911" y="19875"/>
                    <a:pt x="10647" y="19382"/>
                    <a:pt x="10333" y="19382"/>
                  </a:cubicBezTo>
                  <a:close/>
                  <a:moveTo>
                    <a:pt x="11727" y="19382"/>
                  </a:moveTo>
                  <a:cubicBezTo>
                    <a:pt x="11414" y="19382"/>
                    <a:pt x="11170" y="19875"/>
                    <a:pt x="11184" y="20486"/>
                  </a:cubicBezTo>
                  <a:cubicBezTo>
                    <a:pt x="11199" y="21100"/>
                    <a:pt x="11468" y="21600"/>
                    <a:pt x="11785" y="21600"/>
                  </a:cubicBezTo>
                  <a:cubicBezTo>
                    <a:pt x="12101" y="21600"/>
                    <a:pt x="12344" y="21100"/>
                    <a:pt x="12326" y="20486"/>
                  </a:cubicBezTo>
                  <a:cubicBezTo>
                    <a:pt x="12309" y="19875"/>
                    <a:pt x="12040" y="19382"/>
                    <a:pt x="11727" y="19382"/>
                  </a:cubicBezTo>
                  <a:close/>
                  <a:moveTo>
                    <a:pt x="13120" y="19382"/>
                  </a:moveTo>
                  <a:cubicBezTo>
                    <a:pt x="12806" y="19382"/>
                    <a:pt x="12567" y="19875"/>
                    <a:pt x="12586" y="20486"/>
                  </a:cubicBezTo>
                  <a:cubicBezTo>
                    <a:pt x="12604" y="21100"/>
                    <a:pt x="12876" y="21600"/>
                    <a:pt x="13193" y="21600"/>
                  </a:cubicBezTo>
                  <a:cubicBezTo>
                    <a:pt x="13510" y="21600"/>
                    <a:pt x="13749" y="21100"/>
                    <a:pt x="13727" y="20486"/>
                  </a:cubicBezTo>
                  <a:cubicBezTo>
                    <a:pt x="13705" y="19875"/>
                    <a:pt x="13433" y="19382"/>
                    <a:pt x="13120" y="19382"/>
                  </a:cubicBezTo>
                  <a:close/>
                  <a:moveTo>
                    <a:pt x="14513" y="19382"/>
                  </a:moveTo>
                  <a:cubicBezTo>
                    <a:pt x="14200" y="19382"/>
                    <a:pt x="13964" y="19875"/>
                    <a:pt x="13986" y="20486"/>
                  </a:cubicBezTo>
                  <a:cubicBezTo>
                    <a:pt x="14009" y="21100"/>
                    <a:pt x="14285" y="21600"/>
                    <a:pt x="14601" y="21600"/>
                  </a:cubicBezTo>
                  <a:cubicBezTo>
                    <a:pt x="14918" y="21600"/>
                    <a:pt x="15153" y="21100"/>
                    <a:pt x="15127" y="20486"/>
                  </a:cubicBezTo>
                  <a:cubicBezTo>
                    <a:pt x="15102" y="19875"/>
                    <a:pt x="14827" y="19382"/>
                    <a:pt x="14513" y="19382"/>
                  </a:cubicBezTo>
                  <a:close/>
                  <a:moveTo>
                    <a:pt x="15907" y="19382"/>
                  </a:moveTo>
                  <a:cubicBezTo>
                    <a:pt x="15594" y="19382"/>
                    <a:pt x="15361" y="19875"/>
                    <a:pt x="15387" y="20486"/>
                  </a:cubicBezTo>
                  <a:cubicBezTo>
                    <a:pt x="15414" y="21100"/>
                    <a:pt x="15693" y="21600"/>
                    <a:pt x="16009" y="21600"/>
                  </a:cubicBezTo>
                  <a:cubicBezTo>
                    <a:pt x="16326" y="21600"/>
                    <a:pt x="16559" y="21100"/>
                    <a:pt x="16529" y="20486"/>
                  </a:cubicBezTo>
                  <a:cubicBezTo>
                    <a:pt x="16499" y="19875"/>
                    <a:pt x="16221" y="19382"/>
                    <a:pt x="15907" y="19382"/>
                  </a:cubicBezTo>
                  <a:close/>
                  <a:moveTo>
                    <a:pt x="17301" y="19382"/>
                  </a:moveTo>
                  <a:cubicBezTo>
                    <a:pt x="16987" y="19382"/>
                    <a:pt x="16758" y="19875"/>
                    <a:pt x="16789" y="20486"/>
                  </a:cubicBezTo>
                  <a:cubicBezTo>
                    <a:pt x="16819" y="21100"/>
                    <a:pt x="17101" y="21600"/>
                    <a:pt x="17419" y="21600"/>
                  </a:cubicBezTo>
                  <a:cubicBezTo>
                    <a:pt x="17735" y="21600"/>
                    <a:pt x="17965" y="21100"/>
                    <a:pt x="17931" y="20486"/>
                  </a:cubicBezTo>
                  <a:cubicBezTo>
                    <a:pt x="17897" y="19875"/>
                    <a:pt x="17614" y="19382"/>
                    <a:pt x="17301" y="19382"/>
                  </a:cubicBezTo>
                  <a:close/>
                  <a:moveTo>
                    <a:pt x="20069" y="19382"/>
                  </a:moveTo>
                  <a:cubicBezTo>
                    <a:pt x="19756" y="19382"/>
                    <a:pt x="19532" y="19875"/>
                    <a:pt x="19571" y="20486"/>
                  </a:cubicBezTo>
                  <a:cubicBezTo>
                    <a:pt x="19610" y="21100"/>
                    <a:pt x="19899" y="21600"/>
                    <a:pt x="20216" y="21600"/>
                  </a:cubicBezTo>
                  <a:cubicBezTo>
                    <a:pt x="20532" y="21600"/>
                    <a:pt x="20755" y="21100"/>
                    <a:pt x="20713" y="20486"/>
                  </a:cubicBezTo>
                  <a:cubicBezTo>
                    <a:pt x="20671" y="19875"/>
                    <a:pt x="20382" y="19382"/>
                    <a:pt x="20069" y="19382"/>
                  </a:cubicBezTo>
                  <a:close/>
                </a:path>
              </a:pathLst>
            </a:custGeom>
            <a:solidFill>
              <a:srgbClr val="00B09B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Shape 8">
              <a:extLst>
                <a:ext uri="{FF2B5EF4-FFF2-40B4-BE49-F238E27FC236}">
                  <a16:creationId xmlns:a16="http://schemas.microsoft.com/office/drawing/2014/main" id="{4954737A-D133-D45C-1E68-5FC8F6681866}"/>
                </a:ext>
              </a:extLst>
            </p:cNvPr>
            <p:cNvSpPr/>
            <p:nvPr/>
          </p:nvSpPr>
          <p:spPr>
            <a:xfrm>
              <a:off x="6826468" y="2181196"/>
              <a:ext cx="3901426" cy="22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extrusionOk="0">
                  <a:moveTo>
                    <a:pt x="2112" y="0"/>
                  </a:moveTo>
                  <a:cubicBezTo>
                    <a:pt x="1958" y="0"/>
                    <a:pt x="1849" y="129"/>
                    <a:pt x="1867" y="289"/>
                  </a:cubicBezTo>
                  <a:cubicBezTo>
                    <a:pt x="1886" y="449"/>
                    <a:pt x="2027" y="580"/>
                    <a:pt x="2182" y="580"/>
                  </a:cubicBezTo>
                  <a:cubicBezTo>
                    <a:pt x="2337" y="580"/>
                    <a:pt x="2446" y="449"/>
                    <a:pt x="2426" y="289"/>
                  </a:cubicBezTo>
                  <a:cubicBezTo>
                    <a:pt x="2406" y="129"/>
                    <a:pt x="2265" y="0"/>
                    <a:pt x="2112" y="0"/>
                  </a:cubicBezTo>
                  <a:close/>
                  <a:moveTo>
                    <a:pt x="2802" y="0"/>
                  </a:moveTo>
                  <a:cubicBezTo>
                    <a:pt x="2648" y="0"/>
                    <a:pt x="2539" y="129"/>
                    <a:pt x="2560" y="289"/>
                  </a:cubicBezTo>
                  <a:cubicBezTo>
                    <a:pt x="2580" y="449"/>
                    <a:pt x="2723" y="580"/>
                    <a:pt x="2878" y="580"/>
                  </a:cubicBezTo>
                  <a:cubicBezTo>
                    <a:pt x="3033" y="580"/>
                    <a:pt x="3141" y="449"/>
                    <a:pt x="3119" y="289"/>
                  </a:cubicBezTo>
                  <a:cubicBezTo>
                    <a:pt x="3097" y="129"/>
                    <a:pt x="2955" y="0"/>
                    <a:pt x="2802" y="0"/>
                  </a:cubicBezTo>
                  <a:close/>
                  <a:moveTo>
                    <a:pt x="8246" y="0"/>
                  </a:moveTo>
                  <a:cubicBezTo>
                    <a:pt x="8092" y="0"/>
                    <a:pt x="7995" y="129"/>
                    <a:pt x="8030" y="289"/>
                  </a:cubicBezTo>
                  <a:cubicBezTo>
                    <a:pt x="8064" y="449"/>
                    <a:pt x="8218" y="580"/>
                    <a:pt x="8373" y="580"/>
                  </a:cubicBezTo>
                  <a:cubicBezTo>
                    <a:pt x="8529" y="580"/>
                    <a:pt x="8625" y="449"/>
                    <a:pt x="8589" y="289"/>
                  </a:cubicBezTo>
                  <a:cubicBezTo>
                    <a:pt x="8553" y="129"/>
                    <a:pt x="8400" y="0"/>
                    <a:pt x="8246" y="0"/>
                  </a:cubicBezTo>
                  <a:close/>
                  <a:moveTo>
                    <a:pt x="818" y="726"/>
                  </a:moveTo>
                  <a:cubicBezTo>
                    <a:pt x="663" y="726"/>
                    <a:pt x="549" y="858"/>
                    <a:pt x="565" y="1021"/>
                  </a:cubicBezTo>
                  <a:cubicBezTo>
                    <a:pt x="580" y="1186"/>
                    <a:pt x="719" y="1319"/>
                    <a:pt x="877" y="1319"/>
                  </a:cubicBezTo>
                  <a:cubicBezTo>
                    <a:pt x="1034" y="1319"/>
                    <a:pt x="1147" y="1186"/>
                    <a:pt x="1130" y="1021"/>
                  </a:cubicBezTo>
                  <a:cubicBezTo>
                    <a:pt x="1113" y="858"/>
                    <a:pt x="974" y="726"/>
                    <a:pt x="818" y="726"/>
                  </a:cubicBezTo>
                  <a:close/>
                  <a:moveTo>
                    <a:pt x="1508" y="726"/>
                  </a:moveTo>
                  <a:cubicBezTo>
                    <a:pt x="1352" y="726"/>
                    <a:pt x="1240" y="858"/>
                    <a:pt x="1257" y="1021"/>
                  </a:cubicBezTo>
                  <a:cubicBezTo>
                    <a:pt x="1274" y="1186"/>
                    <a:pt x="1416" y="1319"/>
                    <a:pt x="1573" y="1319"/>
                  </a:cubicBezTo>
                  <a:cubicBezTo>
                    <a:pt x="1730" y="1319"/>
                    <a:pt x="1842" y="1186"/>
                    <a:pt x="1823" y="1021"/>
                  </a:cubicBezTo>
                  <a:cubicBezTo>
                    <a:pt x="1804" y="858"/>
                    <a:pt x="1663" y="726"/>
                    <a:pt x="1508" y="726"/>
                  </a:cubicBezTo>
                  <a:close/>
                  <a:moveTo>
                    <a:pt x="5643" y="726"/>
                  </a:moveTo>
                  <a:cubicBezTo>
                    <a:pt x="5487" y="726"/>
                    <a:pt x="5384" y="858"/>
                    <a:pt x="5412" y="1021"/>
                  </a:cubicBezTo>
                  <a:cubicBezTo>
                    <a:pt x="5440" y="1186"/>
                    <a:pt x="5590" y="1319"/>
                    <a:pt x="5748" y="1319"/>
                  </a:cubicBezTo>
                  <a:cubicBezTo>
                    <a:pt x="5904" y="1319"/>
                    <a:pt x="6007" y="1186"/>
                    <a:pt x="5978" y="1021"/>
                  </a:cubicBezTo>
                  <a:cubicBezTo>
                    <a:pt x="5948" y="858"/>
                    <a:pt x="5798" y="726"/>
                    <a:pt x="5643" y="726"/>
                  </a:cubicBezTo>
                  <a:close/>
                  <a:moveTo>
                    <a:pt x="6333" y="726"/>
                  </a:moveTo>
                  <a:cubicBezTo>
                    <a:pt x="6177" y="726"/>
                    <a:pt x="6075" y="858"/>
                    <a:pt x="6105" y="1021"/>
                  </a:cubicBezTo>
                  <a:cubicBezTo>
                    <a:pt x="6135" y="1186"/>
                    <a:pt x="6286" y="1319"/>
                    <a:pt x="6443" y="1319"/>
                  </a:cubicBezTo>
                  <a:cubicBezTo>
                    <a:pt x="6600" y="1319"/>
                    <a:pt x="6702" y="1186"/>
                    <a:pt x="6670" y="1021"/>
                  </a:cubicBezTo>
                  <a:cubicBezTo>
                    <a:pt x="6639" y="858"/>
                    <a:pt x="6488" y="726"/>
                    <a:pt x="6333" y="726"/>
                  </a:cubicBezTo>
                  <a:close/>
                  <a:moveTo>
                    <a:pt x="7034" y="726"/>
                  </a:moveTo>
                  <a:cubicBezTo>
                    <a:pt x="6878" y="726"/>
                    <a:pt x="6777" y="858"/>
                    <a:pt x="6809" y="1021"/>
                  </a:cubicBezTo>
                  <a:cubicBezTo>
                    <a:pt x="6841" y="1186"/>
                    <a:pt x="6994" y="1319"/>
                    <a:pt x="7151" y="1319"/>
                  </a:cubicBezTo>
                  <a:cubicBezTo>
                    <a:pt x="7308" y="1319"/>
                    <a:pt x="7408" y="1186"/>
                    <a:pt x="7375" y="1021"/>
                  </a:cubicBezTo>
                  <a:cubicBezTo>
                    <a:pt x="7341" y="858"/>
                    <a:pt x="7189" y="726"/>
                    <a:pt x="7034" y="726"/>
                  </a:cubicBezTo>
                  <a:close/>
                  <a:moveTo>
                    <a:pt x="7723" y="726"/>
                  </a:moveTo>
                  <a:cubicBezTo>
                    <a:pt x="7568" y="726"/>
                    <a:pt x="7468" y="858"/>
                    <a:pt x="7502" y="1021"/>
                  </a:cubicBezTo>
                  <a:cubicBezTo>
                    <a:pt x="7535" y="1186"/>
                    <a:pt x="7690" y="1319"/>
                    <a:pt x="7847" y="1319"/>
                  </a:cubicBezTo>
                  <a:cubicBezTo>
                    <a:pt x="8004" y="1319"/>
                    <a:pt x="8102" y="1186"/>
                    <a:pt x="8067" y="1021"/>
                  </a:cubicBezTo>
                  <a:cubicBezTo>
                    <a:pt x="8032" y="858"/>
                    <a:pt x="7878" y="726"/>
                    <a:pt x="7723" y="726"/>
                  </a:cubicBezTo>
                  <a:close/>
                  <a:moveTo>
                    <a:pt x="8412" y="726"/>
                  </a:moveTo>
                  <a:cubicBezTo>
                    <a:pt x="8257" y="726"/>
                    <a:pt x="8159" y="858"/>
                    <a:pt x="8195" y="1021"/>
                  </a:cubicBezTo>
                  <a:cubicBezTo>
                    <a:pt x="8230" y="1186"/>
                    <a:pt x="8386" y="1319"/>
                    <a:pt x="8543" y="1319"/>
                  </a:cubicBezTo>
                  <a:cubicBezTo>
                    <a:pt x="8700" y="1319"/>
                    <a:pt x="8797" y="1186"/>
                    <a:pt x="8760" y="1021"/>
                  </a:cubicBezTo>
                  <a:cubicBezTo>
                    <a:pt x="8723" y="858"/>
                    <a:pt x="8568" y="726"/>
                    <a:pt x="8412" y="726"/>
                  </a:cubicBezTo>
                  <a:close/>
                  <a:moveTo>
                    <a:pt x="9101" y="726"/>
                  </a:moveTo>
                  <a:cubicBezTo>
                    <a:pt x="8946" y="726"/>
                    <a:pt x="8850" y="858"/>
                    <a:pt x="8887" y="1021"/>
                  </a:cubicBezTo>
                  <a:cubicBezTo>
                    <a:pt x="8925" y="1186"/>
                    <a:pt x="9082" y="1319"/>
                    <a:pt x="9238" y="1319"/>
                  </a:cubicBezTo>
                  <a:cubicBezTo>
                    <a:pt x="9396" y="1319"/>
                    <a:pt x="9491" y="1186"/>
                    <a:pt x="9453" y="1021"/>
                  </a:cubicBezTo>
                  <a:cubicBezTo>
                    <a:pt x="9414" y="858"/>
                    <a:pt x="9257" y="726"/>
                    <a:pt x="9101" y="726"/>
                  </a:cubicBezTo>
                  <a:close/>
                  <a:moveTo>
                    <a:pt x="9791" y="726"/>
                  </a:moveTo>
                  <a:cubicBezTo>
                    <a:pt x="9636" y="726"/>
                    <a:pt x="9541" y="858"/>
                    <a:pt x="9580" y="1021"/>
                  </a:cubicBezTo>
                  <a:cubicBezTo>
                    <a:pt x="9619" y="1186"/>
                    <a:pt x="9778" y="1319"/>
                    <a:pt x="9935" y="1319"/>
                  </a:cubicBezTo>
                  <a:cubicBezTo>
                    <a:pt x="10092" y="1319"/>
                    <a:pt x="10186" y="1186"/>
                    <a:pt x="10146" y="1021"/>
                  </a:cubicBezTo>
                  <a:cubicBezTo>
                    <a:pt x="10105" y="858"/>
                    <a:pt x="9947" y="726"/>
                    <a:pt x="9791" y="726"/>
                  </a:cubicBezTo>
                  <a:close/>
                  <a:moveTo>
                    <a:pt x="11171" y="726"/>
                  </a:moveTo>
                  <a:cubicBezTo>
                    <a:pt x="11015" y="726"/>
                    <a:pt x="10923" y="858"/>
                    <a:pt x="10966" y="1021"/>
                  </a:cubicBezTo>
                  <a:cubicBezTo>
                    <a:pt x="11008" y="1186"/>
                    <a:pt x="11170" y="1319"/>
                    <a:pt x="11327" y="1319"/>
                  </a:cubicBezTo>
                  <a:cubicBezTo>
                    <a:pt x="11484" y="1319"/>
                    <a:pt x="11575" y="1186"/>
                    <a:pt x="11531" y="1021"/>
                  </a:cubicBezTo>
                  <a:cubicBezTo>
                    <a:pt x="11487" y="858"/>
                    <a:pt x="11326" y="726"/>
                    <a:pt x="11171" y="726"/>
                  </a:cubicBezTo>
                  <a:close/>
                  <a:moveTo>
                    <a:pt x="11860" y="726"/>
                  </a:moveTo>
                  <a:cubicBezTo>
                    <a:pt x="11705" y="726"/>
                    <a:pt x="11614" y="858"/>
                    <a:pt x="11659" y="1021"/>
                  </a:cubicBezTo>
                  <a:cubicBezTo>
                    <a:pt x="11703" y="1186"/>
                    <a:pt x="11866" y="1319"/>
                    <a:pt x="12023" y="1319"/>
                  </a:cubicBezTo>
                  <a:cubicBezTo>
                    <a:pt x="12180" y="1319"/>
                    <a:pt x="12270" y="1186"/>
                    <a:pt x="12224" y="1021"/>
                  </a:cubicBezTo>
                  <a:cubicBezTo>
                    <a:pt x="12179" y="858"/>
                    <a:pt x="12016" y="726"/>
                    <a:pt x="11860" y="726"/>
                  </a:cubicBezTo>
                  <a:close/>
                  <a:moveTo>
                    <a:pt x="13929" y="726"/>
                  </a:moveTo>
                  <a:cubicBezTo>
                    <a:pt x="13774" y="726"/>
                    <a:pt x="13688" y="858"/>
                    <a:pt x="13737" y="1021"/>
                  </a:cubicBezTo>
                  <a:cubicBezTo>
                    <a:pt x="13787" y="1186"/>
                    <a:pt x="13955" y="1319"/>
                    <a:pt x="14112" y="1319"/>
                  </a:cubicBezTo>
                  <a:cubicBezTo>
                    <a:pt x="14269" y="1319"/>
                    <a:pt x="14355" y="1186"/>
                    <a:pt x="14303" y="1021"/>
                  </a:cubicBezTo>
                  <a:cubicBezTo>
                    <a:pt x="14252" y="858"/>
                    <a:pt x="14085" y="726"/>
                    <a:pt x="13929" y="726"/>
                  </a:cubicBezTo>
                  <a:close/>
                  <a:moveTo>
                    <a:pt x="14619" y="726"/>
                  </a:moveTo>
                  <a:cubicBezTo>
                    <a:pt x="14463" y="726"/>
                    <a:pt x="14379" y="858"/>
                    <a:pt x="14431" y="1021"/>
                  </a:cubicBezTo>
                  <a:cubicBezTo>
                    <a:pt x="14482" y="1186"/>
                    <a:pt x="14652" y="1319"/>
                    <a:pt x="14809" y="1319"/>
                  </a:cubicBezTo>
                  <a:cubicBezTo>
                    <a:pt x="14966" y="1319"/>
                    <a:pt x="15049" y="1186"/>
                    <a:pt x="14996" y="1021"/>
                  </a:cubicBezTo>
                  <a:cubicBezTo>
                    <a:pt x="14943" y="858"/>
                    <a:pt x="14775" y="726"/>
                    <a:pt x="14619" y="726"/>
                  </a:cubicBezTo>
                  <a:close/>
                  <a:moveTo>
                    <a:pt x="891" y="1453"/>
                  </a:moveTo>
                  <a:cubicBezTo>
                    <a:pt x="734" y="1453"/>
                    <a:pt x="619" y="1588"/>
                    <a:pt x="635" y="1755"/>
                  </a:cubicBezTo>
                  <a:cubicBezTo>
                    <a:pt x="651" y="1923"/>
                    <a:pt x="792" y="2060"/>
                    <a:pt x="951" y="2060"/>
                  </a:cubicBezTo>
                  <a:cubicBezTo>
                    <a:pt x="1110" y="2060"/>
                    <a:pt x="1224" y="1923"/>
                    <a:pt x="1207" y="1755"/>
                  </a:cubicBezTo>
                  <a:cubicBezTo>
                    <a:pt x="1190" y="1588"/>
                    <a:pt x="1048" y="1453"/>
                    <a:pt x="891" y="1453"/>
                  </a:cubicBezTo>
                  <a:close/>
                  <a:moveTo>
                    <a:pt x="2293" y="1453"/>
                  </a:moveTo>
                  <a:cubicBezTo>
                    <a:pt x="2135" y="1453"/>
                    <a:pt x="2024" y="1588"/>
                    <a:pt x="2043" y="1755"/>
                  </a:cubicBezTo>
                  <a:cubicBezTo>
                    <a:pt x="2063" y="1923"/>
                    <a:pt x="2207" y="2060"/>
                    <a:pt x="2366" y="2060"/>
                  </a:cubicBezTo>
                  <a:cubicBezTo>
                    <a:pt x="2525" y="2060"/>
                    <a:pt x="2636" y="1923"/>
                    <a:pt x="2615" y="1755"/>
                  </a:cubicBezTo>
                  <a:cubicBezTo>
                    <a:pt x="2595" y="1588"/>
                    <a:pt x="2450" y="1453"/>
                    <a:pt x="2293" y="1453"/>
                  </a:cubicBezTo>
                  <a:close/>
                  <a:moveTo>
                    <a:pt x="2982" y="1453"/>
                  </a:moveTo>
                  <a:cubicBezTo>
                    <a:pt x="2825" y="1453"/>
                    <a:pt x="2714" y="1588"/>
                    <a:pt x="2736" y="1755"/>
                  </a:cubicBezTo>
                  <a:cubicBezTo>
                    <a:pt x="2757" y="1923"/>
                    <a:pt x="2904" y="2060"/>
                    <a:pt x="3063" y="2060"/>
                  </a:cubicBezTo>
                  <a:cubicBezTo>
                    <a:pt x="3221" y="2060"/>
                    <a:pt x="3331" y="1923"/>
                    <a:pt x="3308" y="1755"/>
                  </a:cubicBezTo>
                  <a:cubicBezTo>
                    <a:pt x="3285" y="1588"/>
                    <a:pt x="3139" y="1453"/>
                    <a:pt x="2982" y="1453"/>
                  </a:cubicBezTo>
                  <a:close/>
                  <a:moveTo>
                    <a:pt x="3683" y="1453"/>
                  </a:moveTo>
                  <a:cubicBezTo>
                    <a:pt x="3525" y="1453"/>
                    <a:pt x="3417" y="1588"/>
                    <a:pt x="3440" y="1755"/>
                  </a:cubicBezTo>
                  <a:cubicBezTo>
                    <a:pt x="3463" y="1923"/>
                    <a:pt x="3611" y="2060"/>
                    <a:pt x="3770" y="2060"/>
                  </a:cubicBezTo>
                  <a:cubicBezTo>
                    <a:pt x="3928" y="2060"/>
                    <a:pt x="4037" y="1923"/>
                    <a:pt x="4012" y="1755"/>
                  </a:cubicBezTo>
                  <a:cubicBezTo>
                    <a:pt x="3988" y="1588"/>
                    <a:pt x="3840" y="1453"/>
                    <a:pt x="3683" y="1453"/>
                  </a:cubicBezTo>
                  <a:close/>
                  <a:moveTo>
                    <a:pt x="5073" y="1453"/>
                  </a:moveTo>
                  <a:cubicBezTo>
                    <a:pt x="4916" y="1453"/>
                    <a:pt x="4810" y="1588"/>
                    <a:pt x="4837" y="1755"/>
                  </a:cubicBezTo>
                  <a:cubicBezTo>
                    <a:pt x="4864" y="1923"/>
                    <a:pt x="5014" y="2060"/>
                    <a:pt x="5174" y="2060"/>
                  </a:cubicBezTo>
                  <a:cubicBezTo>
                    <a:pt x="5332" y="2060"/>
                    <a:pt x="5438" y="1923"/>
                    <a:pt x="5409" y="1755"/>
                  </a:cubicBezTo>
                  <a:cubicBezTo>
                    <a:pt x="5381" y="1588"/>
                    <a:pt x="5231" y="1453"/>
                    <a:pt x="5073" y="1453"/>
                  </a:cubicBezTo>
                  <a:close/>
                  <a:moveTo>
                    <a:pt x="5774" y="1453"/>
                  </a:moveTo>
                  <a:cubicBezTo>
                    <a:pt x="5617" y="1453"/>
                    <a:pt x="5512" y="1588"/>
                    <a:pt x="5541" y="1755"/>
                  </a:cubicBezTo>
                  <a:cubicBezTo>
                    <a:pt x="5570" y="1923"/>
                    <a:pt x="5722" y="2060"/>
                    <a:pt x="5881" y="2060"/>
                  </a:cubicBezTo>
                  <a:cubicBezTo>
                    <a:pt x="6040" y="2060"/>
                    <a:pt x="6144" y="1923"/>
                    <a:pt x="6113" y="1755"/>
                  </a:cubicBezTo>
                  <a:cubicBezTo>
                    <a:pt x="6083" y="1588"/>
                    <a:pt x="5931" y="1453"/>
                    <a:pt x="5774" y="1453"/>
                  </a:cubicBezTo>
                  <a:close/>
                  <a:moveTo>
                    <a:pt x="6475" y="1453"/>
                  </a:moveTo>
                  <a:cubicBezTo>
                    <a:pt x="6318" y="1453"/>
                    <a:pt x="6215" y="1588"/>
                    <a:pt x="6246" y="1755"/>
                  </a:cubicBezTo>
                  <a:cubicBezTo>
                    <a:pt x="6276" y="1923"/>
                    <a:pt x="6430" y="2060"/>
                    <a:pt x="6589" y="2060"/>
                  </a:cubicBezTo>
                  <a:cubicBezTo>
                    <a:pt x="6748" y="2060"/>
                    <a:pt x="6850" y="1923"/>
                    <a:pt x="6818" y="1755"/>
                  </a:cubicBezTo>
                  <a:cubicBezTo>
                    <a:pt x="6786" y="1588"/>
                    <a:pt x="6633" y="1453"/>
                    <a:pt x="6475" y="1453"/>
                  </a:cubicBezTo>
                  <a:close/>
                  <a:moveTo>
                    <a:pt x="7176" y="1453"/>
                  </a:moveTo>
                  <a:cubicBezTo>
                    <a:pt x="7019" y="1453"/>
                    <a:pt x="6917" y="1588"/>
                    <a:pt x="6950" y="1755"/>
                  </a:cubicBezTo>
                  <a:cubicBezTo>
                    <a:pt x="6982" y="1923"/>
                    <a:pt x="7138" y="2060"/>
                    <a:pt x="7297" y="2060"/>
                  </a:cubicBezTo>
                  <a:cubicBezTo>
                    <a:pt x="7455" y="2060"/>
                    <a:pt x="7556" y="1923"/>
                    <a:pt x="7522" y="1755"/>
                  </a:cubicBezTo>
                  <a:cubicBezTo>
                    <a:pt x="7488" y="1588"/>
                    <a:pt x="7334" y="1453"/>
                    <a:pt x="7176" y="1453"/>
                  </a:cubicBezTo>
                  <a:close/>
                  <a:moveTo>
                    <a:pt x="7865" y="1453"/>
                  </a:moveTo>
                  <a:cubicBezTo>
                    <a:pt x="7708" y="1453"/>
                    <a:pt x="7608" y="1588"/>
                    <a:pt x="7643" y="1755"/>
                  </a:cubicBezTo>
                  <a:cubicBezTo>
                    <a:pt x="7677" y="1923"/>
                    <a:pt x="7834" y="2060"/>
                    <a:pt x="7993" y="2060"/>
                  </a:cubicBezTo>
                  <a:cubicBezTo>
                    <a:pt x="8152" y="2060"/>
                    <a:pt x="8251" y="1923"/>
                    <a:pt x="8215" y="1755"/>
                  </a:cubicBezTo>
                  <a:cubicBezTo>
                    <a:pt x="8179" y="1588"/>
                    <a:pt x="8023" y="1453"/>
                    <a:pt x="7865" y="1453"/>
                  </a:cubicBezTo>
                  <a:close/>
                  <a:moveTo>
                    <a:pt x="8567" y="1453"/>
                  </a:moveTo>
                  <a:cubicBezTo>
                    <a:pt x="8409" y="1453"/>
                    <a:pt x="8311" y="1588"/>
                    <a:pt x="8347" y="1755"/>
                  </a:cubicBezTo>
                  <a:cubicBezTo>
                    <a:pt x="8383" y="1923"/>
                    <a:pt x="8542" y="2060"/>
                    <a:pt x="8700" y="2060"/>
                  </a:cubicBezTo>
                  <a:cubicBezTo>
                    <a:pt x="8860" y="2060"/>
                    <a:pt x="8957" y="1923"/>
                    <a:pt x="8919" y="1755"/>
                  </a:cubicBezTo>
                  <a:cubicBezTo>
                    <a:pt x="8882" y="1588"/>
                    <a:pt x="8724" y="1453"/>
                    <a:pt x="8567" y="1453"/>
                  </a:cubicBezTo>
                  <a:close/>
                  <a:moveTo>
                    <a:pt x="9268" y="1453"/>
                  </a:moveTo>
                  <a:cubicBezTo>
                    <a:pt x="9111" y="1453"/>
                    <a:pt x="9014" y="1588"/>
                    <a:pt x="9052" y="1755"/>
                  </a:cubicBezTo>
                  <a:cubicBezTo>
                    <a:pt x="9090" y="1923"/>
                    <a:pt x="9249" y="2060"/>
                    <a:pt x="9408" y="2060"/>
                  </a:cubicBezTo>
                  <a:cubicBezTo>
                    <a:pt x="9567" y="2060"/>
                    <a:pt x="9663" y="1923"/>
                    <a:pt x="9624" y="1755"/>
                  </a:cubicBezTo>
                  <a:cubicBezTo>
                    <a:pt x="9584" y="1588"/>
                    <a:pt x="9425" y="1453"/>
                    <a:pt x="9268" y="1453"/>
                  </a:cubicBezTo>
                  <a:close/>
                  <a:moveTo>
                    <a:pt x="9958" y="1453"/>
                  </a:moveTo>
                  <a:cubicBezTo>
                    <a:pt x="9800" y="1453"/>
                    <a:pt x="9705" y="1588"/>
                    <a:pt x="9745" y="1755"/>
                  </a:cubicBezTo>
                  <a:cubicBezTo>
                    <a:pt x="9785" y="1923"/>
                    <a:pt x="9946" y="2060"/>
                    <a:pt x="10105" y="2060"/>
                  </a:cubicBezTo>
                  <a:cubicBezTo>
                    <a:pt x="10264" y="2060"/>
                    <a:pt x="10358" y="1923"/>
                    <a:pt x="10316" y="1755"/>
                  </a:cubicBezTo>
                  <a:cubicBezTo>
                    <a:pt x="10275" y="1588"/>
                    <a:pt x="10115" y="1453"/>
                    <a:pt x="9958" y="1453"/>
                  </a:cubicBezTo>
                  <a:close/>
                  <a:moveTo>
                    <a:pt x="10659" y="1453"/>
                  </a:moveTo>
                  <a:cubicBezTo>
                    <a:pt x="10501" y="1453"/>
                    <a:pt x="10408" y="1588"/>
                    <a:pt x="10449" y="1755"/>
                  </a:cubicBezTo>
                  <a:cubicBezTo>
                    <a:pt x="10491" y="1923"/>
                    <a:pt x="10653" y="2060"/>
                    <a:pt x="10812" y="2060"/>
                  </a:cubicBezTo>
                  <a:cubicBezTo>
                    <a:pt x="10971" y="2060"/>
                    <a:pt x="11065" y="1923"/>
                    <a:pt x="11021" y="1755"/>
                  </a:cubicBezTo>
                  <a:cubicBezTo>
                    <a:pt x="10978" y="1588"/>
                    <a:pt x="10816" y="1453"/>
                    <a:pt x="10659" y="1453"/>
                  </a:cubicBezTo>
                  <a:close/>
                  <a:moveTo>
                    <a:pt x="11360" y="1453"/>
                  </a:moveTo>
                  <a:cubicBezTo>
                    <a:pt x="11202" y="1453"/>
                    <a:pt x="11110" y="1588"/>
                    <a:pt x="11154" y="1755"/>
                  </a:cubicBezTo>
                  <a:cubicBezTo>
                    <a:pt x="11197" y="1923"/>
                    <a:pt x="11362" y="2060"/>
                    <a:pt x="11521" y="2060"/>
                  </a:cubicBezTo>
                  <a:cubicBezTo>
                    <a:pt x="11679" y="2060"/>
                    <a:pt x="11771" y="1923"/>
                    <a:pt x="11726" y="1755"/>
                  </a:cubicBezTo>
                  <a:cubicBezTo>
                    <a:pt x="11681" y="1588"/>
                    <a:pt x="11517" y="1453"/>
                    <a:pt x="11360" y="1453"/>
                  </a:cubicBezTo>
                  <a:close/>
                  <a:moveTo>
                    <a:pt x="12061" y="1453"/>
                  </a:moveTo>
                  <a:cubicBezTo>
                    <a:pt x="11904" y="1453"/>
                    <a:pt x="11813" y="1588"/>
                    <a:pt x="11859" y="1755"/>
                  </a:cubicBezTo>
                  <a:cubicBezTo>
                    <a:pt x="11904" y="1923"/>
                    <a:pt x="12070" y="2060"/>
                    <a:pt x="12229" y="2060"/>
                  </a:cubicBezTo>
                  <a:cubicBezTo>
                    <a:pt x="12387" y="2060"/>
                    <a:pt x="12478" y="1923"/>
                    <a:pt x="12431" y="1755"/>
                  </a:cubicBezTo>
                  <a:cubicBezTo>
                    <a:pt x="12384" y="1588"/>
                    <a:pt x="12218" y="1453"/>
                    <a:pt x="12061" y="1453"/>
                  </a:cubicBezTo>
                  <a:close/>
                  <a:moveTo>
                    <a:pt x="12751" y="1453"/>
                  </a:moveTo>
                  <a:cubicBezTo>
                    <a:pt x="12594" y="1453"/>
                    <a:pt x="12504" y="1588"/>
                    <a:pt x="12551" y="1755"/>
                  </a:cubicBezTo>
                  <a:cubicBezTo>
                    <a:pt x="12599" y="1923"/>
                    <a:pt x="12766" y="2060"/>
                    <a:pt x="12924" y="2060"/>
                  </a:cubicBezTo>
                  <a:cubicBezTo>
                    <a:pt x="13084" y="2060"/>
                    <a:pt x="13172" y="1923"/>
                    <a:pt x="13123" y="1755"/>
                  </a:cubicBezTo>
                  <a:cubicBezTo>
                    <a:pt x="13075" y="1588"/>
                    <a:pt x="12908" y="1453"/>
                    <a:pt x="12751" y="1453"/>
                  </a:cubicBezTo>
                  <a:close/>
                  <a:moveTo>
                    <a:pt x="13452" y="1453"/>
                  </a:moveTo>
                  <a:cubicBezTo>
                    <a:pt x="13295" y="1453"/>
                    <a:pt x="13207" y="1588"/>
                    <a:pt x="13256" y="1755"/>
                  </a:cubicBezTo>
                  <a:cubicBezTo>
                    <a:pt x="13305" y="1923"/>
                    <a:pt x="13474" y="2060"/>
                    <a:pt x="13633" y="2060"/>
                  </a:cubicBezTo>
                  <a:cubicBezTo>
                    <a:pt x="13792" y="2060"/>
                    <a:pt x="13879" y="1923"/>
                    <a:pt x="13828" y="1755"/>
                  </a:cubicBezTo>
                  <a:cubicBezTo>
                    <a:pt x="13778" y="1588"/>
                    <a:pt x="13610" y="1453"/>
                    <a:pt x="13452" y="1453"/>
                  </a:cubicBezTo>
                  <a:close/>
                  <a:moveTo>
                    <a:pt x="14154" y="1453"/>
                  </a:moveTo>
                  <a:cubicBezTo>
                    <a:pt x="13997" y="1453"/>
                    <a:pt x="13910" y="1588"/>
                    <a:pt x="13961" y="1755"/>
                  </a:cubicBezTo>
                  <a:cubicBezTo>
                    <a:pt x="14012" y="1923"/>
                    <a:pt x="14183" y="2060"/>
                    <a:pt x="14341" y="2060"/>
                  </a:cubicBezTo>
                  <a:cubicBezTo>
                    <a:pt x="14500" y="2060"/>
                    <a:pt x="14586" y="1923"/>
                    <a:pt x="14533" y="1755"/>
                  </a:cubicBezTo>
                  <a:cubicBezTo>
                    <a:pt x="14481" y="1588"/>
                    <a:pt x="14312" y="1453"/>
                    <a:pt x="14154" y="1453"/>
                  </a:cubicBezTo>
                  <a:close/>
                  <a:moveTo>
                    <a:pt x="14844" y="1453"/>
                  </a:moveTo>
                  <a:cubicBezTo>
                    <a:pt x="14686" y="1453"/>
                    <a:pt x="14602" y="1588"/>
                    <a:pt x="14654" y="1755"/>
                  </a:cubicBezTo>
                  <a:cubicBezTo>
                    <a:pt x="14707" y="1923"/>
                    <a:pt x="14879" y="2060"/>
                    <a:pt x="15038" y="2060"/>
                  </a:cubicBezTo>
                  <a:cubicBezTo>
                    <a:pt x="15197" y="2060"/>
                    <a:pt x="15280" y="1923"/>
                    <a:pt x="15226" y="1755"/>
                  </a:cubicBezTo>
                  <a:cubicBezTo>
                    <a:pt x="15172" y="1588"/>
                    <a:pt x="15001" y="1453"/>
                    <a:pt x="14844" y="1453"/>
                  </a:cubicBezTo>
                  <a:close/>
                  <a:moveTo>
                    <a:pt x="15545" y="1453"/>
                  </a:moveTo>
                  <a:cubicBezTo>
                    <a:pt x="15388" y="1453"/>
                    <a:pt x="15304" y="1588"/>
                    <a:pt x="15359" y="1755"/>
                  </a:cubicBezTo>
                  <a:cubicBezTo>
                    <a:pt x="15414" y="1923"/>
                    <a:pt x="15587" y="2060"/>
                    <a:pt x="15746" y="2060"/>
                  </a:cubicBezTo>
                  <a:cubicBezTo>
                    <a:pt x="15905" y="2060"/>
                    <a:pt x="15988" y="1923"/>
                    <a:pt x="15932" y="1755"/>
                  </a:cubicBezTo>
                  <a:cubicBezTo>
                    <a:pt x="15875" y="1588"/>
                    <a:pt x="15703" y="1453"/>
                    <a:pt x="15545" y="1453"/>
                  </a:cubicBezTo>
                  <a:close/>
                  <a:moveTo>
                    <a:pt x="16246" y="1453"/>
                  </a:moveTo>
                  <a:cubicBezTo>
                    <a:pt x="16089" y="1453"/>
                    <a:pt x="16007" y="1588"/>
                    <a:pt x="16064" y="1755"/>
                  </a:cubicBezTo>
                  <a:cubicBezTo>
                    <a:pt x="16121" y="1923"/>
                    <a:pt x="16295" y="2060"/>
                    <a:pt x="16454" y="2060"/>
                  </a:cubicBezTo>
                  <a:cubicBezTo>
                    <a:pt x="16613" y="2060"/>
                    <a:pt x="16694" y="1923"/>
                    <a:pt x="16636" y="1755"/>
                  </a:cubicBezTo>
                  <a:cubicBezTo>
                    <a:pt x="16578" y="1588"/>
                    <a:pt x="16404" y="1453"/>
                    <a:pt x="16246" y="1453"/>
                  </a:cubicBezTo>
                  <a:close/>
                  <a:moveTo>
                    <a:pt x="16937" y="1453"/>
                  </a:moveTo>
                  <a:cubicBezTo>
                    <a:pt x="16780" y="1453"/>
                    <a:pt x="16699" y="1588"/>
                    <a:pt x="16757" y="1755"/>
                  </a:cubicBezTo>
                  <a:cubicBezTo>
                    <a:pt x="16815" y="1923"/>
                    <a:pt x="16992" y="2060"/>
                    <a:pt x="17151" y="2060"/>
                  </a:cubicBezTo>
                  <a:cubicBezTo>
                    <a:pt x="17309" y="2060"/>
                    <a:pt x="17389" y="1923"/>
                    <a:pt x="17329" y="1755"/>
                  </a:cubicBezTo>
                  <a:cubicBezTo>
                    <a:pt x="17270" y="1588"/>
                    <a:pt x="17094" y="1453"/>
                    <a:pt x="16937" y="1453"/>
                  </a:cubicBezTo>
                  <a:close/>
                  <a:moveTo>
                    <a:pt x="17638" y="1453"/>
                  </a:moveTo>
                  <a:cubicBezTo>
                    <a:pt x="17481" y="1453"/>
                    <a:pt x="17402" y="1588"/>
                    <a:pt x="17462" y="1755"/>
                  </a:cubicBezTo>
                  <a:cubicBezTo>
                    <a:pt x="17522" y="1923"/>
                    <a:pt x="17701" y="2060"/>
                    <a:pt x="17859" y="2060"/>
                  </a:cubicBezTo>
                  <a:cubicBezTo>
                    <a:pt x="18018" y="2060"/>
                    <a:pt x="18096" y="1923"/>
                    <a:pt x="18034" y="1755"/>
                  </a:cubicBezTo>
                  <a:cubicBezTo>
                    <a:pt x="17973" y="1588"/>
                    <a:pt x="17795" y="1453"/>
                    <a:pt x="17638" y="1453"/>
                  </a:cubicBezTo>
                  <a:close/>
                  <a:moveTo>
                    <a:pt x="18340" y="1453"/>
                  </a:moveTo>
                  <a:cubicBezTo>
                    <a:pt x="18183" y="1453"/>
                    <a:pt x="18105" y="1588"/>
                    <a:pt x="18167" y="1755"/>
                  </a:cubicBezTo>
                  <a:cubicBezTo>
                    <a:pt x="18229" y="1923"/>
                    <a:pt x="18409" y="2060"/>
                    <a:pt x="18567" y="2060"/>
                  </a:cubicBezTo>
                  <a:cubicBezTo>
                    <a:pt x="18726" y="2060"/>
                    <a:pt x="18803" y="1923"/>
                    <a:pt x="18739" y="1755"/>
                  </a:cubicBezTo>
                  <a:cubicBezTo>
                    <a:pt x="18676" y="1588"/>
                    <a:pt x="18497" y="1453"/>
                    <a:pt x="18340" y="1453"/>
                  </a:cubicBezTo>
                  <a:close/>
                  <a:moveTo>
                    <a:pt x="19030" y="1453"/>
                  </a:moveTo>
                  <a:cubicBezTo>
                    <a:pt x="18872" y="1453"/>
                    <a:pt x="18796" y="1588"/>
                    <a:pt x="18860" y="1755"/>
                  </a:cubicBezTo>
                  <a:cubicBezTo>
                    <a:pt x="18924" y="1923"/>
                    <a:pt x="19105" y="2060"/>
                    <a:pt x="19264" y="2060"/>
                  </a:cubicBezTo>
                  <a:cubicBezTo>
                    <a:pt x="19422" y="2060"/>
                    <a:pt x="19498" y="1923"/>
                    <a:pt x="19432" y="1755"/>
                  </a:cubicBezTo>
                  <a:cubicBezTo>
                    <a:pt x="19367" y="1588"/>
                    <a:pt x="19187" y="1453"/>
                    <a:pt x="19030" y="1453"/>
                  </a:cubicBezTo>
                  <a:close/>
                  <a:moveTo>
                    <a:pt x="264" y="2179"/>
                  </a:moveTo>
                  <a:cubicBezTo>
                    <a:pt x="104" y="2179"/>
                    <a:pt x="-13" y="2317"/>
                    <a:pt x="1" y="2488"/>
                  </a:cubicBezTo>
                  <a:cubicBezTo>
                    <a:pt x="15" y="2660"/>
                    <a:pt x="157" y="2800"/>
                    <a:pt x="318" y="2800"/>
                  </a:cubicBezTo>
                  <a:cubicBezTo>
                    <a:pt x="479" y="2800"/>
                    <a:pt x="596" y="2660"/>
                    <a:pt x="580" y="2488"/>
                  </a:cubicBezTo>
                  <a:cubicBezTo>
                    <a:pt x="564" y="2317"/>
                    <a:pt x="422" y="2179"/>
                    <a:pt x="264" y="2179"/>
                  </a:cubicBezTo>
                  <a:close/>
                  <a:moveTo>
                    <a:pt x="964" y="2179"/>
                  </a:moveTo>
                  <a:cubicBezTo>
                    <a:pt x="805" y="2179"/>
                    <a:pt x="689" y="2317"/>
                    <a:pt x="705" y="2488"/>
                  </a:cubicBezTo>
                  <a:cubicBezTo>
                    <a:pt x="722" y="2660"/>
                    <a:pt x="865" y="2800"/>
                    <a:pt x="1026" y="2800"/>
                  </a:cubicBezTo>
                  <a:cubicBezTo>
                    <a:pt x="1186" y="2800"/>
                    <a:pt x="1302" y="2660"/>
                    <a:pt x="1284" y="2488"/>
                  </a:cubicBezTo>
                  <a:cubicBezTo>
                    <a:pt x="1266" y="2317"/>
                    <a:pt x="1123" y="2179"/>
                    <a:pt x="964" y="2179"/>
                  </a:cubicBezTo>
                  <a:close/>
                  <a:moveTo>
                    <a:pt x="1666" y="2179"/>
                  </a:moveTo>
                  <a:cubicBezTo>
                    <a:pt x="1507" y="2179"/>
                    <a:pt x="1391" y="2317"/>
                    <a:pt x="1409" y="2488"/>
                  </a:cubicBezTo>
                  <a:cubicBezTo>
                    <a:pt x="1428" y="2660"/>
                    <a:pt x="1573" y="2800"/>
                    <a:pt x="1734" y="2800"/>
                  </a:cubicBezTo>
                  <a:cubicBezTo>
                    <a:pt x="1894" y="2800"/>
                    <a:pt x="2009" y="2660"/>
                    <a:pt x="1989" y="2488"/>
                  </a:cubicBezTo>
                  <a:cubicBezTo>
                    <a:pt x="1969" y="2317"/>
                    <a:pt x="1824" y="2179"/>
                    <a:pt x="1666" y="2179"/>
                  </a:cubicBezTo>
                  <a:close/>
                  <a:moveTo>
                    <a:pt x="2378" y="2179"/>
                  </a:moveTo>
                  <a:cubicBezTo>
                    <a:pt x="2218" y="2179"/>
                    <a:pt x="2105" y="2317"/>
                    <a:pt x="2125" y="2488"/>
                  </a:cubicBezTo>
                  <a:cubicBezTo>
                    <a:pt x="2145" y="2660"/>
                    <a:pt x="2292" y="2800"/>
                    <a:pt x="2452" y="2800"/>
                  </a:cubicBezTo>
                  <a:cubicBezTo>
                    <a:pt x="2613" y="2800"/>
                    <a:pt x="2726" y="2660"/>
                    <a:pt x="2704" y="2488"/>
                  </a:cubicBezTo>
                  <a:cubicBezTo>
                    <a:pt x="2683" y="2317"/>
                    <a:pt x="2537" y="2179"/>
                    <a:pt x="2378" y="2179"/>
                  </a:cubicBezTo>
                  <a:close/>
                  <a:moveTo>
                    <a:pt x="3079" y="2179"/>
                  </a:moveTo>
                  <a:cubicBezTo>
                    <a:pt x="2919" y="2179"/>
                    <a:pt x="2808" y="2317"/>
                    <a:pt x="2829" y="2488"/>
                  </a:cubicBezTo>
                  <a:cubicBezTo>
                    <a:pt x="2851" y="2660"/>
                    <a:pt x="3000" y="2800"/>
                    <a:pt x="3161" y="2800"/>
                  </a:cubicBezTo>
                  <a:cubicBezTo>
                    <a:pt x="3321" y="2800"/>
                    <a:pt x="3432" y="2660"/>
                    <a:pt x="3409" y="2488"/>
                  </a:cubicBezTo>
                  <a:cubicBezTo>
                    <a:pt x="3385" y="2317"/>
                    <a:pt x="3238" y="2179"/>
                    <a:pt x="3079" y="2179"/>
                  </a:cubicBezTo>
                  <a:close/>
                  <a:moveTo>
                    <a:pt x="3791" y="2179"/>
                  </a:moveTo>
                  <a:cubicBezTo>
                    <a:pt x="3631" y="2179"/>
                    <a:pt x="3522" y="2317"/>
                    <a:pt x="3546" y="2488"/>
                  </a:cubicBezTo>
                  <a:cubicBezTo>
                    <a:pt x="3569" y="2660"/>
                    <a:pt x="3719" y="2800"/>
                    <a:pt x="3880" y="2800"/>
                  </a:cubicBezTo>
                  <a:cubicBezTo>
                    <a:pt x="4040" y="2800"/>
                    <a:pt x="4150" y="2660"/>
                    <a:pt x="4124" y="2488"/>
                  </a:cubicBezTo>
                  <a:cubicBezTo>
                    <a:pt x="4099" y="2317"/>
                    <a:pt x="3950" y="2179"/>
                    <a:pt x="3791" y="2179"/>
                  </a:cubicBezTo>
                  <a:close/>
                  <a:moveTo>
                    <a:pt x="4492" y="2179"/>
                  </a:moveTo>
                  <a:cubicBezTo>
                    <a:pt x="4332" y="2179"/>
                    <a:pt x="4224" y="2317"/>
                    <a:pt x="4250" y="2488"/>
                  </a:cubicBezTo>
                  <a:cubicBezTo>
                    <a:pt x="4275" y="2660"/>
                    <a:pt x="4427" y="2800"/>
                    <a:pt x="4588" y="2800"/>
                  </a:cubicBezTo>
                  <a:cubicBezTo>
                    <a:pt x="4748" y="2800"/>
                    <a:pt x="4856" y="2660"/>
                    <a:pt x="4829" y="2488"/>
                  </a:cubicBezTo>
                  <a:cubicBezTo>
                    <a:pt x="4802" y="2317"/>
                    <a:pt x="4651" y="2179"/>
                    <a:pt x="4492" y="2179"/>
                  </a:cubicBezTo>
                  <a:close/>
                  <a:moveTo>
                    <a:pt x="5205" y="2179"/>
                  </a:moveTo>
                  <a:cubicBezTo>
                    <a:pt x="5045" y="2179"/>
                    <a:pt x="4938" y="2317"/>
                    <a:pt x="4966" y="2488"/>
                  </a:cubicBezTo>
                  <a:cubicBezTo>
                    <a:pt x="4994" y="2660"/>
                    <a:pt x="5146" y="2800"/>
                    <a:pt x="5307" y="2800"/>
                  </a:cubicBezTo>
                  <a:cubicBezTo>
                    <a:pt x="5468" y="2800"/>
                    <a:pt x="5574" y="2660"/>
                    <a:pt x="5545" y="2488"/>
                  </a:cubicBezTo>
                  <a:cubicBezTo>
                    <a:pt x="5516" y="2317"/>
                    <a:pt x="5364" y="2179"/>
                    <a:pt x="5205" y="2179"/>
                  </a:cubicBezTo>
                  <a:close/>
                  <a:moveTo>
                    <a:pt x="5906" y="2179"/>
                  </a:moveTo>
                  <a:cubicBezTo>
                    <a:pt x="5747" y="2179"/>
                    <a:pt x="5641" y="2317"/>
                    <a:pt x="5670" y="2488"/>
                  </a:cubicBezTo>
                  <a:cubicBezTo>
                    <a:pt x="5700" y="2660"/>
                    <a:pt x="5854" y="2800"/>
                    <a:pt x="6015" y="2800"/>
                  </a:cubicBezTo>
                  <a:cubicBezTo>
                    <a:pt x="6175" y="2800"/>
                    <a:pt x="6280" y="2660"/>
                    <a:pt x="6249" y="2488"/>
                  </a:cubicBezTo>
                  <a:cubicBezTo>
                    <a:pt x="6218" y="2317"/>
                    <a:pt x="6065" y="2179"/>
                    <a:pt x="5906" y="2179"/>
                  </a:cubicBezTo>
                  <a:close/>
                  <a:moveTo>
                    <a:pt x="6618" y="2179"/>
                  </a:moveTo>
                  <a:cubicBezTo>
                    <a:pt x="6459" y="2179"/>
                    <a:pt x="6355" y="2317"/>
                    <a:pt x="6386" y="2488"/>
                  </a:cubicBezTo>
                  <a:cubicBezTo>
                    <a:pt x="6418" y="2660"/>
                    <a:pt x="6574" y="2800"/>
                    <a:pt x="6734" y="2800"/>
                  </a:cubicBezTo>
                  <a:cubicBezTo>
                    <a:pt x="6895" y="2800"/>
                    <a:pt x="6999" y="2660"/>
                    <a:pt x="6966" y="2488"/>
                  </a:cubicBezTo>
                  <a:cubicBezTo>
                    <a:pt x="6933" y="2317"/>
                    <a:pt x="6777" y="2179"/>
                    <a:pt x="6618" y="2179"/>
                  </a:cubicBezTo>
                  <a:close/>
                  <a:moveTo>
                    <a:pt x="7320" y="2179"/>
                  </a:moveTo>
                  <a:cubicBezTo>
                    <a:pt x="7160" y="2179"/>
                    <a:pt x="7058" y="2317"/>
                    <a:pt x="7091" y="2488"/>
                  </a:cubicBezTo>
                  <a:cubicBezTo>
                    <a:pt x="7124" y="2660"/>
                    <a:pt x="7282" y="2800"/>
                    <a:pt x="7443" y="2800"/>
                  </a:cubicBezTo>
                  <a:cubicBezTo>
                    <a:pt x="7603" y="2800"/>
                    <a:pt x="7705" y="2660"/>
                    <a:pt x="7670" y="2488"/>
                  </a:cubicBezTo>
                  <a:cubicBezTo>
                    <a:pt x="7635" y="2317"/>
                    <a:pt x="7479" y="2179"/>
                    <a:pt x="7320" y="2179"/>
                  </a:cubicBezTo>
                  <a:close/>
                  <a:moveTo>
                    <a:pt x="8020" y="2179"/>
                  </a:moveTo>
                  <a:cubicBezTo>
                    <a:pt x="7862" y="2179"/>
                    <a:pt x="7760" y="2317"/>
                    <a:pt x="7795" y="2488"/>
                  </a:cubicBezTo>
                  <a:cubicBezTo>
                    <a:pt x="7831" y="2660"/>
                    <a:pt x="7990" y="2800"/>
                    <a:pt x="8150" y="2800"/>
                  </a:cubicBezTo>
                  <a:cubicBezTo>
                    <a:pt x="8311" y="2800"/>
                    <a:pt x="8411" y="2660"/>
                    <a:pt x="8375" y="2488"/>
                  </a:cubicBezTo>
                  <a:cubicBezTo>
                    <a:pt x="8338" y="2317"/>
                    <a:pt x="8179" y="2179"/>
                    <a:pt x="8020" y="2179"/>
                  </a:cubicBezTo>
                  <a:close/>
                  <a:moveTo>
                    <a:pt x="8733" y="2179"/>
                  </a:moveTo>
                  <a:cubicBezTo>
                    <a:pt x="8574" y="2179"/>
                    <a:pt x="8474" y="2317"/>
                    <a:pt x="8512" y="2488"/>
                  </a:cubicBezTo>
                  <a:cubicBezTo>
                    <a:pt x="8549" y="2660"/>
                    <a:pt x="8709" y="2800"/>
                    <a:pt x="8870" y="2800"/>
                  </a:cubicBezTo>
                  <a:cubicBezTo>
                    <a:pt x="9031" y="2800"/>
                    <a:pt x="9129" y="2660"/>
                    <a:pt x="9090" y="2488"/>
                  </a:cubicBezTo>
                  <a:cubicBezTo>
                    <a:pt x="9052" y="2317"/>
                    <a:pt x="8892" y="2179"/>
                    <a:pt x="8733" y="2179"/>
                  </a:cubicBezTo>
                  <a:close/>
                  <a:moveTo>
                    <a:pt x="9434" y="2179"/>
                  </a:moveTo>
                  <a:cubicBezTo>
                    <a:pt x="9275" y="2179"/>
                    <a:pt x="9177" y="2317"/>
                    <a:pt x="9216" y="2488"/>
                  </a:cubicBezTo>
                  <a:cubicBezTo>
                    <a:pt x="9255" y="2660"/>
                    <a:pt x="9417" y="2800"/>
                    <a:pt x="9578" y="2800"/>
                  </a:cubicBezTo>
                  <a:cubicBezTo>
                    <a:pt x="9738" y="2800"/>
                    <a:pt x="9835" y="2660"/>
                    <a:pt x="9795" y="2488"/>
                  </a:cubicBezTo>
                  <a:cubicBezTo>
                    <a:pt x="9755" y="2317"/>
                    <a:pt x="9593" y="2179"/>
                    <a:pt x="9434" y="2179"/>
                  </a:cubicBezTo>
                  <a:close/>
                  <a:moveTo>
                    <a:pt x="10147" y="2179"/>
                  </a:moveTo>
                  <a:cubicBezTo>
                    <a:pt x="9988" y="2179"/>
                    <a:pt x="9892" y="2317"/>
                    <a:pt x="9933" y="2488"/>
                  </a:cubicBezTo>
                  <a:cubicBezTo>
                    <a:pt x="9974" y="2660"/>
                    <a:pt x="10137" y="2800"/>
                    <a:pt x="10298" y="2800"/>
                  </a:cubicBezTo>
                  <a:cubicBezTo>
                    <a:pt x="10458" y="2800"/>
                    <a:pt x="10554" y="2660"/>
                    <a:pt x="10511" y="2488"/>
                  </a:cubicBezTo>
                  <a:cubicBezTo>
                    <a:pt x="10469" y="2317"/>
                    <a:pt x="10306" y="2179"/>
                    <a:pt x="10147" y="2179"/>
                  </a:cubicBezTo>
                  <a:close/>
                  <a:moveTo>
                    <a:pt x="10848" y="2179"/>
                  </a:moveTo>
                  <a:cubicBezTo>
                    <a:pt x="10689" y="2179"/>
                    <a:pt x="10595" y="2317"/>
                    <a:pt x="10637" y="2488"/>
                  </a:cubicBezTo>
                  <a:cubicBezTo>
                    <a:pt x="10680" y="2660"/>
                    <a:pt x="10844" y="2800"/>
                    <a:pt x="11006" y="2800"/>
                  </a:cubicBezTo>
                  <a:cubicBezTo>
                    <a:pt x="11166" y="2800"/>
                    <a:pt x="11261" y="2660"/>
                    <a:pt x="11216" y="2488"/>
                  </a:cubicBezTo>
                  <a:cubicBezTo>
                    <a:pt x="11172" y="2317"/>
                    <a:pt x="11007" y="2179"/>
                    <a:pt x="10848" y="2179"/>
                  </a:cubicBezTo>
                  <a:close/>
                  <a:moveTo>
                    <a:pt x="11550" y="2179"/>
                  </a:moveTo>
                  <a:cubicBezTo>
                    <a:pt x="11390" y="2179"/>
                    <a:pt x="11297" y="2317"/>
                    <a:pt x="11342" y="2488"/>
                  </a:cubicBezTo>
                  <a:cubicBezTo>
                    <a:pt x="11386" y="2660"/>
                    <a:pt x="11553" y="2800"/>
                    <a:pt x="11714" y="2800"/>
                  </a:cubicBezTo>
                  <a:cubicBezTo>
                    <a:pt x="11874" y="2800"/>
                    <a:pt x="11967" y="2660"/>
                    <a:pt x="11921" y="2488"/>
                  </a:cubicBezTo>
                  <a:cubicBezTo>
                    <a:pt x="11875" y="2317"/>
                    <a:pt x="11709" y="2179"/>
                    <a:pt x="11550" y="2179"/>
                  </a:cubicBezTo>
                  <a:close/>
                  <a:moveTo>
                    <a:pt x="12262" y="2179"/>
                  </a:moveTo>
                  <a:cubicBezTo>
                    <a:pt x="12103" y="2179"/>
                    <a:pt x="12012" y="2317"/>
                    <a:pt x="12058" y="2488"/>
                  </a:cubicBezTo>
                  <a:cubicBezTo>
                    <a:pt x="12105" y="2660"/>
                    <a:pt x="12273" y="2800"/>
                    <a:pt x="12434" y="2800"/>
                  </a:cubicBezTo>
                  <a:cubicBezTo>
                    <a:pt x="12595" y="2800"/>
                    <a:pt x="12686" y="2660"/>
                    <a:pt x="12637" y="2488"/>
                  </a:cubicBezTo>
                  <a:cubicBezTo>
                    <a:pt x="12589" y="2317"/>
                    <a:pt x="12422" y="2179"/>
                    <a:pt x="12262" y="2179"/>
                  </a:cubicBezTo>
                  <a:close/>
                  <a:moveTo>
                    <a:pt x="12963" y="2179"/>
                  </a:moveTo>
                  <a:cubicBezTo>
                    <a:pt x="12804" y="2179"/>
                    <a:pt x="12715" y="2317"/>
                    <a:pt x="12763" y="2488"/>
                  </a:cubicBezTo>
                  <a:cubicBezTo>
                    <a:pt x="12812" y="2660"/>
                    <a:pt x="12981" y="2800"/>
                    <a:pt x="13141" y="2800"/>
                  </a:cubicBezTo>
                  <a:cubicBezTo>
                    <a:pt x="13303" y="2800"/>
                    <a:pt x="13392" y="2660"/>
                    <a:pt x="13342" y="2488"/>
                  </a:cubicBezTo>
                  <a:cubicBezTo>
                    <a:pt x="13292" y="2317"/>
                    <a:pt x="13123" y="2179"/>
                    <a:pt x="12963" y="2179"/>
                  </a:cubicBezTo>
                  <a:close/>
                  <a:moveTo>
                    <a:pt x="13677" y="2179"/>
                  </a:moveTo>
                  <a:cubicBezTo>
                    <a:pt x="13517" y="2179"/>
                    <a:pt x="13429" y="2317"/>
                    <a:pt x="13480" y="2488"/>
                  </a:cubicBezTo>
                  <a:cubicBezTo>
                    <a:pt x="13530" y="2660"/>
                    <a:pt x="13701" y="2800"/>
                    <a:pt x="13862" y="2800"/>
                  </a:cubicBezTo>
                  <a:cubicBezTo>
                    <a:pt x="14023" y="2800"/>
                    <a:pt x="14110" y="2660"/>
                    <a:pt x="14058" y="2488"/>
                  </a:cubicBezTo>
                  <a:cubicBezTo>
                    <a:pt x="14006" y="2317"/>
                    <a:pt x="13836" y="2179"/>
                    <a:pt x="13677" y="2179"/>
                  </a:cubicBezTo>
                  <a:close/>
                  <a:moveTo>
                    <a:pt x="14378" y="2179"/>
                  </a:moveTo>
                  <a:cubicBezTo>
                    <a:pt x="14219" y="2179"/>
                    <a:pt x="14132" y="2317"/>
                    <a:pt x="14184" y="2488"/>
                  </a:cubicBezTo>
                  <a:cubicBezTo>
                    <a:pt x="14236" y="2660"/>
                    <a:pt x="14409" y="2800"/>
                    <a:pt x="14570" y="2800"/>
                  </a:cubicBezTo>
                  <a:cubicBezTo>
                    <a:pt x="14731" y="2800"/>
                    <a:pt x="14817" y="2660"/>
                    <a:pt x="14763" y="2488"/>
                  </a:cubicBezTo>
                  <a:cubicBezTo>
                    <a:pt x="14710" y="2317"/>
                    <a:pt x="14538" y="2179"/>
                    <a:pt x="14378" y="2179"/>
                  </a:cubicBezTo>
                  <a:close/>
                  <a:moveTo>
                    <a:pt x="15080" y="2179"/>
                  </a:moveTo>
                  <a:cubicBezTo>
                    <a:pt x="14920" y="2179"/>
                    <a:pt x="14835" y="2317"/>
                    <a:pt x="14889" y="2488"/>
                  </a:cubicBezTo>
                  <a:cubicBezTo>
                    <a:pt x="14943" y="2660"/>
                    <a:pt x="15117" y="2800"/>
                    <a:pt x="15278" y="2800"/>
                  </a:cubicBezTo>
                  <a:cubicBezTo>
                    <a:pt x="15439" y="2800"/>
                    <a:pt x="15524" y="2660"/>
                    <a:pt x="15468" y="2488"/>
                  </a:cubicBezTo>
                  <a:cubicBezTo>
                    <a:pt x="15412" y="2317"/>
                    <a:pt x="15239" y="2179"/>
                    <a:pt x="15080" y="2179"/>
                  </a:cubicBezTo>
                  <a:close/>
                  <a:moveTo>
                    <a:pt x="15793" y="2179"/>
                  </a:moveTo>
                  <a:cubicBezTo>
                    <a:pt x="15634" y="2179"/>
                    <a:pt x="15550" y="2317"/>
                    <a:pt x="15606" y="2488"/>
                  </a:cubicBezTo>
                  <a:cubicBezTo>
                    <a:pt x="15662" y="2660"/>
                    <a:pt x="15838" y="2800"/>
                    <a:pt x="15998" y="2800"/>
                  </a:cubicBezTo>
                  <a:cubicBezTo>
                    <a:pt x="16159" y="2800"/>
                    <a:pt x="16243" y="2660"/>
                    <a:pt x="16185" y="2488"/>
                  </a:cubicBezTo>
                  <a:cubicBezTo>
                    <a:pt x="16128" y="2317"/>
                    <a:pt x="15952" y="2179"/>
                    <a:pt x="15793" y="2179"/>
                  </a:cubicBezTo>
                  <a:close/>
                  <a:moveTo>
                    <a:pt x="16495" y="2179"/>
                  </a:moveTo>
                  <a:cubicBezTo>
                    <a:pt x="16335" y="2179"/>
                    <a:pt x="16253" y="2317"/>
                    <a:pt x="16311" y="2488"/>
                  </a:cubicBezTo>
                  <a:cubicBezTo>
                    <a:pt x="16369" y="2660"/>
                    <a:pt x="16546" y="2800"/>
                    <a:pt x="16707" y="2800"/>
                  </a:cubicBezTo>
                  <a:cubicBezTo>
                    <a:pt x="16867" y="2800"/>
                    <a:pt x="16949" y="2660"/>
                    <a:pt x="16890" y="2488"/>
                  </a:cubicBezTo>
                  <a:cubicBezTo>
                    <a:pt x="16830" y="2317"/>
                    <a:pt x="16654" y="2179"/>
                    <a:pt x="16495" y="2179"/>
                  </a:cubicBezTo>
                  <a:close/>
                  <a:moveTo>
                    <a:pt x="17208" y="2179"/>
                  </a:moveTo>
                  <a:cubicBezTo>
                    <a:pt x="17049" y="2179"/>
                    <a:pt x="16968" y="2317"/>
                    <a:pt x="17027" y="2488"/>
                  </a:cubicBezTo>
                  <a:cubicBezTo>
                    <a:pt x="17087" y="2660"/>
                    <a:pt x="17267" y="2800"/>
                    <a:pt x="17427" y="2800"/>
                  </a:cubicBezTo>
                  <a:cubicBezTo>
                    <a:pt x="17588" y="2800"/>
                    <a:pt x="17668" y="2660"/>
                    <a:pt x="17607" y="2488"/>
                  </a:cubicBezTo>
                  <a:cubicBezTo>
                    <a:pt x="17545" y="2317"/>
                    <a:pt x="17367" y="2179"/>
                    <a:pt x="17208" y="2179"/>
                  </a:cubicBezTo>
                  <a:close/>
                  <a:moveTo>
                    <a:pt x="17909" y="2179"/>
                  </a:moveTo>
                  <a:cubicBezTo>
                    <a:pt x="17751" y="2179"/>
                    <a:pt x="17671" y="2317"/>
                    <a:pt x="17732" y="2488"/>
                  </a:cubicBezTo>
                  <a:cubicBezTo>
                    <a:pt x="17794" y="2660"/>
                    <a:pt x="17975" y="2800"/>
                    <a:pt x="18135" y="2800"/>
                  </a:cubicBezTo>
                  <a:cubicBezTo>
                    <a:pt x="18296" y="2800"/>
                    <a:pt x="18374" y="2660"/>
                    <a:pt x="18311" y="2488"/>
                  </a:cubicBezTo>
                  <a:cubicBezTo>
                    <a:pt x="18248" y="2317"/>
                    <a:pt x="18068" y="2179"/>
                    <a:pt x="17909" y="2179"/>
                  </a:cubicBezTo>
                  <a:close/>
                  <a:moveTo>
                    <a:pt x="18611" y="2179"/>
                  </a:moveTo>
                  <a:cubicBezTo>
                    <a:pt x="18452" y="2179"/>
                    <a:pt x="18374" y="2317"/>
                    <a:pt x="18437" y="2488"/>
                  </a:cubicBezTo>
                  <a:cubicBezTo>
                    <a:pt x="18501" y="2660"/>
                    <a:pt x="18683" y="2800"/>
                    <a:pt x="18844" y="2800"/>
                  </a:cubicBezTo>
                  <a:cubicBezTo>
                    <a:pt x="19004" y="2800"/>
                    <a:pt x="19082" y="2660"/>
                    <a:pt x="19016" y="2488"/>
                  </a:cubicBezTo>
                  <a:cubicBezTo>
                    <a:pt x="18951" y="2317"/>
                    <a:pt x="18770" y="2179"/>
                    <a:pt x="18611" y="2179"/>
                  </a:cubicBezTo>
                  <a:close/>
                  <a:moveTo>
                    <a:pt x="19324" y="2179"/>
                  </a:moveTo>
                  <a:cubicBezTo>
                    <a:pt x="19165" y="2179"/>
                    <a:pt x="19089" y="2317"/>
                    <a:pt x="19154" y="2488"/>
                  </a:cubicBezTo>
                  <a:cubicBezTo>
                    <a:pt x="19220" y="2660"/>
                    <a:pt x="19403" y="2800"/>
                    <a:pt x="19564" y="2800"/>
                  </a:cubicBezTo>
                  <a:cubicBezTo>
                    <a:pt x="19724" y="2800"/>
                    <a:pt x="19800" y="2660"/>
                    <a:pt x="19733" y="2488"/>
                  </a:cubicBezTo>
                  <a:cubicBezTo>
                    <a:pt x="19666" y="2317"/>
                    <a:pt x="19483" y="2179"/>
                    <a:pt x="19324" y="2179"/>
                  </a:cubicBezTo>
                  <a:close/>
                  <a:moveTo>
                    <a:pt x="20026" y="2179"/>
                  </a:moveTo>
                  <a:cubicBezTo>
                    <a:pt x="19867" y="2179"/>
                    <a:pt x="19792" y="2317"/>
                    <a:pt x="19859" y="2488"/>
                  </a:cubicBezTo>
                  <a:cubicBezTo>
                    <a:pt x="19927" y="2660"/>
                    <a:pt x="20112" y="2800"/>
                    <a:pt x="20273" y="2800"/>
                  </a:cubicBezTo>
                  <a:cubicBezTo>
                    <a:pt x="20434" y="2800"/>
                    <a:pt x="20507" y="2660"/>
                    <a:pt x="20438" y="2488"/>
                  </a:cubicBezTo>
                  <a:cubicBezTo>
                    <a:pt x="20369" y="2317"/>
                    <a:pt x="20185" y="2179"/>
                    <a:pt x="20026" y="2179"/>
                  </a:cubicBezTo>
                  <a:close/>
                  <a:moveTo>
                    <a:pt x="3187" y="2947"/>
                  </a:moveTo>
                  <a:cubicBezTo>
                    <a:pt x="3026" y="2947"/>
                    <a:pt x="2913" y="3089"/>
                    <a:pt x="2935" y="3264"/>
                  </a:cubicBezTo>
                  <a:cubicBezTo>
                    <a:pt x="2958" y="3440"/>
                    <a:pt x="3108" y="3584"/>
                    <a:pt x="3271" y="3584"/>
                  </a:cubicBezTo>
                  <a:cubicBezTo>
                    <a:pt x="3433" y="3584"/>
                    <a:pt x="3546" y="3440"/>
                    <a:pt x="3521" y="3264"/>
                  </a:cubicBezTo>
                  <a:cubicBezTo>
                    <a:pt x="3498" y="3089"/>
                    <a:pt x="3348" y="2947"/>
                    <a:pt x="3187" y="2947"/>
                  </a:cubicBezTo>
                  <a:close/>
                  <a:moveTo>
                    <a:pt x="3899" y="2947"/>
                  </a:moveTo>
                  <a:cubicBezTo>
                    <a:pt x="3738" y="2947"/>
                    <a:pt x="3627" y="3089"/>
                    <a:pt x="3651" y="3264"/>
                  </a:cubicBezTo>
                  <a:cubicBezTo>
                    <a:pt x="3676" y="3440"/>
                    <a:pt x="3827" y="3584"/>
                    <a:pt x="3990" y="3584"/>
                  </a:cubicBezTo>
                  <a:cubicBezTo>
                    <a:pt x="4152" y="3584"/>
                    <a:pt x="4263" y="3440"/>
                    <a:pt x="4237" y="3264"/>
                  </a:cubicBezTo>
                  <a:cubicBezTo>
                    <a:pt x="4212" y="3089"/>
                    <a:pt x="4060" y="2947"/>
                    <a:pt x="3899" y="2947"/>
                  </a:cubicBezTo>
                  <a:close/>
                  <a:moveTo>
                    <a:pt x="4612" y="2947"/>
                  </a:moveTo>
                  <a:cubicBezTo>
                    <a:pt x="4450" y="2947"/>
                    <a:pt x="4341" y="3089"/>
                    <a:pt x="4367" y="3264"/>
                  </a:cubicBezTo>
                  <a:cubicBezTo>
                    <a:pt x="4394" y="3440"/>
                    <a:pt x="4546" y="3584"/>
                    <a:pt x="4709" y="3584"/>
                  </a:cubicBezTo>
                  <a:cubicBezTo>
                    <a:pt x="4872" y="3584"/>
                    <a:pt x="4981" y="3440"/>
                    <a:pt x="4954" y="3264"/>
                  </a:cubicBezTo>
                  <a:cubicBezTo>
                    <a:pt x="4926" y="3089"/>
                    <a:pt x="4773" y="2947"/>
                    <a:pt x="4612" y="2947"/>
                  </a:cubicBezTo>
                  <a:close/>
                  <a:moveTo>
                    <a:pt x="5325" y="2947"/>
                  </a:moveTo>
                  <a:cubicBezTo>
                    <a:pt x="5163" y="2947"/>
                    <a:pt x="5055" y="3089"/>
                    <a:pt x="5083" y="3264"/>
                  </a:cubicBezTo>
                  <a:cubicBezTo>
                    <a:pt x="5112" y="3440"/>
                    <a:pt x="5266" y="3584"/>
                    <a:pt x="5429" y="3584"/>
                  </a:cubicBezTo>
                  <a:cubicBezTo>
                    <a:pt x="5592" y="3584"/>
                    <a:pt x="5699" y="3440"/>
                    <a:pt x="5669" y="3264"/>
                  </a:cubicBezTo>
                  <a:cubicBezTo>
                    <a:pt x="5640" y="3089"/>
                    <a:pt x="5485" y="2947"/>
                    <a:pt x="5325" y="2947"/>
                  </a:cubicBezTo>
                  <a:close/>
                  <a:moveTo>
                    <a:pt x="6037" y="2947"/>
                  </a:moveTo>
                  <a:cubicBezTo>
                    <a:pt x="5876" y="2947"/>
                    <a:pt x="5770" y="3089"/>
                    <a:pt x="5800" y="3264"/>
                  </a:cubicBezTo>
                  <a:cubicBezTo>
                    <a:pt x="5830" y="3440"/>
                    <a:pt x="5986" y="3584"/>
                    <a:pt x="6149" y="3584"/>
                  </a:cubicBezTo>
                  <a:cubicBezTo>
                    <a:pt x="6311" y="3584"/>
                    <a:pt x="6417" y="3440"/>
                    <a:pt x="6385" y="3264"/>
                  </a:cubicBezTo>
                  <a:cubicBezTo>
                    <a:pt x="6354" y="3089"/>
                    <a:pt x="6198" y="2947"/>
                    <a:pt x="6037" y="2947"/>
                  </a:cubicBezTo>
                  <a:close/>
                  <a:moveTo>
                    <a:pt x="6750" y="2947"/>
                  </a:moveTo>
                  <a:cubicBezTo>
                    <a:pt x="6589" y="2947"/>
                    <a:pt x="6484" y="3089"/>
                    <a:pt x="6516" y="3264"/>
                  </a:cubicBezTo>
                  <a:cubicBezTo>
                    <a:pt x="6548" y="3440"/>
                    <a:pt x="6706" y="3584"/>
                    <a:pt x="6869" y="3584"/>
                  </a:cubicBezTo>
                  <a:cubicBezTo>
                    <a:pt x="7032" y="3584"/>
                    <a:pt x="7136" y="3440"/>
                    <a:pt x="7102" y="3264"/>
                  </a:cubicBezTo>
                  <a:cubicBezTo>
                    <a:pt x="7068" y="3089"/>
                    <a:pt x="6911" y="2947"/>
                    <a:pt x="6750" y="2947"/>
                  </a:cubicBezTo>
                  <a:close/>
                  <a:moveTo>
                    <a:pt x="7474" y="2947"/>
                  </a:moveTo>
                  <a:cubicBezTo>
                    <a:pt x="7313" y="2947"/>
                    <a:pt x="7210" y="3089"/>
                    <a:pt x="7244" y="3264"/>
                  </a:cubicBezTo>
                  <a:cubicBezTo>
                    <a:pt x="7278" y="3440"/>
                    <a:pt x="7438" y="3584"/>
                    <a:pt x="7600" y="3584"/>
                  </a:cubicBezTo>
                  <a:cubicBezTo>
                    <a:pt x="7763" y="3584"/>
                    <a:pt x="7865" y="3440"/>
                    <a:pt x="7829" y="3264"/>
                  </a:cubicBezTo>
                  <a:cubicBezTo>
                    <a:pt x="7794" y="3089"/>
                    <a:pt x="7635" y="2947"/>
                    <a:pt x="7474" y="2947"/>
                  </a:cubicBezTo>
                  <a:close/>
                  <a:moveTo>
                    <a:pt x="8187" y="2947"/>
                  </a:moveTo>
                  <a:cubicBezTo>
                    <a:pt x="8026" y="2947"/>
                    <a:pt x="7924" y="3089"/>
                    <a:pt x="7960" y="3264"/>
                  </a:cubicBezTo>
                  <a:cubicBezTo>
                    <a:pt x="7996" y="3440"/>
                    <a:pt x="8157" y="3584"/>
                    <a:pt x="8320" y="3584"/>
                  </a:cubicBezTo>
                  <a:cubicBezTo>
                    <a:pt x="8482" y="3584"/>
                    <a:pt x="8583" y="3440"/>
                    <a:pt x="8546" y="3264"/>
                  </a:cubicBezTo>
                  <a:cubicBezTo>
                    <a:pt x="8508" y="3089"/>
                    <a:pt x="8348" y="2947"/>
                    <a:pt x="8187" y="2947"/>
                  </a:cubicBezTo>
                  <a:close/>
                  <a:moveTo>
                    <a:pt x="8899" y="2947"/>
                  </a:moveTo>
                  <a:cubicBezTo>
                    <a:pt x="8738" y="2947"/>
                    <a:pt x="8638" y="3089"/>
                    <a:pt x="8676" y="3264"/>
                  </a:cubicBezTo>
                  <a:cubicBezTo>
                    <a:pt x="8714" y="3440"/>
                    <a:pt x="8877" y="3584"/>
                    <a:pt x="9039" y="3584"/>
                  </a:cubicBezTo>
                  <a:cubicBezTo>
                    <a:pt x="9202" y="3584"/>
                    <a:pt x="9302" y="3440"/>
                    <a:pt x="9262" y="3264"/>
                  </a:cubicBezTo>
                  <a:cubicBezTo>
                    <a:pt x="9223" y="3089"/>
                    <a:pt x="9060" y="2947"/>
                    <a:pt x="8899" y="2947"/>
                  </a:cubicBezTo>
                  <a:close/>
                  <a:moveTo>
                    <a:pt x="9612" y="2947"/>
                  </a:moveTo>
                  <a:cubicBezTo>
                    <a:pt x="9451" y="2947"/>
                    <a:pt x="9353" y="3089"/>
                    <a:pt x="9392" y="3264"/>
                  </a:cubicBezTo>
                  <a:cubicBezTo>
                    <a:pt x="9432" y="3440"/>
                    <a:pt x="9597" y="3584"/>
                    <a:pt x="9759" y="3584"/>
                  </a:cubicBezTo>
                  <a:cubicBezTo>
                    <a:pt x="9922" y="3584"/>
                    <a:pt x="10019" y="3440"/>
                    <a:pt x="9978" y="3264"/>
                  </a:cubicBezTo>
                  <a:cubicBezTo>
                    <a:pt x="9936" y="3089"/>
                    <a:pt x="9773" y="2947"/>
                    <a:pt x="9612" y="2947"/>
                  </a:cubicBezTo>
                  <a:close/>
                  <a:moveTo>
                    <a:pt x="10325" y="2947"/>
                  </a:moveTo>
                  <a:cubicBezTo>
                    <a:pt x="10164" y="2947"/>
                    <a:pt x="10067" y="3089"/>
                    <a:pt x="10109" y="3264"/>
                  </a:cubicBezTo>
                  <a:cubicBezTo>
                    <a:pt x="10151" y="3440"/>
                    <a:pt x="10316" y="3584"/>
                    <a:pt x="10479" y="3584"/>
                  </a:cubicBezTo>
                  <a:cubicBezTo>
                    <a:pt x="10642" y="3584"/>
                    <a:pt x="10738" y="3440"/>
                    <a:pt x="10694" y="3264"/>
                  </a:cubicBezTo>
                  <a:cubicBezTo>
                    <a:pt x="10651" y="3089"/>
                    <a:pt x="10486" y="2947"/>
                    <a:pt x="10325" y="2947"/>
                  </a:cubicBezTo>
                  <a:close/>
                  <a:moveTo>
                    <a:pt x="11038" y="2947"/>
                  </a:moveTo>
                  <a:cubicBezTo>
                    <a:pt x="10876" y="2947"/>
                    <a:pt x="10782" y="3089"/>
                    <a:pt x="10825" y="3264"/>
                  </a:cubicBezTo>
                  <a:cubicBezTo>
                    <a:pt x="10869" y="3440"/>
                    <a:pt x="11036" y="3584"/>
                    <a:pt x="11199" y="3584"/>
                  </a:cubicBezTo>
                  <a:cubicBezTo>
                    <a:pt x="11362" y="3584"/>
                    <a:pt x="11456" y="3440"/>
                    <a:pt x="11411" y="3264"/>
                  </a:cubicBezTo>
                  <a:cubicBezTo>
                    <a:pt x="11366" y="3089"/>
                    <a:pt x="11199" y="2947"/>
                    <a:pt x="11038" y="2947"/>
                  </a:cubicBezTo>
                  <a:close/>
                  <a:moveTo>
                    <a:pt x="11751" y="2947"/>
                  </a:moveTo>
                  <a:cubicBezTo>
                    <a:pt x="11590" y="2947"/>
                    <a:pt x="11496" y="3089"/>
                    <a:pt x="11541" y="3264"/>
                  </a:cubicBezTo>
                  <a:cubicBezTo>
                    <a:pt x="11587" y="3440"/>
                    <a:pt x="11756" y="3584"/>
                    <a:pt x="11919" y="3584"/>
                  </a:cubicBezTo>
                  <a:cubicBezTo>
                    <a:pt x="12081" y="3584"/>
                    <a:pt x="12175" y="3440"/>
                    <a:pt x="12128" y="3264"/>
                  </a:cubicBezTo>
                  <a:cubicBezTo>
                    <a:pt x="12081" y="3089"/>
                    <a:pt x="11912" y="2947"/>
                    <a:pt x="11751" y="2947"/>
                  </a:cubicBezTo>
                  <a:close/>
                  <a:moveTo>
                    <a:pt x="12475" y="2947"/>
                  </a:moveTo>
                  <a:cubicBezTo>
                    <a:pt x="12314" y="2947"/>
                    <a:pt x="12222" y="3089"/>
                    <a:pt x="12270" y="3264"/>
                  </a:cubicBezTo>
                  <a:cubicBezTo>
                    <a:pt x="12317" y="3440"/>
                    <a:pt x="12488" y="3584"/>
                    <a:pt x="12651" y="3584"/>
                  </a:cubicBezTo>
                  <a:cubicBezTo>
                    <a:pt x="12813" y="3584"/>
                    <a:pt x="12905" y="3440"/>
                    <a:pt x="12856" y="3264"/>
                  </a:cubicBezTo>
                  <a:cubicBezTo>
                    <a:pt x="12807" y="3089"/>
                    <a:pt x="12636" y="2947"/>
                    <a:pt x="12475" y="2947"/>
                  </a:cubicBezTo>
                  <a:close/>
                  <a:moveTo>
                    <a:pt x="13188" y="2947"/>
                  </a:moveTo>
                  <a:cubicBezTo>
                    <a:pt x="13027" y="2947"/>
                    <a:pt x="12937" y="3089"/>
                    <a:pt x="12986" y="3264"/>
                  </a:cubicBezTo>
                  <a:cubicBezTo>
                    <a:pt x="13036" y="3440"/>
                    <a:pt x="13208" y="3584"/>
                    <a:pt x="13371" y="3584"/>
                  </a:cubicBezTo>
                  <a:cubicBezTo>
                    <a:pt x="13534" y="3584"/>
                    <a:pt x="13623" y="3440"/>
                    <a:pt x="13572" y="3264"/>
                  </a:cubicBezTo>
                  <a:cubicBezTo>
                    <a:pt x="13521" y="3089"/>
                    <a:pt x="13350" y="2947"/>
                    <a:pt x="13188" y="2947"/>
                  </a:cubicBezTo>
                  <a:close/>
                  <a:moveTo>
                    <a:pt x="13901" y="2947"/>
                  </a:moveTo>
                  <a:cubicBezTo>
                    <a:pt x="13740" y="2947"/>
                    <a:pt x="13652" y="3089"/>
                    <a:pt x="13703" y="3264"/>
                  </a:cubicBezTo>
                  <a:cubicBezTo>
                    <a:pt x="13755" y="3440"/>
                    <a:pt x="13928" y="3584"/>
                    <a:pt x="14091" y="3584"/>
                  </a:cubicBezTo>
                  <a:cubicBezTo>
                    <a:pt x="14254" y="3584"/>
                    <a:pt x="14342" y="3440"/>
                    <a:pt x="14288" y="3264"/>
                  </a:cubicBezTo>
                  <a:cubicBezTo>
                    <a:pt x="14235" y="3089"/>
                    <a:pt x="14063" y="2947"/>
                    <a:pt x="13901" y="2947"/>
                  </a:cubicBezTo>
                  <a:close/>
                  <a:moveTo>
                    <a:pt x="14615" y="2947"/>
                  </a:moveTo>
                  <a:cubicBezTo>
                    <a:pt x="14454" y="2947"/>
                    <a:pt x="14366" y="3089"/>
                    <a:pt x="14420" y="3264"/>
                  </a:cubicBezTo>
                  <a:cubicBezTo>
                    <a:pt x="14473" y="3440"/>
                    <a:pt x="14648" y="3584"/>
                    <a:pt x="14811" y="3584"/>
                  </a:cubicBezTo>
                  <a:cubicBezTo>
                    <a:pt x="14974" y="3584"/>
                    <a:pt x="15061" y="3440"/>
                    <a:pt x="15006" y="3264"/>
                  </a:cubicBezTo>
                  <a:cubicBezTo>
                    <a:pt x="14951" y="3089"/>
                    <a:pt x="14776" y="2947"/>
                    <a:pt x="14615" y="2947"/>
                  </a:cubicBezTo>
                  <a:close/>
                  <a:moveTo>
                    <a:pt x="15328" y="2947"/>
                  </a:moveTo>
                  <a:cubicBezTo>
                    <a:pt x="15167" y="2947"/>
                    <a:pt x="15081" y="3089"/>
                    <a:pt x="15136" y="3264"/>
                  </a:cubicBezTo>
                  <a:cubicBezTo>
                    <a:pt x="15192" y="3440"/>
                    <a:pt x="15368" y="3584"/>
                    <a:pt x="15531" y="3584"/>
                  </a:cubicBezTo>
                  <a:cubicBezTo>
                    <a:pt x="15694" y="3584"/>
                    <a:pt x="15779" y="3440"/>
                    <a:pt x="15722" y="3264"/>
                  </a:cubicBezTo>
                  <a:cubicBezTo>
                    <a:pt x="15665" y="3089"/>
                    <a:pt x="15489" y="2947"/>
                    <a:pt x="15328" y="2947"/>
                  </a:cubicBezTo>
                  <a:close/>
                  <a:moveTo>
                    <a:pt x="16041" y="2947"/>
                  </a:moveTo>
                  <a:cubicBezTo>
                    <a:pt x="15880" y="2947"/>
                    <a:pt x="15795" y="3089"/>
                    <a:pt x="15853" y="3264"/>
                  </a:cubicBezTo>
                  <a:cubicBezTo>
                    <a:pt x="15910" y="3440"/>
                    <a:pt x="16089" y="3584"/>
                    <a:pt x="16252" y="3584"/>
                  </a:cubicBezTo>
                  <a:cubicBezTo>
                    <a:pt x="16414" y="3584"/>
                    <a:pt x="16498" y="3440"/>
                    <a:pt x="16439" y="3264"/>
                  </a:cubicBezTo>
                  <a:cubicBezTo>
                    <a:pt x="16380" y="3089"/>
                    <a:pt x="16202" y="2947"/>
                    <a:pt x="16041" y="2947"/>
                  </a:cubicBezTo>
                  <a:close/>
                  <a:moveTo>
                    <a:pt x="16754" y="2947"/>
                  </a:moveTo>
                  <a:cubicBezTo>
                    <a:pt x="16593" y="2947"/>
                    <a:pt x="16510" y="3089"/>
                    <a:pt x="16569" y="3264"/>
                  </a:cubicBezTo>
                  <a:cubicBezTo>
                    <a:pt x="16629" y="3440"/>
                    <a:pt x="16809" y="3584"/>
                    <a:pt x="16971" y="3584"/>
                  </a:cubicBezTo>
                  <a:cubicBezTo>
                    <a:pt x="17134" y="3584"/>
                    <a:pt x="17216" y="3440"/>
                    <a:pt x="17155" y="3264"/>
                  </a:cubicBezTo>
                  <a:cubicBezTo>
                    <a:pt x="17094" y="3089"/>
                    <a:pt x="16915" y="2947"/>
                    <a:pt x="16754" y="2947"/>
                  </a:cubicBezTo>
                  <a:close/>
                  <a:moveTo>
                    <a:pt x="17467" y="2947"/>
                  </a:moveTo>
                  <a:cubicBezTo>
                    <a:pt x="17307" y="2947"/>
                    <a:pt x="17225" y="3089"/>
                    <a:pt x="17286" y="3264"/>
                  </a:cubicBezTo>
                  <a:cubicBezTo>
                    <a:pt x="17347" y="3440"/>
                    <a:pt x="17529" y="3584"/>
                    <a:pt x="17692" y="3584"/>
                  </a:cubicBezTo>
                  <a:cubicBezTo>
                    <a:pt x="17854" y="3584"/>
                    <a:pt x="17935" y="3440"/>
                    <a:pt x="17872" y="3264"/>
                  </a:cubicBezTo>
                  <a:cubicBezTo>
                    <a:pt x="17809" y="3089"/>
                    <a:pt x="17628" y="2947"/>
                    <a:pt x="17467" y="2947"/>
                  </a:cubicBezTo>
                  <a:close/>
                  <a:moveTo>
                    <a:pt x="18180" y="2947"/>
                  </a:moveTo>
                  <a:cubicBezTo>
                    <a:pt x="18020" y="2947"/>
                    <a:pt x="17940" y="3089"/>
                    <a:pt x="18003" y="3264"/>
                  </a:cubicBezTo>
                  <a:cubicBezTo>
                    <a:pt x="18066" y="3440"/>
                    <a:pt x="18250" y="3584"/>
                    <a:pt x="18412" y="3584"/>
                  </a:cubicBezTo>
                  <a:cubicBezTo>
                    <a:pt x="18575" y="3584"/>
                    <a:pt x="18654" y="3440"/>
                    <a:pt x="18589" y="3264"/>
                  </a:cubicBezTo>
                  <a:cubicBezTo>
                    <a:pt x="18524" y="3089"/>
                    <a:pt x="18341" y="2947"/>
                    <a:pt x="18180" y="2947"/>
                  </a:cubicBezTo>
                  <a:close/>
                  <a:moveTo>
                    <a:pt x="18894" y="2947"/>
                  </a:moveTo>
                  <a:cubicBezTo>
                    <a:pt x="18733" y="2947"/>
                    <a:pt x="18655" y="3089"/>
                    <a:pt x="18719" y="3264"/>
                  </a:cubicBezTo>
                  <a:cubicBezTo>
                    <a:pt x="18785" y="3440"/>
                    <a:pt x="18970" y="3584"/>
                    <a:pt x="19132" y="3584"/>
                  </a:cubicBezTo>
                  <a:cubicBezTo>
                    <a:pt x="19295" y="3584"/>
                    <a:pt x="19372" y="3440"/>
                    <a:pt x="19306" y="3264"/>
                  </a:cubicBezTo>
                  <a:cubicBezTo>
                    <a:pt x="19239" y="3089"/>
                    <a:pt x="19055" y="2947"/>
                    <a:pt x="18894" y="2947"/>
                  </a:cubicBezTo>
                  <a:close/>
                  <a:moveTo>
                    <a:pt x="19619" y="2947"/>
                  </a:moveTo>
                  <a:cubicBezTo>
                    <a:pt x="19458" y="2947"/>
                    <a:pt x="19381" y="3089"/>
                    <a:pt x="19448" y="3264"/>
                  </a:cubicBezTo>
                  <a:cubicBezTo>
                    <a:pt x="19515" y="3440"/>
                    <a:pt x="19702" y="3584"/>
                    <a:pt x="19864" y="3584"/>
                  </a:cubicBezTo>
                  <a:cubicBezTo>
                    <a:pt x="20027" y="3584"/>
                    <a:pt x="20103" y="3440"/>
                    <a:pt x="20034" y="3264"/>
                  </a:cubicBezTo>
                  <a:cubicBezTo>
                    <a:pt x="19965" y="3089"/>
                    <a:pt x="19779" y="2947"/>
                    <a:pt x="19619" y="2947"/>
                  </a:cubicBezTo>
                  <a:close/>
                  <a:moveTo>
                    <a:pt x="3283" y="3715"/>
                  </a:moveTo>
                  <a:cubicBezTo>
                    <a:pt x="3120" y="3715"/>
                    <a:pt x="3006" y="3860"/>
                    <a:pt x="3029" y="4039"/>
                  </a:cubicBezTo>
                  <a:cubicBezTo>
                    <a:pt x="3052" y="4220"/>
                    <a:pt x="3205" y="4367"/>
                    <a:pt x="3369" y="4367"/>
                  </a:cubicBezTo>
                  <a:cubicBezTo>
                    <a:pt x="3534" y="4367"/>
                    <a:pt x="3647" y="4220"/>
                    <a:pt x="3623" y="4039"/>
                  </a:cubicBezTo>
                  <a:cubicBezTo>
                    <a:pt x="3598" y="3860"/>
                    <a:pt x="3446" y="3715"/>
                    <a:pt x="3283" y="3715"/>
                  </a:cubicBezTo>
                  <a:close/>
                  <a:moveTo>
                    <a:pt x="4007" y="3715"/>
                  </a:moveTo>
                  <a:cubicBezTo>
                    <a:pt x="3844" y="3715"/>
                    <a:pt x="3732" y="3860"/>
                    <a:pt x="3757" y="4039"/>
                  </a:cubicBezTo>
                  <a:cubicBezTo>
                    <a:pt x="3782" y="4220"/>
                    <a:pt x="3935" y="4367"/>
                    <a:pt x="4100" y="4367"/>
                  </a:cubicBezTo>
                  <a:cubicBezTo>
                    <a:pt x="4265" y="4367"/>
                    <a:pt x="4376" y="4220"/>
                    <a:pt x="4350" y="4039"/>
                  </a:cubicBezTo>
                  <a:cubicBezTo>
                    <a:pt x="4323" y="3860"/>
                    <a:pt x="4170" y="3715"/>
                    <a:pt x="4007" y="3715"/>
                  </a:cubicBezTo>
                  <a:close/>
                  <a:moveTo>
                    <a:pt x="4731" y="3715"/>
                  </a:moveTo>
                  <a:cubicBezTo>
                    <a:pt x="4568" y="3715"/>
                    <a:pt x="4458" y="3860"/>
                    <a:pt x="4485" y="4039"/>
                  </a:cubicBezTo>
                  <a:cubicBezTo>
                    <a:pt x="4512" y="4220"/>
                    <a:pt x="4667" y="4367"/>
                    <a:pt x="4832" y="4367"/>
                  </a:cubicBezTo>
                  <a:cubicBezTo>
                    <a:pt x="4996" y="4367"/>
                    <a:pt x="5106" y="4220"/>
                    <a:pt x="5078" y="4039"/>
                  </a:cubicBezTo>
                  <a:cubicBezTo>
                    <a:pt x="5049" y="3860"/>
                    <a:pt x="4894" y="3715"/>
                    <a:pt x="4731" y="3715"/>
                  </a:cubicBezTo>
                  <a:close/>
                  <a:moveTo>
                    <a:pt x="5456" y="3715"/>
                  </a:moveTo>
                  <a:cubicBezTo>
                    <a:pt x="5292" y="3715"/>
                    <a:pt x="5184" y="3860"/>
                    <a:pt x="5213" y="4039"/>
                  </a:cubicBezTo>
                  <a:cubicBezTo>
                    <a:pt x="5242" y="4220"/>
                    <a:pt x="5399" y="4367"/>
                    <a:pt x="5564" y="4367"/>
                  </a:cubicBezTo>
                  <a:cubicBezTo>
                    <a:pt x="5728" y="4367"/>
                    <a:pt x="5836" y="4220"/>
                    <a:pt x="5806" y="4039"/>
                  </a:cubicBezTo>
                  <a:cubicBezTo>
                    <a:pt x="5775" y="3860"/>
                    <a:pt x="5619" y="3715"/>
                    <a:pt x="5456" y="3715"/>
                  </a:cubicBezTo>
                  <a:close/>
                  <a:moveTo>
                    <a:pt x="6180" y="3715"/>
                  </a:moveTo>
                  <a:cubicBezTo>
                    <a:pt x="6017" y="3715"/>
                    <a:pt x="5910" y="3860"/>
                    <a:pt x="5940" y="4039"/>
                  </a:cubicBezTo>
                  <a:cubicBezTo>
                    <a:pt x="5971" y="4220"/>
                    <a:pt x="6130" y="4367"/>
                    <a:pt x="6295" y="4367"/>
                  </a:cubicBezTo>
                  <a:cubicBezTo>
                    <a:pt x="6459" y="4367"/>
                    <a:pt x="6566" y="4220"/>
                    <a:pt x="6533" y="4039"/>
                  </a:cubicBezTo>
                  <a:cubicBezTo>
                    <a:pt x="6501" y="3860"/>
                    <a:pt x="6343" y="3715"/>
                    <a:pt x="6180" y="3715"/>
                  </a:cubicBezTo>
                  <a:close/>
                  <a:moveTo>
                    <a:pt x="6904" y="3715"/>
                  </a:moveTo>
                  <a:cubicBezTo>
                    <a:pt x="6742" y="3715"/>
                    <a:pt x="6635" y="3860"/>
                    <a:pt x="6668" y="4039"/>
                  </a:cubicBezTo>
                  <a:cubicBezTo>
                    <a:pt x="6701" y="4220"/>
                    <a:pt x="6862" y="4367"/>
                    <a:pt x="7026" y="4367"/>
                  </a:cubicBezTo>
                  <a:cubicBezTo>
                    <a:pt x="7191" y="4367"/>
                    <a:pt x="7296" y="4220"/>
                    <a:pt x="7262" y="4039"/>
                  </a:cubicBezTo>
                  <a:cubicBezTo>
                    <a:pt x="7227" y="3860"/>
                    <a:pt x="7068" y="3715"/>
                    <a:pt x="6904" y="3715"/>
                  </a:cubicBezTo>
                  <a:close/>
                  <a:moveTo>
                    <a:pt x="7629" y="3715"/>
                  </a:moveTo>
                  <a:cubicBezTo>
                    <a:pt x="7466" y="3715"/>
                    <a:pt x="7362" y="3860"/>
                    <a:pt x="7396" y="4039"/>
                  </a:cubicBezTo>
                  <a:cubicBezTo>
                    <a:pt x="7431" y="4220"/>
                    <a:pt x="7593" y="4367"/>
                    <a:pt x="7758" y="4367"/>
                  </a:cubicBezTo>
                  <a:cubicBezTo>
                    <a:pt x="7922" y="4367"/>
                    <a:pt x="8026" y="4220"/>
                    <a:pt x="7989" y="4039"/>
                  </a:cubicBezTo>
                  <a:cubicBezTo>
                    <a:pt x="7953" y="3860"/>
                    <a:pt x="7792" y="3715"/>
                    <a:pt x="7629" y="3715"/>
                  </a:cubicBezTo>
                  <a:close/>
                  <a:moveTo>
                    <a:pt x="8341" y="3715"/>
                  </a:moveTo>
                  <a:cubicBezTo>
                    <a:pt x="8179" y="3715"/>
                    <a:pt x="8076" y="3860"/>
                    <a:pt x="8112" y="4039"/>
                  </a:cubicBezTo>
                  <a:cubicBezTo>
                    <a:pt x="8149" y="4220"/>
                    <a:pt x="8314" y="4367"/>
                    <a:pt x="8478" y="4367"/>
                  </a:cubicBezTo>
                  <a:cubicBezTo>
                    <a:pt x="8643" y="4367"/>
                    <a:pt x="8744" y="4220"/>
                    <a:pt x="8706" y="4039"/>
                  </a:cubicBezTo>
                  <a:cubicBezTo>
                    <a:pt x="8667" y="3860"/>
                    <a:pt x="8504" y="3715"/>
                    <a:pt x="8341" y="3715"/>
                  </a:cubicBezTo>
                  <a:close/>
                  <a:moveTo>
                    <a:pt x="9065" y="3715"/>
                  </a:moveTo>
                  <a:cubicBezTo>
                    <a:pt x="8903" y="3715"/>
                    <a:pt x="8802" y="3860"/>
                    <a:pt x="8841" y="4039"/>
                  </a:cubicBezTo>
                  <a:cubicBezTo>
                    <a:pt x="8880" y="4220"/>
                    <a:pt x="9045" y="4367"/>
                    <a:pt x="9209" y="4367"/>
                  </a:cubicBezTo>
                  <a:cubicBezTo>
                    <a:pt x="9374" y="4367"/>
                    <a:pt x="9474" y="4220"/>
                    <a:pt x="9433" y="4039"/>
                  </a:cubicBezTo>
                  <a:cubicBezTo>
                    <a:pt x="9393" y="3860"/>
                    <a:pt x="9229" y="3715"/>
                    <a:pt x="9065" y="3715"/>
                  </a:cubicBezTo>
                  <a:close/>
                  <a:moveTo>
                    <a:pt x="9790" y="3715"/>
                  </a:moveTo>
                  <a:cubicBezTo>
                    <a:pt x="9627" y="3715"/>
                    <a:pt x="9528" y="3860"/>
                    <a:pt x="9569" y="4039"/>
                  </a:cubicBezTo>
                  <a:cubicBezTo>
                    <a:pt x="9610" y="4220"/>
                    <a:pt x="9776" y="4367"/>
                    <a:pt x="9941" y="4367"/>
                  </a:cubicBezTo>
                  <a:cubicBezTo>
                    <a:pt x="10106" y="4367"/>
                    <a:pt x="10204" y="4220"/>
                    <a:pt x="10161" y="4039"/>
                  </a:cubicBezTo>
                  <a:cubicBezTo>
                    <a:pt x="10119" y="3860"/>
                    <a:pt x="9953" y="3715"/>
                    <a:pt x="9790" y="3715"/>
                  </a:cubicBezTo>
                  <a:close/>
                  <a:moveTo>
                    <a:pt x="10515" y="3715"/>
                  </a:moveTo>
                  <a:cubicBezTo>
                    <a:pt x="10352" y="3715"/>
                    <a:pt x="10254" y="3860"/>
                    <a:pt x="10297" y="4039"/>
                  </a:cubicBezTo>
                  <a:cubicBezTo>
                    <a:pt x="10339" y="4220"/>
                    <a:pt x="10508" y="4367"/>
                    <a:pt x="10673" y="4367"/>
                  </a:cubicBezTo>
                  <a:cubicBezTo>
                    <a:pt x="10837" y="4367"/>
                    <a:pt x="10934" y="4220"/>
                    <a:pt x="10890" y="4039"/>
                  </a:cubicBezTo>
                  <a:cubicBezTo>
                    <a:pt x="10845" y="3860"/>
                    <a:pt x="10678" y="3715"/>
                    <a:pt x="10515" y="3715"/>
                  </a:cubicBezTo>
                  <a:close/>
                  <a:moveTo>
                    <a:pt x="11239" y="3715"/>
                  </a:moveTo>
                  <a:cubicBezTo>
                    <a:pt x="11076" y="3715"/>
                    <a:pt x="10980" y="3860"/>
                    <a:pt x="11025" y="4039"/>
                  </a:cubicBezTo>
                  <a:cubicBezTo>
                    <a:pt x="11070" y="4220"/>
                    <a:pt x="11240" y="4367"/>
                    <a:pt x="11405" y="4367"/>
                  </a:cubicBezTo>
                  <a:cubicBezTo>
                    <a:pt x="11569" y="4367"/>
                    <a:pt x="11665" y="4220"/>
                    <a:pt x="11618" y="4039"/>
                  </a:cubicBezTo>
                  <a:cubicBezTo>
                    <a:pt x="11572" y="3860"/>
                    <a:pt x="11402" y="3715"/>
                    <a:pt x="11239" y="3715"/>
                  </a:cubicBezTo>
                  <a:close/>
                  <a:moveTo>
                    <a:pt x="11964" y="3715"/>
                  </a:moveTo>
                  <a:cubicBezTo>
                    <a:pt x="11801" y="3715"/>
                    <a:pt x="11707" y="3860"/>
                    <a:pt x="11753" y="4039"/>
                  </a:cubicBezTo>
                  <a:cubicBezTo>
                    <a:pt x="11800" y="4220"/>
                    <a:pt x="11972" y="4367"/>
                    <a:pt x="12136" y="4367"/>
                  </a:cubicBezTo>
                  <a:cubicBezTo>
                    <a:pt x="12301" y="4367"/>
                    <a:pt x="12395" y="4220"/>
                    <a:pt x="12346" y="4039"/>
                  </a:cubicBezTo>
                  <a:cubicBezTo>
                    <a:pt x="12298" y="3860"/>
                    <a:pt x="12126" y="3715"/>
                    <a:pt x="11964" y="3715"/>
                  </a:cubicBezTo>
                  <a:close/>
                  <a:moveTo>
                    <a:pt x="12689" y="3715"/>
                  </a:moveTo>
                  <a:cubicBezTo>
                    <a:pt x="12526" y="3715"/>
                    <a:pt x="12433" y="3860"/>
                    <a:pt x="12481" y="4039"/>
                  </a:cubicBezTo>
                  <a:cubicBezTo>
                    <a:pt x="12530" y="4220"/>
                    <a:pt x="12703" y="4367"/>
                    <a:pt x="12868" y="4367"/>
                  </a:cubicBezTo>
                  <a:cubicBezTo>
                    <a:pt x="13033" y="4367"/>
                    <a:pt x="13125" y="4220"/>
                    <a:pt x="13074" y="4039"/>
                  </a:cubicBezTo>
                  <a:cubicBezTo>
                    <a:pt x="13024" y="3860"/>
                    <a:pt x="12852" y="3715"/>
                    <a:pt x="12689" y="3715"/>
                  </a:cubicBezTo>
                  <a:close/>
                  <a:moveTo>
                    <a:pt x="13413" y="3715"/>
                  </a:moveTo>
                  <a:cubicBezTo>
                    <a:pt x="13250" y="3715"/>
                    <a:pt x="13159" y="3860"/>
                    <a:pt x="13210" y="4039"/>
                  </a:cubicBezTo>
                  <a:cubicBezTo>
                    <a:pt x="13261" y="4220"/>
                    <a:pt x="13435" y="4367"/>
                    <a:pt x="13600" y="4367"/>
                  </a:cubicBezTo>
                  <a:cubicBezTo>
                    <a:pt x="13765" y="4367"/>
                    <a:pt x="13855" y="4220"/>
                    <a:pt x="13803" y="4039"/>
                  </a:cubicBezTo>
                  <a:cubicBezTo>
                    <a:pt x="13751" y="3860"/>
                    <a:pt x="13576" y="3715"/>
                    <a:pt x="13413" y="3715"/>
                  </a:cubicBezTo>
                  <a:close/>
                  <a:moveTo>
                    <a:pt x="14126" y="3715"/>
                  </a:moveTo>
                  <a:cubicBezTo>
                    <a:pt x="13963" y="3715"/>
                    <a:pt x="13874" y="3860"/>
                    <a:pt x="13926" y="4039"/>
                  </a:cubicBezTo>
                  <a:cubicBezTo>
                    <a:pt x="13979" y="4220"/>
                    <a:pt x="14155" y="4367"/>
                    <a:pt x="14320" y="4367"/>
                  </a:cubicBezTo>
                  <a:cubicBezTo>
                    <a:pt x="14485" y="4367"/>
                    <a:pt x="14574" y="4220"/>
                    <a:pt x="14519" y="4039"/>
                  </a:cubicBezTo>
                  <a:cubicBezTo>
                    <a:pt x="14465" y="3860"/>
                    <a:pt x="14289" y="3715"/>
                    <a:pt x="14126" y="3715"/>
                  </a:cubicBezTo>
                  <a:close/>
                  <a:moveTo>
                    <a:pt x="14851" y="3715"/>
                  </a:moveTo>
                  <a:cubicBezTo>
                    <a:pt x="14688" y="3715"/>
                    <a:pt x="14600" y="3860"/>
                    <a:pt x="14655" y="4039"/>
                  </a:cubicBezTo>
                  <a:cubicBezTo>
                    <a:pt x="14709" y="4220"/>
                    <a:pt x="14888" y="4367"/>
                    <a:pt x="15052" y="4367"/>
                  </a:cubicBezTo>
                  <a:cubicBezTo>
                    <a:pt x="15217" y="4367"/>
                    <a:pt x="15304" y="4220"/>
                    <a:pt x="15248" y="4039"/>
                  </a:cubicBezTo>
                  <a:cubicBezTo>
                    <a:pt x="15192" y="3860"/>
                    <a:pt x="15014" y="3715"/>
                    <a:pt x="14851" y="3715"/>
                  </a:cubicBezTo>
                  <a:close/>
                  <a:moveTo>
                    <a:pt x="17750" y="3715"/>
                  </a:moveTo>
                  <a:cubicBezTo>
                    <a:pt x="17588" y="3715"/>
                    <a:pt x="17506" y="3860"/>
                    <a:pt x="17568" y="4039"/>
                  </a:cubicBezTo>
                  <a:cubicBezTo>
                    <a:pt x="17631" y="4220"/>
                    <a:pt x="17816" y="4367"/>
                    <a:pt x="17980" y="4367"/>
                  </a:cubicBezTo>
                  <a:cubicBezTo>
                    <a:pt x="18145" y="4367"/>
                    <a:pt x="18226" y="4220"/>
                    <a:pt x="18162" y="4039"/>
                  </a:cubicBezTo>
                  <a:cubicBezTo>
                    <a:pt x="18097" y="3860"/>
                    <a:pt x="17913" y="3715"/>
                    <a:pt x="17750" y="3715"/>
                  </a:cubicBezTo>
                  <a:close/>
                  <a:moveTo>
                    <a:pt x="3392" y="4524"/>
                  </a:moveTo>
                  <a:cubicBezTo>
                    <a:pt x="3227" y="4524"/>
                    <a:pt x="3111" y="4672"/>
                    <a:pt x="3135" y="4856"/>
                  </a:cubicBezTo>
                  <a:cubicBezTo>
                    <a:pt x="3158" y="5041"/>
                    <a:pt x="3313" y="5192"/>
                    <a:pt x="3480" y="5192"/>
                  </a:cubicBezTo>
                  <a:cubicBezTo>
                    <a:pt x="3646" y="5192"/>
                    <a:pt x="3761" y="5041"/>
                    <a:pt x="3736" y="4856"/>
                  </a:cubicBezTo>
                  <a:cubicBezTo>
                    <a:pt x="3710" y="4672"/>
                    <a:pt x="3557" y="4524"/>
                    <a:pt x="3392" y="4524"/>
                  </a:cubicBezTo>
                  <a:close/>
                  <a:moveTo>
                    <a:pt x="4127" y="4524"/>
                  </a:moveTo>
                  <a:cubicBezTo>
                    <a:pt x="3962" y="4524"/>
                    <a:pt x="3849" y="4672"/>
                    <a:pt x="3874" y="4856"/>
                  </a:cubicBezTo>
                  <a:cubicBezTo>
                    <a:pt x="3900" y="5041"/>
                    <a:pt x="4055" y="5192"/>
                    <a:pt x="4222" y="5192"/>
                  </a:cubicBezTo>
                  <a:cubicBezTo>
                    <a:pt x="4389" y="5192"/>
                    <a:pt x="4502" y="5041"/>
                    <a:pt x="4475" y="4856"/>
                  </a:cubicBezTo>
                  <a:cubicBezTo>
                    <a:pt x="4448" y="4672"/>
                    <a:pt x="4292" y="4524"/>
                    <a:pt x="4127" y="4524"/>
                  </a:cubicBezTo>
                  <a:close/>
                  <a:moveTo>
                    <a:pt x="4851" y="4524"/>
                  </a:moveTo>
                  <a:cubicBezTo>
                    <a:pt x="4686" y="4524"/>
                    <a:pt x="4575" y="4672"/>
                    <a:pt x="4602" y="4856"/>
                  </a:cubicBezTo>
                  <a:cubicBezTo>
                    <a:pt x="4630" y="5041"/>
                    <a:pt x="4787" y="5192"/>
                    <a:pt x="4954" y="5192"/>
                  </a:cubicBezTo>
                  <a:cubicBezTo>
                    <a:pt x="5121" y="5192"/>
                    <a:pt x="5232" y="5041"/>
                    <a:pt x="5202" y="4856"/>
                  </a:cubicBezTo>
                  <a:cubicBezTo>
                    <a:pt x="5173" y="4672"/>
                    <a:pt x="5016" y="4524"/>
                    <a:pt x="4851" y="4524"/>
                  </a:cubicBezTo>
                  <a:close/>
                  <a:moveTo>
                    <a:pt x="5587" y="4524"/>
                  </a:moveTo>
                  <a:cubicBezTo>
                    <a:pt x="5422" y="4524"/>
                    <a:pt x="5312" y="4672"/>
                    <a:pt x="5342" y="4856"/>
                  </a:cubicBezTo>
                  <a:cubicBezTo>
                    <a:pt x="5371" y="5041"/>
                    <a:pt x="5530" y="5192"/>
                    <a:pt x="5697" y="5192"/>
                  </a:cubicBezTo>
                  <a:cubicBezTo>
                    <a:pt x="5864" y="5192"/>
                    <a:pt x="5973" y="5041"/>
                    <a:pt x="5942" y="4856"/>
                  </a:cubicBezTo>
                  <a:cubicBezTo>
                    <a:pt x="5911" y="4672"/>
                    <a:pt x="5752" y="4524"/>
                    <a:pt x="5587" y="4524"/>
                  </a:cubicBezTo>
                  <a:close/>
                  <a:moveTo>
                    <a:pt x="6323" y="4524"/>
                  </a:moveTo>
                  <a:cubicBezTo>
                    <a:pt x="6158" y="4524"/>
                    <a:pt x="6050" y="4672"/>
                    <a:pt x="6081" y="4856"/>
                  </a:cubicBezTo>
                  <a:cubicBezTo>
                    <a:pt x="6113" y="5041"/>
                    <a:pt x="6274" y="5192"/>
                    <a:pt x="6441" y="5192"/>
                  </a:cubicBezTo>
                  <a:cubicBezTo>
                    <a:pt x="6607" y="5192"/>
                    <a:pt x="6715" y="5041"/>
                    <a:pt x="6681" y="4856"/>
                  </a:cubicBezTo>
                  <a:cubicBezTo>
                    <a:pt x="6648" y="4672"/>
                    <a:pt x="6488" y="4524"/>
                    <a:pt x="6323" y="4524"/>
                  </a:cubicBezTo>
                  <a:close/>
                  <a:moveTo>
                    <a:pt x="7047" y="4524"/>
                  </a:moveTo>
                  <a:cubicBezTo>
                    <a:pt x="6883" y="4524"/>
                    <a:pt x="6776" y="4672"/>
                    <a:pt x="6809" y="4856"/>
                  </a:cubicBezTo>
                  <a:cubicBezTo>
                    <a:pt x="6843" y="5041"/>
                    <a:pt x="7006" y="5192"/>
                    <a:pt x="7172" y="5192"/>
                  </a:cubicBezTo>
                  <a:cubicBezTo>
                    <a:pt x="7339" y="5192"/>
                    <a:pt x="7446" y="5041"/>
                    <a:pt x="7410" y="4856"/>
                  </a:cubicBezTo>
                  <a:cubicBezTo>
                    <a:pt x="7375" y="4672"/>
                    <a:pt x="7212" y="4524"/>
                    <a:pt x="7047" y="4524"/>
                  </a:cubicBezTo>
                  <a:close/>
                  <a:moveTo>
                    <a:pt x="7784" y="4524"/>
                  </a:moveTo>
                  <a:cubicBezTo>
                    <a:pt x="7618" y="4524"/>
                    <a:pt x="7513" y="4672"/>
                    <a:pt x="7549" y="4856"/>
                  </a:cubicBezTo>
                  <a:cubicBezTo>
                    <a:pt x="7585" y="5041"/>
                    <a:pt x="7749" y="5192"/>
                    <a:pt x="7916" y="5192"/>
                  </a:cubicBezTo>
                  <a:cubicBezTo>
                    <a:pt x="8083" y="5192"/>
                    <a:pt x="8187" y="5041"/>
                    <a:pt x="8149" y="4856"/>
                  </a:cubicBezTo>
                  <a:cubicBezTo>
                    <a:pt x="8112" y="4672"/>
                    <a:pt x="7948" y="4524"/>
                    <a:pt x="7784" y="4524"/>
                  </a:cubicBezTo>
                  <a:close/>
                  <a:moveTo>
                    <a:pt x="8508" y="4524"/>
                  </a:moveTo>
                  <a:cubicBezTo>
                    <a:pt x="8343" y="4524"/>
                    <a:pt x="8239" y="4672"/>
                    <a:pt x="8277" y="4856"/>
                  </a:cubicBezTo>
                  <a:cubicBezTo>
                    <a:pt x="8315" y="5041"/>
                    <a:pt x="8481" y="5192"/>
                    <a:pt x="8648" y="5192"/>
                  </a:cubicBezTo>
                  <a:cubicBezTo>
                    <a:pt x="8814" y="5192"/>
                    <a:pt x="8917" y="5041"/>
                    <a:pt x="8877" y="4856"/>
                  </a:cubicBezTo>
                  <a:cubicBezTo>
                    <a:pt x="8838" y="4672"/>
                    <a:pt x="8673" y="4524"/>
                    <a:pt x="8508" y="4524"/>
                  </a:cubicBezTo>
                  <a:close/>
                  <a:moveTo>
                    <a:pt x="9244" y="4524"/>
                  </a:moveTo>
                  <a:cubicBezTo>
                    <a:pt x="9079" y="4524"/>
                    <a:pt x="8977" y="4672"/>
                    <a:pt x="9017" y="4856"/>
                  </a:cubicBezTo>
                  <a:cubicBezTo>
                    <a:pt x="9057" y="5041"/>
                    <a:pt x="9224" y="5192"/>
                    <a:pt x="9391" y="5192"/>
                  </a:cubicBezTo>
                  <a:cubicBezTo>
                    <a:pt x="9558" y="5192"/>
                    <a:pt x="9659" y="5041"/>
                    <a:pt x="9617" y="4856"/>
                  </a:cubicBezTo>
                  <a:cubicBezTo>
                    <a:pt x="9576" y="4672"/>
                    <a:pt x="9409" y="4524"/>
                    <a:pt x="9244" y="4524"/>
                  </a:cubicBezTo>
                  <a:close/>
                  <a:moveTo>
                    <a:pt x="9980" y="4524"/>
                  </a:moveTo>
                  <a:cubicBezTo>
                    <a:pt x="9815" y="4524"/>
                    <a:pt x="9715" y="4672"/>
                    <a:pt x="9757" y="4856"/>
                  </a:cubicBezTo>
                  <a:cubicBezTo>
                    <a:pt x="9799" y="5041"/>
                    <a:pt x="9968" y="5192"/>
                    <a:pt x="10134" y="5192"/>
                  </a:cubicBezTo>
                  <a:cubicBezTo>
                    <a:pt x="10301" y="5192"/>
                    <a:pt x="10400" y="5041"/>
                    <a:pt x="10356" y="4856"/>
                  </a:cubicBezTo>
                  <a:cubicBezTo>
                    <a:pt x="10313" y="4672"/>
                    <a:pt x="10145" y="4524"/>
                    <a:pt x="9980" y="4524"/>
                  </a:cubicBezTo>
                  <a:close/>
                  <a:moveTo>
                    <a:pt x="10704" y="4524"/>
                  </a:moveTo>
                  <a:cubicBezTo>
                    <a:pt x="10539" y="4524"/>
                    <a:pt x="10441" y="4672"/>
                    <a:pt x="10485" y="4856"/>
                  </a:cubicBezTo>
                  <a:cubicBezTo>
                    <a:pt x="10529" y="5041"/>
                    <a:pt x="10699" y="5192"/>
                    <a:pt x="10866" y="5192"/>
                  </a:cubicBezTo>
                  <a:cubicBezTo>
                    <a:pt x="11033" y="5192"/>
                    <a:pt x="11131" y="5041"/>
                    <a:pt x="11085" y="4856"/>
                  </a:cubicBezTo>
                  <a:cubicBezTo>
                    <a:pt x="11040" y="4672"/>
                    <a:pt x="10869" y="4524"/>
                    <a:pt x="10704" y="4524"/>
                  </a:cubicBezTo>
                  <a:close/>
                  <a:moveTo>
                    <a:pt x="11441" y="4524"/>
                  </a:moveTo>
                  <a:cubicBezTo>
                    <a:pt x="11275" y="4524"/>
                    <a:pt x="11179" y="4672"/>
                    <a:pt x="11225" y="4856"/>
                  </a:cubicBezTo>
                  <a:cubicBezTo>
                    <a:pt x="11271" y="5041"/>
                    <a:pt x="11443" y="5192"/>
                    <a:pt x="11610" y="5192"/>
                  </a:cubicBezTo>
                  <a:cubicBezTo>
                    <a:pt x="11776" y="5192"/>
                    <a:pt x="11873" y="5041"/>
                    <a:pt x="11825" y="4856"/>
                  </a:cubicBezTo>
                  <a:cubicBezTo>
                    <a:pt x="11778" y="4672"/>
                    <a:pt x="11605" y="4524"/>
                    <a:pt x="11441" y="4524"/>
                  </a:cubicBezTo>
                  <a:close/>
                  <a:moveTo>
                    <a:pt x="12177" y="4524"/>
                  </a:moveTo>
                  <a:cubicBezTo>
                    <a:pt x="12012" y="4524"/>
                    <a:pt x="11917" y="4672"/>
                    <a:pt x="11965" y="4856"/>
                  </a:cubicBezTo>
                  <a:cubicBezTo>
                    <a:pt x="12013" y="5041"/>
                    <a:pt x="12187" y="5192"/>
                    <a:pt x="12353" y="5192"/>
                  </a:cubicBezTo>
                  <a:cubicBezTo>
                    <a:pt x="12520" y="5192"/>
                    <a:pt x="12615" y="5041"/>
                    <a:pt x="12565" y="4856"/>
                  </a:cubicBezTo>
                  <a:cubicBezTo>
                    <a:pt x="12515" y="4672"/>
                    <a:pt x="12342" y="4524"/>
                    <a:pt x="12177" y="4524"/>
                  </a:cubicBezTo>
                  <a:close/>
                  <a:moveTo>
                    <a:pt x="12902" y="4524"/>
                  </a:moveTo>
                  <a:cubicBezTo>
                    <a:pt x="12737" y="4524"/>
                    <a:pt x="12643" y="4672"/>
                    <a:pt x="12693" y="4856"/>
                  </a:cubicBezTo>
                  <a:cubicBezTo>
                    <a:pt x="12743" y="5041"/>
                    <a:pt x="12919" y="5192"/>
                    <a:pt x="13086" y="5192"/>
                  </a:cubicBezTo>
                  <a:cubicBezTo>
                    <a:pt x="13252" y="5192"/>
                    <a:pt x="13345" y="5041"/>
                    <a:pt x="13294" y="4856"/>
                  </a:cubicBezTo>
                  <a:cubicBezTo>
                    <a:pt x="13242" y="4672"/>
                    <a:pt x="13067" y="4524"/>
                    <a:pt x="12902" y="4524"/>
                  </a:cubicBezTo>
                  <a:close/>
                  <a:moveTo>
                    <a:pt x="13638" y="4524"/>
                  </a:moveTo>
                  <a:cubicBezTo>
                    <a:pt x="13473" y="4524"/>
                    <a:pt x="13381" y="4672"/>
                    <a:pt x="13433" y="4856"/>
                  </a:cubicBezTo>
                  <a:cubicBezTo>
                    <a:pt x="13485" y="5041"/>
                    <a:pt x="13662" y="5192"/>
                    <a:pt x="13829" y="5192"/>
                  </a:cubicBezTo>
                  <a:cubicBezTo>
                    <a:pt x="13996" y="5192"/>
                    <a:pt x="14087" y="5041"/>
                    <a:pt x="14033" y="4856"/>
                  </a:cubicBezTo>
                  <a:cubicBezTo>
                    <a:pt x="13980" y="4672"/>
                    <a:pt x="13803" y="4524"/>
                    <a:pt x="13638" y="4524"/>
                  </a:cubicBezTo>
                  <a:close/>
                  <a:moveTo>
                    <a:pt x="14362" y="4524"/>
                  </a:moveTo>
                  <a:cubicBezTo>
                    <a:pt x="14197" y="4524"/>
                    <a:pt x="14108" y="4672"/>
                    <a:pt x="14162" y="4856"/>
                  </a:cubicBezTo>
                  <a:cubicBezTo>
                    <a:pt x="14216" y="5041"/>
                    <a:pt x="14394" y="5192"/>
                    <a:pt x="14561" y="5192"/>
                  </a:cubicBezTo>
                  <a:cubicBezTo>
                    <a:pt x="14728" y="5192"/>
                    <a:pt x="14817" y="5041"/>
                    <a:pt x="14761" y="4856"/>
                  </a:cubicBezTo>
                  <a:cubicBezTo>
                    <a:pt x="14706" y="4672"/>
                    <a:pt x="14528" y="4524"/>
                    <a:pt x="14362" y="4524"/>
                  </a:cubicBezTo>
                  <a:close/>
                  <a:moveTo>
                    <a:pt x="15099" y="4524"/>
                  </a:moveTo>
                  <a:cubicBezTo>
                    <a:pt x="14934" y="4524"/>
                    <a:pt x="14846" y="4672"/>
                    <a:pt x="14902" y="4856"/>
                  </a:cubicBezTo>
                  <a:cubicBezTo>
                    <a:pt x="14958" y="5041"/>
                    <a:pt x="15138" y="5192"/>
                    <a:pt x="15305" y="5192"/>
                  </a:cubicBezTo>
                  <a:cubicBezTo>
                    <a:pt x="15472" y="5192"/>
                    <a:pt x="15560" y="5041"/>
                    <a:pt x="15502" y="4856"/>
                  </a:cubicBezTo>
                  <a:cubicBezTo>
                    <a:pt x="15444" y="4672"/>
                    <a:pt x="15264" y="4524"/>
                    <a:pt x="15099" y="4524"/>
                  </a:cubicBezTo>
                  <a:close/>
                  <a:moveTo>
                    <a:pt x="17297" y="4524"/>
                  </a:moveTo>
                  <a:cubicBezTo>
                    <a:pt x="17132" y="4524"/>
                    <a:pt x="17048" y="4672"/>
                    <a:pt x="17110" y="4856"/>
                  </a:cubicBezTo>
                  <a:cubicBezTo>
                    <a:pt x="17173" y="5041"/>
                    <a:pt x="17358" y="5192"/>
                    <a:pt x="17525" y="5192"/>
                  </a:cubicBezTo>
                  <a:cubicBezTo>
                    <a:pt x="17692" y="5192"/>
                    <a:pt x="17774" y="5041"/>
                    <a:pt x="17710" y="4856"/>
                  </a:cubicBezTo>
                  <a:cubicBezTo>
                    <a:pt x="17647" y="4672"/>
                    <a:pt x="17462" y="4524"/>
                    <a:pt x="17297" y="4524"/>
                  </a:cubicBezTo>
                  <a:close/>
                  <a:moveTo>
                    <a:pt x="18022" y="4524"/>
                  </a:moveTo>
                  <a:cubicBezTo>
                    <a:pt x="17857" y="4524"/>
                    <a:pt x="17775" y="4672"/>
                    <a:pt x="17839" y="4856"/>
                  </a:cubicBezTo>
                  <a:cubicBezTo>
                    <a:pt x="17903" y="5041"/>
                    <a:pt x="18091" y="5192"/>
                    <a:pt x="18257" y="5192"/>
                  </a:cubicBezTo>
                  <a:cubicBezTo>
                    <a:pt x="18424" y="5192"/>
                    <a:pt x="18505" y="5041"/>
                    <a:pt x="18439" y="4856"/>
                  </a:cubicBezTo>
                  <a:cubicBezTo>
                    <a:pt x="18373" y="4672"/>
                    <a:pt x="18187" y="4524"/>
                    <a:pt x="18022" y="4524"/>
                  </a:cubicBezTo>
                  <a:close/>
                  <a:moveTo>
                    <a:pt x="3500" y="5334"/>
                  </a:moveTo>
                  <a:cubicBezTo>
                    <a:pt x="3333" y="5334"/>
                    <a:pt x="3217" y="5485"/>
                    <a:pt x="3241" y="5674"/>
                  </a:cubicBezTo>
                  <a:cubicBezTo>
                    <a:pt x="3265" y="5864"/>
                    <a:pt x="3422" y="6018"/>
                    <a:pt x="3590" y="6018"/>
                  </a:cubicBezTo>
                  <a:cubicBezTo>
                    <a:pt x="3759" y="6018"/>
                    <a:pt x="3875" y="5864"/>
                    <a:pt x="3849" y="5674"/>
                  </a:cubicBezTo>
                  <a:cubicBezTo>
                    <a:pt x="3823" y="5485"/>
                    <a:pt x="3667" y="5334"/>
                    <a:pt x="3500" y="5334"/>
                  </a:cubicBezTo>
                  <a:close/>
                  <a:moveTo>
                    <a:pt x="4235" y="5334"/>
                  </a:moveTo>
                  <a:cubicBezTo>
                    <a:pt x="4068" y="5334"/>
                    <a:pt x="3954" y="5485"/>
                    <a:pt x="3980" y="5674"/>
                  </a:cubicBezTo>
                  <a:cubicBezTo>
                    <a:pt x="4006" y="5864"/>
                    <a:pt x="4164" y="6018"/>
                    <a:pt x="4333" y="6018"/>
                  </a:cubicBezTo>
                  <a:cubicBezTo>
                    <a:pt x="4502" y="6018"/>
                    <a:pt x="4616" y="5864"/>
                    <a:pt x="4588" y="5674"/>
                  </a:cubicBezTo>
                  <a:cubicBezTo>
                    <a:pt x="4560" y="5485"/>
                    <a:pt x="4402" y="5334"/>
                    <a:pt x="4235" y="5334"/>
                  </a:cubicBezTo>
                  <a:close/>
                  <a:moveTo>
                    <a:pt x="4983" y="5334"/>
                  </a:moveTo>
                  <a:cubicBezTo>
                    <a:pt x="4815" y="5334"/>
                    <a:pt x="4703" y="5485"/>
                    <a:pt x="4731" y="5674"/>
                  </a:cubicBezTo>
                  <a:cubicBezTo>
                    <a:pt x="4760" y="5864"/>
                    <a:pt x="4919" y="6018"/>
                    <a:pt x="5088" y="6018"/>
                  </a:cubicBezTo>
                  <a:cubicBezTo>
                    <a:pt x="5257" y="6018"/>
                    <a:pt x="5369" y="5864"/>
                    <a:pt x="5339" y="5674"/>
                  </a:cubicBezTo>
                  <a:cubicBezTo>
                    <a:pt x="5309" y="5485"/>
                    <a:pt x="5150" y="5334"/>
                    <a:pt x="4983" y="5334"/>
                  </a:cubicBezTo>
                  <a:close/>
                  <a:moveTo>
                    <a:pt x="5719" y="5334"/>
                  </a:moveTo>
                  <a:cubicBezTo>
                    <a:pt x="5552" y="5334"/>
                    <a:pt x="5441" y="5485"/>
                    <a:pt x="5471" y="5674"/>
                  </a:cubicBezTo>
                  <a:cubicBezTo>
                    <a:pt x="5502" y="5864"/>
                    <a:pt x="5663" y="6018"/>
                    <a:pt x="5832" y="6018"/>
                  </a:cubicBezTo>
                  <a:cubicBezTo>
                    <a:pt x="6000" y="6018"/>
                    <a:pt x="6111" y="5864"/>
                    <a:pt x="6079" y="5674"/>
                  </a:cubicBezTo>
                  <a:cubicBezTo>
                    <a:pt x="6047" y="5485"/>
                    <a:pt x="5886" y="5334"/>
                    <a:pt x="5719" y="5334"/>
                  </a:cubicBezTo>
                  <a:close/>
                  <a:moveTo>
                    <a:pt x="6467" y="5334"/>
                  </a:moveTo>
                  <a:cubicBezTo>
                    <a:pt x="6299" y="5334"/>
                    <a:pt x="6190" y="5485"/>
                    <a:pt x="6223" y="5674"/>
                  </a:cubicBezTo>
                  <a:cubicBezTo>
                    <a:pt x="6255" y="5864"/>
                    <a:pt x="6418" y="6018"/>
                    <a:pt x="6587" y="6018"/>
                  </a:cubicBezTo>
                  <a:cubicBezTo>
                    <a:pt x="6755" y="6018"/>
                    <a:pt x="6865" y="5864"/>
                    <a:pt x="6830" y="5674"/>
                  </a:cubicBezTo>
                  <a:cubicBezTo>
                    <a:pt x="6796" y="5485"/>
                    <a:pt x="6633" y="5334"/>
                    <a:pt x="6467" y="5334"/>
                  </a:cubicBezTo>
                  <a:close/>
                  <a:moveTo>
                    <a:pt x="7202" y="5334"/>
                  </a:moveTo>
                  <a:cubicBezTo>
                    <a:pt x="7036" y="5334"/>
                    <a:pt x="6927" y="5485"/>
                    <a:pt x="6962" y="5674"/>
                  </a:cubicBezTo>
                  <a:cubicBezTo>
                    <a:pt x="6997" y="5864"/>
                    <a:pt x="7162" y="6018"/>
                    <a:pt x="7330" y="6018"/>
                  </a:cubicBezTo>
                  <a:cubicBezTo>
                    <a:pt x="7499" y="6018"/>
                    <a:pt x="7606" y="5864"/>
                    <a:pt x="7570" y="5674"/>
                  </a:cubicBezTo>
                  <a:cubicBezTo>
                    <a:pt x="7534" y="5485"/>
                    <a:pt x="7370" y="5334"/>
                    <a:pt x="7202" y="5334"/>
                  </a:cubicBezTo>
                  <a:close/>
                  <a:moveTo>
                    <a:pt x="7938" y="5334"/>
                  </a:moveTo>
                  <a:cubicBezTo>
                    <a:pt x="7771" y="5334"/>
                    <a:pt x="7665" y="5485"/>
                    <a:pt x="7702" y="5674"/>
                  </a:cubicBezTo>
                  <a:cubicBezTo>
                    <a:pt x="7738" y="5864"/>
                    <a:pt x="7905" y="6018"/>
                    <a:pt x="8074" y="6018"/>
                  </a:cubicBezTo>
                  <a:cubicBezTo>
                    <a:pt x="8243" y="6018"/>
                    <a:pt x="8348" y="5864"/>
                    <a:pt x="8309" y="5674"/>
                  </a:cubicBezTo>
                  <a:cubicBezTo>
                    <a:pt x="8271" y="5485"/>
                    <a:pt x="8105" y="5334"/>
                    <a:pt x="7938" y="5334"/>
                  </a:cubicBezTo>
                  <a:close/>
                  <a:moveTo>
                    <a:pt x="8686" y="5334"/>
                  </a:moveTo>
                  <a:cubicBezTo>
                    <a:pt x="8520" y="5334"/>
                    <a:pt x="8415" y="5485"/>
                    <a:pt x="8453" y="5674"/>
                  </a:cubicBezTo>
                  <a:cubicBezTo>
                    <a:pt x="8492" y="5864"/>
                    <a:pt x="8661" y="6018"/>
                    <a:pt x="8829" y="6018"/>
                  </a:cubicBezTo>
                  <a:cubicBezTo>
                    <a:pt x="8998" y="6018"/>
                    <a:pt x="9101" y="5864"/>
                    <a:pt x="9061" y="5674"/>
                  </a:cubicBezTo>
                  <a:cubicBezTo>
                    <a:pt x="9021" y="5485"/>
                    <a:pt x="8853" y="5334"/>
                    <a:pt x="8686" y="5334"/>
                  </a:cubicBezTo>
                  <a:close/>
                  <a:moveTo>
                    <a:pt x="9422" y="5334"/>
                  </a:moveTo>
                  <a:cubicBezTo>
                    <a:pt x="9255" y="5334"/>
                    <a:pt x="9152" y="5485"/>
                    <a:pt x="9193" y="5674"/>
                  </a:cubicBezTo>
                  <a:cubicBezTo>
                    <a:pt x="9234" y="5864"/>
                    <a:pt x="9404" y="6018"/>
                    <a:pt x="9573" y="6018"/>
                  </a:cubicBezTo>
                  <a:cubicBezTo>
                    <a:pt x="9742" y="6018"/>
                    <a:pt x="9843" y="5864"/>
                    <a:pt x="9801" y="5674"/>
                  </a:cubicBezTo>
                  <a:cubicBezTo>
                    <a:pt x="9758" y="5485"/>
                    <a:pt x="9589" y="5334"/>
                    <a:pt x="9422" y="5334"/>
                  </a:cubicBezTo>
                  <a:close/>
                  <a:moveTo>
                    <a:pt x="10169" y="5334"/>
                  </a:moveTo>
                  <a:cubicBezTo>
                    <a:pt x="10003" y="5334"/>
                    <a:pt x="9902" y="5485"/>
                    <a:pt x="9945" y="5674"/>
                  </a:cubicBezTo>
                  <a:cubicBezTo>
                    <a:pt x="9988" y="5864"/>
                    <a:pt x="10160" y="6018"/>
                    <a:pt x="10328" y="6018"/>
                  </a:cubicBezTo>
                  <a:cubicBezTo>
                    <a:pt x="10497" y="6018"/>
                    <a:pt x="10597" y="5864"/>
                    <a:pt x="10552" y="5674"/>
                  </a:cubicBezTo>
                  <a:cubicBezTo>
                    <a:pt x="10508" y="5485"/>
                    <a:pt x="10337" y="5334"/>
                    <a:pt x="10169" y="5334"/>
                  </a:cubicBezTo>
                  <a:close/>
                  <a:moveTo>
                    <a:pt x="10906" y="5334"/>
                  </a:moveTo>
                  <a:cubicBezTo>
                    <a:pt x="10739" y="5334"/>
                    <a:pt x="10640" y="5485"/>
                    <a:pt x="10684" y="5674"/>
                  </a:cubicBezTo>
                  <a:cubicBezTo>
                    <a:pt x="10730" y="5864"/>
                    <a:pt x="10903" y="6018"/>
                    <a:pt x="11072" y="6018"/>
                  </a:cubicBezTo>
                  <a:cubicBezTo>
                    <a:pt x="11241" y="6018"/>
                    <a:pt x="11339" y="5864"/>
                    <a:pt x="11292" y="5674"/>
                  </a:cubicBezTo>
                  <a:cubicBezTo>
                    <a:pt x="11246" y="5485"/>
                    <a:pt x="11073" y="5334"/>
                    <a:pt x="10906" y="5334"/>
                  </a:cubicBezTo>
                  <a:close/>
                  <a:moveTo>
                    <a:pt x="11642" y="5334"/>
                  </a:moveTo>
                  <a:cubicBezTo>
                    <a:pt x="11475" y="5334"/>
                    <a:pt x="11378" y="5485"/>
                    <a:pt x="11425" y="5674"/>
                  </a:cubicBezTo>
                  <a:cubicBezTo>
                    <a:pt x="11472" y="5864"/>
                    <a:pt x="11646" y="6018"/>
                    <a:pt x="11816" y="6018"/>
                  </a:cubicBezTo>
                  <a:cubicBezTo>
                    <a:pt x="11984" y="6018"/>
                    <a:pt x="12081" y="5864"/>
                    <a:pt x="12032" y="5674"/>
                  </a:cubicBezTo>
                  <a:cubicBezTo>
                    <a:pt x="11984" y="5485"/>
                    <a:pt x="11809" y="5334"/>
                    <a:pt x="11642" y="5334"/>
                  </a:cubicBezTo>
                  <a:close/>
                  <a:moveTo>
                    <a:pt x="12390" y="5334"/>
                  </a:moveTo>
                  <a:cubicBezTo>
                    <a:pt x="12223" y="5334"/>
                    <a:pt x="12127" y="5485"/>
                    <a:pt x="12176" y="5674"/>
                  </a:cubicBezTo>
                  <a:cubicBezTo>
                    <a:pt x="12225" y="5864"/>
                    <a:pt x="12402" y="6018"/>
                    <a:pt x="12571" y="6018"/>
                  </a:cubicBezTo>
                  <a:cubicBezTo>
                    <a:pt x="12739" y="6018"/>
                    <a:pt x="12835" y="5864"/>
                    <a:pt x="12784" y="5674"/>
                  </a:cubicBezTo>
                  <a:cubicBezTo>
                    <a:pt x="12733" y="5485"/>
                    <a:pt x="12557" y="5334"/>
                    <a:pt x="12390" y="5334"/>
                  </a:cubicBezTo>
                  <a:close/>
                  <a:moveTo>
                    <a:pt x="13126" y="5334"/>
                  </a:moveTo>
                  <a:cubicBezTo>
                    <a:pt x="12959" y="5334"/>
                    <a:pt x="12865" y="5485"/>
                    <a:pt x="12916" y="5674"/>
                  </a:cubicBezTo>
                  <a:cubicBezTo>
                    <a:pt x="12968" y="5864"/>
                    <a:pt x="13146" y="6018"/>
                    <a:pt x="13315" y="6018"/>
                  </a:cubicBezTo>
                  <a:cubicBezTo>
                    <a:pt x="13483" y="6018"/>
                    <a:pt x="13577" y="5864"/>
                    <a:pt x="13524" y="5674"/>
                  </a:cubicBezTo>
                  <a:cubicBezTo>
                    <a:pt x="13471" y="5485"/>
                    <a:pt x="13293" y="5334"/>
                    <a:pt x="13126" y="5334"/>
                  </a:cubicBezTo>
                  <a:close/>
                  <a:moveTo>
                    <a:pt x="13874" y="5334"/>
                  </a:moveTo>
                  <a:cubicBezTo>
                    <a:pt x="13707" y="5334"/>
                    <a:pt x="13615" y="5485"/>
                    <a:pt x="13668" y="5674"/>
                  </a:cubicBezTo>
                  <a:cubicBezTo>
                    <a:pt x="13721" y="5864"/>
                    <a:pt x="13902" y="6018"/>
                    <a:pt x="14070" y="6018"/>
                  </a:cubicBezTo>
                  <a:cubicBezTo>
                    <a:pt x="14239" y="6018"/>
                    <a:pt x="14331" y="5864"/>
                    <a:pt x="14276" y="5674"/>
                  </a:cubicBezTo>
                  <a:cubicBezTo>
                    <a:pt x="14221" y="5485"/>
                    <a:pt x="14042" y="5334"/>
                    <a:pt x="13874" y="5334"/>
                  </a:cubicBezTo>
                  <a:close/>
                  <a:moveTo>
                    <a:pt x="14611" y="5334"/>
                  </a:moveTo>
                  <a:cubicBezTo>
                    <a:pt x="14443" y="5334"/>
                    <a:pt x="14353" y="5485"/>
                    <a:pt x="14408" y="5674"/>
                  </a:cubicBezTo>
                  <a:cubicBezTo>
                    <a:pt x="14464" y="5864"/>
                    <a:pt x="14645" y="6018"/>
                    <a:pt x="14814" y="6018"/>
                  </a:cubicBezTo>
                  <a:cubicBezTo>
                    <a:pt x="14983" y="6018"/>
                    <a:pt x="15073" y="5864"/>
                    <a:pt x="15016" y="5674"/>
                  </a:cubicBezTo>
                  <a:cubicBezTo>
                    <a:pt x="14959" y="5485"/>
                    <a:pt x="14778" y="5334"/>
                    <a:pt x="14611" y="5334"/>
                  </a:cubicBezTo>
                  <a:close/>
                  <a:moveTo>
                    <a:pt x="15347" y="5334"/>
                  </a:moveTo>
                  <a:cubicBezTo>
                    <a:pt x="15180" y="5334"/>
                    <a:pt x="15091" y="5485"/>
                    <a:pt x="15148" y="5674"/>
                  </a:cubicBezTo>
                  <a:cubicBezTo>
                    <a:pt x="15206" y="5864"/>
                    <a:pt x="15390" y="6018"/>
                    <a:pt x="15558" y="6018"/>
                  </a:cubicBezTo>
                  <a:cubicBezTo>
                    <a:pt x="15728" y="6018"/>
                    <a:pt x="15816" y="5864"/>
                    <a:pt x="15756" y="5674"/>
                  </a:cubicBezTo>
                  <a:cubicBezTo>
                    <a:pt x="15697" y="5485"/>
                    <a:pt x="15515" y="5334"/>
                    <a:pt x="15347" y="5334"/>
                  </a:cubicBezTo>
                  <a:close/>
                  <a:moveTo>
                    <a:pt x="2860" y="6184"/>
                  </a:moveTo>
                  <a:cubicBezTo>
                    <a:pt x="2691" y="6184"/>
                    <a:pt x="2573" y="6340"/>
                    <a:pt x="2595" y="6533"/>
                  </a:cubicBezTo>
                  <a:cubicBezTo>
                    <a:pt x="2618" y="6728"/>
                    <a:pt x="2774" y="6886"/>
                    <a:pt x="2945" y="6886"/>
                  </a:cubicBezTo>
                  <a:cubicBezTo>
                    <a:pt x="3116" y="6886"/>
                    <a:pt x="3235" y="6728"/>
                    <a:pt x="3210" y="6533"/>
                  </a:cubicBezTo>
                  <a:cubicBezTo>
                    <a:pt x="3186" y="6340"/>
                    <a:pt x="3029" y="6184"/>
                    <a:pt x="2860" y="6184"/>
                  </a:cubicBezTo>
                  <a:close/>
                  <a:moveTo>
                    <a:pt x="3608" y="6184"/>
                  </a:moveTo>
                  <a:cubicBezTo>
                    <a:pt x="3439" y="6184"/>
                    <a:pt x="3322" y="6340"/>
                    <a:pt x="3346" y="6533"/>
                  </a:cubicBezTo>
                  <a:cubicBezTo>
                    <a:pt x="3371" y="6728"/>
                    <a:pt x="3530" y="6886"/>
                    <a:pt x="3701" y="6886"/>
                  </a:cubicBezTo>
                  <a:cubicBezTo>
                    <a:pt x="3871" y="6886"/>
                    <a:pt x="3988" y="6728"/>
                    <a:pt x="3962" y="6533"/>
                  </a:cubicBezTo>
                  <a:cubicBezTo>
                    <a:pt x="3936" y="6340"/>
                    <a:pt x="3777" y="6184"/>
                    <a:pt x="3608" y="6184"/>
                  </a:cubicBezTo>
                  <a:close/>
                  <a:moveTo>
                    <a:pt x="4355" y="6184"/>
                  </a:moveTo>
                  <a:cubicBezTo>
                    <a:pt x="4186" y="6184"/>
                    <a:pt x="4071" y="6340"/>
                    <a:pt x="4098" y="6533"/>
                  </a:cubicBezTo>
                  <a:cubicBezTo>
                    <a:pt x="4125" y="6728"/>
                    <a:pt x="4285" y="6886"/>
                    <a:pt x="4456" y="6886"/>
                  </a:cubicBezTo>
                  <a:cubicBezTo>
                    <a:pt x="4626" y="6886"/>
                    <a:pt x="4741" y="6728"/>
                    <a:pt x="4713" y="6533"/>
                  </a:cubicBezTo>
                  <a:cubicBezTo>
                    <a:pt x="4684" y="6340"/>
                    <a:pt x="4524" y="6184"/>
                    <a:pt x="4355" y="6184"/>
                  </a:cubicBezTo>
                  <a:close/>
                  <a:moveTo>
                    <a:pt x="5115" y="6184"/>
                  </a:moveTo>
                  <a:cubicBezTo>
                    <a:pt x="4945" y="6184"/>
                    <a:pt x="4832" y="6340"/>
                    <a:pt x="4860" y="6533"/>
                  </a:cubicBezTo>
                  <a:cubicBezTo>
                    <a:pt x="4890" y="6728"/>
                    <a:pt x="5051" y="6886"/>
                    <a:pt x="5223" y="6886"/>
                  </a:cubicBezTo>
                  <a:cubicBezTo>
                    <a:pt x="5393" y="6886"/>
                    <a:pt x="5507" y="6728"/>
                    <a:pt x="5476" y="6533"/>
                  </a:cubicBezTo>
                  <a:cubicBezTo>
                    <a:pt x="5445" y="6340"/>
                    <a:pt x="5284" y="6184"/>
                    <a:pt x="5115" y="6184"/>
                  </a:cubicBezTo>
                  <a:close/>
                  <a:moveTo>
                    <a:pt x="5862" y="6184"/>
                  </a:moveTo>
                  <a:cubicBezTo>
                    <a:pt x="5693" y="6184"/>
                    <a:pt x="5581" y="6340"/>
                    <a:pt x="5612" y="6533"/>
                  </a:cubicBezTo>
                  <a:cubicBezTo>
                    <a:pt x="5643" y="6728"/>
                    <a:pt x="5807" y="6886"/>
                    <a:pt x="5978" y="6886"/>
                  </a:cubicBezTo>
                  <a:cubicBezTo>
                    <a:pt x="6149" y="6886"/>
                    <a:pt x="6260" y="6728"/>
                    <a:pt x="6227" y="6533"/>
                  </a:cubicBezTo>
                  <a:cubicBezTo>
                    <a:pt x="6195" y="6340"/>
                    <a:pt x="6031" y="6184"/>
                    <a:pt x="5862" y="6184"/>
                  </a:cubicBezTo>
                  <a:close/>
                  <a:moveTo>
                    <a:pt x="6610" y="6184"/>
                  </a:moveTo>
                  <a:cubicBezTo>
                    <a:pt x="6441" y="6184"/>
                    <a:pt x="6330" y="6340"/>
                    <a:pt x="6363" y="6533"/>
                  </a:cubicBezTo>
                  <a:cubicBezTo>
                    <a:pt x="6397" y="6728"/>
                    <a:pt x="6562" y="6886"/>
                    <a:pt x="6734" y="6886"/>
                  </a:cubicBezTo>
                  <a:cubicBezTo>
                    <a:pt x="6904" y="6886"/>
                    <a:pt x="7014" y="6728"/>
                    <a:pt x="6979" y="6533"/>
                  </a:cubicBezTo>
                  <a:cubicBezTo>
                    <a:pt x="6944" y="6340"/>
                    <a:pt x="6779" y="6184"/>
                    <a:pt x="6610" y="6184"/>
                  </a:cubicBezTo>
                  <a:close/>
                  <a:moveTo>
                    <a:pt x="7357" y="6184"/>
                  </a:moveTo>
                  <a:cubicBezTo>
                    <a:pt x="7189" y="6184"/>
                    <a:pt x="7079" y="6340"/>
                    <a:pt x="7115" y="6533"/>
                  </a:cubicBezTo>
                  <a:cubicBezTo>
                    <a:pt x="7150" y="6728"/>
                    <a:pt x="7318" y="6886"/>
                    <a:pt x="7489" y="6886"/>
                  </a:cubicBezTo>
                  <a:cubicBezTo>
                    <a:pt x="7660" y="6886"/>
                    <a:pt x="7768" y="6728"/>
                    <a:pt x="7731" y="6533"/>
                  </a:cubicBezTo>
                  <a:cubicBezTo>
                    <a:pt x="7693" y="6340"/>
                    <a:pt x="7527" y="6184"/>
                    <a:pt x="7357" y="6184"/>
                  </a:cubicBezTo>
                  <a:close/>
                  <a:moveTo>
                    <a:pt x="8105" y="6184"/>
                  </a:moveTo>
                  <a:cubicBezTo>
                    <a:pt x="7936" y="6184"/>
                    <a:pt x="7829" y="6340"/>
                    <a:pt x="7866" y="6533"/>
                  </a:cubicBezTo>
                  <a:cubicBezTo>
                    <a:pt x="7904" y="6728"/>
                    <a:pt x="8073" y="6886"/>
                    <a:pt x="8244" y="6886"/>
                  </a:cubicBezTo>
                  <a:cubicBezTo>
                    <a:pt x="8415" y="6886"/>
                    <a:pt x="8521" y="6728"/>
                    <a:pt x="8482" y="6533"/>
                  </a:cubicBezTo>
                  <a:cubicBezTo>
                    <a:pt x="8442" y="6340"/>
                    <a:pt x="8274" y="6184"/>
                    <a:pt x="8105" y="6184"/>
                  </a:cubicBezTo>
                  <a:close/>
                  <a:moveTo>
                    <a:pt x="8864" y="6184"/>
                  </a:moveTo>
                  <a:cubicBezTo>
                    <a:pt x="8696" y="6184"/>
                    <a:pt x="8590" y="6340"/>
                    <a:pt x="8630" y="6533"/>
                  </a:cubicBezTo>
                  <a:cubicBezTo>
                    <a:pt x="8669" y="6728"/>
                    <a:pt x="8841" y="6886"/>
                    <a:pt x="9011" y="6886"/>
                  </a:cubicBezTo>
                  <a:cubicBezTo>
                    <a:pt x="9182" y="6886"/>
                    <a:pt x="9287" y="6728"/>
                    <a:pt x="9245" y="6533"/>
                  </a:cubicBezTo>
                  <a:cubicBezTo>
                    <a:pt x="9204" y="6340"/>
                    <a:pt x="9034" y="6184"/>
                    <a:pt x="8864" y="6184"/>
                  </a:cubicBezTo>
                  <a:close/>
                  <a:moveTo>
                    <a:pt x="9612" y="6184"/>
                  </a:moveTo>
                  <a:cubicBezTo>
                    <a:pt x="9443" y="6184"/>
                    <a:pt x="9339" y="6340"/>
                    <a:pt x="9381" y="6533"/>
                  </a:cubicBezTo>
                  <a:cubicBezTo>
                    <a:pt x="9423" y="6728"/>
                    <a:pt x="9595" y="6886"/>
                    <a:pt x="9766" y="6886"/>
                  </a:cubicBezTo>
                  <a:cubicBezTo>
                    <a:pt x="9937" y="6886"/>
                    <a:pt x="10040" y="6728"/>
                    <a:pt x="9996" y="6533"/>
                  </a:cubicBezTo>
                  <a:cubicBezTo>
                    <a:pt x="9953" y="6340"/>
                    <a:pt x="9781" y="6184"/>
                    <a:pt x="9612" y="6184"/>
                  </a:cubicBezTo>
                  <a:close/>
                  <a:moveTo>
                    <a:pt x="10359" y="6184"/>
                  </a:moveTo>
                  <a:cubicBezTo>
                    <a:pt x="10191" y="6184"/>
                    <a:pt x="10089" y="6340"/>
                    <a:pt x="10133" y="6533"/>
                  </a:cubicBezTo>
                  <a:cubicBezTo>
                    <a:pt x="10177" y="6728"/>
                    <a:pt x="10351" y="6886"/>
                    <a:pt x="10522" y="6886"/>
                  </a:cubicBezTo>
                  <a:cubicBezTo>
                    <a:pt x="10693" y="6886"/>
                    <a:pt x="10794" y="6728"/>
                    <a:pt x="10748" y="6533"/>
                  </a:cubicBezTo>
                  <a:cubicBezTo>
                    <a:pt x="10702" y="6340"/>
                    <a:pt x="10529" y="6184"/>
                    <a:pt x="10359" y="6184"/>
                  </a:cubicBezTo>
                  <a:close/>
                  <a:moveTo>
                    <a:pt x="11107" y="6184"/>
                  </a:moveTo>
                  <a:cubicBezTo>
                    <a:pt x="10938" y="6184"/>
                    <a:pt x="10838" y="6340"/>
                    <a:pt x="10884" y="6533"/>
                  </a:cubicBezTo>
                  <a:cubicBezTo>
                    <a:pt x="10931" y="6728"/>
                    <a:pt x="11107" y="6886"/>
                    <a:pt x="11278" y="6886"/>
                  </a:cubicBezTo>
                  <a:cubicBezTo>
                    <a:pt x="11448" y="6886"/>
                    <a:pt x="11548" y="6728"/>
                    <a:pt x="11500" y="6533"/>
                  </a:cubicBezTo>
                  <a:cubicBezTo>
                    <a:pt x="11452" y="6340"/>
                    <a:pt x="11277" y="6184"/>
                    <a:pt x="11107" y="6184"/>
                  </a:cubicBezTo>
                  <a:close/>
                  <a:moveTo>
                    <a:pt x="11856" y="6184"/>
                  </a:moveTo>
                  <a:cubicBezTo>
                    <a:pt x="11686" y="6184"/>
                    <a:pt x="11588" y="6340"/>
                    <a:pt x="11636" y="6533"/>
                  </a:cubicBezTo>
                  <a:cubicBezTo>
                    <a:pt x="11685" y="6728"/>
                    <a:pt x="11862" y="6886"/>
                    <a:pt x="12033" y="6886"/>
                  </a:cubicBezTo>
                  <a:cubicBezTo>
                    <a:pt x="12204" y="6886"/>
                    <a:pt x="12302" y="6728"/>
                    <a:pt x="12251" y="6533"/>
                  </a:cubicBezTo>
                  <a:cubicBezTo>
                    <a:pt x="12201" y="6340"/>
                    <a:pt x="12024" y="6184"/>
                    <a:pt x="11856" y="6184"/>
                  </a:cubicBezTo>
                  <a:close/>
                  <a:moveTo>
                    <a:pt x="12615" y="6184"/>
                  </a:moveTo>
                  <a:cubicBezTo>
                    <a:pt x="12446" y="6184"/>
                    <a:pt x="12349" y="6340"/>
                    <a:pt x="12400" y="6533"/>
                  </a:cubicBezTo>
                  <a:cubicBezTo>
                    <a:pt x="12450" y="6728"/>
                    <a:pt x="12630" y="6886"/>
                    <a:pt x="12801" y="6886"/>
                  </a:cubicBezTo>
                  <a:cubicBezTo>
                    <a:pt x="12971" y="6886"/>
                    <a:pt x="13067" y="6728"/>
                    <a:pt x="13015" y="6533"/>
                  </a:cubicBezTo>
                  <a:cubicBezTo>
                    <a:pt x="12963" y="6340"/>
                    <a:pt x="12784" y="6184"/>
                    <a:pt x="12615" y="6184"/>
                  </a:cubicBezTo>
                  <a:close/>
                  <a:moveTo>
                    <a:pt x="13363" y="6184"/>
                  </a:moveTo>
                  <a:cubicBezTo>
                    <a:pt x="13194" y="6184"/>
                    <a:pt x="13099" y="6340"/>
                    <a:pt x="13151" y="6533"/>
                  </a:cubicBezTo>
                  <a:cubicBezTo>
                    <a:pt x="13204" y="6728"/>
                    <a:pt x="13385" y="6886"/>
                    <a:pt x="13556" y="6886"/>
                  </a:cubicBezTo>
                  <a:cubicBezTo>
                    <a:pt x="13727" y="6886"/>
                    <a:pt x="13821" y="6728"/>
                    <a:pt x="13767" y="6533"/>
                  </a:cubicBezTo>
                  <a:cubicBezTo>
                    <a:pt x="13713" y="6340"/>
                    <a:pt x="13532" y="6184"/>
                    <a:pt x="13363" y="6184"/>
                  </a:cubicBezTo>
                  <a:close/>
                  <a:moveTo>
                    <a:pt x="14111" y="6184"/>
                  </a:moveTo>
                  <a:cubicBezTo>
                    <a:pt x="13942" y="6184"/>
                    <a:pt x="13849" y="6340"/>
                    <a:pt x="13903" y="6533"/>
                  </a:cubicBezTo>
                  <a:cubicBezTo>
                    <a:pt x="13958" y="6728"/>
                    <a:pt x="14141" y="6886"/>
                    <a:pt x="14311" y="6886"/>
                  </a:cubicBezTo>
                  <a:cubicBezTo>
                    <a:pt x="14483" y="6886"/>
                    <a:pt x="14575" y="6728"/>
                    <a:pt x="14519" y="6533"/>
                  </a:cubicBezTo>
                  <a:cubicBezTo>
                    <a:pt x="14463" y="6340"/>
                    <a:pt x="14280" y="6184"/>
                    <a:pt x="14111" y="6184"/>
                  </a:cubicBezTo>
                  <a:close/>
                  <a:moveTo>
                    <a:pt x="14859" y="6184"/>
                  </a:moveTo>
                  <a:cubicBezTo>
                    <a:pt x="14689" y="6184"/>
                    <a:pt x="14599" y="6340"/>
                    <a:pt x="14655" y="6533"/>
                  </a:cubicBezTo>
                  <a:cubicBezTo>
                    <a:pt x="14712" y="6728"/>
                    <a:pt x="14896" y="6886"/>
                    <a:pt x="15068" y="6886"/>
                  </a:cubicBezTo>
                  <a:cubicBezTo>
                    <a:pt x="15239" y="6886"/>
                    <a:pt x="15329" y="6728"/>
                    <a:pt x="15270" y="6533"/>
                  </a:cubicBezTo>
                  <a:cubicBezTo>
                    <a:pt x="15212" y="6340"/>
                    <a:pt x="15028" y="6184"/>
                    <a:pt x="14859" y="6184"/>
                  </a:cubicBezTo>
                  <a:close/>
                  <a:moveTo>
                    <a:pt x="15607" y="6184"/>
                  </a:moveTo>
                  <a:cubicBezTo>
                    <a:pt x="15438" y="6184"/>
                    <a:pt x="15348" y="6340"/>
                    <a:pt x="15407" y="6533"/>
                  </a:cubicBezTo>
                  <a:cubicBezTo>
                    <a:pt x="15466" y="6728"/>
                    <a:pt x="15653" y="6886"/>
                    <a:pt x="15823" y="6886"/>
                  </a:cubicBezTo>
                  <a:cubicBezTo>
                    <a:pt x="15995" y="6886"/>
                    <a:pt x="16084" y="6728"/>
                    <a:pt x="16023" y="6533"/>
                  </a:cubicBezTo>
                  <a:cubicBezTo>
                    <a:pt x="15962" y="6340"/>
                    <a:pt x="15777" y="6184"/>
                    <a:pt x="15607" y="6184"/>
                  </a:cubicBezTo>
                  <a:close/>
                  <a:moveTo>
                    <a:pt x="2957" y="7035"/>
                  </a:moveTo>
                  <a:cubicBezTo>
                    <a:pt x="2786" y="7035"/>
                    <a:pt x="2666" y="7195"/>
                    <a:pt x="2689" y="7393"/>
                  </a:cubicBezTo>
                  <a:cubicBezTo>
                    <a:pt x="2712" y="7593"/>
                    <a:pt x="2871" y="7754"/>
                    <a:pt x="3044" y="7754"/>
                  </a:cubicBezTo>
                  <a:cubicBezTo>
                    <a:pt x="3217" y="7754"/>
                    <a:pt x="3337" y="7593"/>
                    <a:pt x="3312" y="7393"/>
                  </a:cubicBezTo>
                  <a:cubicBezTo>
                    <a:pt x="3287" y="7195"/>
                    <a:pt x="3128" y="7035"/>
                    <a:pt x="2957" y="7035"/>
                  </a:cubicBezTo>
                  <a:close/>
                  <a:moveTo>
                    <a:pt x="3717" y="7035"/>
                  </a:moveTo>
                  <a:cubicBezTo>
                    <a:pt x="3545" y="7035"/>
                    <a:pt x="3427" y="7195"/>
                    <a:pt x="3452" y="7393"/>
                  </a:cubicBezTo>
                  <a:cubicBezTo>
                    <a:pt x="3477" y="7593"/>
                    <a:pt x="3639" y="7754"/>
                    <a:pt x="3812" y="7754"/>
                  </a:cubicBezTo>
                  <a:cubicBezTo>
                    <a:pt x="3985" y="7754"/>
                    <a:pt x="4103" y="7593"/>
                    <a:pt x="4075" y="7393"/>
                  </a:cubicBezTo>
                  <a:cubicBezTo>
                    <a:pt x="4048" y="7195"/>
                    <a:pt x="3888" y="7035"/>
                    <a:pt x="3717" y="7035"/>
                  </a:cubicBezTo>
                  <a:close/>
                  <a:moveTo>
                    <a:pt x="4487" y="7035"/>
                  </a:moveTo>
                  <a:cubicBezTo>
                    <a:pt x="4315" y="7035"/>
                    <a:pt x="4199" y="7195"/>
                    <a:pt x="4227" y="7393"/>
                  </a:cubicBezTo>
                  <a:cubicBezTo>
                    <a:pt x="4254" y="7593"/>
                    <a:pt x="4417" y="7754"/>
                    <a:pt x="4590" y="7754"/>
                  </a:cubicBezTo>
                  <a:cubicBezTo>
                    <a:pt x="4763" y="7754"/>
                    <a:pt x="4879" y="7593"/>
                    <a:pt x="4850" y="7393"/>
                  </a:cubicBezTo>
                  <a:cubicBezTo>
                    <a:pt x="4821" y="7195"/>
                    <a:pt x="4658" y="7035"/>
                    <a:pt x="4487" y="7035"/>
                  </a:cubicBezTo>
                  <a:close/>
                  <a:moveTo>
                    <a:pt x="5246" y="7035"/>
                  </a:moveTo>
                  <a:cubicBezTo>
                    <a:pt x="5075" y="7035"/>
                    <a:pt x="4960" y="7195"/>
                    <a:pt x="4990" y="7393"/>
                  </a:cubicBezTo>
                  <a:cubicBezTo>
                    <a:pt x="5020" y="7593"/>
                    <a:pt x="5184" y="7754"/>
                    <a:pt x="5357" y="7754"/>
                  </a:cubicBezTo>
                  <a:cubicBezTo>
                    <a:pt x="5530" y="7754"/>
                    <a:pt x="5645" y="7593"/>
                    <a:pt x="5613" y="7393"/>
                  </a:cubicBezTo>
                  <a:cubicBezTo>
                    <a:pt x="5582" y="7195"/>
                    <a:pt x="5418" y="7035"/>
                    <a:pt x="5246" y="7035"/>
                  </a:cubicBezTo>
                  <a:close/>
                  <a:moveTo>
                    <a:pt x="6006" y="7035"/>
                  </a:moveTo>
                  <a:cubicBezTo>
                    <a:pt x="5834" y="7035"/>
                    <a:pt x="5721" y="7195"/>
                    <a:pt x="5753" y="7393"/>
                  </a:cubicBezTo>
                  <a:cubicBezTo>
                    <a:pt x="5785" y="7593"/>
                    <a:pt x="5951" y="7754"/>
                    <a:pt x="6124" y="7754"/>
                  </a:cubicBezTo>
                  <a:cubicBezTo>
                    <a:pt x="6297" y="7754"/>
                    <a:pt x="6410" y="7593"/>
                    <a:pt x="6376" y="7393"/>
                  </a:cubicBezTo>
                  <a:cubicBezTo>
                    <a:pt x="6343" y="7195"/>
                    <a:pt x="6177" y="7035"/>
                    <a:pt x="6006" y="7035"/>
                  </a:cubicBezTo>
                  <a:close/>
                  <a:moveTo>
                    <a:pt x="6765" y="7035"/>
                  </a:moveTo>
                  <a:cubicBezTo>
                    <a:pt x="6594" y="7035"/>
                    <a:pt x="6482" y="7195"/>
                    <a:pt x="6516" y="7393"/>
                  </a:cubicBezTo>
                  <a:cubicBezTo>
                    <a:pt x="6550" y="7593"/>
                    <a:pt x="6718" y="7754"/>
                    <a:pt x="6891" y="7754"/>
                  </a:cubicBezTo>
                  <a:cubicBezTo>
                    <a:pt x="7064" y="7754"/>
                    <a:pt x="7175" y="7593"/>
                    <a:pt x="7139" y="7393"/>
                  </a:cubicBezTo>
                  <a:cubicBezTo>
                    <a:pt x="7103" y="7195"/>
                    <a:pt x="6936" y="7035"/>
                    <a:pt x="6765" y="7035"/>
                  </a:cubicBezTo>
                  <a:close/>
                  <a:moveTo>
                    <a:pt x="7524" y="7035"/>
                  </a:moveTo>
                  <a:cubicBezTo>
                    <a:pt x="7353" y="7035"/>
                    <a:pt x="7243" y="7195"/>
                    <a:pt x="7279" y="7393"/>
                  </a:cubicBezTo>
                  <a:cubicBezTo>
                    <a:pt x="7316" y="7593"/>
                    <a:pt x="7486" y="7754"/>
                    <a:pt x="7659" y="7754"/>
                  </a:cubicBezTo>
                  <a:cubicBezTo>
                    <a:pt x="7832" y="7754"/>
                    <a:pt x="7941" y="7593"/>
                    <a:pt x="7903" y="7393"/>
                  </a:cubicBezTo>
                  <a:cubicBezTo>
                    <a:pt x="7865" y="7195"/>
                    <a:pt x="7696" y="7035"/>
                    <a:pt x="7524" y="7035"/>
                  </a:cubicBezTo>
                  <a:close/>
                  <a:moveTo>
                    <a:pt x="8284" y="7035"/>
                  </a:moveTo>
                  <a:cubicBezTo>
                    <a:pt x="8112" y="7035"/>
                    <a:pt x="8004" y="7195"/>
                    <a:pt x="8042" y="7393"/>
                  </a:cubicBezTo>
                  <a:cubicBezTo>
                    <a:pt x="8081" y="7593"/>
                    <a:pt x="8253" y="7754"/>
                    <a:pt x="8426" y="7754"/>
                  </a:cubicBezTo>
                  <a:cubicBezTo>
                    <a:pt x="8599" y="7754"/>
                    <a:pt x="8706" y="7593"/>
                    <a:pt x="8666" y="7393"/>
                  </a:cubicBezTo>
                  <a:cubicBezTo>
                    <a:pt x="8625" y="7195"/>
                    <a:pt x="8455" y="7035"/>
                    <a:pt x="8284" y="7035"/>
                  </a:cubicBezTo>
                  <a:close/>
                  <a:moveTo>
                    <a:pt x="9042" y="7035"/>
                  </a:moveTo>
                  <a:cubicBezTo>
                    <a:pt x="8872" y="7035"/>
                    <a:pt x="8765" y="7195"/>
                    <a:pt x="8806" y="7393"/>
                  </a:cubicBezTo>
                  <a:cubicBezTo>
                    <a:pt x="8847" y="7593"/>
                    <a:pt x="9020" y="7754"/>
                    <a:pt x="9193" y="7754"/>
                  </a:cubicBezTo>
                  <a:cubicBezTo>
                    <a:pt x="9366" y="7754"/>
                    <a:pt x="9471" y="7593"/>
                    <a:pt x="9429" y="7393"/>
                  </a:cubicBezTo>
                  <a:cubicBezTo>
                    <a:pt x="9386" y="7195"/>
                    <a:pt x="9214" y="7035"/>
                    <a:pt x="9042" y="7035"/>
                  </a:cubicBezTo>
                  <a:close/>
                  <a:moveTo>
                    <a:pt x="9802" y="7035"/>
                  </a:moveTo>
                  <a:cubicBezTo>
                    <a:pt x="9631" y="7035"/>
                    <a:pt x="9526" y="7195"/>
                    <a:pt x="9569" y="7393"/>
                  </a:cubicBezTo>
                  <a:cubicBezTo>
                    <a:pt x="9612" y="7593"/>
                    <a:pt x="9787" y="7754"/>
                    <a:pt x="9960" y="7754"/>
                  </a:cubicBezTo>
                  <a:cubicBezTo>
                    <a:pt x="10134" y="7754"/>
                    <a:pt x="10237" y="7593"/>
                    <a:pt x="10192" y="7393"/>
                  </a:cubicBezTo>
                  <a:cubicBezTo>
                    <a:pt x="10148" y="7195"/>
                    <a:pt x="9973" y="7035"/>
                    <a:pt x="9802" y="7035"/>
                  </a:cubicBezTo>
                  <a:close/>
                  <a:moveTo>
                    <a:pt x="10561" y="7035"/>
                  </a:moveTo>
                  <a:cubicBezTo>
                    <a:pt x="10390" y="7035"/>
                    <a:pt x="10288" y="7195"/>
                    <a:pt x="10333" y="7393"/>
                  </a:cubicBezTo>
                  <a:cubicBezTo>
                    <a:pt x="10378" y="7593"/>
                    <a:pt x="10555" y="7754"/>
                    <a:pt x="10727" y="7754"/>
                  </a:cubicBezTo>
                  <a:cubicBezTo>
                    <a:pt x="10901" y="7754"/>
                    <a:pt x="11002" y="7593"/>
                    <a:pt x="10955" y="7393"/>
                  </a:cubicBezTo>
                  <a:cubicBezTo>
                    <a:pt x="10909" y="7195"/>
                    <a:pt x="10732" y="7035"/>
                    <a:pt x="10561" y="7035"/>
                  </a:cubicBezTo>
                  <a:close/>
                  <a:moveTo>
                    <a:pt x="11321" y="7035"/>
                  </a:moveTo>
                  <a:cubicBezTo>
                    <a:pt x="11149" y="7035"/>
                    <a:pt x="11049" y="7195"/>
                    <a:pt x="11096" y="7393"/>
                  </a:cubicBezTo>
                  <a:cubicBezTo>
                    <a:pt x="11144" y="7593"/>
                    <a:pt x="11322" y="7754"/>
                    <a:pt x="11495" y="7754"/>
                  </a:cubicBezTo>
                  <a:cubicBezTo>
                    <a:pt x="11668" y="7754"/>
                    <a:pt x="11768" y="7593"/>
                    <a:pt x="11719" y="7393"/>
                  </a:cubicBezTo>
                  <a:cubicBezTo>
                    <a:pt x="11670" y="7195"/>
                    <a:pt x="11492" y="7035"/>
                    <a:pt x="11321" y="7035"/>
                  </a:cubicBezTo>
                  <a:close/>
                  <a:moveTo>
                    <a:pt x="12080" y="7035"/>
                  </a:moveTo>
                  <a:cubicBezTo>
                    <a:pt x="11909" y="7035"/>
                    <a:pt x="11810" y="7195"/>
                    <a:pt x="11860" y="7393"/>
                  </a:cubicBezTo>
                  <a:cubicBezTo>
                    <a:pt x="11909" y="7593"/>
                    <a:pt x="12089" y="7754"/>
                    <a:pt x="12263" y="7754"/>
                  </a:cubicBezTo>
                  <a:cubicBezTo>
                    <a:pt x="12435" y="7754"/>
                    <a:pt x="12534" y="7593"/>
                    <a:pt x="12483" y="7393"/>
                  </a:cubicBezTo>
                  <a:cubicBezTo>
                    <a:pt x="12432" y="7195"/>
                    <a:pt x="12251" y="7035"/>
                    <a:pt x="12080" y="7035"/>
                  </a:cubicBezTo>
                  <a:close/>
                  <a:moveTo>
                    <a:pt x="12840" y="7035"/>
                  </a:moveTo>
                  <a:cubicBezTo>
                    <a:pt x="12668" y="7035"/>
                    <a:pt x="12572" y="7195"/>
                    <a:pt x="12623" y="7393"/>
                  </a:cubicBezTo>
                  <a:cubicBezTo>
                    <a:pt x="12675" y="7593"/>
                    <a:pt x="12857" y="7754"/>
                    <a:pt x="13030" y="7754"/>
                  </a:cubicBezTo>
                  <a:cubicBezTo>
                    <a:pt x="13203" y="7754"/>
                    <a:pt x="13300" y="7593"/>
                    <a:pt x="13246" y="7393"/>
                  </a:cubicBezTo>
                  <a:cubicBezTo>
                    <a:pt x="13193" y="7195"/>
                    <a:pt x="13011" y="7035"/>
                    <a:pt x="12840" y="7035"/>
                  </a:cubicBezTo>
                  <a:close/>
                  <a:moveTo>
                    <a:pt x="13600" y="7035"/>
                  </a:moveTo>
                  <a:cubicBezTo>
                    <a:pt x="13428" y="7035"/>
                    <a:pt x="13333" y="7195"/>
                    <a:pt x="13387" y="7393"/>
                  </a:cubicBezTo>
                  <a:cubicBezTo>
                    <a:pt x="13441" y="7593"/>
                    <a:pt x="13625" y="7754"/>
                    <a:pt x="13798" y="7754"/>
                  </a:cubicBezTo>
                  <a:cubicBezTo>
                    <a:pt x="13971" y="7754"/>
                    <a:pt x="14066" y="7593"/>
                    <a:pt x="14010" y="7393"/>
                  </a:cubicBezTo>
                  <a:cubicBezTo>
                    <a:pt x="13954" y="7195"/>
                    <a:pt x="13771" y="7035"/>
                    <a:pt x="13600" y="7035"/>
                  </a:cubicBezTo>
                  <a:close/>
                  <a:moveTo>
                    <a:pt x="14359" y="7035"/>
                  </a:moveTo>
                  <a:cubicBezTo>
                    <a:pt x="14188" y="7035"/>
                    <a:pt x="14094" y="7195"/>
                    <a:pt x="14150" y="7393"/>
                  </a:cubicBezTo>
                  <a:cubicBezTo>
                    <a:pt x="14206" y="7593"/>
                    <a:pt x="14392" y="7754"/>
                    <a:pt x="14565" y="7754"/>
                  </a:cubicBezTo>
                  <a:cubicBezTo>
                    <a:pt x="14738" y="7754"/>
                    <a:pt x="14831" y="7593"/>
                    <a:pt x="14773" y="7393"/>
                  </a:cubicBezTo>
                  <a:cubicBezTo>
                    <a:pt x="14716" y="7195"/>
                    <a:pt x="14530" y="7035"/>
                    <a:pt x="14359" y="7035"/>
                  </a:cubicBezTo>
                  <a:close/>
                  <a:moveTo>
                    <a:pt x="15878" y="7035"/>
                  </a:moveTo>
                  <a:cubicBezTo>
                    <a:pt x="15707" y="7035"/>
                    <a:pt x="15617" y="7195"/>
                    <a:pt x="15678" y="7393"/>
                  </a:cubicBezTo>
                  <a:cubicBezTo>
                    <a:pt x="15738" y="7593"/>
                    <a:pt x="15928" y="7754"/>
                    <a:pt x="16101" y="7754"/>
                  </a:cubicBezTo>
                  <a:cubicBezTo>
                    <a:pt x="16274" y="7754"/>
                    <a:pt x="16363" y="7593"/>
                    <a:pt x="16301" y="7393"/>
                  </a:cubicBezTo>
                  <a:cubicBezTo>
                    <a:pt x="16239" y="7195"/>
                    <a:pt x="16050" y="7035"/>
                    <a:pt x="15878" y="7035"/>
                  </a:cubicBezTo>
                  <a:close/>
                  <a:moveTo>
                    <a:pt x="3066" y="7907"/>
                  </a:moveTo>
                  <a:cubicBezTo>
                    <a:pt x="2892" y="7907"/>
                    <a:pt x="2771" y="8071"/>
                    <a:pt x="2795" y="8275"/>
                  </a:cubicBezTo>
                  <a:cubicBezTo>
                    <a:pt x="2818" y="8479"/>
                    <a:pt x="2980" y="8646"/>
                    <a:pt x="3155" y="8646"/>
                  </a:cubicBezTo>
                  <a:cubicBezTo>
                    <a:pt x="3330" y="8646"/>
                    <a:pt x="3451" y="8479"/>
                    <a:pt x="3426" y="8275"/>
                  </a:cubicBezTo>
                  <a:cubicBezTo>
                    <a:pt x="3400" y="8071"/>
                    <a:pt x="3239" y="7907"/>
                    <a:pt x="3066" y="7907"/>
                  </a:cubicBezTo>
                  <a:close/>
                  <a:moveTo>
                    <a:pt x="3837" y="7907"/>
                  </a:moveTo>
                  <a:cubicBezTo>
                    <a:pt x="3663" y="7907"/>
                    <a:pt x="3544" y="8071"/>
                    <a:pt x="3570" y="8275"/>
                  </a:cubicBezTo>
                  <a:cubicBezTo>
                    <a:pt x="3595" y="8479"/>
                    <a:pt x="3759" y="8646"/>
                    <a:pt x="3934" y="8646"/>
                  </a:cubicBezTo>
                  <a:cubicBezTo>
                    <a:pt x="4109" y="8646"/>
                    <a:pt x="4229" y="8479"/>
                    <a:pt x="4201" y="8275"/>
                  </a:cubicBezTo>
                  <a:cubicBezTo>
                    <a:pt x="4173" y="8071"/>
                    <a:pt x="4010" y="7907"/>
                    <a:pt x="3837" y="7907"/>
                  </a:cubicBezTo>
                  <a:close/>
                  <a:moveTo>
                    <a:pt x="4607" y="7907"/>
                  </a:moveTo>
                  <a:cubicBezTo>
                    <a:pt x="4433" y="7907"/>
                    <a:pt x="4316" y="8071"/>
                    <a:pt x="4344" y="8275"/>
                  </a:cubicBezTo>
                  <a:cubicBezTo>
                    <a:pt x="4372" y="8479"/>
                    <a:pt x="4537" y="8646"/>
                    <a:pt x="4713" y="8646"/>
                  </a:cubicBezTo>
                  <a:cubicBezTo>
                    <a:pt x="4888" y="8646"/>
                    <a:pt x="5005" y="8479"/>
                    <a:pt x="4975" y="8275"/>
                  </a:cubicBezTo>
                  <a:cubicBezTo>
                    <a:pt x="4945" y="8071"/>
                    <a:pt x="4780" y="7907"/>
                    <a:pt x="4607" y="7907"/>
                  </a:cubicBezTo>
                  <a:close/>
                  <a:moveTo>
                    <a:pt x="5378" y="7907"/>
                  </a:moveTo>
                  <a:cubicBezTo>
                    <a:pt x="5204" y="7907"/>
                    <a:pt x="5088" y="8071"/>
                    <a:pt x="5119" y="8275"/>
                  </a:cubicBezTo>
                  <a:cubicBezTo>
                    <a:pt x="5149" y="8479"/>
                    <a:pt x="5316" y="8646"/>
                    <a:pt x="5492" y="8646"/>
                  </a:cubicBezTo>
                  <a:cubicBezTo>
                    <a:pt x="5667" y="8646"/>
                    <a:pt x="5783" y="8479"/>
                    <a:pt x="5750" y="8275"/>
                  </a:cubicBezTo>
                  <a:cubicBezTo>
                    <a:pt x="5718" y="8071"/>
                    <a:pt x="5551" y="7907"/>
                    <a:pt x="5378" y="7907"/>
                  </a:cubicBezTo>
                  <a:close/>
                  <a:moveTo>
                    <a:pt x="6149" y="7907"/>
                  </a:moveTo>
                  <a:cubicBezTo>
                    <a:pt x="5975" y="7907"/>
                    <a:pt x="5861" y="8071"/>
                    <a:pt x="5894" y="8275"/>
                  </a:cubicBezTo>
                  <a:cubicBezTo>
                    <a:pt x="5927" y="8479"/>
                    <a:pt x="6095" y="8646"/>
                    <a:pt x="6271" y="8646"/>
                  </a:cubicBezTo>
                  <a:cubicBezTo>
                    <a:pt x="6446" y="8646"/>
                    <a:pt x="6560" y="8479"/>
                    <a:pt x="6525" y="8275"/>
                  </a:cubicBezTo>
                  <a:cubicBezTo>
                    <a:pt x="6491" y="8071"/>
                    <a:pt x="6323" y="7907"/>
                    <a:pt x="6149" y="7907"/>
                  </a:cubicBezTo>
                  <a:close/>
                  <a:moveTo>
                    <a:pt x="6920" y="7907"/>
                  </a:moveTo>
                  <a:cubicBezTo>
                    <a:pt x="6746" y="7907"/>
                    <a:pt x="6634" y="8071"/>
                    <a:pt x="6669" y="8275"/>
                  </a:cubicBezTo>
                  <a:cubicBezTo>
                    <a:pt x="6704" y="8479"/>
                    <a:pt x="6874" y="8646"/>
                    <a:pt x="7050" y="8646"/>
                  </a:cubicBezTo>
                  <a:cubicBezTo>
                    <a:pt x="7225" y="8646"/>
                    <a:pt x="7337" y="8479"/>
                    <a:pt x="7300" y="8275"/>
                  </a:cubicBezTo>
                  <a:cubicBezTo>
                    <a:pt x="7263" y="8071"/>
                    <a:pt x="7093" y="7907"/>
                    <a:pt x="6920" y="7907"/>
                  </a:cubicBezTo>
                  <a:close/>
                  <a:moveTo>
                    <a:pt x="7691" y="7907"/>
                  </a:moveTo>
                  <a:cubicBezTo>
                    <a:pt x="7518" y="7907"/>
                    <a:pt x="7407" y="8071"/>
                    <a:pt x="7444" y="8275"/>
                  </a:cubicBezTo>
                  <a:cubicBezTo>
                    <a:pt x="7481" y="8479"/>
                    <a:pt x="7654" y="8646"/>
                    <a:pt x="7829" y="8646"/>
                  </a:cubicBezTo>
                  <a:cubicBezTo>
                    <a:pt x="8004" y="8646"/>
                    <a:pt x="8114" y="8479"/>
                    <a:pt x="8075" y="8275"/>
                  </a:cubicBezTo>
                  <a:cubicBezTo>
                    <a:pt x="8036" y="8071"/>
                    <a:pt x="7865" y="7907"/>
                    <a:pt x="7691" y="7907"/>
                  </a:cubicBezTo>
                  <a:close/>
                  <a:moveTo>
                    <a:pt x="8450" y="7907"/>
                  </a:moveTo>
                  <a:cubicBezTo>
                    <a:pt x="8277" y="7907"/>
                    <a:pt x="8168" y="8071"/>
                    <a:pt x="8207" y="8275"/>
                  </a:cubicBezTo>
                  <a:cubicBezTo>
                    <a:pt x="8247" y="8479"/>
                    <a:pt x="8421" y="8646"/>
                    <a:pt x="8597" y="8646"/>
                  </a:cubicBezTo>
                  <a:cubicBezTo>
                    <a:pt x="8772" y="8646"/>
                    <a:pt x="8880" y="8479"/>
                    <a:pt x="8838" y="8275"/>
                  </a:cubicBezTo>
                  <a:cubicBezTo>
                    <a:pt x="8797" y="8071"/>
                    <a:pt x="8623" y="7907"/>
                    <a:pt x="8450" y="7907"/>
                  </a:cubicBezTo>
                  <a:close/>
                  <a:moveTo>
                    <a:pt x="9221" y="7907"/>
                  </a:moveTo>
                  <a:cubicBezTo>
                    <a:pt x="9048" y="7907"/>
                    <a:pt x="8940" y="8071"/>
                    <a:pt x="8982" y="8275"/>
                  </a:cubicBezTo>
                  <a:cubicBezTo>
                    <a:pt x="9024" y="8479"/>
                    <a:pt x="9200" y="8646"/>
                    <a:pt x="9375" y="8646"/>
                  </a:cubicBezTo>
                  <a:cubicBezTo>
                    <a:pt x="9551" y="8646"/>
                    <a:pt x="9657" y="8479"/>
                    <a:pt x="9613" y="8275"/>
                  </a:cubicBezTo>
                  <a:cubicBezTo>
                    <a:pt x="9570" y="8071"/>
                    <a:pt x="9394" y="7907"/>
                    <a:pt x="9221" y="7907"/>
                  </a:cubicBezTo>
                  <a:close/>
                  <a:moveTo>
                    <a:pt x="9992" y="7907"/>
                  </a:moveTo>
                  <a:cubicBezTo>
                    <a:pt x="9818" y="7907"/>
                    <a:pt x="9713" y="8071"/>
                    <a:pt x="9757" y="8275"/>
                  </a:cubicBezTo>
                  <a:cubicBezTo>
                    <a:pt x="9801" y="8479"/>
                    <a:pt x="9979" y="8646"/>
                    <a:pt x="10154" y="8646"/>
                  </a:cubicBezTo>
                  <a:cubicBezTo>
                    <a:pt x="10330" y="8646"/>
                    <a:pt x="10434" y="8479"/>
                    <a:pt x="10388" y="8275"/>
                  </a:cubicBezTo>
                  <a:cubicBezTo>
                    <a:pt x="10343" y="8071"/>
                    <a:pt x="10165" y="7907"/>
                    <a:pt x="9992" y="7907"/>
                  </a:cubicBezTo>
                  <a:close/>
                  <a:moveTo>
                    <a:pt x="10763" y="7907"/>
                  </a:moveTo>
                  <a:cubicBezTo>
                    <a:pt x="10589" y="7907"/>
                    <a:pt x="10486" y="8071"/>
                    <a:pt x="10532" y="8275"/>
                  </a:cubicBezTo>
                  <a:cubicBezTo>
                    <a:pt x="10579" y="8479"/>
                    <a:pt x="10758" y="8646"/>
                    <a:pt x="10933" y="8646"/>
                  </a:cubicBezTo>
                  <a:cubicBezTo>
                    <a:pt x="11109" y="8646"/>
                    <a:pt x="11211" y="8479"/>
                    <a:pt x="11163" y="8275"/>
                  </a:cubicBezTo>
                  <a:cubicBezTo>
                    <a:pt x="11115" y="8071"/>
                    <a:pt x="10936" y="7907"/>
                    <a:pt x="10763" y="7907"/>
                  </a:cubicBezTo>
                  <a:close/>
                  <a:moveTo>
                    <a:pt x="11534" y="7907"/>
                  </a:moveTo>
                  <a:cubicBezTo>
                    <a:pt x="11361" y="7907"/>
                    <a:pt x="11259" y="8071"/>
                    <a:pt x="11308" y="8275"/>
                  </a:cubicBezTo>
                  <a:cubicBezTo>
                    <a:pt x="11356" y="8479"/>
                    <a:pt x="11538" y="8646"/>
                    <a:pt x="11713" y="8646"/>
                  </a:cubicBezTo>
                  <a:cubicBezTo>
                    <a:pt x="11888" y="8646"/>
                    <a:pt x="11989" y="8479"/>
                    <a:pt x="11938" y="8275"/>
                  </a:cubicBezTo>
                  <a:cubicBezTo>
                    <a:pt x="11888" y="8071"/>
                    <a:pt x="11708" y="7907"/>
                    <a:pt x="11534" y="7907"/>
                  </a:cubicBezTo>
                  <a:close/>
                  <a:moveTo>
                    <a:pt x="12305" y="7907"/>
                  </a:moveTo>
                  <a:cubicBezTo>
                    <a:pt x="12131" y="7907"/>
                    <a:pt x="12032" y="8071"/>
                    <a:pt x="12083" y="8275"/>
                  </a:cubicBezTo>
                  <a:cubicBezTo>
                    <a:pt x="12134" y="8479"/>
                    <a:pt x="12317" y="8646"/>
                    <a:pt x="12493" y="8646"/>
                  </a:cubicBezTo>
                  <a:cubicBezTo>
                    <a:pt x="12668" y="8646"/>
                    <a:pt x="12767" y="8479"/>
                    <a:pt x="12714" y="8275"/>
                  </a:cubicBezTo>
                  <a:cubicBezTo>
                    <a:pt x="12662" y="8071"/>
                    <a:pt x="12478" y="7907"/>
                    <a:pt x="12305" y="7907"/>
                  </a:cubicBezTo>
                  <a:close/>
                  <a:moveTo>
                    <a:pt x="13836" y="7907"/>
                  </a:moveTo>
                  <a:cubicBezTo>
                    <a:pt x="13663" y="7907"/>
                    <a:pt x="13567" y="8071"/>
                    <a:pt x="13622" y="8275"/>
                  </a:cubicBezTo>
                  <a:cubicBezTo>
                    <a:pt x="13677" y="8479"/>
                    <a:pt x="13864" y="8646"/>
                    <a:pt x="14040" y="8646"/>
                  </a:cubicBezTo>
                  <a:cubicBezTo>
                    <a:pt x="14215" y="8646"/>
                    <a:pt x="14310" y="8479"/>
                    <a:pt x="14253" y="8275"/>
                  </a:cubicBezTo>
                  <a:cubicBezTo>
                    <a:pt x="14196" y="8071"/>
                    <a:pt x="14010" y="7907"/>
                    <a:pt x="13836" y="7907"/>
                  </a:cubicBezTo>
                  <a:close/>
                  <a:moveTo>
                    <a:pt x="16150" y="7907"/>
                  </a:moveTo>
                  <a:cubicBezTo>
                    <a:pt x="15977" y="7907"/>
                    <a:pt x="15886" y="8071"/>
                    <a:pt x="15948" y="8275"/>
                  </a:cubicBezTo>
                  <a:cubicBezTo>
                    <a:pt x="16010" y="8479"/>
                    <a:pt x="16203" y="8646"/>
                    <a:pt x="16378" y="8646"/>
                  </a:cubicBezTo>
                  <a:cubicBezTo>
                    <a:pt x="16554" y="8646"/>
                    <a:pt x="16644" y="8479"/>
                    <a:pt x="16580" y="8275"/>
                  </a:cubicBezTo>
                  <a:cubicBezTo>
                    <a:pt x="16516" y="8071"/>
                    <a:pt x="16324" y="7907"/>
                    <a:pt x="16150" y="7907"/>
                  </a:cubicBezTo>
                  <a:close/>
                  <a:moveTo>
                    <a:pt x="1622" y="8820"/>
                  </a:moveTo>
                  <a:cubicBezTo>
                    <a:pt x="1446" y="8820"/>
                    <a:pt x="1320" y="8988"/>
                    <a:pt x="1339" y="9197"/>
                  </a:cubicBezTo>
                  <a:cubicBezTo>
                    <a:pt x="1359" y="9407"/>
                    <a:pt x="1519" y="9578"/>
                    <a:pt x="1696" y="9578"/>
                  </a:cubicBezTo>
                  <a:cubicBezTo>
                    <a:pt x="1874" y="9578"/>
                    <a:pt x="2000" y="9407"/>
                    <a:pt x="1978" y="9197"/>
                  </a:cubicBezTo>
                  <a:cubicBezTo>
                    <a:pt x="1957" y="8988"/>
                    <a:pt x="1797" y="8820"/>
                    <a:pt x="1622" y="8820"/>
                  </a:cubicBezTo>
                  <a:close/>
                  <a:moveTo>
                    <a:pt x="2405" y="8820"/>
                  </a:moveTo>
                  <a:cubicBezTo>
                    <a:pt x="2229" y="8820"/>
                    <a:pt x="2104" y="8988"/>
                    <a:pt x="2126" y="9197"/>
                  </a:cubicBezTo>
                  <a:cubicBezTo>
                    <a:pt x="2148" y="9407"/>
                    <a:pt x="2310" y="9578"/>
                    <a:pt x="2488" y="9578"/>
                  </a:cubicBezTo>
                  <a:cubicBezTo>
                    <a:pt x="2665" y="9578"/>
                    <a:pt x="2789" y="9407"/>
                    <a:pt x="2765" y="9197"/>
                  </a:cubicBezTo>
                  <a:cubicBezTo>
                    <a:pt x="2742" y="8988"/>
                    <a:pt x="2580" y="8820"/>
                    <a:pt x="2405" y="8820"/>
                  </a:cubicBezTo>
                  <a:close/>
                  <a:moveTo>
                    <a:pt x="3174" y="8820"/>
                  </a:moveTo>
                  <a:cubicBezTo>
                    <a:pt x="2999" y="8820"/>
                    <a:pt x="2876" y="8988"/>
                    <a:pt x="2900" y="9197"/>
                  </a:cubicBezTo>
                  <a:cubicBezTo>
                    <a:pt x="2925" y="9407"/>
                    <a:pt x="3088" y="9578"/>
                    <a:pt x="3266" y="9578"/>
                  </a:cubicBezTo>
                  <a:cubicBezTo>
                    <a:pt x="3443" y="9578"/>
                    <a:pt x="3566" y="9407"/>
                    <a:pt x="3539" y="9197"/>
                  </a:cubicBezTo>
                  <a:cubicBezTo>
                    <a:pt x="3513" y="8988"/>
                    <a:pt x="3350" y="8820"/>
                    <a:pt x="3174" y="8820"/>
                  </a:cubicBezTo>
                  <a:close/>
                  <a:moveTo>
                    <a:pt x="3957" y="8820"/>
                  </a:moveTo>
                  <a:cubicBezTo>
                    <a:pt x="3781" y="8820"/>
                    <a:pt x="3660" y="8988"/>
                    <a:pt x="3687" y="9197"/>
                  </a:cubicBezTo>
                  <a:cubicBezTo>
                    <a:pt x="3714" y="9407"/>
                    <a:pt x="3879" y="9578"/>
                    <a:pt x="4057" y="9578"/>
                  </a:cubicBezTo>
                  <a:cubicBezTo>
                    <a:pt x="4235" y="9578"/>
                    <a:pt x="4355" y="9407"/>
                    <a:pt x="4326" y="9197"/>
                  </a:cubicBezTo>
                  <a:cubicBezTo>
                    <a:pt x="4298" y="8988"/>
                    <a:pt x="4133" y="8820"/>
                    <a:pt x="3957" y="8820"/>
                  </a:cubicBezTo>
                  <a:close/>
                  <a:moveTo>
                    <a:pt x="4739" y="8820"/>
                  </a:moveTo>
                  <a:cubicBezTo>
                    <a:pt x="4563" y="8820"/>
                    <a:pt x="4444" y="8988"/>
                    <a:pt x="4473" y="9197"/>
                  </a:cubicBezTo>
                  <a:cubicBezTo>
                    <a:pt x="4502" y="9407"/>
                    <a:pt x="4669" y="9578"/>
                    <a:pt x="4847" y="9578"/>
                  </a:cubicBezTo>
                  <a:cubicBezTo>
                    <a:pt x="5024" y="9578"/>
                    <a:pt x="5144" y="9407"/>
                    <a:pt x="5113" y="9197"/>
                  </a:cubicBezTo>
                  <a:cubicBezTo>
                    <a:pt x="5082" y="8988"/>
                    <a:pt x="4915" y="8820"/>
                    <a:pt x="4739" y="8820"/>
                  </a:cubicBezTo>
                  <a:close/>
                  <a:moveTo>
                    <a:pt x="5522" y="8820"/>
                  </a:moveTo>
                  <a:cubicBezTo>
                    <a:pt x="5346" y="8820"/>
                    <a:pt x="5229" y="8988"/>
                    <a:pt x="5260" y="9197"/>
                  </a:cubicBezTo>
                  <a:cubicBezTo>
                    <a:pt x="5291" y="9407"/>
                    <a:pt x="5460" y="9578"/>
                    <a:pt x="5638" y="9578"/>
                  </a:cubicBezTo>
                  <a:cubicBezTo>
                    <a:pt x="5816" y="9578"/>
                    <a:pt x="5933" y="9407"/>
                    <a:pt x="5900" y="9197"/>
                  </a:cubicBezTo>
                  <a:cubicBezTo>
                    <a:pt x="5867" y="8988"/>
                    <a:pt x="5697" y="8820"/>
                    <a:pt x="5522" y="8820"/>
                  </a:cubicBezTo>
                  <a:close/>
                  <a:moveTo>
                    <a:pt x="6293" y="8820"/>
                  </a:moveTo>
                  <a:cubicBezTo>
                    <a:pt x="6117" y="8820"/>
                    <a:pt x="6001" y="8988"/>
                    <a:pt x="6035" y="9197"/>
                  </a:cubicBezTo>
                  <a:cubicBezTo>
                    <a:pt x="6069" y="9407"/>
                    <a:pt x="6240" y="9578"/>
                    <a:pt x="6418" y="9578"/>
                  </a:cubicBezTo>
                  <a:cubicBezTo>
                    <a:pt x="6595" y="9578"/>
                    <a:pt x="6710" y="9407"/>
                    <a:pt x="6674" y="9197"/>
                  </a:cubicBezTo>
                  <a:cubicBezTo>
                    <a:pt x="6639" y="8988"/>
                    <a:pt x="6468" y="8820"/>
                    <a:pt x="6293" y="8820"/>
                  </a:cubicBezTo>
                  <a:close/>
                  <a:moveTo>
                    <a:pt x="7075" y="8820"/>
                  </a:moveTo>
                  <a:cubicBezTo>
                    <a:pt x="6899" y="8820"/>
                    <a:pt x="6786" y="8988"/>
                    <a:pt x="6821" y="9197"/>
                  </a:cubicBezTo>
                  <a:cubicBezTo>
                    <a:pt x="6858" y="9407"/>
                    <a:pt x="7031" y="9578"/>
                    <a:pt x="7209" y="9578"/>
                  </a:cubicBezTo>
                  <a:cubicBezTo>
                    <a:pt x="7386" y="9578"/>
                    <a:pt x="7499" y="9407"/>
                    <a:pt x="7461" y="9197"/>
                  </a:cubicBezTo>
                  <a:cubicBezTo>
                    <a:pt x="7423" y="8988"/>
                    <a:pt x="7250" y="8820"/>
                    <a:pt x="7075" y="8820"/>
                  </a:cubicBezTo>
                  <a:close/>
                  <a:moveTo>
                    <a:pt x="7858" y="8820"/>
                  </a:moveTo>
                  <a:cubicBezTo>
                    <a:pt x="7682" y="8820"/>
                    <a:pt x="7570" y="8988"/>
                    <a:pt x="7608" y="9197"/>
                  </a:cubicBezTo>
                  <a:cubicBezTo>
                    <a:pt x="7646" y="9407"/>
                    <a:pt x="7822" y="9578"/>
                    <a:pt x="7999" y="9578"/>
                  </a:cubicBezTo>
                  <a:cubicBezTo>
                    <a:pt x="8177" y="9578"/>
                    <a:pt x="8288" y="9407"/>
                    <a:pt x="8248" y="9197"/>
                  </a:cubicBezTo>
                  <a:cubicBezTo>
                    <a:pt x="8208" y="8988"/>
                    <a:pt x="8034" y="8820"/>
                    <a:pt x="7858" y="8820"/>
                  </a:cubicBezTo>
                  <a:close/>
                  <a:moveTo>
                    <a:pt x="8629" y="8820"/>
                  </a:moveTo>
                  <a:cubicBezTo>
                    <a:pt x="8453" y="8820"/>
                    <a:pt x="8343" y="8988"/>
                    <a:pt x="8383" y="9197"/>
                  </a:cubicBezTo>
                  <a:cubicBezTo>
                    <a:pt x="8424" y="9407"/>
                    <a:pt x="8601" y="9578"/>
                    <a:pt x="8779" y="9578"/>
                  </a:cubicBezTo>
                  <a:cubicBezTo>
                    <a:pt x="8956" y="9578"/>
                    <a:pt x="9065" y="9407"/>
                    <a:pt x="9023" y="9197"/>
                  </a:cubicBezTo>
                  <a:cubicBezTo>
                    <a:pt x="8980" y="8988"/>
                    <a:pt x="8804" y="8820"/>
                    <a:pt x="8629" y="8820"/>
                  </a:cubicBezTo>
                  <a:close/>
                  <a:moveTo>
                    <a:pt x="9411" y="8820"/>
                  </a:moveTo>
                  <a:cubicBezTo>
                    <a:pt x="9236" y="8820"/>
                    <a:pt x="9127" y="8988"/>
                    <a:pt x="9170" y="9197"/>
                  </a:cubicBezTo>
                  <a:cubicBezTo>
                    <a:pt x="9213" y="9407"/>
                    <a:pt x="9392" y="9578"/>
                    <a:pt x="9569" y="9578"/>
                  </a:cubicBezTo>
                  <a:cubicBezTo>
                    <a:pt x="9747" y="9578"/>
                    <a:pt x="9855" y="9407"/>
                    <a:pt x="9810" y="9197"/>
                  </a:cubicBezTo>
                  <a:cubicBezTo>
                    <a:pt x="9765" y="8988"/>
                    <a:pt x="9587" y="8820"/>
                    <a:pt x="9411" y="8820"/>
                  </a:cubicBezTo>
                  <a:close/>
                  <a:moveTo>
                    <a:pt x="10194" y="8820"/>
                  </a:moveTo>
                  <a:cubicBezTo>
                    <a:pt x="10018" y="8820"/>
                    <a:pt x="9912" y="8988"/>
                    <a:pt x="9957" y="9197"/>
                  </a:cubicBezTo>
                  <a:cubicBezTo>
                    <a:pt x="10002" y="9407"/>
                    <a:pt x="10183" y="9578"/>
                    <a:pt x="10360" y="9578"/>
                  </a:cubicBezTo>
                  <a:cubicBezTo>
                    <a:pt x="10538" y="9578"/>
                    <a:pt x="10643" y="9407"/>
                    <a:pt x="10596" y="9197"/>
                  </a:cubicBezTo>
                  <a:cubicBezTo>
                    <a:pt x="10549" y="8988"/>
                    <a:pt x="10370" y="8820"/>
                    <a:pt x="10194" y="8820"/>
                  </a:cubicBezTo>
                  <a:close/>
                  <a:moveTo>
                    <a:pt x="10976" y="8820"/>
                  </a:moveTo>
                  <a:cubicBezTo>
                    <a:pt x="10801" y="8820"/>
                    <a:pt x="10696" y="8988"/>
                    <a:pt x="10744" y="9197"/>
                  </a:cubicBezTo>
                  <a:cubicBezTo>
                    <a:pt x="10791" y="9407"/>
                    <a:pt x="10974" y="9578"/>
                    <a:pt x="11151" y="9578"/>
                  </a:cubicBezTo>
                  <a:cubicBezTo>
                    <a:pt x="11329" y="9578"/>
                    <a:pt x="11432" y="9407"/>
                    <a:pt x="11383" y="9197"/>
                  </a:cubicBezTo>
                  <a:cubicBezTo>
                    <a:pt x="11334" y="8988"/>
                    <a:pt x="11152" y="8820"/>
                    <a:pt x="10976" y="8820"/>
                  </a:cubicBezTo>
                  <a:close/>
                  <a:moveTo>
                    <a:pt x="11747" y="8820"/>
                  </a:moveTo>
                  <a:cubicBezTo>
                    <a:pt x="11572" y="8820"/>
                    <a:pt x="11470" y="8988"/>
                    <a:pt x="11519" y="9197"/>
                  </a:cubicBezTo>
                  <a:cubicBezTo>
                    <a:pt x="11569" y="9407"/>
                    <a:pt x="11754" y="9578"/>
                    <a:pt x="11931" y="9578"/>
                  </a:cubicBezTo>
                  <a:cubicBezTo>
                    <a:pt x="12109" y="9578"/>
                    <a:pt x="12210" y="9407"/>
                    <a:pt x="12158" y="9197"/>
                  </a:cubicBezTo>
                  <a:cubicBezTo>
                    <a:pt x="12107" y="8988"/>
                    <a:pt x="11923" y="8820"/>
                    <a:pt x="11747" y="8820"/>
                  </a:cubicBezTo>
                  <a:close/>
                  <a:moveTo>
                    <a:pt x="12531" y="8820"/>
                  </a:moveTo>
                  <a:cubicBezTo>
                    <a:pt x="12354" y="8820"/>
                    <a:pt x="12254" y="8988"/>
                    <a:pt x="12306" y="9197"/>
                  </a:cubicBezTo>
                  <a:cubicBezTo>
                    <a:pt x="12358" y="9407"/>
                    <a:pt x="12544" y="9578"/>
                    <a:pt x="12722" y="9578"/>
                  </a:cubicBezTo>
                  <a:cubicBezTo>
                    <a:pt x="12900" y="9578"/>
                    <a:pt x="13000" y="9407"/>
                    <a:pt x="12946" y="9197"/>
                  </a:cubicBezTo>
                  <a:cubicBezTo>
                    <a:pt x="12892" y="8988"/>
                    <a:pt x="12706" y="8820"/>
                    <a:pt x="12531" y="8820"/>
                  </a:cubicBezTo>
                  <a:close/>
                  <a:moveTo>
                    <a:pt x="14085" y="8820"/>
                  </a:moveTo>
                  <a:cubicBezTo>
                    <a:pt x="13909" y="8820"/>
                    <a:pt x="13812" y="8988"/>
                    <a:pt x="13869" y="9197"/>
                  </a:cubicBezTo>
                  <a:cubicBezTo>
                    <a:pt x="13926" y="9407"/>
                    <a:pt x="14116" y="9578"/>
                    <a:pt x="14293" y="9578"/>
                  </a:cubicBezTo>
                  <a:cubicBezTo>
                    <a:pt x="14471" y="9578"/>
                    <a:pt x="14567" y="9407"/>
                    <a:pt x="14508" y="9197"/>
                  </a:cubicBezTo>
                  <a:cubicBezTo>
                    <a:pt x="14450" y="8988"/>
                    <a:pt x="14260" y="8820"/>
                    <a:pt x="14085" y="8820"/>
                  </a:cubicBezTo>
                  <a:close/>
                  <a:moveTo>
                    <a:pt x="14867" y="8820"/>
                  </a:moveTo>
                  <a:cubicBezTo>
                    <a:pt x="14692" y="8820"/>
                    <a:pt x="14597" y="8988"/>
                    <a:pt x="14656" y="9197"/>
                  </a:cubicBezTo>
                  <a:cubicBezTo>
                    <a:pt x="14715" y="9407"/>
                    <a:pt x="14907" y="9578"/>
                    <a:pt x="15084" y="9578"/>
                  </a:cubicBezTo>
                  <a:cubicBezTo>
                    <a:pt x="15262" y="9578"/>
                    <a:pt x="15357" y="9407"/>
                    <a:pt x="15295" y="9197"/>
                  </a:cubicBezTo>
                  <a:cubicBezTo>
                    <a:pt x="15235" y="8988"/>
                    <a:pt x="15043" y="8820"/>
                    <a:pt x="14867" y="8820"/>
                  </a:cubicBezTo>
                  <a:close/>
                  <a:moveTo>
                    <a:pt x="15650" y="8820"/>
                  </a:moveTo>
                  <a:cubicBezTo>
                    <a:pt x="15474" y="8820"/>
                    <a:pt x="15382" y="8988"/>
                    <a:pt x="15443" y="9197"/>
                  </a:cubicBezTo>
                  <a:cubicBezTo>
                    <a:pt x="15505" y="9407"/>
                    <a:pt x="15698" y="9578"/>
                    <a:pt x="15876" y="9578"/>
                  </a:cubicBezTo>
                  <a:cubicBezTo>
                    <a:pt x="16054" y="9578"/>
                    <a:pt x="16146" y="9407"/>
                    <a:pt x="16082" y="9197"/>
                  </a:cubicBezTo>
                  <a:cubicBezTo>
                    <a:pt x="16019" y="8988"/>
                    <a:pt x="15826" y="8820"/>
                    <a:pt x="15650" y="8820"/>
                  </a:cubicBezTo>
                  <a:close/>
                  <a:moveTo>
                    <a:pt x="1707" y="9754"/>
                  </a:moveTo>
                  <a:cubicBezTo>
                    <a:pt x="1529" y="9754"/>
                    <a:pt x="1401" y="9927"/>
                    <a:pt x="1422" y="10141"/>
                  </a:cubicBezTo>
                  <a:cubicBezTo>
                    <a:pt x="1442" y="10356"/>
                    <a:pt x="1604" y="10532"/>
                    <a:pt x="1784" y="10532"/>
                  </a:cubicBezTo>
                  <a:cubicBezTo>
                    <a:pt x="1964" y="10532"/>
                    <a:pt x="2091" y="10356"/>
                    <a:pt x="2069" y="10141"/>
                  </a:cubicBezTo>
                  <a:cubicBezTo>
                    <a:pt x="2047" y="9927"/>
                    <a:pt x="1885" y="9754"/>
                    <a:pt x="1707" y="9754"/>
                  </a:cubicBezTo>
                  <a:close/>
                  <a:moveTo>
                    <a:pt x="2501" y="9754"/>
                  </a:moveTo>
                  <a:cubicBezTo>
                    <a:pt x="2324" y="9754"/>
                    <a:pt x="2197" y="9927"/>
                    <a:pt x="2220" y="10141"/>
                  </a:cubicBezTo>
                  <a:cubicBezTo>
                    <a:pt x="2242" y="10356"/>
                    <a:pt x="2407" y="10532"/>
                    <a:pt x="2587" y="10532"/>
                  </a:cubicBezTo>
                  <a:cubicBezTo>
                    <a:pt x="2767" y="10532"/>
                    <a:pt x="2892" y="10356"/>
                    <a:pt x="2868" y="10141"/>
                  </a:cubicBezTo>
                  <a:cubicBezTo>
                    <a:pt x="2843" y="9927"/>
                    <a:pt x="2679" y="9754"/>
                    <a:pt x="2501" y="9754"/>
                  </a:cubicBezTo>
                  <a:close/>
                  <a:moveTo>
                    <a:pt x="3295" y="9754"/>
                  </a:moveTo>
                  <a:cubicBezTo>
                    <a:pt x="3116" y="9754"/>
                    <a:pt x="2993" y="9927"/>
                    <a:pt x="3018" y="10141"/>
                  </a:cubicBezTo>
                  <a:cubicBezTo>
                    <a:pt x="3043" y="10356"/>
                    <a:pt x="3209" y="10532"/>
                    <a:pt x="3389" y="10532"/>
                  </a:cubicBezTo>
                  <a:cubicBezTo>
                    <a:pt x="3569" y="10532"/>
                    <a:pt x="3693" y="10356"/>
                    <a:pt x="3666" y="10141"/>
                  </a:cubicBezTo>
                  <a:cubicBezTo>
                    <a:pt x="3639" y="9927"/>
                    <a:pt x="3472" y="9754"/>
                    <a:pt x="3295" y="9754"/>
                  </a:cubicBezTo>
                  <a:close/>
                  <a:moveTo>
                    <a:pt x="4078" y="9754"/>
                  </a:moveTo>
                  <a:cubicBezTo>
                    <a:pt x="3899" y="9754"/>
                    <a:pt x="3777" y="9927"/>
                    <a:pt x="3804" y="10141"/>
                  </a:cubicBezTo>
                  <a:cubicBezTo>
                    <a:pt x="3832" y="10356"/>
                    <a:pt x="4000" y="10532"/>
                    <a:pt x="4180" y="10532"/>
                  </a:cubicBezTo>
                  <a:cubicBezTo>
                    <a:pt x="4360" y="10532"/>
                    <a:pt x="4482" y="10356"/>
                    <a:pt x="4453" y="10141"/>
                  </a:cubicBezTo>
                  <a:cubicBezTo>
                    <a:pt x="4423" y="9927"/>
                    <a:pt x="4255" y="9754"/>
                    <a:pt x="4078" y="9754"/>
                  </a:cubicBezTo>
                  <a:close/>
                  <a:moveTo>
                    <a:pt x="4871" y="9754"/>
                  </a:moveTo>
                  <a:cubicBezTo>
                    <a:pt x="4693" y="9754"/>
                    <a:pt x="4573" y="9927"/>
                    <a:pt x="4602" y="10141"/>
                  </a:cubicBezTo>
                  <a:cubicBezTo>
                    <a:pt x="4632" y="10356"/>
                    <a:pt x="4802" y="10532"/>
                    <a:pt x="4983" y="10532"/>
                  </a:cubicBezTo>
                  <a:cubicBezTo>
                    <a:pt x="5162" y="10532"/>
                    <a:pt x="5282" y="10356"/>
                    <a:pt x="5250" y="10141"/>
                  </a:cubicBezTo>
                  <a:cubicBezTo>
                    <a:pt x="5219" y="9927"/>
                    <a:pt x="5049" y="9754"/>
                    <a:pt x="4871" y="9754"/>
                  </a:cubicBezTo>
                  <a:close/>
                  <a:moveTo>
                    <a:pt x="5653" y="9754"/>
                  </a:moveTo>
                  <a:cubicBezTo>
                    <a:pt x="5475" y="9754"/>
                    <a:pt x="5357" y="9927"/>
                    <a:pt x="5389" y="10141"/>
                  </a:cubicBezTo>
                  <a:cubicBezTo>
                    <a:pt x="5421" y="10356"/>
                    <a:pt x="5593" y="10532"/>
                    <a:pt x="5774" y="10532"/>
                  </a:cubicBezTo>
                  <a:cubicBezTo>
                    <a:pt x="5953" y="10532"/>
                    <a:pt x="6071" y="10356"/>
                    <a:pt x="6037" y="10141"/>
                  </a:cubicBezTo>
                  <a:cubicBezTo>
                    <a:pt x="6003" y="9927"/>
                    <a:pt x="5831" y="9754"/>
                    <a:pt x="5653" y="9754"/>
                  </a:cubicBezTo>
                  <a:close/>
                  <a:moveTo>
                    <a:pt x="6448" y="9754"/>
                  </a:moveTo>
                  <a:cubicBezTo>
                    <a:pt x="6269" y="9754"/>
                    <a:pt x="6153" y="9927"/>
                    <a:pt x="6187" y="10141"/>
                  </a:cubicBezTo>
                  <a:cubicBezTo>
                    <a:pt x="6222" y="10356"/>
                    <a:pt x="6396" y="10532"/>
                    <a:pt x="6576" y="10532"/>
                  </a:cubicBezTo>
                  <a:cubicBezTo>
                    <a:pt x="6756" y="10532"/>
                    <a:pt x="6872" y="10356"/>
                    <a:pt x="6835" y="10141"/>
                  </a:cubicBezTo>
                  <a:cubicBezTo>
                    <a:pt x="6799" y="9927"/>
                    <a:pt x="6626" y="9754"/>
                    <a:pt x="6448" y="9754"/>
                  </a:cubicBezTo>
                  <a:close/>
                  <a:moveTo>
                    <a:pt x="7242" y="9754"/>
                  </a:moveTo>
                  <a:cubicBezTo>
                    <a:pt x="7064" y="9754"/>
                    <a:pt x="6949" y="9927"/>
                    <a:pt x="6986" y="10141"/>
                  </a:cubicBezTo>
                  <a:cubicBezTo>
                    <a:pt x="7023" y="10356"/>
                    <a:pt x="7199" y="10532"/>
                    <a:pt x="7379" y="10532"/>
                  </a:cubicBezTo>
                  <a:cubicBezTo>
                    <a:pt x="7558" y="10532"/>
                    <a:pt x="7673" y="10356"/>
                    <a:pt x="7634" y="10141"/>
                  </a:cubicBezTo>
                  <a:cubicBezTo>
                    <a:pt x="7595" y="9927"/>
                    <a:pt x="7420" y="9754"/>
                    <a:pt x="7242" y="9754"/>
                  </a:cubicBezTo>
                  <a:close/>
                  <a:moveTo>
                    <a:pt x="8024" y="9754"/>
                  </a:moveTo>
                  <a:cubicBezTo>
                    <a:pt x="7846" y="9754"/>
                    <a:pt x="7734" y="9927"/>
                    <a:pt x="7773" y="10141"/>
                  </a:cubicBezTo>
                  <a:cubicBezTo>
                    <a:pt x="7812" y="10356"/>
                    <a:pt x="7990" y="10532"/>
                    <a:pt x="8170" y="10532"/>
                  </a:cubicBezTo>
                  <a:cubicBezTo>
                    <a:pt x="8350" y="10532"/>
                    <a:pt x="8462" y="10356"/>
                    <a:pt x="8421" y="10141"/>
                  </a:cubicBezTo>
                  <a:cubicBezTo>
                    <a:pt x="8380" y="9927"/>
                    <a:pt x="8202" y="9754"/>
                    <a:pt x="8024" y="9754"/>
                  </a:cubicBezTo>
                  <a:close/>
                  <a:moveTo>
                    <a:pt x="8819" y="9754"/>
                  </a:moveTo>
                  <a:cubicBezTo>
                    <a:pt x="8641" y="9754"/>
                    <a:pt x="8530" y="9927"/>
                    <a:pt x="8571" y="10141"/>
                  </a:cubicBezTo>
                  <a:cubicBezTo>
                    <a:pt x="8613" y="10356"/>
                    <a:pt x="8793" y="10532"/>
                    <a:pt x="8973" y="10532"/>
                  </a:cubicBezTo>
                  <a:cubicBezTo>
                    <a:pt x="9153" y="10532"/>
                    <a:pt x="9263" y="10356"/>
                    <a:pt x="9219" y="10141"/>
                  </a:cubicBezTo>
                  <a:cubicBezTo>
                    <a:pt x="9176" y="9927"/>
                    <a:pt x="8997" y="9754"/>
                    <a:pt x="8819" y="9754"/>
                  </a:cubicBezTo>
                  <a:close/>
                  <a:moveTo>
                    <a:pt x="9601" y="9754"/>
                  </a:moveTo>
                  <a:cubicBezTo>
                    <a:pt x="9424" y="9754"/>
                    <a:pt x="9314" y="9927"/>
                    <a:pt x="9358" y="10141"/>
                  </a:cubicBezTo>
                  <a:cubicBezTo>
                    <a:pt x="9402" y="10356"/>
                    <a:pt x="9584" y="10532"/>
                    <a:pt x="9764" y="10532"/>
                  </a:cubicBezTo>
                  <a:cubicBezTo>
                    <a:pt x="9944" y="10532"/>
                    <a:pt x="10052" y="10356"/>
                    <a:pt x="10006" y="10141"/>
                  </a:cubicBezTo>
                  <a:cubicBezTo>
                    <a:pt x="9960" y="9927"/>
                    <a:pt x="9779" y="9754"/>
                    <a:pt x="9601" y="9754"/>
                  </a:cubicBezTo>
                  <a:close/>
                  <a:moveTo>
                    <a:pt x="10395" y="9754"/>
                  </a:moveTo>
                  <a:cubicBezTo>
                    <a:pt x="10217" y="9754"/>
                    <a:pt x="10110" y="9927"/>
                    <a:pt x="10157" y="10141"/>
                  </a:cubicBezTo>
                  <a:cubicBezTo>
                    <a:pt x="10203" y="10356"/>
                    <a:pt x="10387" y="10532"/>
                    <a:pt x="10567" y="10532"/>
                  </a:cubicBezTo>
                  <a:cubicBezTo>
                    <a:pt x="10747" y="10532"/>
                    <a:pt x="10853" y="10356"/>
                    <a:pt x="10804" y="10141"/>
                  </a:cubicBezTo>
                  <a:cubicBezTo>
                    <a:pt x="10756" y="9927"/>
                    <a:pt x="10574" y="9754"/>
                    <a:pt x="10395" y="9754"/>
                  </a:cubicBezTo>
                  <a:close/>
                  <a:moveTo>
                    <a:pt x="11190" y="9754"/>
                  </a:moveTo>
                  <a:cubicBezTo>
                    <a:pt x="11012" y="9754"/>
                    <a:pt x="10907" y="9927"/>
                    <a:pt x="10955" y="10141"/>
                  </a:cubicBezTo>
                  <a:cubicBezTo>
                    <a:pt x="11004" y="10356"/>
                    <a:pt x="11190" y="10532"/>
                    <a:pt x="11370" y="10532"/>
                  </a:cubicBezTo>
                  <a:cubicBezTo>
                    <a:pt x="11550" y="10532"/>
                    <a:pt x="11654" y="10356"/>
                    <a:pt x="11603" y="10141"/>
                  </a:cubicBezTo>
                  <a:cubicBezTo>
                    <a:pt x="11553" y="9927"/>
                    <a:pt x="11368" y="9754"/>
                    <a:pt x="11190" y="9754"/>
                  </a:cubicBezTo>
                  <a:close/>
                  <a:moveTo>
                    <a:pt x="11973" y="9754"/>
                  </a:moveTo>
                  <a:cubicBezTo>
                    <a:pt x="11794" y="9754"/>
                    <a:pt x="11691" y="9927"/>
                    <a:pt x="11742" y="10141"/>
                  </a:cubicBezTo>
                  <a:cubicBezTo>
                    <a:pt x="11793" y="10356"/>
                    <a:pt x="11981" y="10532"/>
                    <a:pt x="12161" y="10532"/>
                  </a:cubicBezTo>
                  <a:cubicBezTo>
                    <a:pt x="12341" y="10532"/>
                    <a:pt x="12443" y="10356"/>
                    <a:pt x="12390" y="10141"/>
                  </a:cubicBezTo>
                  <a:cubicBezTo>
                    <a:pt x="12337" y="9927"/>
                    <a:pt x="12151" y="9754"/>
                    <a:pt x="11973" y="9754"/>
                  </a:cubicBezTo>
                  <a:close/>
                  <a:moveTo>
                    <a:pt x="12767" y="9754"/>
                  </a:moveTo>
                  <a:cubicBezTo>
                    <a:pt x="12589" y="9754"/>
                    <a:pt x="12488" y="9927"/>
                    <a:pt x="12541" y="10141"/>
                  </a:cubicBezTo>
                  <a:cubicBezTo>
                    <a:pt x="12595" y="10356"/>
                    <a:pt x="12784" y="10532"/>
                    <a:pt x="12964" y="10532"/>
                  </a:cubicBezTo>
                  <a:cubicBezTo>
                    <a:pt x="13144" y="10532"/>
                    <a:pt x="13245" y="10356"/>
                    <a:pt x="13189" y="10141"/>
                  </a:cubicBezTo>
                  <a:cubicBezTo>
                    <a:pt x="13134" y="9927"/>
                    <a:pt x="12945" y="9754"/>
                    <a:pt x="12767" y="9754"/>
                  </a:cubicBezTo>
                  <a:close/>
                  <a:moveTo>
                    <a:pt x="2611" y="10709"/>
                  </a:moveTo>
                  <a:cubicBezTo>
                    <a:pt x="2430" y="10709"/>
                    <a:pt x="2302" y="10885"/>
                    <a:pt x="2325" y="11105"/>
                  </a:cubicBezTo>
                  <a:cubicBezTo>
                    <a:pt x="2348" y="11327"/>
                    <a:pt x="2516" y="11508"/>
                    <a:pt x="2698" y="11508"/>
                  </a:cubicBezTo>
                  <a:cubicBezTo>
                    <a:pt x="2880" y="11508"/>
                    <a:pt x="3008" y="11327"/>
                    <a:pt x="2982" y="11105"/>
                  </a:cubicBezTo>
                  <a:cubicBezTo>
                    <a:pt x="2957" y="10885"/>
                    <a:pt x="2790" y="10709"/>
                    <a:pt x="2611" y="10709"/>
                  </a:cubicBezTo>
                  <a:close/>
                  <a:moveTo>
                    <a:pt x="3403" y="10709"/>
                  </a:moveTo>
                  <a:cubicBezTo>
                    <a:pt x="3223" y="10709"/>
                    <a:pt x="3098" y="10885"/>
                    <a:pt x="3123" y="11105"/>
                  </a:cubicBezTo>
                  <a:cubicBezTo>
                    <a:pt x="3149" y="11327"/>
                    <a:pt x="3318" y="11508"/>
                    <a:pt x="3500" y="11508"/>
                  </a:cubicBezTo>
                  <a:cubicBezTo>
                    <a:pt x="3683" y="11508"/>
                    <a:pt x="3808" y="11327"/>
                    <a:pt x="3780" y="11105"/>
                  </a:cubicBezTo>
                  <a:cubicBezTo>
                    <a:pt x="3752" y="10885"/>
                    <a:pt x="3584" y="10709"/>
                    <a:pt x="3403" y="10709"/>
                  </a:cubicBezTo>
                  <a:close/>
                  <a:moveTo>
                    <a:pt x="4210" y="10709"/>
                  </a:moveTo>
                  <a:cubicBezTo>
                    <a:pt x="4029" y="10709"/>
                    <a:pt x="3905" y="10885"/>
                    <a:pt x="3933" y="11105"/>
                  </a:cubicBezTo>
                  <a:cubicBezTo>
                    <a:pt x="3962" y="11327"/>
                    <a:pt x="4132" y="11508"/>
                    <a:pt x="4315" y="11508"/>
                  </a:cubicBezTo>
                  <a:cubicBezTo>
                    <a:pt x="4497" y="11508"/>
                    <a:pt x="4621" y="11327"/>
                    <a:pt x="4590" y="11105"/>
                  </a:cubicBezTo>
                  <a:cubicBezTo>
                    <a:pt x="4560" y="10885"/>
                    <a:pt x="4390" y="10709"/>
                    <a:pt x="4210" y="10709"/>
                  </a:cubicBezTo>
                  <a:close/>
                  <a:moveTo>
                    <a:pt x="5003" y="10709"/>
                  </a:moveTo>
                  <a:cubicBezTo>
                    <a:pt x="4822" y="10709"/>
                    <a:pt x="4701" y="10885"/>
                    <a:pt x="4732" y="11105"/>
                  </a:cubicBezTo>
                  <a:cubicBezTo>
                    <a:pt x="4762" y="11327"/>
                    <a:pt x="4935" y="11508"/>
                    <a:pt x="5117" y="11508"/>
                  </a:cubicBezTo>
                  <a:cubicBezTo>
                    <a:pt x="5299" y="11508"/>
                    <a:pt x="5421" y="11327"/>
                    <a:pt x="5388" y="11105"/>
                  </a:cubicBezTo>
                  <a:cubicBezTo>
                    <a:pt x="5356" y="10885"/>
                    <a:pt x="5183" y="10709"/>
                    <a:pt x="5003" y="10709"/>
                  </a:cubicBezTo>
                  <a:close/>
                  <a:moveTo>
                    <a:pt x="5809" y="10709"/>
                  </a:moveTo>
                  <a:cubicBezTo>
                    <a:pt x="5628" y="10709"/>
                    <a:pt x="5509" y="10885"/>
                    <a:pt x="5542" y="11105"/>
                  </a:cubicBezTo>
                  <a:cubicBezTo>
                    <a:pt x="5575" y="11327"/>
                    <a:pt x="5749" y="11508"/>
                    <a:pt x="5932" y="11508"/>
                  </a:cubicBezTo>
                  <a:cubicBezTo>
                    <a:pt x="6115" y="11508"/>
                    <a:pt x="6234" y="11327"/>
                    <a:pt x="6199" y="11105"/>
                  </a:cubicBezTo>
                  <a:cubicBezTo>
                    <a:pt x="6164" y="10885"/>
                    <a:pt x="5989" y="10709"/>
                    <a:pt x="5809" y="10709"/>
                  </a:cubicBezTo>
                  <a:close/>
                  <a:moveTo>
                    <a:pt x="6603" y="10709"/>
                  </a:moveTo>
                  <a:cubicBezTo>
                    <a:pt x="6423" y="10709"/>
                    <a:pt x="6305" y="10885"/>
                    <a:pt x="6340" y="11105"/>
                  </a:cubicBezTo>
                  <a:cubicBezTo>
                    <a:pt x="6376" y="11327"/>
                    <a:pt x="6552" y="11508"/>
                    <a:pt x="6735" y="11508"/>
                  </a:cubicBezTo>
                  <a:cubicBezTo>
                    <a:pt x="6917" y="11508"/>
                    <a:pt x="7034" y="11327"/>
                    <a:pt x="6997" y="11105"/>
                  </a:cubicBezTo>
                  <a:cubicBezTo>
                    <a:pt x="6959" y="10885"/>
                    <a:pt x="6784" y="10709"/>
                    <a:pt x="6603" y="10709"/>
                  </a:cubicBezTo>
                  <a:close/>
                  <a:moveTo>
                    <a:pt x="7409" y="10709"/>
                  </a:moveTo>
                  <a:cubicBezTo>
                    <a:pt x="7228" y="10709"/>
                    <a:pt x="7113" y="10885"/>
                    <a:pt x="7150" y="11105"/>
                  </a:cubicBezTo>
                  <a:cubicBezTo>
                    <a:pt x="7188" y="11327"/>
                    <a:pt x="7367" y="11508"/>
                    <a:pt x="7550" y="11508"/>
                  </a:cubicBezTo>
                  <a:cubicBezTo>
                    <a:pt x="7732" y="11508"/>
                    <a:pt x="7847" y="11327"/>
                    <a:pt x="7807" y="11105"/>
                  </a:cubicBezTo>
                  <a:cubicBezTo>
                    <a:pt x="7767" y="10885"/>
                    <a:pt x="7589" y="10709"/>
                    <a:pt x="7409" y="10709"/>
                  </a:cubicBezTo>
                  <a:close/>
                  <a:moveTo>
                    <a:pt x="8203" y="10709"/>
                  </a:moveTo>
                  <a:cubicBezTo>
                    <a:pt x="8023" y="10709"/>
                    <a:pt x="7909" y="10885"/>
                    <a:pt x="7949" y="11105"/>
                  </a:cubicBezTo>
                  <a:cubicBezTo>
                    <a:pt x="7989" y="11327"/>
                    <a:pt x="8170" y="11508"/>
                    <a:pt x="8353" y="11508"/>
                  </a:cubicBezTo>
                  <a:cubicBezTo>
                    <a:pt x="8535" y="11508"/>
                    <a:pt x="8648" y="11327"/>
                    <a:pt x="8606" y="11105"/>
                  </a:cubicBezTo>
                  <a:cubicBezTo>
                    <a:pt x="8564" y="10885"/>
                    <a:pt x="8384" y="10709"/>
                    <a:pt x="8203" y="10709"/>
                  </a:cubicBezTo>
                  <a:close/>
                  <a:moveTo>
                    <a:pt x="9009" y="10709"/>
                  </a:moveTo>
                  <a:cubicBezTo>
                    <a:pt x="8829" y="10709"/>
                    <a:pt x="8717" y="10885"/>
                    <a:pt x="8759" y="11105"/>
                  </a:cubicBezTo>
                  <a:cubicBezTo>
                    <a:pt x="8802" y="11327"/>
                    <a:pt x="8985" y="11508"/>
                    <a:pt x="9167" y="11508"/>
                  </a:cubicBezTo>
                  <a:cubicBezTo>
                    <a:pt x="9349" y="11508"/>
                    <a:pt x="9461" y="11327"/>
                    <a:pt x="9416" y="11105"/>
                  </a:cubicBezTo>
                  <a:cubicBezTo>
                    <a:pt x="9371" y="10885"/>
                    <a:pt x="9190" y="10709"/>
                    <a:pt x="9009" y="10709"/>
                  </a:cubicBezTo>
                  <a:close/>
                  <a:moveTo>
                    <a:pt x="9803" y="10709"/>
                  </a:moveTo>
                  <a:cubicBezTo>
                    <a:pt x="9623" y="10709"/>
                    <a:pt x="9513" y="10885"/>
                    <a:pt x="9558" y="11105"/>
                  </a:cubicBezTo>
                  <a:cubicBezTo>
                    <a:pt x="9603" y="11327"/>
                    <a:pt x="9789" y="11508"/>
                    <a:pt x="9970" y="11508"/>
                  </a:cubicBezTo>
                  <a:cubicBezTo>
                    <a:pt x="10153" y="11508"/>
                    <a:pt x="10262" y="11327"/>
                    <a:pt x="10215" y="11105"/>
                  </a:cubicBezTo>
                  <a:cubicBezTo>
                    <a:pt x="10167" y="10885"/>
                    <a:pt x="9983" y="10709"/>
                    <a:pt x="9803" y="10709"/>
                  </a:cubicBezTo>
                  <a:close/>
                  <a:moveTo>
                    <a:pt x="10609" y="10709"/>
                  </a:moveTo>
                  <a:cubicBezTo>
                    <a:pt x="10429" y="10709"/>
                    <a:pt x="10321" y="10885"/>
                    <a:pt x="10369" y="11105"/>
                  </a:cubicBezTo>
                  <a:cubicBezTo>
                    <a:pt x="10416" y="11327"/>
                    <a:pt x="10603" y="11508"/>
                    <a:pt x="10785" y="11508"/>
                  </a:cubicBezTo>
                  <a:cubicBezTo>
                    <a:pt x="10968" y="11508"/>
                    <a:pt x="11074" y="11327"/>
                    <a:pt x="11025" y="11105"/>
                  </a:cubicBezTo>
                  <a:cubicBezTo>
                    <a:pt x="10975" y="10885"/>
                    <a:pt x="10790" y="10709"/>
                    <a:pt x="10609" y="10709"/>
                  </a:cubicBezTo>
                  <a:close/>
                  <a:moveTo>
                    <a:pt x="11403" y="10709"/>
                  </a:moveTo>
                  <a:cubicBezTo>
                    <a:pt x="11223" y="10709"/>
                    <a:pt x="11117" y="10885"/>
                    <a:pt x="11167" y="11105"/>
                  </a:cubicBezTo>
                  <a:cubicBezTo>
                    <a:pt x="11217" y="11327"/>
                    <a:pt x="11406" y="11508"/>
                    <a:pt x="11588" y="11508"/>
                  </a:cubicBezTo>
                  <a:cubicBezTo>
                    <a:pt x="11771" y="11508"/>
                    <a:pt x="11875" y="11327"/>
                    <a:pt x="11823" y="11105"/>
                  </a:cubicBezTo>
                  <a:cubicBezTo>
                    <a:pt x="11771" y="10885"/>
                    <a:pt x="11584" y="10709"/>
                    <a:pt x="11403" y="10709"/>
                  </a:cubicBezTo>
                  <a:close/>
                  <a:moveTo>
                    <a:pt x="12210" y="10709"/>
                  </a:moveTo>
                  <a:cubicBezTo>
                    <a:pt x="12029" y="10709"/>
                    <a:pt x="11925" y="10885"/>
                    <a:pt x="11978" y="11105"/>
                  </a:cubicBezTo>
                  <a:cubicBezTo>
                    <a:pt x="12030" y="11327"/>
                    <a:pt x="12221" y="11508"/>
                    <a:pt x="12403" y="11508"/>
                  </a:cubicBezTo>
                  <a:cubicBezTo>
                    <a:pt x="12586" y="11508"/>
                    <a:pt x="12689" y="11327"/>
                    <a:pt x="12634" y="11105"/>
                  </a:cubicBezTo>
                  <a:cubicBezTo>
                    <a:pt x="12580" y="10885"/>
                    <a:pt x="12390" y="10709"/>
                    <a:pt x="12210" y="10709"/>
                  </a:cubicBezTo>
                  <a:close/>
                  <a:moveTo>
                    <a:pt x="13004" y="10709"/>
                  </a:moveTo>
                  <a:cubicBezTo>
                    <a:pt x="12823" y="10709"/>
                    <a:pt x="12722" y="10885"/>
                    <a:pt x="12776" y="11105"/>
                  </a:cubicBezTo>
                  <a:cubicBezTo>
                    <a:pt x="12831" y="11327"/>
                    <a:pt x="13024" y="11508"/>
                    <a:pt x="13207" y="11508"/>
                  </a:cubicBezTo>
                  <a:cubicBezTo>
                    <a:pt x="13389" y="11508"/>
                    <a:pt x="13490" y="11327"/>
                    <a:pt x="13433" y="11105"/>
                  </a:cubicBezTo>
                  <a:cubicBezTo>
                    <a:pt x="13376" y="10885"/>
                    <a:pt x="13184" y="10709"/>
                    <a:pt x="13004" y="10709"/>
                  </a:cubicBezTo>
                  <a:close/>
                  <a:moveTo>
                    <a:pt x="1902" y="11684"/>
                  </a:moveTo>
                  <a:cubicBezTo>
                    <a:pt x="1719" y="11684"/>
                    <a:pt x="1588" y="11866"/>
                    <a:pt x="1609" y="12092"/>
                  </a:cubicBezTo>
                  <a:cubicBezTo>
                    <a:pt x="1631" y="12320"/>
                    <a:pt x="1798" y="12505"/>
                    <a:pt x="1983" y="12505"/>
                  </a:cubicBezTo>
                  <a:cubicBezTo>
                    <a:pt x="2167" y="12505"/>
                    <a:pt x="2298" y="12320"/>
                    <a:pt x="2275" y="12092"/>
                  </a:cubicBezTo>
                  <a:cubicBezTo>
                    <a:pt x="2251" y="11866"/>
                    <a:pt x="2084" y="11684"/>
                    <a:pt x="1902" y="11684"/>
                  </a:cubicBezTo>
                  <a:close/>
                  <a:moveTo>
                    <a:pt x="2707" y="11684"/>
                  </a:moveTo>
                  <a:cubicBezTo>
                    <a:pt x="2525" y="11684"/>
                    <a:pt x="2395" y="11866"/>
                    <a:pt x="2419" y="12092"/>
                  </a:cubicBezTo>
                  <a:cubicBezTo>
                    <a:pt x="2443" y="12320"/>
                    <a:pt x="2613" y="12505"/>
                    <a:pt x="2798" y="12505"/>
                  </a:cubicBezTo>
                  <a:cubicBezTo>
                    <a:pt x="2982" y="12505"/>
                    <a:pt x="3111" y="12320"/>
                    <a:pt x="3085" y="12092"/>
                  </a:cubicBezTo>
                  <a:cubicBezTo>
                    <a:pt x="3059" y="11866"/>
                    <a:pt x="2890" y="11684"/>
                    <a:pt x="2707" y="11684"/>
                  </a:cubicBezTo>
                  <a:close/>
                  <a:moveTo>
                    <a:pt x="5147" y="11684"/>
                  </a:moveTo>
                  <a:cubicBezTo>
                    <a:pt x="4964" y="11684"/>
                    <a:pt x="4841" y="11866"/>
                    <a:pt x="4873" y="12092"/>
                  </a:cubicBezTo>
                  <a:cubicBezTo>
                    <a:pt x="4904" y="12320"/>
                    <a:pt x="5079" y="12505"/>
                    <a:pt x="5264" y="12505"/>
                  </a:cubicBezTo>
                  <a:cubicBezTo>
                    <a:pt x="5449" y="12505"/>
                    <a:pt x="5572" y="12320"/>
                    <a:pt x="5538" y="12092"/>
                  </a:cubicBezTo>
                  <a:cubicBezTo>
                    <a:pt x="5505" y="11866"/>
                    <a:pt x="5330" y="11684"/>
                    <a:pt x="5147" y="11684"/>
                  </a:cubicBezTo>
                  <a:close/>
                  <a:moveTo>
                    <a:pt x="5953" y="11684"/>
                  </a:moveTo>
                  <a:cubicBezTo>
                    <a:pt x="5769" y="11684"/>
                    <a:pt x="5649" y="11866"/>
                    <a:pt x="5683" y="12092"/>
                  </a:cubicBezTo>
                  <a:cubicBezTo>
                    <a:pt x="5717" y="12320"/>
                    <a:pt x="5894" y="12505"/>
                    <a:pt x="6079" y="12505"/>
                  </a:cubicBezTo>
                  <a:cubicBezTo>
                    <a:pt x="6264" y="12505"/>
                    <a:pt x="6385" y="12320"/>
                    <a:pt x="6349" y="12092"/>
                  </a:cubicBezTo>
                  <a:cubicBezTo>
                    <a:pt x="6313" y="11866"/>
                    <a:pt x="6135" y="11684"/>
                    <a:pt x="5953" y="11684"/>
                  </a:cubicBezTo>
                  <a:close/>
                  <a:moveTo>
                    <a:pt x="6771" y="11684"/>
                  </a:moveTo>
                  <a:cubicBezTo>
                    <a:pt x="6588" y="11684"/>
                    <a:pt x="6469" y="11866"/>
                    <a:pt x="6505" y="12092"/>
                  </a:cubicBezTo>
                  <a:cubicBezTo>
                    <a:pt x="6541" y="12320"/>
                    <a:pt x="6721" y="12505"/>
                    <a:pt x="6906" y="12505"/>
                  </a:cubicBezTo>
                  <a:cubicBezTo>
                    <a:pt x="7091" y="12505"/>
                    <a:pt x="7209" y="12320"/>
                    <a:pt x="7170" y="12092"/>
                  </a:cubicBezTo>
                  <a:cubicBezTo>
                    <a:pt x="7132" y="11866"/>
                    <a:pt x="6953" y="11684"/>
                    <a:pt x="6771" y="11684"/>
                  </a:cubicBezTo>
                  <a:close/>
                  <a:moveTo>
                    <a:pt x="7576" y="11684"/>
                  </a:moveTo>
                  <a:cubicBezTo>
                    <a:pt x="7393" y="11684"/>
                    <a:pt x="7276" y="11866"/>
                    <a:pt x="7315" y="12092"/>
                  </a:cubicBezTo>
                  <a:cubicBezTo>
                    <a:pt x="7354" y="12320"/>
                    <a:pt x="7536" y="12505"/>
                    <a:pt x="7721" y="12505"/>
                  </a:cubicBezTo>
                  <a:cubicBezTo>
                    <a:pt x="7905" y="12505"/>
                    <a:pt x="8022" y="12320"/>
                    <a:pt x="7980" y="12092"/>
                  </a:cubicBezTo>
                  <a:cubicBezTo>
                    <a:pt x="7940" y="11866"/>
                    <a:pt x="7758" y="11684"/>
                    <a:pt x="7576" y="11684"/>
                  </a:cubicBezTo>
                  <a:close/>
                  <a:moveTo>
                    <a:pt x="8393" y="11684"/>
                  </a:moveTo>
                  <a:cubicBezTo>
                    <a:pt x="8211" y="11684"/>
                    <a:pt x="8096" y="11866"/>
                    <a:pt x="8137" y="12092"/>
                  </a:cubicBezTo>
                  <a:cubicBezTo>
                    <a:pt x="8179" y="12320"/>
                    <a:pt x="8362" y="12505"/>
                    <a:pt x="8547" y="12505"/>
                  </a:cubicBezTo>
                  <a:cubicBezTo>
                    <a:pt x="8732" y="12505"/>
                    <a:pt x="8846" y="12320"/>
                    <a:pt x="8803" y="12092"/>
                  </a:cubicBezTo>
                  <a:cubicBezTo>
                    <a:pt x="8759" y="11866"/>
                    <a:pt x="8576" y="11684"/>
                    <a:pt x="8393" y="11684"/>
                  </a:cubicBezTo>
                  <a:close/>
                  <a:moveTo>
                    <a:pt x="9200" y="11684"/>
                  </a:moveTo>
                  <a:cubicBezTo>
                    <a:pt x="9017" y="11684"/>
                    <a:pt x="8904" y="11866"/>
                    <a:pt x="8947" y="12092"/>
                  </a:cubicBezTo>
                  <a:cubicBezTo>
                    <a:pt x="8991" y="12320"/>
                    <a:pt x="9177" y="12505"/>
                    <a:pt x="9362" y="12505"/>
                  </a:cubicBezTo>
                  <a:cubicBezTo>
                    <a:pt x="9547" y="12505"/>
                    <a:pt x="9659" y="12320"/>
                    <a:pt x="9613" y="12092"/>
                  </a:cubicBezTo>
                  <a:cubicBezTo>
                    <a:pt x="9567" y="11866"/>
                    <a:pt x="9382" y="11684"/>
                    <a:pt x="9200" y="11684"/>
                  </a:cubicBezTo>
                  <a:close/>
                  <a:moveTo>
                    <a:pt x="10005" y="11684"/>
                  </a:moveTo>
                  <a:cubicBezTo>
                    <a:pt x="9823" y="11684"/>
                    <a:pt x="9712" y="11866"/>
                    <a:pt x="9758" y="12092"/>
                  </a:cubicBezTo>
                  <a:cubicBezTo>
                    <a:pt x="9804" y="12320"/>
                    <a:pt x="9993" y="12505"/>
                    <a:pt x="10177" y="12505"/>
                  </a:cubicBezTo>
                  <a:cubicBezTo>
                    <a:pt x="10362" y="12505"/>
                    <a:pt x="10472" y="12320"/>
                    <a:pt x="10423" y="12092"/>
                  </a:cubicBezTo>
                  <a:cubicBezTo>
                    <a:pt x="10375" y="11866"/>
                    <a:pt x="10188" y="11684"/>
                    <a:pt x="10005" y="11684"/>
                  </a:cubicBezTo>
                  <a:close/>
                  <a:moveTo>
                    <a:pt x="10823" y="11684"/>
                  </a:moveTo>
                  <a:cubicBezTo>
                    <a:pt x="10640" y="11684"/>
                    <a:pt x="10531" y="11866"/>
                    <a:pt x="10580" y="12092"/>
                  </a:cubicBezTo>
                  <a:cubicBezTo>
                    <a:pt x="10629" y="12320"/>
                    <a:pt x="10819" y="12505"/>
                    <a:pt x="11003" y="12505"/>
                  </a:cubicBezTo>
                  <a:cubicBezTo>
                    <a:pt x="11189" y="12505"/>
                    <a:pt x="11297" y="12320"/>
                    <a:pt x="11245" y="12092"/>
                  </a:cubicBezTo>
                  <a:cubicBezTo>
                    <a:pt x="11195" y="11866"/>
                    <a:pt x="11006" y="11684"/>
                    <a:pt x="10823" y="11684"/>
                  </a:cubicBezTo>
                  <a:close/>
                  <a:moveTo>
                    <a:pt x="11628" y="11684"/>
                  </a:moveTo>
                  <a:cubicBezTo>
                    <a:pt x="11446" y="11684"/>
                    <a:pt x="11339" y="11866"/>
                    <a:pt x="11390" y="12092"/>
                  </a:cubicBezTo>
                  <a:cubicBezTo>
                    <a:pt x="11442" y="12320"/>
                    <a:pt x="11634" y="12505"/>
                    <a:pt x="11818" y="12505"/>
                  </a:cubicBezTo>
                  <a:cubicBezTo>
                    <a:pt x="12003" y="12505"/>
                    <a:pt x="12109" y="12320"/>
                    <a:pt x="12055" y="12092"/>
                  </a:cubicBezTo>
                  <a:cubicBezTo>
                    <a:pt x="12002" y="11866"/>
                    <a:pt x="11811" y="11684"/>
                    <a:pt x="11628" y="11684"/>
                  </a:cubicBezTo>
                  <a:close/>
                  <a:moveTo>
                    <a:pt x="12446" y="11684"/>
                  </a:moveTo>
                  <a:cubicBezTo>
                    <a:pt x="12263" y="11684"/>
                    <a:pt x="12159" y="11866"/>
                    <a:pt x="12213" y="12092"/>
                  </a:cubicBezTo>
                  <a:cubicBezTo>
                    <a:pt x="12267" y="12320"/>
                    <a:pt x="12461" y="12505"/>
                    <a:pt x="12645" y="12505"/>
                  </a:cubicBezTo>
                  <a:cubicBezTo>
                    <a:pt x="12830" y="12505"/>
                    <a:pt x="12934" y="12320"/>
                    <a:pt x="12878" y="12092"/>
                  </a:cubicBezTo>
                  <a:cubicBezTo>
                    <a:pt x="12822" y="11866"/>
                    <a:pt x="12629" y="11684"/>
                    <a:pt x="12446" y="11684"/>
                  </a:cubicBezTo>
                  <a:close/>
                  <a:moveTo>
                    <a:pt x="14059" y="11684"/>
                  </a:moveTo>
                  <a:cubicBezTo>
                    <a:pt x="13876" y="11684"/>
                    <a:pt x="13775" y="11866"/>
                    <a:pt x="13834" y="12092"/>
                  </a:cubicBezTo>
                  <a:cubicBezTo>
                    <a:pt x="13893" y="12320"/>
                    <a:pt x="14091" y="12505"/>
                    <a:pt x="14276" y="12505"/>
                  </a:cubicBezTo>
                  <a:cubicBezTo>
                    <a:pt x="14460" y="12505"/>
                    <a:pt x="14561" y="12320"/>
                    <a:pt x="14499" y="12092"/>
                  </a:cubicBezTo>
                  <a:cubicBezTo>
                    <a:pt x="14439" y="11866"/>
                    <a:pt x="14241" y="11684"/>
                    <a:pt x="14059" y="11684"/>
                  </a:cubicBezTo>
                  <a:close/>
                  <a:moveTo>
                    <a:pt x="1999" y="12680"/>
                  </a:moveTo>
                  <a:cubicBezTo>
                    <a:pt x="1814" y="12680"/>
                    <a:pt x="1681" y="12868"/>
                    <a:pt x="1703" y="13100"/>
                  </a:cubicBezTo>
                  <a:cubicBezTo>
                    <a:pt x="1725" y="13333"/>
                    <a:pt x="1895" y="13524"/>
                    <a:pt x="2082" y="13524"/>
                  </a:cubicBezTo>
                  <a:cubicBezTo>
                    <a:pt x="2270" y="13524"/>
                    <a:pt x="2402" y="13333"/>
                    <a:pt x="2378" y="13100"/>
                  </a:cubicBezTo>
                  <a:cubicBezTo>
                    <a:pt x="2354" y="12868"/>
                    <a:pt x="2184" y="12680"/>
                    <a:pt x="1999" y="12680"/>
                  </a:cubicBezTo>
                  <a:close/>
                  <a:moveTo>
                    <a:pt x="2828" y="12680"/>
                  </a:moveTo>
                  <a:cubicBezTo>
                    <a:pt x="2643" y="12680"/>
                    <a:pt x="2512" y="12868"/>
                    <a:pt x="2537" y="13100"/>
                  </a:cubicBezTo>
                  <a:cubicBezTo>
                    <a:pt x="2561" y="13333"/>
                    <a:pt x="2734" y="13524"/>
                    <a:pt x="2921" y="13524"/>
                  </a:cubicBezTo>
                  <a:cubicBezTo>
                    <a:pt x="3108" y="13524"/>
                    <a:pt x="3238" y="13333"/>
                    <a:pt x="3212" y="13100"/>
                  </a:cubicBezTo>
                  <a:cubicBezTo>
                    <a:pt x="3185" y="12868"/>
                    <a:pt x="3013" y="12680"/>
                    <a:pt x="2828" y="12680"/>
                  </a:cubicBezTo>
                  <a:close/>
                  <a:moveTo>
                    <a:pt x="5291" y="12680"/>
                  </a:moveTo>
                  <a:cubicBezTo>
                    <a:pt x="5106" y="12680"/>
                    <a:pt x="4982" y="12868"/>
                    <a:pt x="5014" y="13100"/>
                  </a:cubicBezTo>
                  <a:cubicBezTo>
                    <a:pt x="5046" y="13333"/>
                    <a:pt x="5224" y="13524"/>
                    <a:pt x="5411" y="13524"/>
                  </a:cubicBezTo>
                  <a:cubicBezTo>
                    <a:pt x="5599" y="13524"/>
                    <a:pt x="5723" y="13333"/>
                    <a:pt x="5688" y="13100"/>
                  </a:cubicBezTo>
                  <a:cubicBezTo>
                    <a:pt x="5654" y="12868"/>
                    <a:pt x="5476" y="12680"/>
                    <a:pt x="5291" y="12680"/>
                  </a:cubicBezTo>
                  <a:close/>
                  <a:moveTo>
                    <a:pt x="6108" y="12680"/>
                  </a:moveTo>
                  <a:cubicBezTo>
                    <a:pt x="5922" y="12680"/>
                    <a:pt x="5801" y="12868"/>
                    <a:pt x="5835" y="13100"/>
                  </a:cubicBezTo>
                  <a:cubicBezTo>
                    <a:pt x="5870" y="13333"/>
                    <a:pt x="6051" y="13524"/>
                    <a:pt x="6238" y="13524"/>
                  </a:cubicBezTo>
                  <a:cubicBezTo>
                    <a:pt x="6426" y="13524"/>
                    <a:pt x="6547" y="13333"/>
                    <a:pt x="6510" y="13100"/>
                  </a:cubicBezTo>
                  <a:cubicBezTo>
                    <a:pt x="6473" y="12868"/>
                    <a:pt x="6293" y="12680"/>
                    <a:pt x="6108" y="12680"/>
                  </a:cubicBezTo>
                  <a:close/>
                  <a:moveTo>
                    <a:pt x="6938" y="12680"/>
                  </a:moveTo>
                  <a:cubicBezTo>
                    <a:pt x="6752" y="12680"/>
                    <a:pt x="6632" y="12868"/>
                    <a:pt x="6669" y="13100"/>
                  </a:cubicBezTo>
                  <a:cubicBezTo>
                    <a:pt x="6707" y="13333"/>
                    <a:pt x="6889" y="13524"/>
                    <a:pt x="7077" y="13524"/>
                  </a:cubicBezTo>
                  <a:cubicBezTo>
                    <a:pt x="7264" y="13524"/>
                    <a:pt x="7383" y="13333"/>
                    <a:pt x="7344" y="13100"/>
                  </a:cubicBezTo>
                  <a:cubicBezTo>
                    <a:pt x="7304" y="12868"/>
                    <a:pt x="7123" y="12680"/>
                    <a:pt x="6938" y="12680"/>
                  </a:cubicBezTo>
                  <a:close/>
                  <a:moveTo>
                    <a:pt x="7755" y="12680"/>
                  </a:moveTo>
                  <a:cubicBezTo>
                    <a:pt x="7569" y="12680"/>
                    <a:pt x="7451" y="12868"/>
                    <a:pt x="7491" y="13100"/>
                  </a:cubicBezTo>
                  <a:cubicBezTo>
                    <a:pt x="7531" y="13333"/>
                    <a:pt x="7716" y="13524"/>
                    <a:pt x="7904" y="13524"/>
                  </a:cubicBezTo>
                  <a:cubicBezTo>
                    <a:pt x="8090" y="13524"/>
                    <a:pt x="8208" y="13333"/>
                    <a:pt x="8166" y="13100"/>
                  </a:cubicBezTo>
                  <a:cubicBezTo>
                    <a:pt x="8124" y="12868"/>
                    <a:pt x="7940" y="12680"/>
                    <a:pt x="7755" y="12680"/>
                  </a:cubicBezTo>
                  <a:close/>
                  <a:moveTo>
                    <a:pt x="9402" y="12680"/>
                  </a:moveTo>
                  <a:cubicBezTo>
                    <a:pt x="9216" y="12680"/>
                    <a:pt x="9102" y="12868"/>
                    <a:pt x="9147" y="13100"/>
                  </a:cubicBezTo>
                  <a:cubicBezTo>
                    <a:pt x="9192" y="13333"/>
                    <a:pt x="9381" y="13524"/>
                    <a:pt x="9569" y="13524"/>
                  </a:cubicBezTo>
                  <a:cubicBezTo>
                    <a:pt x="9756" y="13524"/>
                    <a:pt x="9869" y="13333"/>
                    <a:pt x="9822" y="13100"/>
                  </a:cubicBezTo>
                  <a:cubicBezTo>
                    <a:pt x="9775" y="12868"/>
                    <a:pt x="9587" y="12680"/>
                    <a:pt x="9402" y="12680"/>
                  </a:cubicBezTo>
                  <a:close/>
                  <a:moveTo>
                    <a:pt x="10219" y="12680"/>
                  </a:moveTo>
                  <a:cubicBezTo>
                    <a:pt x="10034" y="12680"/>
                    <a:pt x="9922" y="12868"/>
                    <a:pt x="9969" y="13100"/>
                  </a:cubicBezTo>
                  <a:cubicBezTo>
                    <a:pt x="10017" y="13333"/>
                    <a:pt x="10209" y="13524"/>
                    <a:pt x="10396" y="13524"/>
                  </a:cubicBezTo>
                  <a:cubicBezTo>
                    <a:pt x="10583" y="13524"/>
                    <a:pt x="10694" y="13333"/>
                    <a:pt x="10644" y="13100"/>
                  </a:cubicBezTo>
                  <a:cubicBezTo>
                    <a:pt x="10594" y="12868"/>
                    <a:pt x="10404" y="12680"/>
                    <a:pt x="10219" y="12680"/>
                  </a:cubicBezTo>
                  <a:close/>
                  <a:moveTo>
                    <a:pt x="11036" y="12680"/>
                  </a:moveTo>
                  <a:cubicBezTo>
                    <a:pt x="10851" y="12680"/>
                    <a:pt x="10741" y="12868"/>
                    <a:pt x="10792" y="13100"/>
                  </a:cubicBezTo>
                  <a:cubicBezTo>
                    <a:pt x="10842" y="13333"/>
                    <a:pt x="11035" y="13524"/>
                    <a:pt x="11222" y="13524"/>
                  </a:cubicBezTo>
                  <a:cubicBezTo>
                    <a:pt x="11410" y="13524"/>
                    <a:pt x="11518" y="13333"/>
                    <a:pt x="11466" y="13100"/>
                  </a:cubicBezTo>
                  <a:cubicBezTo>
                    <a:pt x="11414" y="12868"/>
                    <a:pt x="11222" y="12680"/>
                    <a:pt x="11036" y="12680"/>
                  </a:cubicBezTo>
                  <a:close/>
                  <a:moveTo>
                    <a:pt x="6264" y="13718"/>
                  </a:moveTo>
                  <a:cubicBezTo>
                    <a:pt x="6076" y="13718"/>
                    <a:pt x="5953" y="13911"/>
                    <a:pt x="5988" y="14150"/>
                  </a:cubicBezTo>
                  <a:cubicBezTo>
                    <a:pt x="6024" y="14390"/>
                    <a:pt x="6207" y="14586"/>
                    <a:pt x="6398" y="14586"/>
                  </a:cubicBezTo>
                  <a:cubicBezTo>
                    <a:pt x="6588" y="14586"/>
                    <a:pt x="6711" y="14390"/>
                    <a:pt x="6673" y="14150"/>
                  </a:cubicBezTo>
                  <a:cubicBezTo>
                    <a:pt x="6635" y="13911"/>
                    <a:pt x="6452" y="13718"/>
                    <a:pt x="6264" y="13718"/>
                  </a:cubicBezTo>
                  <a:close/>
                  <a:moveTo>
                    <a:pt x="7105" y="13718"/>
                  </a:moveTo>
                  <a:cubicBezTo>
                    <a:pt x="6917" y="13718"/>
                    <a:pt x="6795" y="13911"/>
                    <a:pt x="6834" y="14150"/>
                  </a:cubicBezTo>
                  <a:cubicBezTo>
                    <a:pt x="6872" y="14390"/>
                    <a:pt x="7058" y="14586"/>
                    <a:pt x="7248" y="14586"/>
                  </a:cubicBezTo>
                  <a:cubicBezTo>
                    <a:pt x="7438" y="14586"/>
                    <a:pt x="7558" y="14390"/>
                    <a:pt x="7518" y="14150"/>
                  </a:cubicBezTo>
                  <a:cubicBezTo>
                    <a:pt x="7477" y="13911"/>
                    <a:pt x="7293" y="13718"/>
                    <a:pt x="7105" y="13718"/>
                  </a:cubicBezTo>
                  <a:close/>
                  <a:moveTo>
                    <a:pt x="9604" y="13718"/>
                  </a:moveTo>
                  <a:cubicBezTo>
                    <a:pt x="9416" y="13718"/>
                    <a:pt x="9301" y="13911"/>
                    <a:pt x="9347" y="14150"/>
                  </a:cubicBezTo>
                  <a:cubicBezTo>
                    <a:pt x="9394" y="14390"/>
                    <a:pt x="9586" y="14586"/>
                    <a:pt x="9776" y="14586"/>
                  </a:cubicBezTo>
                  <a:cubicBezTo>
                    <a:pt x="9966" y="14586"/>
                    <a:pt x="10080" y="14390"/>
                    <a:pt x="10031" y="14150"/>
                  </a:cubicBezTo>
                  <a:cubicBezTo>
                    <a:pt x="9983" y="13911"/>
                    <a:pt x="9791" y="13718"/>
                    <a:pt x="9604" y="13718"/>
                  </a:cubicBezTo>
                  <a:close/>
                  <a:moveTo>
                    <a:pt x="10433" y="13718"/>
                  </a:moveTo>
                  <a:cubicBezTo>
                    <a:pt x="10245" y="13718"/>
                    <a:pt x="10132" y="13911"/>
                    <a:pt x="10181" y="14150"/>
                  </a:cubicBezTo>
                  <a:cubicBezTo>
                    <a:pt x="10230" y="14390"/>
                    <a:pt x="10425" y="14586"/>
                    <a:pt x="10614" y="14586"/>
                  </a:cubicBezTo>
                  <a:cubicBezTo>
                    <a:pt x="10804" y="14586"/>
                    <a:pt x="10917" y="14390"/>
                    <a:pt x="10865" y="14150"/>
                  </a:cubicBezTo>
                  <a:cubicBezTo>
                    <a:pt x="10814" y="13911"/>
                    <a:pt x="10620" y="13718"/>
                    <a:pt x="10433" y="13718"/>
                  </a:cubicBezTo>
                  <a:close/>
                  <a:moveTo>
                    <a:pt x="11274" y="13718"/>
                  </a:moveTo>
                  <a:cubicBezTo>
                    <a:pt x="11086" y="13718"/>
                    <a:pt x="10975" y="13911"/>
                    <a:pt x="11027" y="14150"/>
                  </a:cubicBezTo>
                  <a:cubicBezTo>
                    <a:pt x="11079" y="14390"/>
                    <a:pt x="11275" y="14586"/>
                    <a:pt x="11464" y="14586"/>
                  </a:cubicBezTo>
                  <a:cubicBezTo>
                    <a:pt x="11655" y="14586"/>
                    <a:pt x="11764" y="14390"/>
                    <a:pt x="11710" y="14150"/>
                  </a:cubicBezTo>
                  <a:cubicBezTo>
                    <a:pt x="11657" y="13911"/>
                    <a:pt x="11462" y="13718"/>
                    <a:pt x="11274" y="13718"/>
                  </a:cubicBezTo>
                  <a:close/>
                  <a:moveTo>
                    <a:pt x="12102" y="13718"/>
                  </a:moveTo>
                  <a:cubicBezTo>
                    <a:pt x="11915" y="13718"/>
                    <a:pt x="11807" y="13911"/>
                    <a:pt x="11861" y="14150"/>
                  </a:cubicBezTo>
                  <a:cubicBezTo>
                    <a:pt x="11915" y="14390"/>
                    <a:pt x="12113" y="14586"/>
                    <a:pt x="12303" y="14586"/>
                  </a:cubicBezTo>
                  <a:cubicBezTo>
                    <a:pt x="12493" y="14586"/>
                    <a:pt x="12601" y="14390"/>
                    <a:pt x="12544" y="14150"/>
                  </a:cubicBezTo>
                  <a:cubicBezTo>
                    <a:pt x="12488" y="13911"/>
                    <a:pt x="12290" y="13718"/>
                    <a:pt x="12102" y="13718"/>
                  </a:cubicBezTo>
                  <a:close/>
                  <a:moveTo>
                    <a:pt x="14603" y="13718"/>
                  </a:moveTo>
                  <a:cubicBezTo>
                    <a:pt x="14415" y="13718"/>
                    <a:pt x="14313" y="13911"/>
                    <a:pt x="14375" y="14150"/>
                  </a:cubicBezTo>
                  <a:cubicBezTo>
                    <a:pt x="14438" y="14390"/>
                    <a:pt x="14642" y="14586"/>
                    <a:pt x="14832" y="14586"/>
                  </a:cubicBezTo>
                  <a:cubicBezTo>
                    <a:pt x="15022" y="14586"/>
                    <a:pt x="15123" y="14390"/>
                    <a:pt x="15059" y="14150"/>
                  </a:cubicBezTo>
                  <a:cubicBezTo>
                    <a:pt x="14995" y="13911"/>
                    <a:pt x="14790" y="13718"/>
                    <a:pt x="14603" y="13718"/>
                  </a:cubicBezTo>
                  <a:close/>
                  <a:moveTo>
                    <a:pt x="6431" y="14776"/>
                  </a:moveTo>
                  <a:cubicBezTo>
                    <a:pt x="6241" y="14776"/>
                    <a:pt x="6116" y="14975"/>
                    <a:pt x="6153" y="15220"/>
                  </a:cubicBezTo>
                  <a:cubicBezTo>
                    <a:pt x="6190" y="15467"/>
                    <a:pt x="6376" y="15669"/>
                    <a:pt x="6569" y="15669"/>
                  </a:cubicBezTo>
                  <a:cubicBezTo>
                    <a:pt x="6762" y="15669"/>
                    <a:pt x="6886" y="15467"/>
                    <a:pt x="6847" y="15220"/>
                  </a:cubicBezTo>
                  <a:cubicBezTo>
                    <a:pt x="6808" y="14975"/>
                    <a:pt x="6622" y="14776"/>
                    <a:pt x="6431" y="14776"/>
                  </a:cubicBezTo>
                  <a:close/>
                  <a:moveTo>
                    <a:pt x="7284" y="14776"/>
                  </a:moveTo>
                  <a:cubicBezTo>
                    <a:pt x="7093" y="14776"/>
                    <a:pt x="6971" y="14975"/>
                    <a:pt x="7010" y="15220"/>
                  </a:cubicBezTo>
                  <a:cubicBezTo>
                    <a:pt x="7049" y="15467"/>
                    <a:pt x="7238" y="15669"/>
                    <a:pt x="7431" y="15669"/>
                  </a:cubicBezTo>
                  <a:cubicBezTo>
                    <a:pt x="7624" y="15669"/>
                    <a:pt x="7745" y="15467"/>
                    <a:pt x="7704" y="15220"/>
                  </a:cubicBezTo>
                  <a:cubicBezTo>
                    <a:pt x="7662" y="14975"/>
                    <a:pt x="7474" y="14776"/>
                    <a:pt x="7284" y="14776"/>
                  </a:cubicBezTo>
                  <a:close/>
                  <a:moveTo>
                    <a:pt x="10658" y="14776"/>
                  </a:moveTo>
                  <a:cubicBezTo>
                    <a:pt x="10468" y="14776"/>
                    <a:pt x="10354" y="14975"/>
                    <a:pt x="10404" y="15220"/>
                  </a:cubicBezTo>
                  <a:cubicBezTo>
                    <a:pt x="10455" y="15467"/>
                    <a:pt x="10653" y="15669"/>
                    <a:pt x="10845" y="15669"/>
                  </a:cubicBezTo>
                  <a:cubicBezTo>
                    <a:pt x="11038" y="15669"/>
                    <a:pt x="11151" y="15467"/>
                    <a:pt x="11098" y="15220"/>
                  </a:cubicBezTo>
                  <a:cubicBezTo>
                    <a:pt x="11046" y="14975"/>
                    <a:pt x="10849" y="14776"/>
                    <a:pt x="10658" y="14776"/>
                  </a:cubicBezTo>
                  <a:close/>
                  <a:moveTo>
                    <a:pt x="11499" y="14776"/>
                  </a:moveTo>
                  <a:cubicBezTo>
                    <a:pt x="11309" y="14776"/>
                    <a:pt x="11197" y="14975"/>
                    <a:pt x="11250" y="15220"/>
                  </a:cubicBezTo>
                  <a:cubicBezTo>
                    <a:pt x="11303" y="15467"/>
                    <a:pt x="11503" y="15669"/>
                    <a:pt x="11696" y="15669"/>
                  </a:cubicBezTo>
                  <a:cubicBezTo>
                    <a:pt x="11889" y="15669"/>
                    <a:pt x="11999" y="15467"/>
                    <a:pt x="11944" y="15220"/>
                  </a:cubicBezTo>
                  <a:cubicBezTo>
                    <a:pt x="11888" y="14975"/>
                    <a:pt x="11690" y="14776"/>
                    <a:pt x="11499" y="14776"/>
                  </a:cubicBezTo>
                  <a:close/>
                  <a:moveTo>
                    <a:pt x="12352" y="14776"/>
                  </a:moveTo>
                  <a:cubicBezTo>
                    <a:pt x="12162" y="14776"/>
                    <a:pt x="12052" y="14975"/>
                    <a:pt x="12107" y="15220"/>
                  </a:cubicBezTo>
                  <a:cubicBezTo>
                    <a:pt x="12163" y="15467"/>
                    <a:pt x="12366" y="15669"/>
                    <a:pt x="12558" y="15669"/>
                  </a:cubicBezTo>
                  <a:cubicBezTo>
                    <a:pt x="12751" y="15669"/>
                    <a:pt x="12859" y="15467"/>
                    <a:pt x="12801" y="15220"/>
                  </a:cubicBezTo>
                  <a:cubicBezTo>
                    <a:pt x="12743" y="14975"/>
                    <a:pt x="12542" y="14776"/>
                    <a:pt x="12352" y="14776"/>
                  </a:cubicBezTo>
                  <a:close/>
                  <a:moveTo>
                    <a:pt x="15728" y="14776"/>
                  </a:moveTo>
                  <a:cubicBezTo>
                    <a:pt x="15538" y="14776"/>
                    <a:pt x="15437" y="14975"/>
                    <a:pt x="15503" y="15220"/>
                  </a:cubicBezTo>
                  <a:cubicBezTo>
                    <a:pt x="15570" y="15467"/>
                    <a:pt x="15781" y="15669"/>
                    <a:pt x="15974" y="15669"/>
                  </a:cubicBezTo>
                  <a:cubicBezTo>
                    <a:pt x="16167" y="15669"/>
                    <a:pt x="16266" y="15467"/>
                    <a:pt x="16197" y="15220"/>
                  </a:cubicBezTo>
                  <a:cubicBezTo>
                    <a:pt x="16129" y="14975"/>
                    <a:pt x="15919" y="14776"/>
                    <a:pt x="15728" y="14776"/>
                  </a:cubicBezTo>
                  <a:close/>
                  <a:moveTo>
                    <a:pt x="6599" y="15876"/>
                  </a:moveTo>
                  <a:cubicBezTo>
                    <a:pt x="6405" y="15876"/>
                    <a:pt x="6279" y="16080"/>
                    <a:pt x="6317" y="16333"/>
                  </a:cubicBezTo>
                  <a:cubicBezTo>
                    <a:pt x="6355" y="16587"/>
                    <a:pt x="6544" y="16794"/>
                    <a:pt x="6740" y="16794"/>
                  </a:cubicBezTo>
                  <a:cubicBezTo>
                    <a:pt x="6936" y="16794"/>
                    <a:pt x="7062" y="16587"/>
                    <a:pt x="7021" y="16333"/>
                  </a:cubicBezTo>
                  <a:cubicBezTo>
                    <a:pt x="6981" y="16080"/>
                    <a:pt x="6792" y="15876"/>
                    <a:pt x="6599" y="15876"/>
                  </a:cubicBezTo>
                  <a:close/>
                  <a:moveTo>
                    <a:pt x="10884" y="15876"/>
                  </a:moveTo>
                  <a:cubicBezTo>
                    <a:pt x="10691" y="15876"/>
                    <a:pt x="10576" y="16080"/>
                    <a:pt x="10628" y="16333"/>
                  </a:cubicBezTo>
                  <a:cubicBezTo>
                    <a:pt x="10680" y="16587"/>
                    <a:pt x="10881" y="16794"/>
                    <a:pt x="11076" y="16794"/>
                  </a:cubicBezTo>
                  <a:cubicBezTo>
                    <a:pt x="11272" y="16794"/>
                    <a:pt x="11386" y="16587"/>
                    <a:pt x="11331" y="16333"/>
                  </a:cubicBezTo>
                  <a:cubicBezTo>
                    <a:pt x="11278" y="16080"/>
                    <a:pt x="11077" y="15876"/>
                    <a:pt x="10884" y="15876"/>
                  </a:cubicBezTo>
                  <a:close/>
                  <a:moveTo>
                    <a:pt x="16024" y="15876"/>
                  </a:moveTo>
                  <a:cubicBezTo>
                    <a:pt x="15831" y="15876"/>
                    <a:pt x="15729" y="16080"/>
                    <a:pt x="15797" y="16333"/>
                  </a:cubicBezTo>
                  <a:cubicBezTo>
                    <a:pt x="15866" y="16587"/>
                    <a:pt x="16081" y="16794"/>
                    <a:pt x="16277" y="16794"/>
                  </a:cubicBezTo>
                  <a:cubicBezTo>
                    <a:pt x="16472" y="16794"/>
                    <a:pt x="16573" y="16587"/>
                    <a:pt x="16502" y="16333"/>
                  </a:cubicBezTo>
                  <a:cubicBezTo>
                    <a:pt x="16431" y="16080"/>
                    <a:pt x="16217" y="15876"/>
                    <a:pt x="16024" y="15876"/>
                  </a:cubicBezTo>
                  <a:close/>
                  <a:moveTo>
                    <a:pt x="10258" y="16997"/>
                  </a:moveTo>
                  <a:cubicBezTo>
                    <a:pt x="10062" y="16997"/>
                    <a:pt x="9943" y="17207"/>
                    <a:pt x="9993" y="17466"/>
                  </a:cubicBezTo>
                  <a:cubicBezTo>
                    <a:pt x="10044" y="17728"/>
                    <a:pt x="10246" y="17942"/>
                    <a:pt x="10445" y="17942"/>
                  </a:cubicBezTo>
                  <a:cubicBezTo>
                    <a:pt x="10643" y="17942"/>
                    <a:pt x="10760" y="17728"/>
                    <a:pt x="10707" y="17466"/>
                  </a:cubicBezTo>
                  <a:cubicBezTo>
                    <a:pt x="10655" y="17207"/>
                    <a:pt x="10454" y="16997"/>
                    <a:pt x="10258" y="16997"/>
                  </a:cubicBezTo>
                  <a:close/>
                  <a:moveTo>
                    <a:pt x="11985" y="16997"/>
                  </a:moveTo>
                  <a:cubicBezTo>
                    <a:pt x="11789" y="16997"/>
                    <a:pt x="11676" y="17207"/>
                    <a:pt x="11732" y="17466"/>
                  </a:cubicBezTo>
                  <a:cubicBezTo>
                    <a:pt x="11789" y="17728"/>
                    <a:pt x="11995" y="17942"/>
                    <a:pt x="12194" y="17942"/>
                  </a:cubicBezTo>
                  <a:cubicBezTo>
                    <a:pt x="12392" y="17942"/>
                    <a:pt x="12505" y="17728"/>
                    <a:pt x="12446" y="17466"/>
                  </a:cubicBezTo>
                  <a:cubicBezTo>
                    <a:pt x="12387" y="17207"/>
                    <a:pt x="12182" y="16997"/>
                    <a:pt x="11985" y="16997"/>
                  </a:cubicBezTo>
                  <a:close/>
                  <a:moveTo>
                    <a:pt x="13726" y="16997"/>
                  </a:moveTo>
                  <a:cubicBezTo>
                    <a:pt x="13530" y="16997"/>
                    <a:pt x="13421" y="17207"/>
                    <a:pt x="13483" y="17466"/>
                  </a:cubicBezTo>
                  <a:cubicBezTo>
                    <a:pt x="13545" y="17728"/>
                    <a:pt x="13756" y="17942"/>
                    <a:pt x="13955" y="17942"/>
                  </a:cubicBezTo>
                  <a:cubicBezTo>
                    <a:pt x="14153" y="17942"/>
                    <a:pt x="14261" y="17728"/>
                    <a:pt x="14196" y="17466"/>
                  </a:cubicBezTo>
                  <a:cubicBezTo>
                    <a:pt x="14132" y="17207"/>
                    <a:pt x="13922" y="16997"/>
                    <a:pt x="13726" y="16997"/>
                  </a:cubicBezTo>
                  <a:close/>
                  <a:moveTo>
                    <a:pt x="14602" y="16997"/>
                  </a:moveTo>
                  <a:cubicBezTo>
                    <a:pt x="14405" y="16997"/>
                    <a:pt x="14300" y="17207"/>
                    <a:pt x="14364" y="17466"/>
                  </a:cubicBezTo>
                  <a:cubicBezTo>
                    <a:pt x="14429" y="17728"/>
                    <a:pt x="14642" y="17942"/>
                    <a:pt x="14841" y="17942"/>
                  </a:cubicBezTo>
                  <a:cubicBezTo>
                    <a:pt x="15039" y="17942"/>
                    <a:pt x="15145" y="17728"/>
                    <a:pt x="15078" y="17466"/>
                  </a:cubicBezTo>
                  <a:cubicBezTo>
                    <a:pt x="15011" y="17207"/>
                    <a:pt x="14798" y="16997"/>
                    <a:pt x="14602" y="16997"/>
                  </a:cubicBezTo>
                  <a:close/>
                  <a:moveTo>
                    <a:pt x="11359" y="18138"/>
                  </a:moveTo>
                  <a:cubicBezTo>
                    <a:pt x="11161" y="18138"/>
                    <a:pt x="11043" y="18353"/>
                    <a:pt x="11098" y="18621"/>
                  </a:cubicBezTo>
                  <a:cubicBezTo>
                    <a:pt x="11153" y="18891"/>
                    <a:pt x="11362" y="19110"/>
                    <a:pt x="11562" y="19110"/>
                  </a:cubicBezTo>
                  <a:cubicBezTo>
                    <a:pt x="11764" y="19110"/>
                    <a:pt x="11880" y="18891"/>
                    <a:pt x="11822" y="18621"/>
                  </a:cubicBezTo>
                  <a:cubicBezTo>
                    <a:pt x="11765" y="18353"/>
                    <a:pt x="11558" y="18138"/>
                    <a:pt x="11359" y="18138"/>
                  </a:cubicBezTo>
                  <a:close/>
                  <a:moveTo>
                    <a:pt x="12246" y="18138"/>
                  </a:moveTo>
                  <a:cubicBezTo>
                    <a:pt x="12048" y="18138"/>
                    <a:pt x="11933" y="18353"/>
                    <a:pt x="11991" y="18621"/>
                  </a:cubicBezTo>
                  <a:cubicBezTo>
                    <a:pt x="12049" y="18891"/>
                    <a:pt x="12259" y="19110"/>
                    <a:pt x="12460" y="19110"/>
                  </a:cubicBezTo>
                  <a:cubicBezTo>
                    <a:pt x="12662" y="19110"/>
                    <a:pt x="12776" y="18891"/>
                    <a:pt x="12715" y="18621"/>
                  </a:cubicBezTo>
                  <a:cubicBezTo>
                    <a:pt x="12655" y="18353"/>
                    <a:pt x="12445" y="18138"/>
                    <a:pt x="12246" y="18138"/>
                  </a:cubicBezTo>
                  <a:close/>
                  <a:moveTo>
                    <a:pt x="13122" y="18138"/>
                  </a:moveTo>
                  <a:cubicBezTo>
                    <a:pt x="12924" y="18138"/>
                    <a:pt x="12811" y="18353"/>
                    <a:pt x="12872" y="18621"/>
                  </a:cubicBezTo>
                  <a:cubicBezTo>
                    <a:pt x="12933" y="18891"/>
                    <a:pt x="13146" y="19110"/>
                    <a:pt x="13347" y="19110"/>
                  </a:cubicBezTo>
                  <a:cubicBezTo>
                    <a:pt x="13549" y="19110"/>
                    <a:pt x="13659" y="18891"/>
                    <a:pt x="13596" y="18621"/>
                  </a:cubicBezTo>
                  <a:cubicBezTo>
                    <a:pt x="13533" y="18353"/>
                    <a:pt x="13321" y="18138"/>
                    <a:pt x="13122" y="18138"/>
                  </a:cubicBezTo>
                  <a:close/>
                  <a:moveTo>
                    <a:pt x="14010" y="18138"/>
                  </a:moveTo>
                  <a:cubicBezTo>
                    <a:pt x="13811" y="18138"/>
                    <a:pt x="13701" y="18353"/>
                    <a:pt x="13765" y="18621"/>
                  </a:cubicBezTo>
                  <a:cubicBezTo>
                    <a:pt x="13829" y="18891"/>
                    <a:pt x="14044" y="19110"/>
                    <a:pt x="14246" y="19110"/>
                  </a:cubicBezTo>
                  <a:cubicBezTo>
                    <a:pt x="14447" y="19110"/>
                    <a:pt x="14556" y="18891"/>
                    <a:pt x="14489" y="18621"/>
                  </a:cubicBezTo>
                  <a:cubicBezTo>
                    <a:pt x="14423" y="18353"/>
                    <a:pt x="14209" y="18138"/>
                    <a:pt x="14010" y="18138"/>
                  </a:cubicBezTo>
                  <a:close/>
                  <a:moveTo>
                    <a:pt x="14898" y="18138"/>
                  </a:moveTo>
                  <a:cubicBezTo>
                    <a:pt x="14698" y="18138"/>
                    <a:pt x="14591" y="18353"/>
                    <a:pt x="14658" y="18621"/>
                  </a:cubicBezTo>
                  <a:cubicBezTo>
                    <a:pt x="14725" y="18891"/>
                    <a:pt x="14942" y="19110"/>
                    <a:pt x="15144" y="19110"/>
                  </a:cubicBezTo>
                  <a:cubicBezTo>
                    <a:pt x="15345" y="19110"/>
                    <a:pt x="15452" y="18891"/>
                    <a:pt x="15383" y="18621"/>
                  </a:cubicBezTo>
                  <a:cubicBezTo>
                    <a:pt x="15314" y="18353"/>
                    <a:pt x="15096" y="18138"/>
                    <a:pt x="14898" y="18138"/>
                  </a:cubicBezTo>
                  <a:close/>
                  <a:moveTo>
                    <a:pt x="15774" y="18138"/>
                  </a:moveTo>
                  <a:cubicBezTo>
                    <a:pt x="15575" y="18138"/>
                    <a:pt x="15470" y="18353"/>
                    <a:pt x="15540" y="18621"/>
                  </a:cubicBezTo>
                  <a:cubicBezTo>
                    <a:pt x="15610" y="18891"/>
                    <a:pt x="15829" y="19110"/>
                    <a:pt x="16031" y="19110"/>
                  </a:cubicBezTo>
                  <a:cubicBezTo>
                    <a:pt x="16232" y="19110"/>
                    <a:pt x="16336" y="18891"/>
                    <a:pt x="16264" y="18621"/>
                  </a:cubicBezTo>
                  <a:cubicBezTo>
                    <a:pt x="16192" y="18353"/>
                    <a:pt x="15973" y="18138"/>
                    <a:pt x="15774" y="18138"/>
                  </a:cubicBezTo>
                  <a:close/>
                  <a:moveTo>
                    <a:pt x="17538" y="18138"/>
                  </a:moveTo>
                  <a:cubicBezTo>
                    <a:pt x="17339" y="18138"/>
                    <a:pt x="17239" y="18353"/>
                    <a:pt x="17315" y="18621"/>
                  </a:cubicBezTo>
                  <a:cubicBezTo>
                    <a:pt x="17391" y="18891"/>
                    <a:pt x="17615" y="19110"/>
                    <a:pt x="17816" y="19110"/>
                  </a:cubicBezTo>
                  <a:cubicBezTo>
                    <a:pt x="18018" y="19110"/>
                    <a:pt x="18117" y="18891"/>
                    <a:pt x="18039" y="18621"/>
                  </a:cubicBezTo>
                  <a:cubicBezTo>
                    <a:pt x="17961" y="18353"/>
                    <a:pt x="17737" y="18138"/>
                    <a:pt x="17538" y="18138"/>
                  </a:cubicBezTo>
                  <a:close/>
                  <a:moveTo>
                    <a:pt x="18426" y="18138"/>
                  </a:moveTo>
                  <a:cubicBezTo>
                    <a:pt x="18227" y="18138"/>
                    <a:pt x="18129" y="18353"/>
                    <a:pt x="18208" y="18621"/>
                  </a:cubicBezTo>
                  <a:cubicBezTo>
                    <a:pt x="18287" y="18891"/>
                    <a:pt x="18513" y="19110"/>
                    <a:pt x="18715" y="19110"/>
                  </a:cubicBezTo>
                  <a:cubicBezTo>
                    <a:pt x="18917" y="19110"/>
                    <a:pt x="19013" y="18891"/>
                    <a:pt x="18932" y="18621"/>
                  </a:cubicBezTo>
                  <a:cubicBezTo>
                    <a:pt x="18851" y="18353"/>
                    <a:pt x="18625" y="18138"/>
                    <a:pt x="18426" y="18138"/>
                  </a:cubicBezTo>
                  <a:close/>
                  <a:moveTo>
                    <a:pt x="11608" y="19342"/>
                  </a:moveTo>
                  <a:cubicBezTo>
                    <a:pt x="11407" y="19342"/>
                    <a:pt x="11288" y="19565"/>
                    <a:pt x="11345" y="19841"/>
                  </a:cubicBezTo>
                  <a:cubicBezTo>
                    <a:pt x="11401" y="20118"/>
                    <a:pt x="11614" y="20344"/>
                    <a:pt x="11818" y="20344"/>
                  </a:cubicBezTo>
                  <a:cubicBezTo>
                    <a:pt x="12022" y="20344"/>
                    <a:pt x="12140" y="20118"/>
                    <a:pt x="12080" y="19841"/>
                  </a:cubicBezTo>
                  <a:cubicBezTo>
                    <a:pt x="12021" y="19565"/>
                    <a:pt x="11810" y="19342"/>
                    <a:pt x="11608" y="19342"/>
                  </a:cubicBezTo>
                  <a:close/>
                  <a:moveTo>
                    <a:pt x="12507" y="19342"/>
                  </a:moveTo>
                  <a:cubicBezTo>
                    <a:pt x="12306" y="19342"/>
                    <a:pt x="12190" y="19565"/>
                    <a:pt x="12250" y="19841"/>
                  </a:cubicBezTo>
                  <a:cubicBezTo>
                    <a:pt x="12309" y="20118"/>
                    <a:pt x="12524" y="20344"/>
                    <a:pt x="12728" y="20344"/>
                  </a:cubicBezTo>
                  <a:cubicBezTo>
                    <a:pt x="12933" y="20344"/>
                    <a:pt x="13047" y="20118"/>
                    <a:pt x="12985" y="19841"/>
                  </a:cubicBezTo>
                  <a:cubicBezTo>
                    <a:pt x="12922" y="19565"/>
                    <a:pt x="12710" y="19342"/>
                    <a:pt x="12507" y="19342"/>
                  </a:cubicBezTo>
                  <a:close/>
                  <a:moveTo>
                    <a:pt x="16093" y="19342"/>
                  </a:moveTo>
                  <a:cubicBezTo>
                    <a:pt x="15891" y="19342"/>
                    <a:pt x="15786" y="19565"/>
                    <a:pt x="15857" y="19841"/>
                  </a:cubicBezTo>
                  <a:cubicBezTo>
                    <a:pt x="15929" y="20118"/>
                    <a:pt x="16154" y="20344"/>
                    <a:pt x="16358" y="20344"/>
                  </a:cubicBezTo>
                  <a:cubicBezTo>
                    <a:pt x="16562" y="20344"/>
                    <a:pt x="16667" y="20118"/>
                    <a:pt x="16592" y="19841"/>
                  </a:cubicBezTo>
                  <a:cubicBezTo>
                    <a:pt x="16518" y="19565"/>
                    <a:pt x="16295" y="19342"/>
                    <a:pt x="16093" y="19342"/>
                  </a:cubicBezTo>
                  <a:close/>
                  <a:moveTo>
                    <a:pt x="18780" y="19342"/>
                  </a:moveTo>
                  <a:cubicBezTo>
                    <a:pt x="18578" y="19342"/>
                    <a:pt x="18480" y="19565"/>
                    <a:pt x="18561" y="19841"/>
                  </a:cubicBezTo>
                  <a:cubicBezTo>
                    <a:pt x="18642" y="20118"/>
                    <a:pt x="18873" y="20344"/>
                    <a:pt x="19078" y="20344"/>
                  </a:cubicBezTo>
                  <a:cubicBezTo>
                    <a:pt x="19283" y="20344"/>
                    <a:pt x="19380" y="20118"/>
                    <a:pt x="19296" y="19841"/>
                  </a:cubicBezTo>
                  <a:cubicBezTo>
                    <a:pt x="19212" y="19565"/>
                    <a:pt x="18982" y="19342"/>
                    <a:pt x="18780" y="19342"/>
                  </a:cubicBezTo>
                  <a:close/>
                  <a:moveTo>
                    <a:pt x="19668" y="19342"/>
                  </a:moveTo>
                  <a:cubicBezTo>
                    <a:pt x="19466" y="19342"/>
                    <a:pt x="19371" y="19565"/>
                    <a:pt x="19454" y="19841"/>
                  </a:cubicBezTo>
                  <a:cubicBezTo>
                    <a:pt x="19539" y="20118"/>
                    <a:pt x="19773" y="20344"/>
                    <a:pt x="19977" y="20344"/>
                  </a:cubicBezTo>
                  <a:cubicBezTo>
                    <a:pt x="20182" y="20344"/>
                    <a:pt x="20277" y="20118"/>
                    <a:pt x="20190" y="19841"/>
                  </a:cubicBezTo>
                  <a:cubicBezTo>
                    <a:pt x="20104" y="19565"/>
                    <a:pt x="19870" y="19342"/>
                    <a:pt x="19668" y="19342"/>
                  </a:cubicBezTo>
                  <a:close/>
                  <a:moveTo>
                    <a:pt x="20568" y="19342"/>
                  </a:moveTo>
                  <a:cubicBezTo>
                    <a:pt x="20366" y="19342"/>
                    <a:pt x="20273" y="19565"/>
                    <a:pt x="20360" y="19841"/>
                  </a:cubicBezTo>
                  <a:cubicBezTo>
                    <a:pt x="20447" y="20118"/>
                    <a:pt x="20684" y="20344"/>
                    <a:pt x="20888" y="20344"/>
                  </a:cubicBezTo>
                  <a:cubicBezTo>
                    <a:pt x="21093" y="20344"/>
                    <a:pt x="21185" y="20118"/>
                    <a:pt x="21095" y="19841"/>
                  </a:cubicBezTo>
                  <a:cubicBezTo>
                    <a:pt x="21005" y="19565"/>
                    <a:pt x="20770" y="19342"/>
                    <a:pt x="20568" y="19342"/>
                  </a:cubicBezTo>
                  <a:close/>
                  <a:moveTo>
                    <a:pt x="13691" y="20566"/>
                  </a:moveTo>
                  <a:cubicBezTo>
                    <a:pt x="13486" y="20566"/>
                    <a:pt x="13372" y="20796"/>
                    <a:pt x="13436" y="21080"/>
                  </a:cubicBezTo>
                  <a:cubicBezTo>
                    <a:pt x="13501" y="21366"/>
                    <a:pt x="13723" y="21600"/>
                    <a:pt x="13929" y="21600"/>
                  </a:cubicBezTo>
                  <a:cubicBezTo>
                    <a:pt x="14137" y="21600"/>
                    <a:pt x="14250" y="21366"/>
                    <a:pt x="14182" y="21080"/>
                  </a:cubicBezTo>
                  <a:cubicBezTo>
                    <a:pt x="14115" y="20796"/>
                    <a:pt x="13896" y="20566"/>
                    <a:pt x="13691" y="20566"/>
                  </a:cubicBezTo>
                  <a:close/>
                  <a:moveTo>
                    <a:pt x="14590" y="20566"/>
                  </a:moveTo>
                  <a:cubicBezTo>
                    <a:pt x="14385" y="20566"/>
                    <a:pt x="14274" y="20796"/>
                    <a:pt x="14341" y="21080"/>
                  </a:cubicBezTo>
                  <a:cubicBezTo>
                    <a:pt x="14410" y="21366"/>
                    <a:pt x="14633" y="21600"/>
                    <a:pt x="14840" y="21600"/>
                  </a:cubicBezTo>
                  <a:cubicBezTo>
                    <a:pt x="15048" y="21600"/>
                    <a:pt x="15158" y="21366"/>
                    <a:pt x="15088" y="21080"/>
                  </a:cubicBezTo>
                  <a:cubicBezTo>
                    <a:pt x="15018" y="20796"/>
                    <a:pt x="14795" y="20566"/>
                    <a:pt x="14590" y="20566"/>
                  </a:cubicBezTo>
                  <a:close/>
                  <a:moveTo>
                    <a:pt x="15501" y="20566"/>
                  </a:moveTo>
                  <a:cubicBezTo>
                    <a:pt x="15296" y="20566"/>
                    <a:pt x="15188" y="20796"/>
                    <a:pt x="15258" y="21080"/>
                  </a:cubicBezTo>
                  <a:cubicBezTo>
                    <a:pt x="15329" y="21366"/>
                    <a:pt x="15555" y="21600"/>
                    <a:pt x="15763" y="21600"/>
                  </a:cubicBezTo>
                  <a:cubicBezTo>
                    <a:pt x="15970" y="21600"/>
                    <a:pt x="16078" y="21366"/>
                    <a:pt x="16005" y="21080"/>
                  </a:cubicBezTo>
                  <a:cubicBezTo>
                    <a:pt x="15931" y="20796"/>
                    <a:pt x="15706" y="20566"/>
                    <a:pt x="15501" y="20566"/>
                  </a:cubicBezTo>
                  <a:close/>
                  <a:moveTo>
                    <a:pt x="17324" y="20566"/>
                  </a:moveTo>
                  <a:cubicBezTo>
                    <a:pt x="17119" y="20566"/>
                    <a:pt x="17015" y="20796"/>
                    <a:pt x="17092" y="21080"/>
                  </a:cubicBezTo>
                  <a:cubicBezTo>
                    <a:pt x="17169" y="21366"/>
                    <a:pt x="17401" y="21600"/>
                    <a:pt x="17608" y="21600"/>
                  </a:cubicBezTo>
                  <a:cubicBezTo>
                    <a:pt x="17816" y="21600"/>
                    <a:pt x="17919" y="21366"/>
                    <a:pt x="17838" y="21080"/>
                  </a:cubicBezTo>
                  <a:cubicBezTo>
                    <a:pt x="17759" y="20796"/>
                    <a:pt x="17528" y="20566"/>
                    <a:pt x="17324" y="20566"/>
                  </a:cubicBezTo>
                  <a:close/>
                  <a:moveTo>
                    <a:pt x="19146" y="20566"/>
                  </a:moveTo>
                  <a:cubicBezTo>
                    <a:pt x="18940" y="20566"/>
                    <a:pt x="18843" y="20796"/>
                    <a:pt x="18926" y="21080"/>
                  </a:cubicBezTo>
                  <a:cubicBezTo>
                    <a:pt x="19010" y="21366"/>
                    <a:pt x="19245" y="21600"/>
                    <a:pt x="19453" y="21600"/>
                  </a:cubicBezTo>
                  <a:cubicBezTo>
                    <a:pt x="19661" y="21600"/>
                    <a:pt x="19758" y="21366"/>
                    <a:pt x="19672" y="21080"/>
                  </a:cubicBezTo>
                  <a:cubicBezTo>
                    <a:pt x="19586" y="20796"/>
                    <a:pt x="19351" y="20566"/>
                    <a:pt x="19146" y="20566"/>
                  </a:cubicBezTo>
                  <a:close/>
                  <a:moveTo>
                    <a:pt x="20045" y="20566"/>
                  </a:moveTo>
                  <a:cubicBezTo>
                    <a:pt x="19841" y="20566"/>
                    <a:pt x="19745" y="20796"/>
                    <a:pt x="19831" y="21080"/>
                  </a:cubicBezTo>
                  <a:cubicBezTo>
                    <a:pt x="19918" y="21366"/>
                    <a:pt x="20157" y="21600"/>
                    <a:pt x="20364" y="21600"/>
                  </a:cubicBezTo>
                  <a:cubicBezTo>
                    <a:pt x="20572" y="21600"/>
                    <a:pt x="20668" y="21366"/>
                    <a:pt x="20578" y="21080"/>
                  </a:cubicBezTo>
                  <a:cubicBezTo>
                    <a:pt x="20489" y="20796"/>
                    <a:pt x="20251" y="20566"/>
                    <a:pt x="20045" y="20566"/>
                  </a:cubicBezTo>
                  <a:close/>
                  <a:moveTo>
                    <a:pt x="20957" y="20566"/>
                  </a:moveTo>
                  <a:cubicBezTo>
                    <a:pt x="20752" y="20566"/>
                    <a:pt x="20659" y="20796"/>
                    <a:pt x="20748" y="21080"/>
                  </a:cubicBezTo>
                  <a:cubicBezTo>
                    <a:pt x="20839" y="21366"/>
                    <a:pt x="21080" y="21600"/>
                    <a:pt x="21288" y="21600"/>
                  </a:cubicBezTo>
                  <a:cubicBezTo>
                    <a:pt x="21495" y="21600"/>
                    <a:pt x="21587" y="21366"/>
                    <a:pt x="21494" y="21080"/>
                  </a:cubicBezTo>
                  <a:cubicBezTo>
                    <a:pt x="21402" y="20796"/>
                    <a:pt x="21162" y="20566"/>
                    <a:pt x="20957" y="20566"/>
                  </a:cubicBezTo>
                  <a:close/>
                </a:path>
              </a:pathLst>
            </a:custGeom>
            <a:solidFill>
              <a:srgbClr val="0D95BC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hape 9">
              <a:extLst>
                <a:ext uri="{FF2B5EF4-FFF2-40B4-BE49-F238E27FC236}">
                  <a16:creationId xmlns:a16="http://schemas.microsoft.com/office/drawing/2014/main" id="{01DA322B-1081-FDEF-7B97-AC9E2B74F9B0}"/>
                </a:ext>
              </a:extLst>
            </p:cNvPr>
            <p:cNvSpPr/>
            <p:nvPr/>
          </p:nvSpPr>
          <p:spPr>
            <a:xfrm>
              <a:off x="4860446" y="3084509"/>
              <a:ext cx="2446821" cy="2172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extrusionOk="0">
                  <a:moveTo>
                    <a:pt x="4982" y="0"/>
                  </a:moveTo>
                  <a:cubicBezTo>
                    <a:pt x="4702" y="0"/>
                    <a:pt x="4465" y="171"/>
                    <a:pt x="4452" y="384"/>
                  </a:cubicBezTo>
                  <a:cubicBezTo>
                    <a:pt x="4439" y="598"/>
                    <a:pt x="4658" y="772"/>
                    <a:pt x="4942" y="772"/>
                  </a:cubicBezTo>
                  <a:cubicBezTo>
                    <a:pt x="5224" y="772"/>
                    <a:pt x="5462" y="598"/>
                    <a:pt x="5472" y="384"/>
                  </a:cubicBezTo>
                  <a:cubicBezTo>
                    <a:pt x="5482" y="171"/>
                    <a:pt x="5262" y="0"/>
                    <a:pt x="4982" y="0"/>
                  </a:cubicBezTo>
                  <a:close/>
                  <a:moveTo>
                    <a:pt x="6211" y="0"/>
                  </a:moveTo>
                  <a:cubicBezTo>
                    <a:pt x="5931" y="0"/>
                    <a:pt x="5695" y="171"/>
                    <a:pt x="5686" y="384"/>
                  </a:cubicBezTo>
                  <a:cubicBezTo>
                    <a:pt x="5677" y="598"/>
                    <a:pt x="5900" y="772"/>
                    <a:pt x="6183" y="772"/>
                  </a:cubicBezTo>
                  <a:cubicBezTo>
                    <a:pt x="6466" y="772"/>
                    <a:pt x="6700" y="598"/>
                    <a:pt x="6706" y="384"/>
                  </a:cubicBezTo>
                  <a:cubicBezTo>
                    <a:pt x="6712" y="171"/>
                    <a:pt x="6491" y="0"/>
                    <a:pt x="6211" y="0"/>
                  </a:cubicBezTo>
                  <a:close/>
                  <a:moveTo>
                    <a:pt x="7456" y="0"/>
                  </a:moveTo>
                  <a:cubicBezTo>
                    <a:pt x="7176" y="0"/>
                    <a:pt x="6945" y="171"/>
                    <a:pt x="6940" y="384"/>
                  </a:cubicBezTo>
                  <a:cubicBezTo>
                    <a:pt x="6934" y="598"/>
                    <a:pt x="7159" y="772"/>
                    <a:pt x="7442" y="772"/>
                  </a:cubicBezTo>
                  <a:cubicBezTo>
                    <a:pt x="7725" y="772"/>
                    <a:pt x="7957" y="598"/>
                    <a:pt x="7959" y="384"/>
                  </a:cubicBezTo>
                  <a:cubicBezTo>
                    <a:pt x="7962" y="171"/>
                    <a:pt x="7736" y="0"/>
                    <a:pt x="7456" y="0"/>
                  </a:cubicBezTo>
                  <a:close/>
                  <a:moveTo>
                    <a:pt x="16165" y="0"/>
                  </a:moveTo>
                  <a:cubicBezTo>
                    <a:pt x="15885" y="0"/>
                    <a:pt x="15674" y="171"/>
                    <a:pt x="15695" y="384"/>
                  </a:cubicBezTo>
                  <a:cubicBezTo>
                    <a:pt x="15715" y="598"/>
                    <a:pt x="15962" y="772"/>
                    <a:pt x="16244" y="772"/>
                  </a:cubicBezTo>
                  <a:cubicBezTo>
                    <a:pt x="16527" y="772"/>
                    <a:pt x="16737" y="598"/>
                    <a:pt x="16714" y="384"/>
                  </a:cubicBezTo>
                  <a:cubicBezTo>
                    <a:pt x="16691" y="171"/>
                    <a:pt x="16445" y="0"/>
                    <a:pt x="16165" y="0"/>
                  </a:cubicBezTo>
                  <a:close/>
                  <a:moveTo>
                    <a:pt x="17393" y="0"/>
                  </a:moveTo>
                  <a:cubicBezTo>
                    <a:pt x="17114" y="0"/>
                    <a:pt x="16906" y="171"/>
                    <a:pt x="16930" y="384"/>
                  </a:cubicBezTo>
                  <a:cubicBezTo>
                    <a:pt x="16954" y="598"/>
                    <a:pt x="17203" y="772"/>
                    <a:pt x="17486" y="772"/>
                  </a:cubicBezTo>
                  <a:cubicBezTo>
                    <a:pt x="17769" y="772"/>
                    <a:pt x="17977" y="598"/>
                    <a:pt x="17950" y="384"/>
                  </a:cubicBezTo>
                  <a:cubicBezTo>
                    <a:pt x="17923" y="171"/>
                    <a:pt x="17674" y="0"/>
                    <a:pt x="17393" y="0"/>
                  </a:cubicBezTo>
                  <a:close/>
                  <a:moveTo>
                    <a:pt x="18641" y="0"/>
                  </a:moveTo>
                  <a:cubicBezTo>
                    <a:pt x="18361" y="0"/>
                    <a:pt x="18156" y="171"/>
                    <a:pt x="18184" y="384"/>
                  </a:cubicBezTo>
                  <a:cubicBezTo>
                    <a:pt x="18212" y="598"/>
                    <a:pt x="18464" y="772"/>
                    <a:pt x="18747" y="772"/>
                  </a:cubicBezTo>
                  <a:cubicBezTo>
                    <a:pt x="19030" y="772"/>
                    <a:pt x="19235" y="598"/>
                    <a:pt x="19204" y="384"/>
                  </a:cubicBezTo>
                  <a:cubicBezTo>
                    <a:pt x="19173" y="171"/>
                    <a:pt x="18921" y="0"/>
                    <a:pt x="18641" y="0"/>
                  </a:cubicBezTo>
                  <a:close/>
                  <a:moveTo>
                    <a:pt x="3669" y="951"/>
                  </a:moveTo>
                  <a:cubicBezTo>
                    <a:pt x="3385" y="951"/>
                    <a:pt x="3142" y="1127"/>
                    <a:pt x="3125" y="1345"/>
                  </a:cubicBezTo>
                  <a:cubicBezTo>
                    <a:pt x="3108" y="1564"/>
                    <a:pt x="3326" y="1743"/>
                    <a:pt x="3613" y="1743"/>
                  </a:cubicBezTo>
                  <a:cubicBezTo>
                    <a:pt x="3900" y="1743"/>
                    <a:pt x="4144" y="1564"/>
                    <a:pt x="4158" y="1345"/>
                  </a:cubicBezTo>
                  <a:cubicBezTo>
                    <a:pt x="4171" y="1127"/>
                    <a:pt x="3953" y="951"/>
                    <a:pt x="3669" y="951"/>
                  </a:cubicBezTo>
                  <a:close/>
                  <a:moveTo>
                    <a:pt x="4915" y="951"/>
                  </a:moveTo>
                  <a:cubicBezTo>
                    <a:pt x="4631" y="951"/>
                    <a:pt x="4391" y="1127"/>
                    <a:pt x="4377" y="1345"/>
                  </a:cubicBezTo>
                  <a:cubicBezTo>
                    <a:pt x="4364" y="1564"/>
                    <a:pt x="4586" y="1743"/>
                    <a:pt x="4873" y="1743"/>
                  </a:cubicBezTo>
                  <a:cubicBezTo>
                    <a:pt x="5159" y="1743"/>
                    <a:pt x="5400" y="1564"/>
                    <a:pt x="5410" y="1345"/>
                  </a:cubicBezTo>
                  <a:cubicBezTo>
                    <a:pt x="5420" y="1127"/>
                    <a:pt x="5198" y="951"/>
                    <a:pt x="4915" y="951"/>
                  </a:cubicBezTo>
                  <a:close/>
                  <a:moveTo>
                    <a:pt x="6180" y="951"/>
                  </a:moveTo>
                  <a:cubicBezTo>
                    <a:pt x="5896" y="951"/>
                    <a:pt x="5658" y="1127"/>
                    <a:pt x="5649" y="1345"/>
                  </a:cubicBezTo>
                  <a:cubicBezTo>
                    <a:pt x="5640" y="1564"/>
                    <a:pt x="5865" y="1743"/>
                    <a:pt x="6152" y="1743"/>
                  </a:cubicBezTo>
                  <a:cubicBezTo>
                    <a:pt x="6439" y="1743"/>
                    <a:pt x="6676" y="1564"/>
                    <a:pt x="6682" y="1345"/>
                  </a:cubicBezTo>
                  <a:cubicBezTo>
                    <a:pt x="6689" y="1127"/>
                    <a:pt x="6464" y="951"/>
                    <a:pt x="6180" y="951"/>
                  </a:cubicBezTo>
                  <a:close/>
                  <a:moveTo>
                    <a:pt x="7445" y="951"/>
                  </a:moveTo>
                  <a:cubicBezTo>
                    <a:pt x="7161" y="951"/>
                    <a:pt x="6926" y="1127"/>
                    <a:pt x="6921" y="1345"/>
                  </a:cubicBezTo>
                  <a:cubicBezTo>
                    <a:pt x="6915" y="1564"/>
                    <a:pt x="7143" y="1743"/>
                    <a:pt x="7430" y="1743"/>
                  </a:cubicBezTo>
                  <a:cubicBezTo>
                    <a:pt x="7717" y="1743"/>
                    <a:pt x="7951" y="1564"/>
                    <a:pt x="7954" y="1345"/>
                  </a:cubicBezTo>
                  <a:cubicBezTo>
                    <a:pt x="7956" y="1127"/>
                    <a:pt x="7728" y="951"/>
                    <a:pt x="7445" y="951"/>
                  </a:cubicBezTo>
                  <a:close/>
                  <a:moveTo>
                    <a:pt x="8691" y="951"/>
                  </a:moveTo>
                  <a:cubicBezTo>
                    <a:pt x="8407" y="951"/>
                    <a:pt x="8176" y="1127"/>
                    <a:pt x="8174" y="1345"/>
                  </a:cubicBezTo>
                  <a:cubicBezTo>
                    <a:pt x="8172" y="1564"/>
                    <a:pt x="8403" y="1743"/>
                    <a:pt x="8690" y="1743"/>
                  </a:cubicBezTo>
                  <a:cubicBezTo>
                    <a:pt x="8977" y="1743"/>
                    <a:pt x="9208" y="1564"/>
                    <a:pt x="9207" y="1345"/>
                  </a:cubicBezTo>
                  <a:cubicBezTo>
                    <a:pt x="9206" y="1127"/>
                    <a:pt x="8975" y="951"/>
                    <a:pt x="8691" y="951"/>
                  </a:cubicBezTo>
                  <a:close/>
                  <a:moveTo>
                    <a:pt x="9956" y="951"/>
                  </a:moveTo>
                  <a:cubicBezTo>
                    <a:pt x="9672" y="951"/>
                    <a:pt x="9444" y="1127"/>
                    <a:pt x="9446" y="1345"/>
                  </a:cubicBezTo>
                  <a:cubicBezTo>
                    <a:pt x="9448" y="1564"/>
                    <a:pt x="9682" y="1743"/>
                    <a:pt x="9969" y="1743"/>
                  </a:cubicBezTo>
                  <a:cubicBezTo>
                    <a:pt x="10256" y="1743"/>
                    <a:pt x="10484" y="1564"/>
                    <a:pt x="10479" y="1345"/>
                  </a:cubicBezTo>
                  <a:cubicBezTo>
                    <a:pt x="10474" y="1127"/>
                    <a:pt x="10240" y="951"/>
                    <a:pt x="9956" y="951"/>
                  </a:cubicBezTo>
                  <a:close/>
                  <a:moveTo>
                    <a:pt x="11221" y="951"/>
                  </a:moveTo>
                  <a:cubicBezTo>
                    <a:pt x="10938" y="951"/>
                    <a:pt x="10712" y="1127"/>
                    <a:pt x="10718" y="1345"/>
                  </a:cubicBezTo>
                  <a:cubicBezTo>
                    <a:pt x="10724" y="1564"/>
                    <a:pt x="10961" y="1743"/>
                    <a:pt x="11248" y="1743"/>
                  </a:cubicBezTo>
                  <a:cubicBezTo>
                    <a:pt x="11535" y="1743"/>
                    <a:pt x="11760" y="1564"/>
                    <a:pt x="11751" y="1345"/>
                  </a:cubicBezTo>
                  <a:cubicBezTo>
                    <a:pt x="11742" y="1127"/>
                    <a:pt x="11505" y="951"/>
                    <a:pt x="11221" y="951"/>
                  </a:cubicBezTo>
                  <a:close/>
                  <a:moveTo>
                    <a:pt x="12468" y="951"/>
                  </a:moveTo>
                  <a:cubicBezTo>
                    <a:pt x="12185" y="951"/>
                    <a:pt x="11962" y="1127"/>
                    <a:pt x="11972" y="1345"/>
                  </a:cubicBezTo>
                  <a:cubicBezTo>
                    <a:pt x="11981" y="1564"/>
                    <a:pt x="12222" y="1743"/>
                    <a:pt x="12508" y="1743"/>
                  </a:cubicBezTo>
                  <a:cubicBezTo>
                    <a:pt x="12795" y="1743"/>
                    <a:pt x="13017" y="1564"/>
                    <a:pt x="13005" y="1345"/>
                  </a:cubicBezTo>
                  <a:cubicBezTo>
                    <a:pt x="12992" y="1127"/>
                    <a:pt x="12752" y="951"/>
                    <a:pt x="12468" y="951"/>
                  </a:cubicBezTo>
                  <a:close/>
                  <a:moveTo>
                    <a:pt x="13734" y="951"/>
                  </a:moveTo>
                  <a:cubicBezTo>
                    <a:pt x="13450" y="951"/>
                    <a:pt x="13231" y="1127"/>
                    <a:pt x="13244" y="1345"/>
                  </a:cubicBezTo>
                  <a:cubicBezTo>
                    <a:pt x="13257" y="1564"/>
                    <a:pt x="13501" y="1743"/>
                    <a:pt x="13788" y="1743"/>
                  </a:cubicBezTo>
                  <a:cubicBezTo>
                    <a:pt x="14074" y="1743"/>
                    <a:pt x="14294" y="1564"/>
                    <a:pt x="14277" y="1345"/>
                  </a:cubicBezTo>
                  <a:cubicBezTo>
                    <a:pt x="14261" y="1127"/>
                    <a:pt x="14017" y="951"/>
                    <a:pt x="13734" y="951"/>
                  </a:cubicBezTo>
                  <a:close/>
                  <a:moveTo>
                    <a:pt x="14999" y="951"/>
                  </a:moveTo>
                  <a:cubicBezTo>
                    <a:pt x="14715" y="951"/>
                    <a:pt x="14499" y="1127"/>
                    <a:pt x="14516" y="1345"/>
                  </a:cubicBezTo>
                  <a:cubicBezTo>
                    <a:pt x="14533" y="1564"/>
                    <a:pt x="14780" y="1743"/>
                    <a:pt x="15067" y="1743"/>
                  </a:cubicBezTo>
                  <a:cubicBezTo>
                    <a:pt x="15353" y="1743"/>
                    <a:pt x="15569" y="1564"/>
                    <a:pt x="15549" y="1345"/>
                  </a:cubicBezTo>
                  <a:cubicBezTo>
                    <a:pt x="15529" y="1127"/>
                    <a:pt x="15282" y="951"/>
                    <a:pt x="14999" y="951"/>
                  </a:cubicBezTo>
                  <a:close/>
                  <a:moveTo>
                    <a:pt x="16245" y="951"/>
                  </a:moveTo>
                  <a:cubicBezTo>
                    <a:pt x="15962" y="951"/>
                    <a:pt x="15749" y="1127"/>
                    <a:pt x="15770" y="1345"/>
                  </a:cubicBezTo>
                  <a:cubicBezTo>
                    <a:pt x="15791" y="1564"/>
                    <a:pt x="16040" y="1743"/>
                    <a:pt x="16327" y="1743"/>
                  </a:cubicBezTo>
                  <a:cubicBezTo>
                    <a:pt x="16614" y="1743"/>
                    <a:pt x="16827" y="1564"/>
                    <a:pt x="16803" y="1345"/>
                  </a:cubicBezTo>
                  <a:cubicBezTo>
                    <a:pt x="16779" y="1127"/>
                    <a:pt x="16529" y="951"/>
                    <a:pt x="16245" y="951"/>
                  </a:cubicBezTo>
                  <a:close/>
                  <a:moveTo>
                    <a:pt x="17512" y="951"/>
                  </a:moveTo>
                  <a:cubicBezTo>
                    <a:pt x="17228" y="951"/>
                    <a:pt x="17018" y="1127"/>
                    <a:pt x="17042" y="1345"/>
                  </a:cubicBezTo>
                  <a:cubicBezTo>
                    <a:pt x="17067" y="1564"/>
                    <a:pt x="17320" y="1743"/>
                    <a:pt x="17606" y="1743"/>
                  </a:cubicBezTo>
                  <a:cubicBezTo>
                    <a:pt x="17893" y="1743"/>
                    <a:pt x="18103" y="1564"/>
                    <a:pt x="18075" y="1345"/>
                  </a:cubicBezTo>
                  <a:cubicBezTo>
                    <a:pt x="18048" y="1127"/>
                    <a:pt x="17795" y="951"/>
                    <a:pt x="17512" y="951"/>
                  </a:cubicBezTo>
                  <a:close/>
                  <a:moveTo>
                    <a:pt x="18778" y="951"/>
                  </a:moveTo>
                  <a:cubicBezTo>
                    <a:pt x="18493" y="951"/>
                    <a:pt x="18287" y="1127"/>
                    <a:pt x="18315" y="1345"/>
                  </a:cubicBezTo>
                  <a:cubicBezTo>
                    <a:pt x="18344" y="1564"/>
                    <a:pt x="18599" y="1743"/>
                    <a:pt x="18886" y="1743"/>
                  </a:cubicBezTo>
                  <a:cubicBezTo>
                    <a:pt x="19173" y="1743"/>
                    <a:pt x="19380" y="1564"/>
                    <a:pt x="19348" y="1345"/>
                  </a:cubicBezTo>
                  <a:cubicBezTo>
                    <a:pt x="19317" y="1127"/>
                    <a:pt x="19061" y="951"/>
                    <a:pt x="18778" y="951"/>
                  </a:cubicBezTo>
                  <a:close/>
                  <a:moveTo>
                    <a:pt x="2318" y="1923"/>
                  </a:moveTo>
                  <a:cubicBezTo>
                    <a:pt x="2031" y="1923"/>
                    <a:pt x="1780" y="2103"/>
                    <a:pt x="1759" y="2327"/>
                  </a:cubicBezTo>
                  <a:cubicBezTo>
                    <a:pt x="1738" y="2552"/>
                    <a:pt x="1956" y="2736"/>
                    <a:pt x="2247" y="2736"/>
                  </a:cubicBezTo>
                  <a:cubicBezTo>
                    <a:pt x="2538" y="2736"/>
                    <a:pt x="2788" y="2552"/>
                    <a:pt x="2806" y="2327"/>
                  </a:cubicBezTo>
                  <a:cubicBezTo>
                    <a:pt x="2824" y="2103"/>
                    <a:pt x="2606" y="1923"/>
                    <a:pt x="2318" y="1923"/>
                  </a:cubicBezTo>
                  <a:close/>
                  <a:moveTo>
                    <a:pt x="3602" y="1923"/>
                  </a:moveTo>
                  <a:cubicBezTo>
                    <a:pt x="3314" y="1923"/>
                    <a:pt x="3067" y="2103"/>
                    <a:pt x="3050" y="2327"/>
                  </a:cubicBezTo>
                  <a:cubicBezTo>
                    <a:pt x="3032" y="2552"/>
                    <a:pt x="3254" y="2736"/>
                    <a:pt x="3544" y="2736"/>
                  </a:cubicBezTo>
                  <a:cubicBezTo>
                    <a:pt x="3835" y="2736"/>
                    <a:pt x="4082" y="2552"/>
                    <a:pt x="4096" y="2327"/>
                  </a:cubicBezTo>
                  <a:cubicBezTo>
                    <a:pt x="4110" y="2103"/>
                    <a:pt x="3889" y="1923"/>
                    <a:pt x="3602" y="1923"/>
                  </a:cubicBezTo>
                  <a:close/>
                  <a:moveTo>
                    <a:pt x="4867" y="1923"/>
                  </a:moveTo>
                  <a:cubicBezTo>
                    <a:pt x="4579" y="1923"/>
                    <a:pt x="4335" y="2103"/>
                    <a:pt x="4321" y="2327"/>
                  </a:cubicBezTo>
                  <a:cubicBezTo>
                    <a:pt x="4308" y="2552"/>
                    <a:pt x="4533" y="2736"/>
                    <a:pt x="4823" y="2736"/>
                  </a:cubicBezTo>
                  <a:cubicBezTo>
                    <a:pt x="5114" y="2736"/>
                    <a:pt x="5358" y="2552"/>
                    <a:pt x="5369" y="2327"/>
                  </a:cubicBezTo>
                  <a:cubicBezTo>
                    <a:pt x="5379" y="2103"/>
                    <a:pt x="5154" y="1923"/>
                    <a:pt x="4867" y="1923"/>
                  </a:cubicBezTo>
                  <a:close/>
                  <a:moveTo>
                    <a:pt x="6150" y="1923"/>
                  </a:moveTo>
                  <a:cubicBezTo>
                    <a:pt x="5862" y="1923"/>
                    <a:pt x="5622" y="2103"/>
                    <a:pt x="5612" y="2327"/>
                  </a:cubicBezTo>
                  <a:cubicBezTo>
                    <a:pt x="5602" y="2552"/>
                    <a:pt x="5831" y="2736"/>
                    <a:pt x="6121" y="2736"/>
                  </a:cubicBezTo>
                  <a:cubicBezTo>
                    <a:pt x="6412" y="2736"/>
                    <a:pt x="6653" y="2552"/>
                    <a:pt x="6659" y="2327"/>
                  </a:cubicBezTo>
                  <a:cubicBezTo>
                    <a:pt x="6665" y="2103"/>
                    <a:pt x="6437" y="1923"/>
                    <a:pt x="6150" y="1923"/>
                  </a:cubicBezTo>
                  <a:close/>
                  <a:moveTo>
                    <a:pt x="7414" y="1923"/>
                  </a:moveTo>
                  <a:cubicBezTo>
                    <a:pt x="7127" y="1923"/>
                    <a:pt x="6889" y="2103"/>
                    <a:pt x="6883" y="2327"/>
                  </a:cubicBezTo>
                  <a:cubicBezTo>
                    <a:pt x="6878" y="2552"/>
                    <a:pt x="7109" y="2736"/>
                    <a:pt x="7400" y="2736"/>
                  </a:cubicBezTo>
                  <a:cubicBezTo>
                    <a:pt x="7690" y="2736"/>
                    <a:pt x="7928" y="2552"/>
                    <a:pt x="7930" y="2327"/>
                  </a:cubicBezTo>
                  <a:cubicBezTo>
                    <a:pt x="7933" y="2103"/>
                    <a:pt x="7702" y="1923"/>
                    <a:pt x="7414" y="1923"/>
                  </a:cubicBezTo>
                  <a:close/>
                  <a:moveTo>
                    <a:pt x="8698" y="1923"/>
                  </a:moveTo>
                  <a:cubicBezTo>
                    <a:pt x="8410" y="1923"/>
                    <a:pt x="8176" y="2103"/>
                    <a:pt x="8174" y="2327"/>
                  </a:cubicBezTo>
                  <a:cubicBezTo>
                    <a:pt x="8172" y="2552"/>
                    <a:pt x="8406" y="2736"/>
                    <a:pt x="8697" y="2736"/>
                  </a:cubicBezTo>
                  <a:cubicBezTo>
                    <a:pt x="8988" y="2736"/>
                    <a:pt x="9222" y="2552"/>
                    <a:pt x="9220" y="2327"/>
                  </a:cubicBezTo>
                  <a:cubicBezTo>
                    <a:pt x="9219" y="2103"/>
                    <a:pt x="8986" y="1923"/>
                    <a:pt x="8698" y="1923"/>
                  </a:cubicBezTo>
                  <a:close/>
                  <a:moveTo>
                    <a:pt x="9981" y="1923"/>
                  </a:moveTo>
                  <a:cubicBezTo>
                    <a:pt x="9694" y="1923"/>
                    <a:pt x="9463" y="2103"/>
                    <a:pt x="9465" y="2327"/>
                  </a:cubicBezTo>
                  <a:cubicBezTo>
                    <a:pt x="9467" y="2552"/>
                    <a:pt x="9705" y="2736"/>
                    <a:pt x="9995" y="2736"/>
                  </a:cubicBezTo>
                  <a:cubicBezTo>
                    <a:pt x="10286" y="2736"/>
                    <a:pt x="10517" y="2552"/>
                    <a:pt x="10512" y="2327"/>
                  </a:cubicBezTo>
                  <a:cubicBezTo>
                    <a:pt x="10506" y="2103"/>
                    <a:pt x="10269" y="1923"/>
                    <a:pt x="9981" y="1923"/>
                  </a:cubicBezTo>
                  <a:close/>
                  <a:moveTo>
                    <a:pt x="11247" y="1923"/>
                  </a:moveTo>
                  <a:cubicBezTo>
                    <a:pt x="10959" y="1923"/>
                    <a:pt x="10731" y="2103"/>
                    <a:pt x="10737" y="2327"/>
                  </a:cubicBezTo>
                  <a:cubicBezTo>
                    <a:pt x="10743" y="2552"/>
                    <a:pt x="10983" y="2736"/>
                    <a:pt x="11274" y="2736"/>
                  </a:cubicBezTo>
                  <a:cubicBezTo>
                    <a:pt x="11565" y="2736"/>
                    <a:pt x="11792" y="2552"/>
                    <a:pt x="11783" y="2327"/>
                  </a:cubicBezTo>
                  <a:cubicBezTo>
                    <a:pt x="11774" y="2103"/>
                    <a:pt x="11535" y="1923"/>
                    <a:pt x="11247" y="1923"/>
                  </a:cubicBezTo>
                  <a:close/>
                  <a:moveTo>
                    <a:pt x="12531" y="1923"/>
                  </a:moveTo>
                  <a:cubicBezTo>
                    <a:pt x="12243" y="1923"/>
                    <a:pt x="12018" y="2103"/>
                    <a:pt x="12028" y="2327"/>
                  </a:cubicBezTo>
                  <a:cubicBezTo>
                    <a:pt x="12038" y="2552"/>
                    <a:pt x="12282" y="2736"/>
                    <a:pt x="12572" y="2736"/>
                  </a:cubicBezTo>
                  <a:cubicBezTo>
                    <a:pt x="12863" y="2736"/>
                    <a:pt x="13088" y="2552"/>
                    <a:pt x="13075" y="2327"/>
                  </a:cubicBezTo>
                  <a:cubicBezTo>
                    <a:pt x="13062" y="2103"/>
                    <a:pt x="12818" y="1923"/>
                    <a:pt x="12531" y="1923"/>
                  </a:cubicBezTo>
                  <a:close/>
                  <a:moveTo>
                    <a:pt x="13796" y="1923"/>
                  </a:moveTo>
                  <a:cubicBezTo>
                    <a:pt x="13509" y="1923"/>
                    <a:pt x="13286" y="2103"/>
                    <a:pt x="13300" y="2327"/>
                  </a:cubicBezTo>
                  <a:cubicBezTo>
                    <a:pt x="13314" y="2552"/>
                    <a:pt x="13561" y="2736"/>
                    <a:pt x="13852" y="2736"/>
                  </a:cubicBezTo>
                  <a:cubicBezTo>
                    <a:pt x="14142" y="2736"/>
                    <a:pt x="14364" y="2552"/>
                    <a:pt x="14347" y="2327"/>
                  </a:cubicBezTo>
                  <a:cubicBezTo>
                    <a:pt x="14331" y="2103"/>
                    <a:pt x="14083" y="1923"/>
                    <a:pt x="13796" y="1923"/>
                  </a:cubicBezTo>
                  <a:close/>
                  <a:moveTo>
                    <a:pt x="15080" y="1923"/>
                  </a:moveTo>
                  <a:cubicBezTo>
                    <a:pt x="14792" y="1923"/>
                    <a:pt x="14574" y="2103"/>
                    <a:pt x="14591" y="2327"/>
                  </a:cubicBezTo>
                  <a:cubicBezTo>
                    <a:pt x="14609" y="2552"/>
                    <a:pt x="14859" y="2736"/>
                    <a:pt x="15149" y="2736"/>
                  </a:cubicBezTo>
                  <a:cubicBezTo>
                    <a:pt x="15440" y="2736"/>
                    <a:pt x="15659" y="2552"/>
                    <a:pt x="15638" y="2327"/>
                  </a:cubicBezTo>
                  <a:cubicBezTo>
                    <a:pt x="15618" y="2103"/>
                    <a:pt x="15367" y="1923"/>
                    <a:pt x="15080" y="1923"/>
                  </a:cubicBezTo>
                  <a:close/>
                  <a:moveTo>
                    <a:pt x="16345" y="1923"/>
                  </a:moveTo>
                  <a:cubicBezTo>
                    <a:pt x="16058" y="1923"/>
                    <a:pt x="15842" y="2103"/>
                    <a:pt x="15864" y="2327"/>
                  </a:cubicBezTo>
                  <a:cubicBezTo>
                    <a:pt x="15885" y="2552"/>
                    <a:pt x="16138" y="2736"/>
                    <a:pt x="16428" y="2736"/>
                  </a:cubicBezTo>
                  <a:cubicBezTo>
                    <a:pt x="16719" y="2736"/>
                    <a:pt x="16935" y="2552"/>
                    <a:pt x="16910" y="2327"/>
                  </a:cubicBezTo>
                  <a:cubicBezTo>
                    <a:pt x="16885" y="2103"/>
                    <a:pt x="16632" y="1923"/>
                    <a:pt x="16345" y="1923"/>
                  </a:cubicBezTo>
                  <a:close/>
                  <a:moveTo>
                    <a:pt x="17629" y="1923"/>
                  </a:moveTo>
                  <a:cubicBezTo>
                    <a:pt x="17342" y="1923"/>
                    <a:pt x="17130" y="2103"/>
                    <a:pt x="17155" y="2327"/>
                  </a:cubicBezTo>
                  <a:cubicBezTo>
                    <a:pt x="17181" y="2552"/>
                    <a:pt x="17437" y="2736"/>
                    <a:pt x="17727" y="2736"/>
                  </a:cubicBezTo>
                  <a:cubicBezTo>
                    <a:pt x="18018" y="2736"/>
                    <a:pt x="18230" y="2552"/>
                    <a:pt x="18202" y="2327"/>
                  </a:cubicBezTo>
                  <a:cubicBezTo>
                    <a:pt x="18173" y="2103"/>
                    <a:pt x="17917" y="1923"/>
                    <a:pt x="17629" y="1923"/>
                  </a:cubicBezTo>
                  <a:close/>
                  <a:moveTo>
                    <a:pt x="18914" y="1923"/>
                  </a:moveTo>
                  <a:cubicBezTo>
                    <a:pt x="18626" y="1923"/>
                    <a:pt x="18417" y="2103"/>
                    <a:pt x="18446" y="2327"/>
                  </a:cubicBezTo>
                  <a:cubicBezTo>
                    <a:pt x="18476" y="2552"/>
                    <a:pt x="18735" y="2736"/>
                    <a:pt x="19026" y="2736"/>
                  </a:cubicBezTo>
                  <a:cubicBezTo>
                    <a:pt x="19316" y="2736"/>
                    <a:pt x="19525" y="2552"/>
                    <a:pt x="19493" y="2327"/>
                  </a:cubicBezTo>
                  <a:cubicBezTo>
                    <a:pt x="19460" y="2103"/>
                    <a:pt x="19201" y="1923"/>
                    <a:pt x="18914" y="1923"/>
                  </a:cubicBezTo>
                  <a:close/>
                  <a:moveTo>
                    <a:pt x="932" y="2916"/>
                  </a:moveTo>
                  <a:cubicBezTo>
                    <a:pt x="641" y="2916"/>
                    <a:pt x="383" y="3101"/>
                    <a:pt x="358" y="3331"/>
                  </a:cubicBezTo>
                  <a:cubicBezTo>
                    <a:pt x="332" y="3563"/>
                    <a:pt x="550" y="3752"/>
                    <a:pt x="844" y="3752"/>
                  </a:cubicBezTo>
                  <a:cubicBezTo>
                    <a:pt x="1138" y="3752"/>
                    <a:pt x="1396" y="3563"/>
                    <a:pt x="1418" y="3331"/>
                  </a:cubicBezTo>
                  <a:cubicBezTo>
                    <a:pt x="1441" y="3101"/>
                    <a:pt x="1223" y="2916"/>
                    <a:pt x="932" y="2916"/>
                  </a:cubicBezTo>
                  <a:close/>
                  <a:moveTo>
                    <a:pt x="2233" y="2916"/>
                  </a:moveTo>
                  <a:cubicBezTo>
                    <a:pt x="1941" y="2916"/>
                    <a:pt x="1688" y="3101"/>
                    <a:pt x="1666" y="3331"/>
                  </a:cubicBezTo>
                  <a:cubicBezTo>
                    <a:pt x="1644" y="3563"/>
                    <a:pt x="1865" y="3752"/>
                    <a:pt x="2160" y="3752"/>
                  </a:cubicBezTo>
                  <a:cubicBezTo>
                    <a:pt x="2454" y="3752"/>
                    <a:pt x="2709" y="3563"/>
                    <a:pt x="2727" y="3331"/>
                  </a:cubicBezTo>
                  <a:cubicBezTo>
                    <a:pt x="2746" y="3101"/>
                    <a:pt x="2524" y="2916"/>
                    <a:pt x="2233" y="2916"/>
                  </a:cubicBezTo>
                  <a:close/>
                  <a:moveTo>
                    <a:pt x="3535" y="2916"/>
                  </a:moveTo>
                  <a:cubicBezTo>
                    <a:pt x="3243" y="2916"/>
                    <a:pt x="2993" y="3101"/>
                    <a:pt x="2975" y="3331"/>
                  </a:cubicBezTo>
                  <a:cubicBezTo>
                    <a:pt x="2957" y="3563"/>
                    <a:pt x="3181" y="3752"/>
                    <a:pt x="3476" y="3752"/>
                  </a:cubicBezTo>
                  <a:cubicBezTo>
                    <a:pt x="3771" y="3752"/>
                    <a:pt x="4022" y="3563"/>
                    <a:pt x="4036" y="3331"/>
                  </a:cubicBezTo>
                  <a:cubicBezTo>
                    <a:pt x="4051" y="3101"/>
                    <a:pt x="3826" y="2916"/>
                    <a:pt x="3535" y="2916"/>
                  </a:cubicBezTo>
                  <a:close/>
                  <a:moveTo>
                    <a:pt x="4818" y="2916"/>
                  </a:moveTo>
                  <a:cubicBezTo>
                    <a:pt x="4527" y="2916"/>
                    <a:pt x="4279" y="3101"/>
                    <a:pt x="4265" y="3331"/>
                  </a:cubicBezTo>
                  <a:cubicBezTo>
                    <a:pt x="4251" y="3563"/>
                    <a:pt x="4479" y="3752"/>
                    <a:pt x="4774" y="3752"/>
                  </a:cubicBezTo>
                  <a:cubicBezTo>
                    <a:pt x="5068" y="3752"/>
                    <a:pt x="5316" y="3563"/>
                    <a:pt x="5327" y="3331"/>
                  </a:cubicBezTo>
                  <a:cubicBezTo>
                    <a:pt x="5337" y="3101"/>
                    <a:pt x="5109" y="2916"/>
                    <a:pt x="4818" y="2916"/>
                  </a:cubicBezTo>
                  <a:close/>
                  <a:moveTo>
                    <a:pt x="6120" y="2916"/>
                  </a:moveTo>
                  <a:cubicBezTo>
                    <a:pt x="5829" y="2916"/>
                    <a:pt x="5584" y="3101"/>
                    <a:pt x="5575" y="3331"/>
                  </a:cubicBezTo>
                  <a:cubicBezTo>
                    <a:pt x="5565" y="3563"/>
                    <a:pt x="5796" y="3752"/>
                    <a:pt x="6090" y="3752"/>
                  </a:cubicBezTo>
                  <a:cubicBezTo>
                    <a:pt x="6385" y="3752"/>
                    <a:pt x="6629" y="3563"/>
                    <a:pt x="6636" y="3331"/>
                  </a:cubicBezTo>
                  <a:cubicBezTo>
                    <a:pt x="6642" y="3101"/>
                    <a:pt x="6411" y="2916"/>
                    <a:pt x="6120" y="2916"/>
                  </a:cubicBezTo>
                  <a:close/>
                  <a:moveTo>
                    <a:pt x="7403" y="2916"/>
                  </a:moveTo>
                  <a:cubicBezTo>
                    <a:pt x="7112" y="2916"/>
                    <a:pt x="6870" y="3101"/>
                    <a:pt x="6865" y="3331"/>
                  </a:cubicBezTo>
                  <a:cubicBezTo>
                    <a:pt x="6859" y="3563"/>
                    <a:pt x="7093" y="3752"/>
                    <a:pt x="7388" y="3752"/>
                  </a:cubicBezTo>
                  <a:cubicBezTo>
                    <a:pt x="7683" y="3752"/>
                    <a:pt x="7923" y="3563"/>
                    <a:pt x="7926" y="3331"/>
                  </a:cubicBezTo>
                  <a:cubicBezTo>
                    <a:pt x="7928" y="3101"/>
                    <a:pt x="7695" y="2916"/>
                    <a:pt x="7403" y="2916"/>
                  </a:cubicBezTo>
                  <a:close/>
                  <a:moveTo>
                    <a:pt x="8705" y="2916"/>
                  </a:moveTo>
                  <a:cubicBezTo>
                    <a:pt x="8413" y="2916"/>
                    <a:pt x="8176" y="3101"/>
                    <a:pt x="8174" y="3331"/>
                  </a:cubicBezTo>
                  <a:cubicBezTo>
                    <a:pt x="8172" y="3563"/>
                    <a:pt x="8409" y="3752"/>
                    <a:pt x="8704" y="3752"/>
                  </a:cubicBezTo>
                  <a:cubicBezTo>
                    <a:pt x="8999" y="3752"/>
                    <a:pt x="9237" y="3563"/>
                    <a:pt x="9235" y="3331"/>
                  </a:cubicBezTo>
                  <a:cubicBezTo>
                    <a:pt x="9234" y="3101"/>
                    <a:pt x="8997" y="2916"/>
                    <a:pt x="8705" y="2916"/>
                  </a:cubicBezTo>
                  <a:close/>
                  <a:moveTo>
                    <a:pt x="9988" y="2916"/>
                  </a:moveTo>
                  <a:cubicBezTo>
                    <a:pt x="9698" y="2916"/>
                    <a:pt x="9463" y="3101"/>
                    <a:pt x="9465" y="3331"/>
                  </a:cubicBezTo>
                  <a:cubicBezTo>
                    <a:pt x="9467" y="3563"/>
                    <a:pt x="9708" y="3752"/>
                    <a:pt x="10002" y="3752"/>
                  </a:cubicBezTo>
                  <a:cubicBezTo>
                    <a:pt x="10297" y="3752"/>
                    <a:pt x="10531" y="3563"/>
                    <a:pt x="10526" y="3331"/>
                  </a:cubicBezTo>
                  <a:cubicBezTo>
                    <a:pt x="10520" y="3101"/>
                    <a:pt x="10280" y="2916"/>
                    <a:pt x="9988" y="2916"/>
                  </a:cubicBezTo>
                  <a:close/>
                  <a:moveTo>
                    <a:pt x="11291" y="2916"/>
                  </a:moveTo>
                  <a:cubicBezTo>
                    <a:pt x="10999" y="2916"/>
                    <a:pt x="10768" y="3101"/>
                    <a:pt x="10774" y="3331"/>
                  </a:cubicBezTo>
                  <a:cubicBezTo>
                    <a:pt x="10780" y="3563"/>
                    <a:pt x="11024" y="3752"/>
                    <a:pt x="11319" y="3752"/>
                  </a:cubicBezTo>
                  <a:cubicBezTo>
                    <a:pt x="11614" y="3752"/>
                    <a:pt x="11844" y="3563"/>
                    <a:pt x="11834" y="3331"/>
                  </a:cubicBezTo>
                  <a:cubicBezTo>
                    <a:pt x="11825" y="3101"/>
                    <a:pt x="11582" y="2916"/>
                    <a:pt x="11291" y="2916"/>
                  </a:cubicBezTo>
                  <a:close/>
                  <a:moveTo>
                    <a:pt x="12575" y="2916"/>
                  </a:moveTo>
                  <a:cubicBezTo>
                    <a:pt x="12284" y="2916"/>
                    <a:pt x="12055" y="3101"/>
                    <a:pt x="12065" y="3331"/>
                  </a:cubicBezTo>
                  <a:cubicBezTo>
                    <a:pt x="12075" y="3563"/>
                    <a:pt x="12323" y="3752"/>
                    <a:pt x="12617" y="3752"/>
                  </a:cubicBezTo>
                  <a:cubicBezTo>
                    <a:pt x="12912" y="3752"/>
                    <a:pt x="13140" y="3563"/>
                    <a:pt x="13126" y="3331"/>
                  </a:cubicBezTo>
                  <a:cubicBezTo>
                    <a:pt x="13113" y="3101"/>
                    <a:pt x="12866" y="2916"/>
                    <a:pt x="12575" y="2916"/>
                  </a:cubicBezTo>
                  <a:close/>
                  <a:moveTo>
                    <a:pt x="13877" y="2916"/>
                  </a:moveTo>
                  <a:cubicBezTo>
                    <a:pt x="13586" y="2916"/>
                    <a:pt x="13361" y="3101"/>
                    <a:pt x="13375" y="3331"/>
                  </a:cubicBezTo>
                  <a:cubicBezTo>
                    <a:pt x="13389" y="3563"/>
                    <a:pt x="13640" y="3752"/>
                    <a:pt x="13935" y="3752"/>
                  </a:cubicBezTo>
                  <a:cubicBezTo>
                    <a:pt x="14229" y="3752"/>
                    <a:pt x="14454" y="3563"/>
                    <a:pt x="14436" y="3331"/>
                  </a:cubicBezTo>
                  <a:cubicBezTo>
                    <a:pt x="14419" y="3101"/>
                    <a:pt x="14168" y="2916"/>
                    <a:pt x="13877" y="2916"/>
                  </a:cubicBezTo>
                  <a:close/>
                  <a:moveTo>
                    <a:pt x="15161" y="2916"/>
                  </a:moveTo>
                  <a:cubicBezTo>
                    <a:pt x="14870" y="2916"/>
                    <a:pt x="14648" y="3101"/>
                    <a:pt x="14666" y="3331"/>
                  </a:cubicBezTo>
                  <a:cubicBezTo>
                    <a:pt x="14684" y="3563"/>
                    <a:pt x="14938" y="3752"/>
                    <a:pt x="15232" y="3752"/>
                  </a:cubicBezTo>
                  <a:cubicBezTo>
                    <a:pt x="15527" y="3752"/>
                    <a:pt x="15748" y="3563"/>
                    <a:pt x="15727" y="3331"/>
                  </a:cubicBezTo>
                  <a:cubicBezTo>
                    <a:pt x="15706" y="3101"/>
                    <a:pt x="15452" y="2916"/>
                    <a:pt x="15161" y="2916"/>
                  </a:cubicBezTo>
                  <a:close/>
                  <a:moveTo>
                    <a:pt x="16463" y="2916"/>
                  </a:moveTo>
                  <a:cubicBezTo>
                    <a:pt x="16172" y="2916"/>
                    <a:pt x="15954" y="3101"/>
                    <a:pt x="15976" y="3331"/>
                  </a:cubicBezTo>
                  <a:cubicBezTo>
                    <a:pt x="15998" y="3563"/>
                    <a:pt x="16255" y="3752"/>
                    <a:pt x="16549" y="3752"/>
                  </a:cubicBezTo>
                  <a:cubicBezTo>
                    <a:pt x="16844" y="3752"/>
                    <a:pt x="17062" y="3563"/>
                    <a:pt x="17036" y="3331"/>
                  </a:cubicBezTo>
                  <a:cubicBezTo>
                    <a:pt x="17011" y="3101"/>
                    <a:pt x="16754" y="2916"/>
                    <a:pt x="16463" y="2916"/>
                  </a:cubicBezTo>
                  <a:close/>
                  <a:moveTo>
                    <a:pt x="17747" y="2916"/>
                  </a:moveTo>
                  <a:cubicBezTo>
                    <a:pt x="17457" y="2916"/>
                    <a:pt x="17241" y="3101"/>
                    <a:pt x="17267" y="3331"/>
                  </a:cubicBezTo>
                  <a:cubicBezTo>
                    <a:pt x="17293" y="3563"/>
                    <a:pt x="17554" y="3752"/>
                    <a:pt x="17848" y="3752"/>
                  </a:cubicBezTo>
                  <a:cubicBezTo>
                    <a:pt x="18142" y="3752"/>
                    <a:pt x="18358" y="3563"/>
                    <a:pt x="18328" y="3331"/>
                  </a:cubicBezTo>
                  <a:cubicBezTo>
                    <a:pt x="18299" y="3101"/>
                    <a:pt x="18039" y="2916"/>
                    <a:pt x="17747" y="2916"/>
                  </a:cubicBezTo>
                  <a:close/>
                  <a:moveTo>
                    <a:pt x="19051" y="2916"/>
                  </a:moveTo>
                  <a:cubicBezTo>
                    <a:pt x="18759" y="2916"/>
                    <a:pt x="18547" y="3101"/>
                    <a:pt x="18577" y="3331"/>
                  </a:cubicBezTo>
                  <a:cubicBezTo>
                    <a:pt x="18607" y="3563"/>
                    <a:pt x="18871" y="3752"/>
                    <a:pt x="19166" y="3752"/>
                  </a:cubicBezTo>
                  <a:cubicBezTo>
                    <a:pt x="19460" y="3752"/>
                    <a:pt x="19672" y="3563"/>
                    <a:pt x="19638" y="3331"/>
                  </a:cubicBezTo>
                  <a:cubicBezTo>
                    <a:pt x="19605" y="3101"/>
                    <a:pt x="19341" y="2916"/>
                    <a:pt x="19051" y="2916"/>
                  </a:cubicBezTo>
                  <a:close/>
                  <a:moveTo>
                    <a:pt x="828" y="3930"/>
                  </a:moveTo>
                  <a:cubicBezTo>
                    <a:pt x="533" y="3930"/>
                    <a:pt x="272" y="4121"/>
                    <a:pt x="245" y="4358"/>
                  </a:cubicBezTo>
                  <a:cubicBezTo>
                    <a:pt x="219" y="4595"/>
                    <a:pt x="439" y="4790"/>
                    <a:pt x="737" y="4790"/>
                  </a:cubicBezTo>
                  <a:cubicBezTo>
                    <a:pt x="1036" y="4790"/>
                    <a:pt x="1298" y="4595"/>
                    <a:pt x="1321" y="4358"/>
                  </a:cubicBezTo>
                  <a:cubicBezTo>
                    <a:pt x="1344" y="4121"/>
                    <a:pt x="1123" y="3930"/>
                    <a:pt x="828" y="3930"/>
                  </a:cubicBezTo>
                  <a:close/>
                  <a:moveTo>
                    <a:pt x="2147" y="3930"/>
                  </a:moveTo>
                  <a:cubicBezTo>
                    <a:pt x="1852" y="3930"/>
                    <a:pt x="1595" y="4121"/>
                    <a:pt x="1573" y="4358"/>
                  </a:cubicBezTo>
                  <a:cubicBezTo>
                    <a:pt x="1550" y="4595"/>
                    <a:pt x="1774" y="4790"/>
                    <a:pt x="2073" y="4790"/>
                  </a:cubicBezTo>
                  <a:cubicBezTo>
                    <a:pt x="2371" y="4790"/>
                    <a:pt x="2629" y="4595"/>
                    <a:pt x="2648" y="4358"/>
                  </a:cubicBezTo>
                  <a:cubicBezTo>
                    <a:pt x="2667" y="4121"/>
                    <a:pt x="2443" y="3930"/>
                    <a:pt x="2147" y="3930"/>
                  </a:cubicBezTo>
                  <a:close/>
                  <a:moveTo>
                    <a:pt x="3449" y="3930"/>
                  </a:moveTo>
                  <a:cubicBezTo>
                    <a:pt x="3154" y="3930"/>
                    <a:pt x="2900" y="4121"/>
                    <a:pt x="2882" y="4358"/>
                  </a:cubicBezTo>
                  <a:cubicBezTo>
                    <a:pt x="2863" y="4595"/>
                    <a:pt x="3090" y="4790"/>
                    <a:pt x="3389" y="4790"/>
                  </a:cubicBezTo>
                  <a:cubicBezTo>
                    <a:pt x="3688" y="4790"/>
                    <a:pt x="3942" y="4595"/>
                    <a:pt x="3957" y="4358"/>
                  </a:cubicBezTo>
                  <a:cubicBezTo>
                    <a:pt x="3972" y="4121"/>
                    <a:pt x="3744" y="3930"/>
                    <a:pt x="3449" y="3930"/>
                  </a:cubicBezTo>
                  <a:close/>
                  <a:moveTo>
                    <a:pt x="4770" y="3930"/>
                  </a:moveTo>
                  <a:cubicBezTo>
                    <a:pt x="4475" y="3930"/>
                    <a:pt x="4223" y="4121"/>
                    <a:pt x="4209" y="4358"/>
                  </a:cubicBezTo>
                  <a:cubicBezTo>
                    <a:pt x="4195" y="4595"/>
                    <a:pt x="4426" y="4790"/>
                    <a:pt x="4725" y="4790"/>
                  </a:cubicBezTo>
                  <a:cubicBezTo>
                    <a:pt x="5023" y="4790"/>
                    <a:pt x="5274" y="4595"/>
                    <a:pt x="5285" y="4358"/>
                  </a:cubicBezTo>
                  <a:cubicBezTo>
                    <a:pt x="5296" y="4121"/>
                    <a:pt x="5065" y="3930"/>
                    <a:pt x="4770" y="3930"/>
                  </a:cubicBezTo>
                  <a:close/>
                  <a:moveTo>
                    <a:pt x="6072" y="3930"/>
                  </a:moveTo>
                  <a:cubicBezTo>
                    <a:pt x="5777" y="3930"/>
                    <a:pt x="5529" y="4121"/>
                    <a:pt x="5518" y="4358"/>
                  </a:cubicBezTo>
                  <a:cubicBezTo>
                    <a:pt x="5508" y="4595"/>
                    <a:pt x="5742" y="4790"/>
                    <a:pt x="6041" y="4790"/>
                  </a:cubicBezTo>
                  <a:cubicBezTo>
                    <a:pt x="6340" y="4790"/>
                    <a:pt x="6587" y="4595"/>
                    <a:pt x="6594" y="4358"/>
                  </a:cubicBezTo>
                  <a:cubicBezTo>
                    <a:pt x="6601" y="4121"/>
                    <a:pt x="6367" y="3930"/>
                    <a:pt x="6072" y="3930"/>
                  </a:cubicBezTo>
                  <a:close/>
                  <a:moveTo>
                    <a:pt x="7392" y="3930"/>
                  </a:moveTo>
                  <a:cubicBezTo>
                    <a:pt x="7097" y="3930"/>
                    <a:pt x="6852" y="4121"/>
                    <a:pt x="6846" y="4358"/>
                  </a:cubicBezTo>
                  <a:cubicBezTo>
                    <a:pt x="6840" y="4595"/>
                    <a:pt x="7078" y="4790"/>
                    <a:pt x="7376" y="4790"/>
                  </a:cubicBezTo>
                  <a:cubicBezTo>
                    <a:pt x="7675" y="4790"/>
                    <a:pt x="7919" y="4595"/>
                    <a:pt x="7922" y="4358"/>
                  </a:cubicBezTo>
                  <a:cubicBezTo>
                    <a:pt x="7924" y="4121"/>
                    <a:pt x="7687" y="3930"/>
                    <a:pt x="7392" y="3930"/>
                  </a:cubicBezTo>
                  <a:close/>
                  <a:moveTo>
                    <a:pt x="8694" y="3930"/>
                  </a:moveTo>
                  <a:cubicBezTo>
                    <a:pt x="8398" y="3930"/>
                    <a:pt x="8157" y="4121"/>
                    <a:pt x="8155" y="4358"/>
                  </a:cubicBezTo>
                  <a:cubicBezTo>
                    <a:pt x="8154" y="4595"/>
                    <a:pt x="8394" y="4790"/>
                    <a:pt x="8693" y="4790"/>
                  </a:cubicBezTo>
                  <a:cubicBezTo>
                    <a:pt x="8992" y="4790"/>
                    <a:pt x="9232" y="4595"/>
                    <a:pt x="9231" y="4358"/>
                  </a:cubicBezTo>
                  <a:cubicBezTo>
                    <a:pt x="9230" y="4121"/>
                    <a:pt x="8989" y="3930"/>
                    <a:pt x="8694" y="3930"/>
                  </a:cubicBezTo>
                  <a:close/>
                  <a:moveTo>
                    <a:pt x="10014" y="3930"/>
                  </a:moveTo>
                  <a:cubicBezTo>
                    <a:pt x="9719" y="3930"/>
                    <a:pt x="9481" y="4121"/>
                    <a:pt x="9483" y="4358"/>
                  </a:cubicBezTo>
                  <a:cubicBezTo>
                    <a:pt x="9486" y="4595"/>
                    <a:pt x="9729" y="4790"/>
                    <a:pt x="10028" y="4790"/>
                  </a:cubicBezTo>
                  <a:cubicBezTo>
                    <a:pt x="10327" y="4790"/>
                    <a:pt x="10564" y="4595"/>
                    <a:pt x="10559" y="4358"/>
                  </a:cubicBezTo>
                  <a:cubicBezTo>
                    <a:pt x="10554" y="4121"/>
                    <a:pt x="10309" y="3930"/>
                    <a:pt x="10014" y="3930"/>
                  </a:cubicBezTo>
                  <a:close/>
                  <a:moveTo>
                    <a:pt x="11317" y="3930"/>
                  </a:moveTo>
                  <a:cubicBezTo>
                    <a:pt x="11021" y="3930"/>
                    <a:pt x="10786" y="4121"/>
                    <a:pt x="10793" y="4358"/>
                  </a:cubicBezTo>
                  <a:cubicBezTo>
                    <a:pt x="10799" y="4595"/>
                    <a:pt x="11046" y="4790"/>
                    <a:pt x="11345" y="4790"/>
                  </a:cubicBezTo>
                  <a:cubicBezTo>
                    <a:pt x="11644" y="4790"/>
                    <a:pt x="11878" y="4595"/>
                    <a:pt x="11868" y="4358"/>
                  </a:cubicBezTo>
                  <a:cubicBezTo>
                    <a:pt x="11859" y="4121"/>
                    <a:pt x="11612" y="3930"/>
                    <a:pt x="11317" y="3930"/>
                  </a:cubicBezTo>
                  <a:close/>
                  <a:moveTo>
                    <a:pt x="12637" y="3930"/>
                  </a:moveTo>
                  <a:cubicBezTo>
                    <a:pt x="12342" y="3930"/>
                    <a:pt x="12111" y="4121"/>
                    <a:pt x="12121" y="4358"/>
                  </a:cubicBezTo>
                  <a:cubicBezTo>
                    <a:pt x="12132" y="4595"/>
                    <a:pt x="12383" y="4790"/>
                    <a:pt x="12681" y="4790"/>
                  </a:cubicBezTo>
                  <a:cubicBezTo>
                    <a:pt x="12980" y="4790"/>
                    <a:pt x="13211" y="4595"/>
                    <a:pt x="13197" y="4358"/>
                  </a:cubicBezTo>
                  <a:cubicBezTo>
                    <a:pt x="13184" y="4121"/>
                    <a:pt x="12933" y="3930"/>
                    <a:pt x="12637" y="3930"/>
                  </a:cubicBezTo>
                  <a:close/>
                  <a:moveTo>
                    <a:pt x="13940" y="3930"/>
                  </a:moveTo>
                  <a:cubicBezTo>
                    <a:pt x="13645" y="3930"/>
                    <a:pt x="13416" y="4121"/>
                    <a:pt x="13431" y="4358"/>
                  </a:cubicBezTo>
                  <a:cubicBezTo>
                    <a:pt x="13445" y="4595"/>
                    <a:pt x="13700" y="4790"/>
                    <a:pt x="13998" y="4790"/>
                  </a:cubicBezTo>
                  <a:cubicBezTo>
                    <a:pt x="14296" y="4790"/>
                    <a:pt x="14525" y="4595"/>
                    <a:pt x="14507" y="4358"/>
                  </a:cubicBezTo>
                  <a:cubicBezTo>
                    <a:pt x="14489" y="4121"/>
                    <a:pt x="14235" y="3930"/>
                    <a:pt x="13940" y="3930"/>
                  </a:cubicBezTo>
                  <a:close/>
                  <a:moveTo>
                    <a:pt x="15242" y="3930"/>
                  </a:moveTo>
                  <a:cubicBezTo>
                    <a:pt x="14947" y="3930"/>
                    <a:pt x="14722" y="4121"/>
                    <a:pt x="14741" y="4358"/>
                  </a:cubicBezTo>
                  <a:cubicBezTo>
                    <a:pt x="14760" y="4595"/>
                    <a:pt x="15016" y="4790"/>
                    <a:pt x="15315" y="4790"/>
                  </a:cubicBezTo>
                  <a:cubicBezTo>
                    <a:pt x="15614" y="4790"/>
                    <a:pt x="15838" y="4595"/>
                    <a:pt x="15816" y="4358"/>
                  </a:cubicBezTo>
                  <a:cubicBezTo>
                    <a:pt x="15794" y="4121"/>
                    <a:pt x="15537" y="3930"/>
                    <a:pt x="15242" y="3930"/>
                  </a:cubicBezTo>
                  <a:close/>
                  <a:moveTo>
                    <a:pt x="17866" y="3930"/>
                  </a:moveTo>
                  <a:cubicBezTo>
                    <a:pt x="17571" y="3930"/>
                    <a:pt x="17353" y="4121"/>
                    <a:pt x="17379" y="4358"/>
                  </a:cubicBezTo>
                  <a:cubicBezTo>
                    <a:pt x="17406" y="4595"/>
                    <a:pt x="17671" y="4790"/>
                    <a:pt x="17969" y="4790"/>
                  </a:cubicBezTo>
                  <a:cubicBezTo>
                    <a:pt x="18268" y="4790"/>
                    <a:pt x="18485" y="4595"/>
                    <a:pt x="18455" y="4358"/>
                  </a:cubicBezTo>
                  <a:cubicBezTo>
                    <a:pt x="18425" y="4121"/>
                    <a:pt x="18161" y="3930"/>
                    <a:pt x="17866" y="3930"/>
                  </a:cubicBezTo>
                  <a:close/>
                  <a:moveTo>
                    <a:pt x="19187" y="3930"/>
                  </a:moveTo>
                  <a:cubicBezTo>
                    <a:pt x="18892" y="3930"/>
                    <a:pt x="18677" y="4121"/>
                    <a:pt x="18708" y="4358"/>
                  </a:cubicBezTo>
                  <a:cubicBezTo>
                    <a:pt x="18739" y="4595"/>
                    <a:pt x="19007" y="4790"/>
                    <a:pt x="19306" y="4790"/>
                  </a:cubicBezTo>
                  <a:cubicBezTo>
                    <a:pt x="19604" y="4790"/>
                    <a:pt x="19818" y="4595"/>
                    <a:pt x="19784" y="4358"/>
                  </a:cubicBezTo>
                  <a:cubicBezTo>
                    <a:pt x="19749" y="4121"/>
                    <a:pt x="19482" y="3930"/>
                    <a:pt x="19187" y="3930"/>
                  </a:cubicBezTo>
                  <a:close/>
                  <a:moveTo>
                    <a:pt x="725" y="4986"/>
                  </a:moveTo>
                  <a:cubicBezTo>
                    <a:pt x="426" y="4986"/>
                    <a:pt x="160" y="5183"/>
                    <a:pt x="133" y="5426"/>
                  </a:cubicBezTo>
                  <a:cubicBezTo>
                    <a:pt x="106" y="5671"/>
                    <a:pt x="329" y="5870"/>
                    <a:pt x="632" y="5870"/>
                  </a:cubicBezTo>
                  <a:cubicBezTo>
                    <a:pt x="934" y="5870"/>
                    <a:pt x="1200" y="5671"/>
                    <a:pt x="1224" y="5426"/>
                  </a:cubicBezTo>
                  <a:cubicBezTo>
                    <a:pt x="1248" y="5183"/>
                    <a:pt x="1024" y="4986"/>
                    <a:pt x="725" y="4986"/>
                  </a:cubicBezTo>
                  <a:close/>
                  <a:moveTo>
                    <a:pt x="2044" y="4986"/>
                  </a:moveTo>
                  <a:cubicBezTo>
                    <a:pt x="1745" y="4986"/>
                    <a:pt x="1483" y="5183"/>
                    <a:pt x="1461" y="5426"/>
                  </a:cubicBezTo>
                  <a:cubicBezTo>
                    <a:pt x="1437" y="5671"/>
                    <a:pt x="1664" y="5870"/>
                    <a:pt x="1967" y="5870"/>
                  </a:cubicBezTo>
                  <a:cubicBezTo>
                    <a:pt x="2270" y="5870"/>
                    <a:pt x="2531" y="5671"/>
                    <a:pt x="2551" y="5426"/>
                  </a:cubicBezTo>
                  <a:cubicBezTo>
                    <a:pt x="2570" y="5183"/>
                    <a:pt x="2344" y="4986"/>
                    <a:pt x="2044" y="4986"/>
                  </a:cubicBezTo>
                  <a:close/>
                  <a:moveTo>
                    <a:pt x="3383" y="4986"/>
                  </a:moveTo>
                  <a:cubicBezTo>
                    <a:pt x="3083" y="4986"/>
                    <a:pt x="2826" y="5183"/>
                    <a:pt x="2807" y="5426"/>
                  </a:cubicBezTo>
                  <a:cubicBezTo>
                    <a:pt x="2788" y="5671"/>
                    <a:pt x="3018" y="5870"/>
                    <a:pt x="3321" y="5870"/>
                  </a:cubicBezTo>
                  <a:cubicBezTo>
                    <a:pt x="3624" y="5870"/>
                    <a:pt x="3882" y="5671"/>
                    <a:pt x="3898" y="5426"/>
                  </a:cubicBezTo>
                  <a:cubicBezTo>
                    <a:pt x="3913" y="5183"/>
                    <a:pt x="3683" y="4986"/>
                    <a:pt x="3383" y="4986"/>
                  </a:cubicBezTo>
                  <a:close/>
                  <a:moveTo>
                    <a:pt x="4704" y="4986"/>
                  </a:moveTo>
                  <a:cubicBezTo>
                    <a:pt x="4404" y="4986"/>
                    <a:pt x="4149" y="5183"/>
                    <a:pt x="4134" y="5426"/>
                  </a:cubicBezTo>
                  <a:cubicBezTo>
                    <a:pt x="4120" y="5671"/>
                    <a:pt x="4354" y="5870"/>
                    <a:pt x="4657" y="5870"/>
                  </a:cubicBezTo>
                  <a:cubicBezTo>
                    <a:pt x="4959" y="5870"/>
                    <a:pt x="5214" y="5671"/>
                    <a:pt x="5226" y="5426"/>
                  </a:cubicBezTo>
                  <a:cubicBezTo>
                    <a:pt x="5237" y="5183"/>
                    <a:pt x="5003" y="4986"/>
                    <a:pt x="4704" y="4986"/>
                  </a:cubicBezTo>
                  <a:close/>
                  <a:moveTo>
                    <a:pt x="6042" y="4986"/>
                  </a:moveTo>
                  <a:cubicBezTo>
                    <a:pt x="5743" y="4986"/>
                    <a:pt x="5492" y="5183"/>
                    <a:pt x="5481" y="5426"/>
                  </a:cubicBezTo>
                  <a:cubicBezTo>
                    <a:pt x="5471" y="5671"/>
                    <a:pt x="5708" y="5870"/>
                    <a:pt x="6011" y="5870"/>
                  </a:cubicBezTo>
                  <a:cubicBezTo>
                    <a:pt x="6313" y="5870"/>
                    <a:pt x="6565" y="5671"/>
                    <a:pt x="6572" y="5426"/>
                  </a:cubicBezTo>
                  <a:cubicBezTo>
                    <a:pt x="6579" y="5183"/>
                    <a:pt x="6342" y="4986"/>
                    <a:pt x="6042" y="4986"/>
                  </a:cubicBezTo>
                  <a:close/>
                  <a:moveTo>
                    <a:pt x="7362" y="4986"/>
                  </a:moveTo>
                  <a:cubicBezTo>
                    <a:pt x="7063" y="4986"/>
                    <a:pt x="6815" y="5183"/>
                    <a:pt x="6809" y="5426"/>
                  </a:cubicBezTo>
                  <a:cubicBezTo>
                    <a:pt x="6802" y="5671"/>
                    <a:pt x="7043" y="5870"/>
                    <a:pt x="7346" y="5870"/>
                  </a:cubicBezTo>
                  <a:cubicBezTo>
                    <a:pt x="7649" y="5870"/>
                    <a:pt x="7896" y="5671"/>
                    <a:pt x="7899" y="5426"/>
                  </a:cubicBezTo>
                  <a:cubicBezTo>
                    <a:pt x="7902" y="5183"/>
                    <a:pt x="7662" y="4986"/>
                    <a:pt x="7362" y="4986"/>
                  </a:cubicBezTo>
                  <a:close/>
                  <a:moveTo>
                    <a:pt x="8701" y="4986"/>
                  </a:moveTo>
                  <a:cubicBezTo>
                    <a:pt x="8401" y="4986"/>
                    <a:pt x="8157" y="5183"/>
                    <a:pt x="8155" y="5426"/>
                  </a:cubicBezTo>
                  <a:cubicBezTo>
                    <a:pt x="8153" y="5671"/>
                    <a:pt x="8397" y="5870"/>
                    <a:pt x="8700" y="5870"/>
                  </a:cubicBezTo>
                  <a:cubicBezTo>
                    <a:pt x="9004" y="5870"/>
                    <a:pt x="9248" y="5671"/>
                    <a:pt x="9246" y="5426"/>
                  </a:cubicBezTo>
                  <a:cubicBezTo>
                    <a:pt x="9245" y="5183"/>
                    <a:pt x="9001" y="4986"/>
                    <a:pt x="8701" y="4986"/>
                  </a:cubicBezTo>
                  <a:close/>
                  <a:moveTo>
                    <a:pt x="10021" y="4986"/>
                  </a:moveTo>
                  <a:cubicBezTo>
                    <a:pt x="9722" y="4986"/>
                    <a:pt x="9481" y="5183"/>
                    <a:pt x="9483" y="5426"/>
                  </a:cubicBezTo>
                  <a:cubicBezTo>
                    <a:pt x="9486" y="5671"/>
                    <a:pt x="9734" y="5870"/>
                    <a:pt x="10036" y="5870"/>
                  </a:cubicBezTo>
                  <a:cubicBezTo>
                    <a:pt x="10339" y="5870"/>
                    <a:pt x="10580" y="5671"/>
                    <a:pt x="10574" y="5426"/>
                  </a:cubicBezTo>
                  <a:cubicBezTo>
                    <a:pt x="10569" y="5183"/>
                    <a:pt x="10321" y="4986"/>
                    <a:pt x="10021" y="4986"/>
                  </a:cubicBezTo>
                  <a:close/>
                  <a:moveTo>
                    <a:pt x="11361" y="4986"/>
                  </a:moveTo>
                  <a:cubicBezTo>
                    <a:pt x="11061" y="4986"/>
                    <a:pt x="10824" y="5183"/>
                    <a:pt x="10830" y="5426"/>
                  </a:cubicBezTo>
                  <a:cubicBezTo>
                    <a:pt x="10837" y="5671"/>
                    <a:pt x="11088" y="5870"/>
                    <a:pt x="11391" y="5870"/>
                  </a:cubicBezTo>
                  <a:cubicBezTo>
                    <a:pt x="11694" y="5870"/>
                    <a:pt x="11930" y="5671"/>
                    <a:pt x="11920" y="5426"/>
                  </a:cubicBezTo>
                  <a:cubicBezTo>
                    <a:pt x="11910" y="5183"/>
                    <a:pt x="11661" y="4986"/>
                    <a:pt x="11361" y="4986"/>
                  </a:cubicBezTo>
                  <a:close/>
                  <a:moveTo>
                    <a:pt x="12681" y="4986"/>
                  </a:moveTo>
                  <a:cubicBezTo>
                    <a:pt x="12382" y="4986"/>
                    <a:pt x="12148" y="5183"/>
                    <a:pt x="12159" y="5426"/>
                  </a:cubicBezTo>
                  <a:cubicBezTo>
                    <a:pt x="12170" y="5671"/>
                    <a:pt x="12424" y="5870"/>
                    <a:pt x="12726" y="5870"/>
                  </a:cubicBezTo>
                  <a:cubicBezTo>
                    <a:pt x="13030" y="5870"/>
                    <a:pt x="13263" y="5671"/>
                    <a:pt x="13249" y="5426"/>
                  </a:cubicBezTo>
                  <a:cubicBezTo>
                    <a:pt x="13235" y="5183"/>
                    <a:pt x="12981" y="4986"/>
                    <a:pt x="12681" y="4986"/>
                  </a:cubicBezTo>
                  <a:close/>
                  <a:moveTo>
                    <a:pt x="14003" y="4986"/>
                  </a:moveTo>
                  <a:cubicBezTo>
                    <a:pt x="13703" y="4986"/>
                    <a:pt x="13472" y="5183"/>
                    <a:pt x="13487" y="5426"/>
                  </a:cubicBezTo>
                  <a:cubicBezTo>
                    <a:pt x="13502" y="5671"/>
                    <a:pt x="13760" y="5870"/>
                    <a:pt x="14063" y="5870"/>
                  </a:cubicBezTo>
                  <a:cubicBezTo>
                    <a:pt x="14365" y="5870"/>
                    <a:pt x="14597" y="5671"/>
                    <a:pt x="14578" y="5426"/>
                  </a:cubicBezTo>
                  <a:cubicBezTo>
                    <a:pt x="14560" y="5183"/>
                    <a:pt x="14301" y="4986"/>
                    <a:pt x="14003" y="4986"/>
                  </a:cubicBezTo>
                  <a:close/>
                  <a:moveTo>
                    <a:pt x="15342" y="4986"/>
                  </a:moveTo>
                  <a:cubicBezTo>
                    <a:pt x="15042" y="4986"/>
                    <a:pt x="14815" y="5183"/>
                    <a:pt x="14834" y="5426"/>
                  </a:cubicBezTo>
                  <a:cubicBezTo>
                    <a:pt x="14853" y="5671"/>
                    <a:pt x="15115" y="5870"/>
                    <a:pt x="15418" y="5870"/>
                  </a:cubicBezTo>
                  <a:cubicBezTo>
                    <a:pt x="15720" y="5870"/>
                    <a:pt x="15947" y="5671"/>
                    <a:pt x="15925" y="5426"/>
                  </a:cubicBezTo>
                  <a:cubicBezTo>
                    <a:pt x="15902" y="5183"/>
                    <a:pt x="15641" y="4986"/>
                    <a:pt x="15342" y="4986"/>
                  </a:cubicBezTo>
                  <a:close/>
                  <a:moveTo>
                    <a:pt x="16663" y="4986"/>
                  </a:moveTo>
                  <a:cubicBezTo>
                    <a:pt x="16364" y="4986"/>
                    <a:pt x="16140" y="5183"/>
                    <a:pt x="16163" y="5426"/>
                  </a:cubicBezTo>
                  <a:cubicBezTo>
                    <a:pt x="16186" y="5671"/>
                    <a:pt x="16451" y="5870"/>
                    <a:pt x="16753" y="5870"/>
                  </a:cubicBezTo>
                  <a:cubicBezTo>
                    <a:pt x="17056" y="5870"/>
                    <a:pt x="17280" y="5671"/>
                    <a:pt x="17253" y="5426"/>
                  </a:cubicBezTo>
                  <a:cubicBezTo>
                    <a:pt x="17226" y="5183"/>
                    <a:pt x="16962" y="4986"/>
                    <a:pt x="16663" y="4986"/>
                  </a:cubicBezTo>
                  <a:close/>
                  <a:moveTo>
                    <a:pt x="18003" y="4986"/>
                  </a:moveTo>
                  <a:cubicBezTo>
                    <a:pt x="17704" y="4986"/>
                    <a:pt x="17483" y="5183"/>
                    <a:pt x="17510" y="5426"/>
                  </a:cubicBezTo>
                  <a:cubicBezTo>
                    <a:pt x="17538" y="5671"/>
                    <a:pt x="17807" y="5870"/>
                    <a:pt x="18109" y="5870"/>
                  </a:cubicBezTo>
                  <a:cubicBezTo>
                    <a:pt x="18412" y="5870"/>
                    <a:pt x="18632" y="5671"/>
                    <a:pt x="18601" y="5426"/>
                  </a:cubicBezTo>
                  <a:cubicBezTo>
                    <a:pt x="18570" y="5183"/>
                    <a:pt x="18302" y="4986"/>
                    <a:pt x="18003" y="4986"/>
                  </a:cubicBezTo>
                  <a:close/>
                  <a:moveTo>
                    <a:pt x="19324" y="4986"/>
                  </a:moveTo>
                  <a:cubicBezTo>
                    <a:pt x="19024" y="4986"/>
                    <a:pt x="18807" y="5183"/>
                    <a:pt x="18839" y="5426"/>
                  </a:cubicBezTo>
                  <a:cubicBezTo>
                    <a:pt x="18871" y="5671"/>
                    <a:pt x="19143" y="5870"/>
                    <a:pt x="19446" y="5870"/>
                  </a:cubicBezTo>
                  <a:cubicBezTo>
                    <a:pt x="19748" y="5870"/>
                    <a:pt x="19965" y="5671"/>
                    <a:pt x="19930" y="5426"/>
                  </a:cubicBezTo>
                  <a:cubicBezTo>
                    <a:pt x="19895" y="5183"/>
                    <a:pt x="19623" y="4986"/>
                    <a:pt x="19324" y="4986"/>
                  </a:cubicBezTo>
                  <a:close/>
                  <a:moveTo>
                    <a:pt x="602" y="6064"/>
                  </a:moveTo>
                  <a:cubicBezTo>
                    <a:pt x="299" y="6064"/>
                    <a:pt x="30" y="6266"/>
                    <a:pt x="2" y="6516"/>
                  </a:cubicBezTo>
                  <a:cubicBezTo>
                    <a:pt x="-26" y="6767"/>
                    <a:pt x="200" y="6973"/>
                    <a:pt x="507" y="6973"/>
                  </a:cubicBezTo>
                  <a:cubicBezTo>
                    <a:pt x="814" y="6973"/>
                    <a:pt x="1084" y="6767"/>
                    <a:pt x="1109" y="6516"/>
                  </a:cubicBezTo>
                  <a:cubicBezTo>
                    <a:pt x="1133" y="6266"/>
                    <a:pt x="906" y="6064"/>
                    <a:pt x="602" y="6064"/>
                  </a:cubicBezTo>
                  <a:close/>
                  <a:moveTo>
                    <a:pt x="1959" y="6064"/>
                  </a:moveTo>
                  <a:cubicBezTo>
                    <a:pt x="1656" y="6064"/>
                    <a:pt x="1391" y="6266"/>
                    <a:pt x="1367" y="6516"/>
                  </a:cubicBezTo>
                  <a:cubicBezTo>
                    <a:pt x="1343" y="6767"/>
                    <a:pt x="1573" y="6973"/>
                    <a:pt x="1880" y="6973"/>
                  </a:cubicBezTo>
                  <a:cubicBezTo>
                    <a:pt x="2187" y="6973"/>
                    <a:pt x="2453" y="6767"/>
                    <a:pt x="2473" y="6516"/>
                  </a:cubicBezTo>
                  <a:cubicBezTo>
                    <a:pt x="2493" y="6266"/>
                    <a:pt x="2263" y="6064"/>
                    <a:pt x="1959" y="6064"/>
                  </a:cubicBezTo>
                  <a:close/>
                  <a:moveTo>
                    <a:pt x="3298" y="6064"/>
                  </a:moveTo>
                  <a:cubicBezTo>
                    <a:pt x="2994" y="6064"/>
                    <a:pt x="2733" y="6266"/>
                    <a:pt x="2713" y="6516"/>
                  </a:cubicBezTo>
                  <a:cubicBezTo>
                    <a:pt x="2694" y="6767"/>
                    <a:pt x="2927" y="6973"/>
                    <a:pt x="3235" y="6973"/>
                  </a:cubicBezTo>
                  <a:cubicBezTo>
                    <a:pt x="3542" y="6973"/>
                    <a:pt x="3803" y="6767"/>
                    <a:pt x="3819" y="6516"/>
                  </a:cubicBezTo>
                  <a:cubicBezTo>
                    <a:pt x="3835" y="6266"/>
                    <a:pt x="3602" y="6064"/>
                    <a:pt x="3298" y="6064"/>
                  </a:cubicBezTo>
                  <a:close/>
                  <a:moveTo>
                    <a:pt x="4656" y="6064"/>
                  </a:moveTo>
                  <a:cubicBezTo>
                    <a:pt x="4352" y="6064"/>
                    <a:pt x="4093" y="6266"/>
                    <a:pt x="4078" y="6516"/>
                  </a:cubicBezTo>
                  <a:cubicBezTo>
                    <a:pt x="4063" y="6767"/>
                    <a:pt x="4300" y="6973"/>
                    <a:pt x="4608" y="6973"/>
                  </a:cubicBezTo>
                  <a:cubicBezTo>
                    <a:pt x="4915" y="6973"/>
                    <a:pt x="5173" y="6767"/>
                    <a:pt x="5185" y="6516"/>
                  </a:cubicBezTo>
                  <a:cubicBezTo>
                    <a:pt x="5196" y="6266"/>
                    <a:pt x="4959" y="6064"/>
                    <a:pt x="4656" y="6064"/>
                  </a:cubicBezTo>
                  <a:close/>
                  <a:moveTo>
                    <a:pt x="5994" y="6064"/>
                  </a:moveTo>
                  <a:cubicBezTo>
                    <a:pt x="5691" y="6064"/>
                    <a:pt x="5436" y="6266"/>
                    <a:pt x="5425" y="6516"/>
                  </a:cubicBezTo>
                  <a:cubicBezTo>
                    <a:pt x="5414" y="6767"/>
                    <a:pt x="5655" y="6973"/>
                    <a:pt x="5962" y="6973"/>
                  </a:cubicBezTo>
                  <a:cubicBezTo>
                    <a:pt x="6269" y="6973"/>
                    <a:pt x="6524" y="6767"/>
                    <a:pt x="6531" y="6516"/>
                  </a:cubicBezTo>
                  <a:cubicBezTo>
                    <a:pt x="6539" y="6266"/>
                    <a:pt x="6298" y="6064"/>
                    <a:pt x="5994" y="6064"/>
                  </a:cubicBezTo>
                  <a:close/>
                  <a:moveTo>
                    <a:pt x="7352" y="6064"/>
                  </a:moveTo>
                  <a:cubicBezTo>
                    <a:pt x="7048" y="6064"/>
                    <a:pt x="6796" y="6266"/>
                    <a:pt x="6790" y="6516"/>
                  </a:cubicBezTo>
                  <a:cubicBezTo>
                    <a:pt x="6783" y="6767"/>
                    <a:pt x="7028" y="6973"/>
                    <a:pt x="7335" y="6973"/>
                  </a:cubicBezTo>
                  <a:cubicBezTo>
                    <a:pt x="7642" y="6973"/>
                    <a:pt x="7893" y="6767"/>
                    <a:pt x="7896" y="6516"/>
                  </a:cubicBezTo>
                  <a:cubicBezTo>
                    <a:pt x="7899" y="6266"/>
                    <a:pt x="7655" y="6064"/>
                    <a:pt x="7352" y="6064"/>
                  </a:cubicBezTo>
                  <a:close/>
                  <a:moveTo>
                    <a:pt x="8690" y="6064"/>
                  </a:moveTo>
                  <a:cubicBezTo>
                    <a:pt x="8386" y="6064"/>
                    <a:pt x="8139" y="6266"/>
                    <a:pt x="8137" y="6516"/>
                  </a:cubicBezTo>
                  <a:cubicBezTo>
                    <a:pt x="8135" y="6767"/>
                    <a:pt x="8382" y="6973"/>
                    <a:pt x="8690" y="6973"/>
                  </a:cubicBezTo>
                  <a:cubicBezTo>
                    <a:pt x="8997" y="6973"/>
                    <a:pt x="9244" y="6767"/>
                    <a:pt x="9243" y="6516"/>
                  </a:cubicBezTo>
                  <a:cubicBezTo>
                    <a:pt x="9241" y="6266"/>
                    <a:pt x="8995" y="6064"/>
                    <a:pt x="8690" y="6064"/>
                  </a:cubicBezTo>
                  <a:close/>
                  <a:moveTo>
                    <a:pt x="10048" y="6064"/>
                  </a:moveTo>
                  <a:cubicBezTo>
                    <a:pt x="9744" y="6064"/>
                    <a:pt x="9500" y="6266"/>
                    <a:pt x="9502" y="6516"/>
                  </a:cubicBezTo>
                  <a:cubicBezTo>
                    <a:pt x="9504" y="6767"/>
                    <a:pt x="9755" y="6973"/>
                    <a:pt x="10062" y="6973"/>
                  </a:cubicBezTo>
                  <a:cubicBezTo>
                    <a:pt x="10370" y="6973"/>
                    <a:pt x="10614" y="6767"/>
                    <a:pt x="10608" y="6516"/>
                  </a:cubicBezTo>
                  <a:cubicBezTo>
                    <a:pt x="10602" y="6266"/>
                    <a:pt x="10352" y="6064"/>
                    <a:pt x="10048" y="6064"/>
                  </a:cubicBezTo>
                  <a:close/>
                  <a:moveTo>
                    <a:pt x="11387" y="6064"/>
                  </a:moveTo>
                  <a:cubicBezTo>
                    <a:pt x="11083" y="6064"/>
                    <a:pt x="10842" y="6266"/>
                    <a:pt x="10849" y="6516"/>
                  </a:cubicBezTo>
                  <a:cubicBezTo>
                    <a:pt x="10856" y="6767"/>
                    <a:pt x="11110" y="6973"/>
                    <a:pt x="11417" y="6973"/>
                  </a:cubicBezTo>
                  <a:cubicBezTo>
                    <a:pt x="11725" y="6973"/>
                    <a:pt x="11965" y="6767"/>
                    <a:pt x="11954" y="6516"/>
                  </a:cubicBezTo>
                  <a:cubicBezTo>
                    <a:pt x="11944" y="6266"/>
                    <a:pt x="11691" y="6064"/>
                    <a:pt x="11387" y="6064"/>
                  </a:cubicBezTo>
                  <a:close/>
                  <a:moveTo>
                    <a:pt x="12745" y="6064"/>
                  </a:moveTo>
                  <a:cubicBezTo>
                    <a:pt x="12441" y="6064"/>
                    <a:pt x="12204" y="6266"/>
                    <a:pt x="12215" y="6516"/>
                  </a:cubicBezTo>
                  <a:cubicBezTo>
                    <a:pt x="12226" y="6767"/>
                    <a:pt x="12485" y="6973"/>
                    <a:pt x="12791" y="6973"/>
                  </a:cubicBezTo>
                  <a:cubicBezTo>
                    <a:pt x="13099" y="6973"/>
                    <a:pt x="13336" y="6767"/>
                    <a:pt x="13321" y="6516"/>
                  </a:cubicBezTo>
                  <a:cubicBezTo>
                    <a:pt x="13307" y="6266"/>
                    <a:pt x="13048" y="6064"/>
                    <a:pt x="12745" y="6064"/>
                  </a:cubicBezTo>
                  <a:close/>
                  <a:moveTo>
                    <a:pt x="14084" y="6064"/>
                  </a:moveTo>
                  <a:cubicBezTo>
                    <a:pt x="13781" y="6064"/>
                    <a:pt x="13547" y="6266"/>
                    <a:pt x="13562" y="6516"/>
                  </a:cubicBezTo>
                  <a:cubicBezTo>
                    <a:pt x="13577" y="6767"/>
                    <a:pt x="13839" y="6973"/>
                    <a:pt x="14146" y="6973"/>
                  </a:cubicBezTo>
                  <a:cubicBezTo>
                    <a:pt x="14453" y="6973"/>
                    <a:pt x="14687" y="6767"/>
                    <a:pt x="14668" y="6516"/>
                  </a:cubicBezTo>
                  <a:cubicBezTo>
                    <a:pt x="14649" y="6266"/>
                    <a:pt x="14387" y="6064"/>
                    <a:pt x="14084" y="6064"/>
                  </a:cubicBezTo>
                  <a:close/>
                  <a:moveTo>
                    <a:pt x="15424" y="6064"/>
                  </a:moveTo>
                  <a:cubicBezTo>
                    <a:pt x="15120" y="6064"/>
                    <a:pt x="14889" y="6266"/>
                    <a:pt x="14909" y="6516"/>
                  </a:cubicBezTo>
                  <a:cubicBezTo>
                    <a:pt x="14929" y="6767"/>
                    <a:pt x="15194" y="6973"/>
                    <a:pt x="15501" y="6973"/>
                  </a:cubicBezTo>
                  <a:cubicBezTo>
                    <a:pt x="15808" y="6973"/>
                    <a:pt x="16039" y="6767"/>
                    <a:pt x="16015" y="6516"/>
                  </a:cubicBezTo>
                  <a:cubicBezTo>
                    <a:pt x="15992" y="6266"/>
                    <a:pt x="15727" y="6064"/>
                    <a:pt x="15424" y="6064"/>
                  </a:cubicBezTo>
                  <a:close/>
                  <a:moveTo>
                    <a:pt x="16781" y="6064"/>
                  </a:moveTo>
                  <a:cubicBezTo>
                    <a:pt x="16479" y="6064"/>
                    <a:pt x="16251" y="6266"/>
                    <a:pt x="16275" y="6516"/>
                  </a:cubicBezTo>
                  <a:cubicBezTo>
                    <a:pt x="16299" y="6767"/>
                    <a:pt x="16568" y="6973"/>
                    <a:pt x="16875" y="6973"/>
                  </a:cubicBezTo>
                  <a:cubicBezTo>
                    <a:pt x="17182" y="6973"/>
                    <a:pt x="17408" y="6767"/>
                    <a:pt x="17381" y="6516"/>
                  </a:cubicBezTo>
                  <a:cubicBezTo>
                    <a:pt x="17353" y="6266"/>
                    <a:pt x="17085" y="6064"/>
                    <a:pt x="16781" y="6064"/>
                  </a:cubicBezTo>
                  <a:close/>
                  <a:moveTo>
                    <a:pt x="18121" y="6064"/>
                  </a:moveTo>
                  <a:cubicBezTo>
                    <a:pt x="17818" y="6064"/>
                    <a:pt x="17594" y="6266"/>
                    <a:pt x="17623" y="6516"/>
                  </a:cubicBezTo>
                  <a:cubicBezTo>
                    <a:pt x="17651" y="6767"/>
                    <a:pt x="17924" y="6973"/>
                    <a:pt x="18231" y="6973"/>
                  </a:cubicBezTo>
                  <a:cubicBezTo>
                    <a:pt x="18538" y="6973"/>
                    <a:pt x="18761" y="6767"/>
                    <a:pt x="18729" y="6516"/>
                  </a:cubicBezTo>
                  <a:cubicBezTo>
                    <a:pt x="18697" y="6266"/>
                    <a:pt x="18425" y="6064"/>
                    <a:pt x="18121" y="6064"/>
                  </a:cubicBezTo>
                  <a:close/>
                  <a:moveTo>
                    <a:pt x="19480" y="6064"/>
                  </a:moveTo>
                  <a:cubicBezTo>
                    <a:pt x="19176" y="6064"/>
                    <a:pt x="18956" y="6266"/>
                    <a:pt x="18989" y="6516"/>
                  </a:cubicBezTo>
                  <a:cubicBezTo>
                    <a:pt x="19021" y="6767"/>
                    <a:pt x="19297" y="6973"/>
                    <a:pt x="19605" y="6973"/>
                  </a:cubicBezTo>
                  <a:cubicBezTo>
                    <a:pt x="19911" y="6973"/>
                    <a:pt x="20131" y="6767"/>
                    <a:pt x="20095" y="6516"/>
                  </a:cubicBezTo>
                  <a:cubicBezTo>
                    <a:pt x="20059" y="6266"/>
                    <a:pt x="19783" y="6064"/>
                    <a:pt x="19480" y="6064"/>
                  </a:cubicBezTo>
                  <a:close/>
                  <a:moveTo>
                    <a:pt x="1856" y="7184"/>
                  </a:moveTo>
                  <a:cubicBezTo>
                    <a:pt x="1548" y="7184"/>
                    <a:pt x="1279" y="7391"/>
                    <a:pt x="1255" y="7649"/>
                  </a:cubicBezTo>
                  <a:cubicBezTo>
                    <a:pt x="1230" y="7907"/>
                    <a:pt x="1463" y="8119"/>
                    <a:pt x="1774" y="8119"/>
                  </a:cubicBezTo>
                  <a:cubicBezTo>
                    <a:pt x="2086" y="8119"/>
                    <a:pt x="2356" y="7907"/>
                    <a:pt x="2377" y="7649"/>
                  </a:cubicBezTo>
                  <a:cubicBezTo>
                    <a:pt x="2397" y="7391"/>
                    <a:pt x="2164" y="7184"/>
                    <a:pt x="1856" y="7184"/>
                  </a:cubicBezTo>
                  <a:close/>
                  <a:moveTo>
                    <a:pt x="3232" y="7184"/>
                  </a:moveTo>
                  <a:cubicBezTo>
                    <a:pt x="2924" y="7184"/>
                    <a:pt x="2658" y="7391"/>
                    <a:pt x="2638" y="7649"/>
                  </a:cubicBezTo>
                  <a:cubicBezTo>
                    <a:pt x="2618" y="7907"/>
                    <a:pt x="2855" y="8119"/>
                    <a:pt x="3167" y="8119"/>
                  </a:cubicBezTo>
                  <a:cubicBezTo>
                    <a:pt x="3478" y="8119"/>
                    <a:pt x="3744" y="7907"/>
                    <a:pt x="3761" y="7649"/>
                  </a:cubicBezTo>
                  <a:cubicBezTo>
                    <a:pt x="3777" y="7391"/>
                    <a:pt x="3540" y="7184"/>
                    <a:pt x="3232" y="7184"/>
                  </a:cubicBezTo>
                  <a:close/>
                  <a:moveTo>
                    <a:pt x="4590" y="7184"/>
                  </a:moveTo>
                  <a:cubicBezTo>
                    <a:pt x="4281" y="7184"/>
                    <a:pt x="4019" y="7391"/>
                    <a:pt x="4003" y="7649"/>
                  </a:cubicBezTo>
                  <a:cubicBezTo>
                    <a:pt x="3988" y="7907"/>
                    <a:pt x="4228" y="8119"/>
                    <a:pt x="4540" y="8119"/>
                  </a:cubicBezTo>
                  <a:cubicBezTo>
                    <a:pt x="4851" y="8119"/>
                    <a:pt x="5114" y="7907"/>
                    <a:pt x="5126" y="7649"/>
                  </a:cubicBezTo>
                  <a:cubicBezTo>
                    <a:pt x="5138" y="7391"/>
                    <a:pt x="4897" y="7184"/>
                    <a:pt x="4590" y="7184"/>
                  </a:cubicBezTo>
                  <a:close/>
                  <a:moveTo>
                    <a:pt x="5965" y="7184"/>
                  </a:moveTo>
                  <a:cubicBezTo>
                    <a:pt x="5657" y="7184"/>
                    <a:pt x="5398" y="7391"/>
                    <a:pt x="5388" y="7649"/>
                  </a:cubicBezTo>
                  <a:cubicBezTo>
                    <a:pt x="5376" y="7907"/>
                    <a:pt x="5621" y="8119"/>
                    <a:pt x="5932" y="8119"/>
                  </a:cubicBezTo>
                  <a:cubicBezTo>
                    <a:pt x="6244" y="8119"/>
                    <a:pt x="6502" y="7907"/>
                    <a:pt x="6509" y="7649"/>
                  </a:cubicBezTo>
                  <a:cubicBezTo>
                    <a:pt x="6517" y="7391"/>
                    <a:pt x="6273" y="7184"/>
                    <a:pt x="5965" y="7184"/>
                  </a:cubicBezTo>
                  <a:close/>
                  <a:moveTo>
                    <a:pt x="7322" y="7184"/>
                  </a:moveTo>
                  <a:cubicBezTo>
                    <a:pt x="7014" y="7184"/>
                    <a:pt x="6759" y="7391"/>
                    <a:pt x="6752" y="7649"/>
                  </a:cubicBezTo>
                  <a:cubicBezTo>
                    <a:pt x="6746" y="7907"/>
                    <a:pt x="6993" y="8119"/>
                    <a:pt x="7305" y="8119"/>
                  </a:cubicBezTo>
                  <a:cubicBezTo>
                    <a:pt x="7617" y="8119"/>
                    <a:pt x="7871" y="7907"/>
                    <a:pt x="7874" y="7649"/>
                  </a:cubicBezTo>
                  <a:cubicBezTo>
                    <a:pt x="7877" y="7391"/>
                    <a:pt x="7630" y="7184"/>
                    <a:pt x="7322" y="7184"/>
                  </a:cubicBezTo>
                  <a:close/>
                  <a:moveTo>
                    <a:pt x="8698" y="7184"/>
                  </a:moveTo>
                  <a:cubicBezTo>
                    <a:pt x="8390" y="7184"/>
                    <a:pt x="8139" y="7391"/>
                    <a:pt x="8137" y="7649"/>
                  </a:cubicBezTo>
                  <a:cubicBezTo>
                    <a:pt x="8135" y="7907"/>
                    <a:pt x="8385" y="8119"/>
                    <a:pt x="8697" y="8119"/>
                  </a:cubicBezTo>
                  <a:cubicBezTo>
                    <a:pt x="9009" y="8119"/>
                    <a:pt x="9260" y="7907"/>
                    <a:pt x="9258" y="7649"/>
                  </a:cubicBezTo>
                  <a:cubicBezTo>
                    <a:pt x="9257" y="7391"/>
                    <a:pt x="9007" y="7184"/>
                    <a:pt x="8698" y="7184"/>
                  </a:cubicBezTo>
                  <a:close/>
                  <a:moveTo>
                    <a:pt x="10055" y="7184"/>
                  </a:moveTo>
                  <a:cubicBezTo>
                    <a:pt x="9748" y="7184"/>
                    <a:pt x="9500" y="7391"/>
                    <a:pt x="9502" y="7649"/>
                  </a:cubicBezTo>
                  <a:cubicBezTo>
                    <a:pt x="9504" y="7907"/>
                    <a:pt x="9759" y="8119"/>
                    <a:pt x="10070" y="8119"/>
                  </a:cubicBezTo>
                  <a:cubicBezTo>
                    <a:pt x="10382" y="8119"/>
                    <a:pt x="10630" y="7907"/>
                    <a:pt x="10624" y="7649"/>
                  </a:cubicBezTo>
                  <a:cubicBezTo>
                    <a:pt x="10618" y="7391"/>
                    <a:pt x="10364" y="7184"/>
                    <a:pt x="10055" y="7184"/>
                  </a:cubicBezTo>
                  <a:close/>
                  <a:moveTo>
                    <a:pt x="11432" y="7184"/>
                  </a:moveTo>
                  <a:cubicBezTo>
                    <a:pt x="11124" y="7184"/>
                    <a:pt x="10879" y="7391"/>
                    <a:pt x="10886" y="7649"/>
                  </a:cubicBezTo>
                  <a:cubicBezTo>
                    <a:pt x="10893" y="7907"/>
                    <a:pt x="11151" y="8119"/>
                    <a:pt x="11463" y="8119"/>
                  </a:cubicBezTo>
                  <a:cubicBezTo>
                    <a:pt x="11775" y="8119"/>
                    <a:pt x="12018" y="7907"/>
                    <a:pt x="12008" y="7649"/>
                  </a:cubicBezTo>
                  <a:cubicBezTo>
                    <a:pt x="11997" y="7391"/>
                    <a:pt x="11740" y="7184"/>
                    <a:pt x="11432" y="7184"/>
                  </a:cubicBezTo>
                  <a:close/>
                  <a:moveTo>
                    <a:pt x="12790" y="7184"/>
                  </a:moveTo>
                  <a:cubicBezTo>
                    <a:pt x="12482" y="7184"/>
                    <a:pt x="12241" y="7391"/>
                    <a:pt x="12252" y="7649"/>
                  </a:cubicBezTo>
                  <a:cubicBezTo>
                    <a:pt x="12264" y="7907"/>
                    <a:pt x="12526" y="8119"/>
                    <a:pt x="12837" y="8119"/>
                  </a:cubicBezTo>
                  <a:cubicBezTo>
                    <a:pt x="13149" y="8119"/>
                    <a:pt x="13389" y="7907"/>
                    <a:pt x="13374" y="7649"/>
                  </a:cubicBezTo>
                  <a:cubicBezTo>
                    <a:pt x="13359" y="7391"/>
                    <a:pt x="13098" y="7184"/>
                    <a:pt x="12790" y="7184"/>
                  </a:cubicBezTo>
                  <a:close/>
                  <a:moveTo>
                    <a:pt x="14166" y="7184"/>
                  </a:moveTo>
                  <a:cubicBezTo>
                    <a:pt x="13858" y="7184"/>
                    <a:pt x="13621" y="7391"/>
                    <a:pt x="13637" y="7649"/>
                  </a:cubicBezTo>
                  <a:cubicBezTo>
                    <a:pt x="13652" y="7907"/>
                    <a:pt x="13919" y="8119"/>
                    <a:pt x="14230" y="8119"/>
                  </a:cubicBezTo>
                  <a:cubicBezTo>
                    <a:pt x="14541" y="8119"/>
                    <a:pt x="14778" y="7907"/>
                    <a:pt x="14759" y="7649"/>
                  </a:cubicBezTo>
                  <a:cubicBezTo>
                    <a:pt x="14740" y="7391"/>
                    <a:pt x="14474" y="7184"/>
                    <a:pt x="14166" y="7184"/>
                  </a:cubicBezTo>
                  <a:close/>
                  <a:moveTo>
                    <a:pt x="15524" y="7184"/>
                  </a:moveTo>
                  <a:cubicBezTo>
                    <a:pt x="15216" y="7184"/>
                    <a:pt x="14983" y="7391"/>
                    <a:pt x="15003" y="7649"/>
                  </a:cubicBezTo>
                  <a:cubicBezTo>
                    <a:pt x="15023" y="7907"/>
                    <a:pt x="15292" y="8119"/>
                    <a:pt x="15604" y="8119"/>
                  </a:cubicBezTo>
                  <a:cubicBezTo>
                    <a:pt x="15915" y="8119"/>
                    <a:pt x="16149" y="7907"/>
                    <a:pt x="16125" y="7649"/>
                  </a:cubicBezTo>
                  <a:cubicBezTo>
                    <a:pt x="16101" y="7391"/>
                    <a:pt x="15832" y="7184"/>
                    <a:pt x="15524" y="7184"/>
                  </a:cubicBezTo>
                  <a:close/>
                  <a:moveTo>
                    <a:pt x="16901" y="7184"/>
                  </a:moveTo>
                  <a:cubicBezTo>
                    <a:pt x="16593" y="7184"/>
                    <a:pt x="16363" y="7391"/>
                    <a:pt x="16387" y="7649"/>
                  </a:cubicBezTo>
                  <a:cubicBezTo>
                    <a:pt x="16412" y="7907"/>
                    <a:pt x="16686" y="8119"/>
                    <a:pt x="16997" y="8119"/>
                  </a:cubicBezTo>
                  <a:cubicBezTo>
                    <a:pt x="17308" y="8119"/>
                    <a:pt x="17538" y="7907"/>
                    <a:pt x="17509" y="7649"/>
                  </a:cubicBezTo>
                  <a:cubicBezTo>
                    <a:pt x="17481" y="7391"/>
                    <a:pt x="17209" y="7184"/>
                    <a:pt x="16901" y="7184"/>
                  </a:cubicBezTo>
                  <a:close/>
                  <a:moveTo>
                    <a:pt x="18259" y="7184"/>
                  </a:moveTo>
                  <a:cubicBezTo>
                    <a:pt x="17951" y="7184"/>
                    <a:pt x="17725" y="7391"/>
                    <a:pt x="17754" y="7649"/>
                  </a:cubicBezTo>
                  <a:cubicBezTo>
                    <a:pt x="17783" y="7907"/>
                    <a:pt x="18060" y="8119"/>
                    <a:pt x="18371" y="8119"/>
                  </a:cubicBezTo>
                  <a:cubicBezTo>
                    <a:pt x="18683" y="8119"/>
                    <a:pt x="18909" y="7907"/>
                    <a:pt x="18876" y="7649"/>
                  </a:cubicBezTo>
                  <a:cubicBezTo>
                    <a:pt x="18843" y="7391"/>
                    <a:pt x="18567" y="7184"/>
                    <a:pt x="18259" y="7184"/>
                  </a:cubicBezTo>
                  <a:close/>
                  <a:moveTo>
                    <a:pt x="19636" y="7184"/>
                  </a:moveTo>
                  <a:cubicBezTo>
                    <a:pt x="19328" y="7184"/>
                    <a:pt x="19105" y="7391"/>
                    <a:pt x="19139" y="7649"/>
                  </a:cubicBezTo>
                  <a:cubicBezTo>
                    <a:pt x="19173" y="7907"/>
                    <a:pt x="19452" y="8119"/>
                    <a:pt x="19764" y="8119"/>
                  </a:cubicBezTo>
                  <a:cubicBezTo>
                    <a:pt x="20076" y="8119"/>
                    <a:pt x="20298" y="7907"/>
                    <a:pt x="20261" y="7649"/>
                  </a:cubicBezTo>
                  <a:cubicBezTo>
                    <a:pt x="20224" y="7391"/>
                    <a:pt x="19944" y="7184"/>
                    <a:pt x="19636" y="7184"/>
                  </a:cubicBezTo>
                  <a:close/>
                  <a:moveTo>
                    <a:pt x="8687" y="8325"/>
                  </a:moveTo>
                  <a:cubicBezTo>
                    <a:pt x="8374" y="8325"/>
                    <a:pt x="8120" y="8538"/>
                    <a:pt x="8118" y="8803"/>
                  </a:cubicBezTo>
                  <a:cubicBezTo>
                    <a:pt x="8116" y="9069"/>
                    <a:pt x="8370" y="9287"/>
                    <a:pt x="8686" y="9287"/>
                  </a:cubicBezTo>
                  <a:cubicBezTo>
                    <a:pt x="9003" y="9287"/>
                    <a:pt x="9258" y="9069"/>
                    <a:pt x="9256" y="8803"/>
                  </a:cubicBezTo>
                  <a:cubicBezTo>
                    <a:pt x="9255" y="8538"/>
                    <a:pt x="9000" y="8325"/>
                    <a:pt x="8687" y="8325"/>
                  </a:cubicBezTo>
                  <a:close/>
                  <a:moveTo>
                    <a:pt x="10082" y="8325"/>
                  </a:moveTo>
                  <a:cubicBezTo>
                    <a:pt x="9770" y="8325"/>
                    <a:pt x="9518" y="8538"/>
                    <a:pt x="9521" y="8803"/>
                  </a:cubicBezTo>
                  <a:cubicBezTo>
                    <a:pt x="9523" y="9069"/>
                    <a:pt x="9782" y="9287"/>
                    <a:pt x="10097" y="9287"/>
                  </a:cubicBezTo>
                  <a:cubicBezTo>
                    <a:pt x="10414" y="9287"/>
                    <a:pt x="10665" y="9069"/>
                    <a:pt x="10659" y="8803"/>
                  </a:cubicBezTo>
                  <a:cubicBezTo>
                    <a:pt x="10653" y="8538"/>
                    <a:pt x="10395" y="8325"/>
                    <a:pt x="10082" y="8325"/>
                  </a:cubicBezTo>
                  <a:close/>
                  <a:moveTo>
                    <a:pt x="11459" y="8325"/>
                  </a:moveTo>
                  <a:cubicBezTo>
                    <a:pt x="11146" y="8325"/>
                    <a:pt x="10898" y="8538"/>
                    <a:pt x="10905" y="8803"/>
                  </a:cubicBezTo>
                  <a:cubicBezTo>
                    <a:pt x="10912" y="9069"/>
                    <a:pt x="11174" y="9287"/>
                    <a:pt x="11491" y="9287"/>
                  </a:cubicBezTo>
                  <a:cubicBezTo>
                    <a:pt x="11807" y="9287"/>
                    <a:pt x="12054" y="9069"/>
                    <a:pt x="12043" y="8803"/>
                  </a:cubicBezTo>
                  <a:cubicBezTo>
                    <a:pt x="12032" y="8538"/>
                    <a:pt x="11771" y="8325"/>
                    <a:pt x="11459" y="8325"/>
                  </a:cubicBezTo>
                  <a:close/>
                  <a:moveTo>
                    <a:pt x="12853" y="8325"/>
                  </a:moveTo>
                  <a:cubicBezTo>
                    <a:pt x="12541" y="8325"/>
                    <a:pt x="12297" y="8538"/>
                    <a:pt x="12309" y="8803"/>
                  </a:cubicBezTo>
                  <a:cubicBezTo>
                    <a:pt x="12320" y="9069"/>
                    <a:pt x="12586" y="9287"/>
                    <a:pt x="12902" y="9287"/>
                  </a:cubicBezTo>
                  <a:cubicBezTo>
                    <a:pt x="13218" y="9287"/>
                    <a:pt x="13462" y="9069"/>
                    <a:pt x="13447" y="8803"/>
                  </a:cubicBezTo>
                  <a:cubicBezTo>
                    <a:pt x="13431" y="8538"/>
                    <a:pt x="13166" y="8325"/>
                    <a:pt x="12853" y="8325"/>
                  </a:cubicBezTo>
                  <a:close/>
                  <a:moveTo>
                    <a:pt x="14230" y="8325"/>
                  </a:moveTo>
                  <a:cubicBezTo>
                    <a:pt x="13918" y="8325"/>
                    <a:pt x="13677" y="8538"/>
                    <a:pt x="13693" y="8803"/>
                  </a:cubicBezTo>
                  <a:cubicBezTo>
                    <a:pt x="13709" y="9069"/>
                    <a:pt x="13980" y="9287"/>
                    <a:pt x="14295" y="9287"/>
                  </a:cubicBezTo>
                  <a:cubicBezTo>
                    <a:pt x="14611" y="9287"/>
                    <a:pt x="14852" y="9069"/>
                    <a:pt x="14831" y="8803"/>
                  </a:cubicBezTo>
                  <a:cubicBezTo>
                    <a:pt x="14812" y="8538"/>
                    <a:pt x="14542" y="8325"/>
                    <a:pt x="14230" y="8325"/>
                  </a:cubicBezTo>
                  <a:close/>
                  <a:moveTo>
                    <a:pt x="15625" y="8325"/>
                  </a:moveTo>
                  <a:cubicBezTo>
                    <a:pt x="15312" y="8325"/>
                    <a:pt x="15076" y="8538"/>
                    <a:pt x="15096" y="8803"/>
                  </a:cubicBezTo>
                  <a:cubicBezTo>
                    <a:pt x="15117" y="9069"/>
                    <a:pt x="15391" y="9287"/>
                    <a:pt x="15707" y="9287"/>
                  </a:cubicBezTo>
                  <a:cubicBezTo>
                    <a:pt x="16023" y="9287"/>
                    <a:pt x="16260" y="9069"/>
                    <a:pt x="16235" y="8803"/>
                  </a:cubicBezTo>
                  <a:cubicBezTo>
                    <a:pt x="16211" y="8538"/>
                    <a:pt x="15937" y="8325"/>
                    <a:pt x="15625" y="8325"/>
                  </a:cubicBezTo>
                  <a:close/>
                  <a:moveTo>
                    <a:pt x="17019" y="8325"/>
                  </a:moveTo>
                  <a:cubicBezTo>
                    <a:pt x="16707" y="8325"/>
                    <a:pt x="16474" y="8538"/>
                    <a:pt x="16500" y="8803"/>
                  </a:cubicBezTo>
                  <a:cubicBezTo>
                    <a:pt x="16525" y="9069"/>
                    <a:pt x="16803" y="9287"/>
                    <a:pt x="17118" y="9287"/>
                  </a:cubicBezTo>
                  <a:cubicBezTo>
                    <a:pt x="17435" y="9287"/>
                    <a:pt x="17667" y="9069"/>
                    <a:pt x="17637" y="8803"/>
                  </a:cubicBezTo>
                  <a:cubicBezTo>
                    <a:pt x="17608" y="8538"/>
                    <a:pt x="17332" y="8325"/>
                    <a:pt x="17019" y="8325"/>
                  </a:cubicBezTo>
                  <a:close/>
                  <a:moveTo>
                    <a:pt x="18397" y="8325"/>
                  </a:moveTo>
                  <a:cubicBezTo>
                    <a:pt x="18085" y="8325"/>
                    <a:pt x="17855" y="8538"/>
                    <a:pt x="17885" y="8803"/>
                  </a:cubicBezTo>
                  <a:cubicBezTo>
                    <a:pt x="17915" y="9069"/>
                    <a:pt x="18196" y="9287"/>
                    <a:pt x="18512" y="9287"/>
                  </a:cubicBezTo>
                  <a:cubicBezTo>
                    <a:pt x="18828" y="9287"/>
                    <a:pt x="19057" y="9069"/>
                    <a:pt x="19023" y="8803"/>
                  </a:cubicBezTo>
                  <a:cubicBezTo>
                    <a:pt x="18990" y="8538"/>
                    <a:pt x="18709" y="8325"/>
                    <a:pt x="18397" y="8325"/>
                  </a:cubicBezTo>
                  <a:close/>
                  <a:moveTo>
                    <a:pt x="8696" y="9487"/>
                  </a:moveTo>
                  <a:cubicBezTo>
                    <a:pt x="8379" y="9487"/>
                    <a:pt x="8120" y="9706"/>
                    <a:pt x="8118" y="9979"/>
                  </a:cubicBezTo>
                  <a:cubicBezTo>
                    <a:pt x="8116" y="10253"/>
                    <a:pt x="8373" y="10476"/>
                    <a:pt x="8695" y="10476"/>
                  </a:cubicBezTo>
                  <a:cubicBezTo>
                    <a:pt x="9016" y="10476"/>
                    <a:pt x="9275" y="10253"/>
                    <a:pt x="9273" y="9979"/>
                  </a:cubicBezTo>
                  <a:cubicBezTo>
                    <a:pt x="9271" y="9706"/>
                    <a:pt x="9014" y="9487"/>
                    <a:pt x="8696" y="9487"/>
                  </a:cubicBezTo>
                  <a:close/>
                  <a:moveTo>
                    <a:pt x="10090" y="9487"/>
                  </a:moveTo>
                  <a:cubicBezTo>
                    <a:pt x="9774" y="9487"/>
                    <a:pt x="9518" y="9706"/>
                    <a:pt x="9521" y="9979"/>
                  </a:cubicBezTo>
                  <a:cubicBezTo>
                    <a:pt x="9523" y="10253"/>
                    <a:pt x="9786" y="10476"/>
                    <a:pt x="10106" y="10476"/>
                  </a:cubicBezTo>
                  <a:cubicBezTo>
                    <a:pt x="10427" y="10476"/>
                    <a:pt x="10682" y="10253"/>
                    <a:pt x="10676" y="9979"/>
                  </a:cubicBezTo>
                  <a:cubicBezTo>
                    <a:pt x="10670" y="9706"/>
                    <a:pt x="10408" y="9487"/>
                    <a:pt x="10090" y="9487"/>
                  </a:cubicBezTo>
                  <a:close/>
                  <a:moveTo>
                    <a:pt x="11504" y="9487"/>
                  </a:moveTo>
                  <a:cubicBezTo>
                    <a:pt x="11186" y="9487"/>
                    <a:pt x="10935" y="9706"/>
                    <a:pt x="10942" y="9979"/>
                  </a:cubicBezTo>
                  <a:cubicBezTo>
                    <a:pt x="10950" y="10253"/>
                    <a:pt x="11216" y="10476"/>
                    <a:pt x="11537" y="10476"/>
                  </a:cubicBezTo>
                  <a:cubicBezTo>
                    <a:pt x="11858" y="10476"/>
                    <a:pt x="12108" y="10253"/>
                    <a:pt x="12097" y="9979"/>
                  </a:cubicBezTo>
                  <a:cubicBezTo>
                    <a:pt x="12086" y="9706"/>
                    <a:pt x="11821" y="9487"/>
                    <a:pt x="11504" y="9487"/>
                  </a:cubicBezTo>
                  <a:close/>
                  <a:moveTo>
                    <a:pt x="12917" y="9487"/>
                  </a:moveTo>
                  <a:cubicBezTo>
                    <a:pt x="12601" y="9487"/>
                    <a:pt x="12353" y="9706"/>
                    <a:pt x="12365" y="9979"/>
                  </a:cubicBezTo>
                  <a:cubicBezTo>
                    <a:pt x="12377" y="10253"/>
                    <a:pt x="12647" y="10476"/>
                    <a:pt x="12967" y="10476"/>
                  </a:cubicBezTo>
                  <a:cubicBezTo>
                    <a:pt x="13288" y="10476"/>
                    <a:pt x="13536" y="10253"/>
                    <a:pt x="13520" y="9979"/>
                  </a:cubicBezTo>
                  <a:cubicBezTo>
                    <a:pt x="13504" y="9706"/>
                    <a:pt x="13234" y="9487"/>
                    <a:pt x="12917" y="9487"/>
                  </a:cubicBezTo>
                  <a:close/>
                  <a:moveTo>
                    <a:pt x="14312" y="9487"/>
                  </a:moveTo>
                  <a:cubicBezTo>
                    <a:pt x="13996" y="9487"/>
                    <a:pt x="13751" y="9706"/>
                    <a:pt x="13768" y="9979"/>
                  </a:cubicBezTo>
                  <a:cubicBezTo>
                    <a:pt x="13784" y="10253"/>
                    <a:pt x="14059" y="10476"/>
                    <a:pt x="14380" y="10476"/>
                  </a:cubicBezTo>
                  <a:cubicBezTo>
                    <a:pt x="14700" y="10476"/>
                    <a:pt x="14944" y="10253"/>
                    <a:pt x="14924" y="9979"/>
                  </a:cubicBezTo>
                  <a:cubicBezTo>
                    <a:pt x="14903" y="9706"/>
                    <a:pt x="14628" y="9487"/>
                    <a:pt x="14312" y="9487"/>
                  </a:cubicBezTo>
                  <a:close/>
                  <a:moveTo>
                    <a:pt x="15726" y="9487"/>
                  </a:moveTo>
                  <a:cubicBezTo>
                    <a:pt x="15408" y="9487"/>
                    <a:pt x="15168" y="9706"/>
                    <a:pt x="15190" y="9979"/>
                  </a:cubicBezTo>
                  <a:cubicBezTo>
                    <a:pt x="15211" y="10253"/>
                    <a:pt x="15489" y="10476"/>
                    <a:pt x="15811" y="10476"/>
                  </a:cubicBezTo>
                  <a:cubicBezTo>
                    <a:pt x="16131" y="10476"/>
                    <a:pt x="16370" y="10253"/>
                    <a:pt x="16345" y="9979"/>
                  </a:cubicBezTo>
                  <a:cubicBezTo>
                    <a:pt x="16319" y="9706"/>
                    <a:pt x="16042" y="9487"/>
                    <a:pt x="15726" y="9487"/>
                  </a:cubicBezTo>
                  <a:close/>
                  <a:moveTo>
                    <a:pt x="17139" y="9487"/>
                  </a:moveTo>
                  <a:cubicBezTo>
                    <a:pt x="16822" y="9487"/>
                    <a:pt x="16586" y="9706"/>
                    <a:pt x="16612" y="9979"/>
                  </a:cubicBezTo>
                  <a:cubicBezTo>
                    <a:pt x="16638" y="10253"/>
                    <a:pt x="16920" y="10476"/>
                    <a:pt x="17240" y="10476"/>
                  </a:cubicBezTo>
                  <a:cubicBezTo>
                    <a:pt x="17561" y="10476"/>
                    <a:pt x="17797" y="10253"/>
                    <a:pt x="17767" y="9979"/>
                  </a:cubicBezTo>
                  <a:cubicBezTo>
                    <a:pt x="17737" y="9706"/>
                    <a:pt x="17456" y="9487"/>
                    <a:pt x="17139" y="9487"/>
                  </a:cubicBezTo>
                  <a:close/>
                  <a:moveTo>
                    <a:pt x="8686" y="10712"/>
                  </a:moveTo>
                  <a:cubicBezTo>
                    <a:pt x="8364" y="10712"/>
                    <a:pt x="8101" y="10939"/>
                    <a:pt x="8099" y="11220"/>
                  </a:cubicBezTo>
                  <a:cubicBezTo>
                    <a:pt x="8097" y="11503"/>
                    <a:pt x="8359" y="11733"/>
                    <a:pt x="8685" y="11733"/>
                  </a:cubicBezTo>
                  <a:cubicBezTo>
                    <a:pt x="9011" y="11733"/>
                    <a:pt x="9273" y="11503"/>
                    <a:pt x="9271" y="11220"/>
                  </a:cubicBezTo>
                  <a:cubicBezTo>
                    <a:pt x="9270" y="10939"/>
                    <a:pt x="9008" y="10712"/>
                    <a:pt x="8686" y="10712"/>
                  </a:cubicBezTo>
                  <a:close/>
                  <a:moveTo>
                    <a:pt x="10117" y="10712"/>
                  </a:moveTo>
                  <a:cubicBezTo>
                    <a:pt x="9796" y="10712"/>
                    <a:pt x="9537" y="10939"/>
                    <a:pt x="9540" y="11220"/>
                  </a:cubicBezTo>
                  <a:cubicBezTo>
                    <a:pt x="9542" y="11503"/>
                    <a:pt x="9808" y="11733"/>
                    <a:pt x="10133" y="11733"/>
                  </a:cubicBezTo>
                  <a:cubicBezTo>
                    <a:pt x="10460" y="11733"/>
                    <a:pt x="10718" y="11503"/>
                    <a:pt x="10712" y="11220"/>
                  </a:cubicBezTo>
                  <a:cubicBezTo>
                    <a:pt x="10705" y="10939"/>
                    <a:pt x="10439" y="10712"/>
                    <a:pt x="10117" y="10712"/>
                  </a:cubicBezTo>
                  <a:close/>
                  <a:moveTo>
                    <a:pt x="11549" y="10712"/>
                  </a:moveTo>
                  <a:cubicBezTo>
                    <a:pt x="11227" y="10712"/>
                    <a:pt x="10972" y="10939"/>
                    <a:pt x="10980" y="11220"/>
                  </a:cubicBezTo>
                  <a:cubicBezTo>
                    <a:pt x="10987" y="11503"/>
                    <a:pt x="11258" y="11733"/>
                    <a:pt x="11584" y="11733"/>
                  </a:cubicBezTo>
                  <a:cubicBezTo>
                    <a:pt x="11910" y="11733"/>
                    <a:pt x="12163" y="11503"/>
                    <a:pt x="12152" y="11220"/>
                  </a:cubicBezTo>
                  <a:cubicBezTo>
                    <a:pt x="12141" y="10939"/>
                    <a:pt x="11871" y="10712"/>
                    <a:pt x="11549" y="10712"/>
                  </a:cubicBezTo>
                  <a:close/>
                  <a:moveTo>
                    <a:pt x="12981" y="10712"/>
                  </a:moveTo>
                  <a:cubicBezTo>
                    <a:pt x="12659" y="10712"/>
                    <a:pt x="12408" y="10939"/>
                    <a:pt x="12421" y="11220"/>
                  </a:cubicBezTo>
                  <a:cubicBezTo>
                    <a:pt x="12433" y="11503"/>
                    <a:pt x="12707" y="11733"/>
                    <a:pt x="13033" y="11733"/>
                  </a:cubicBezTo>
                  <a:cubicBezTo>
                    <a:pt x="13359" y="11733"/>
                    <a:pt x="13609" y="11503"/>
                    <a:pt x="13593" y="11220"/>
                  </a:cubicBezTo>
                  <a:cubicBezTo>
                    <a:pt x="13577" y="10939"/>
                    <a:pt x="13303" y="10712"/>
                    <a:pt x="12981" y="10712"/>
                  </a:cubicBezTo>
                  <a:close/>
                  <a:moveTo>
                    <a:pt x="14395" y="10712"/>
                  </a:moveTo>
                  <a:cubicBezTo>
                    <a:pt x="14073" y="10712"/>
                    <a:pt x="13825" y="10939"/>
                    <a:pt x="13842" y="11220"/>
                  </a:cubicBezTo>
                  <a:cubicBezTo>
                    <a:pt x="13860" y="11503"/>
                    <a:pt x="14139" y="11733"/>
                    <a:pt x="14464" y="11733"/>
                  </a:cubicBezTo>
                  <a:cubicBezTo>
                    <a:pt x="14789" y="11733"/>
                    <a:pt x="15037" y="11503"/>
                    <a:pt x="15016" y="11220"/>
                  </a:cubicBezTo>
                  <a:cubicBezTo>
                    <a:pt x="14994" y="10939"/>
                    <a:pt x="14716" y="10712"/>
                    <a:pt x="14395" y="10712"/>
                  </a:cubicBezTo>
                  <a:close/>
                  <a:moveTo>
                    <a:pt x="15826" y="10712"/>
                  </a:moveTo>
                  <a:cubicBezTo>
                    <a:pt x="15504" y="10712"/>
                    <a:pt x="15261" y="10939"/>
                    <a:pt x="15283" y="11220"/>
                  </a:cubicBezTo>
                  <a:cubicBezTo>
                    <a:pt x="15306" y="11503"/>
                    <a:pt x="15587" y="11733"/>
                    <a:pt x="15913" y="11733"/>
                  </a:cubicBezTo>
                  <a:cubicBezTo>
                    <a:pt x="16239" y="11733"/>
                    <a:pt x="16482" y="11503"/>
                    <a:pt x="16456" y="11220"/>
                  </a:cubicBezTo>
                  <a:cubicBezTo>
                    <a:pt x="16430" y="10939"/>
                    <a:pt x="16148" y="10712"/>
                    <a:pt x="15826" y="10712"/>
                  </a:cubicBezTo>
                  <a:close/>
                  <a:moveTo>
                    <a:pt x="17258" y="10712"/>
                  </a:moveTo>
                  <a:cubicBezTo>
                    <a:pt x="16937" y="10712"/>
                    <a:pt x="16698" y="10939"/>
                    <a:pt x="16725" y="11220"/>
                  </a:cubicBezTo>
                  <a:cubicBezTo>
                    <a:pt x="16752" y="11503"/>
                    <a:pt x="17038" y="11733"/>
                    <a:pt x="17363" y="11733"/>
                  </a:cubicBezTo>
                  <a:cubicBezTo>
                    <a:pt x="17689" y="11733"/>
                    <a:pt x="17927" y="11503"/>
                    <a:pt x="17896" y="11220"/>
                  </a:cubicBezTo>
                  <a:cubicBezTo>
                    <a:pt x="17865" y="10939"/>
                    <a:pt x="17579" y="10712"/>
                    <a:pt x="17258" y="10712"/>
                  </a:cubicBezTo>
                  <a:close/>
                  <a:moveTo>
                    <a:pt x="10145" y="11959"/>
                  </a:moveTo>
                  <a:cubicBezTo>
                    <a:pt x="9819" y="11959"/>
                    <a:pt x="9556" y="12193"/>
                    <a:pt x="9558" y="12482"/>
                  </a:cubicBezTo>
                  <a:cubicBezTo>
                    <a:pt x="9561" y="12773"/>
                    <a:pt x="9831" y="13011"/>
                    <a:pt x="10162" y="13011"/>
                  </a:cubicBezTo>
                  <a:cubicBezTo>
                    <a:pt x="10493" y="13011"/>
                    <a:pt x="10755" y="12773"/>
                    <a:pt x="10748" y="12482"/>
                  </a:cubicBezTo>
                  <a:cubicBezTo>
                    <a:pt x="10742" y="12193"/>
                    <a:pt x="10472" y="11959"/>
                    <a:pt x="10145" y="11959"/>
                  </a:cubicBezTo>
                  <a:close/>
                  <a:moveTo>
                    <a:pt x="11595" y="11959"/>
                  </a:moveTo>
                  <a:cubicBezTo>
                    <a:pt x="11268" y="11959"/>
                    <a:pt x="11010" y="12193"/>
                    <a:pt x="11017" y="12482"/>
                  </a:cubicBezTo>
                  <a:cubicBezTo>
                    <a:pt x="11025" y="12773"/>
                    <a:pt x="11300" y="13011"/>
                    <a:pt x="11630" y="13011"/>
                  </a:cubicBezTo>
                  <a:cubicBezTo>
                    <a:pt x="11961" y="13011"/>
                    <a:pt x="12219" y="12773"/>
                    <a:pt x="12207" y="12482"/>
                  </a:cubicBezTo>
                  <a:cubicBezTo>
                    <a:pt x="12196" y="12193"/>
                    <a:pt x="11922" y="11959"/>
                    <a:pt x="11595" y="11959"/>
                  </a:cubicBezTo>
                  <a:close/>
                  <a:moveTo>
                    <a:pt x="13045" y="11959"/>
                  </a:moveTo>
                  <a:cubicBezTo>
                    <a:pt x="12719" y="11959"/>
                    <a:pt x="12464" y="12193"/>
                    <a:pt x="12477" y="12482"/>
                  </a:cubicBezTo>
                  <a:cubicBezTo>
                    <a:pt x="12490" y="12773"/>
                    <a:pt x="12769" y="13011"/>
                    <a:pt x="13099" y="13011"/>
                  </a:cubicBezTo>
                  <a:cubicBezTo>
                    <a:pt x="13430" y="13011"/>
                    <a:pt x="13684" y="12773"/>
                    <a:pt x="13667" y="12482"/>
                  </a:cubicBezTo>
                  <a:cubicBezTo>
                    <a:pt x="13650" y="12193"/>
                    <a:pt x="13372" y="11959"/>
                    <a:pt x="13045" y="11959"/>
                  </a:cubicBezTo>
                  <a:close/>
                  <a:moveTo>
                    <a:pt x="14496" y="11959"/>
                  </a:moveTo>
                  <a:cubicBezTo>
                    <a:pt x="14170" y="11959"/>
                    <a:pt x="13919" y="12193"/>
                    <a:pt x="13937" y="12482"/>
                  </a:cubicBezTo>
                  <a:cubicBezTo>
                    <a:pt x="13954" y="12773"/>
                    <a:pt x="14237" y="13011"/>
                    <a:pt x="14568" y="13011"/>
                  </a:cubicBezTo>
                  <a:cubicBezTo>
                    <a:pt x="14898" y="13011"/>
                    <a:pt x="15149" y="12773"/>
                    <a:pt x="15127" y="12482"/>
                  </a:cubicBezTo>
                  <a:cubicBezTo>
                    <a:pt x="15105" y="12193"/>
                    <a:pt x="14822" y="11959"/>
                    <a:pt x="14496" y="11959"/>
                  </a:cubicBezTo>
                  <a:close/>
                  <a:moveTo>
                    <a:pt x="15928" y="11959"/>
                  </a:moveTo>
                  <a:cubicBezTo>
                    <a:pt x="15601" y="11959"/>
                    <a:pt x="15354" y="12193"/>
                    <a:pt x="15377" y="12482"/>
                  </a:cubicBezTo>
                  <a:cubicBezTo>
                    <a:pt x="15400" y="12773"/>
                    <a:pt x="15687" y="13011"/>
                    <a:pt x="16017" y="13011"/>
                  </a:cubicBezTo>
                  <a:cubicBezTo>
                    <a:pt x="16348" y="13011"/>
                    <a:pt x="16595" y="12773"/>
                    <a:pt x="16568" y="12482"/>
                  </a:cubicBezTo>
                  <a:cubicBezTo>
                    <a:pt x="16541" y="12193"/>
                    <a:pt x="16254" y="11959"/>
                    <a:pt x="15928" y="11959"/>
                  </a:cubicBezTo>
                  <a:close/>
                  <a:moveTo>
                    <a:pt x="17378" y="11959"/>
                  </a:moveTo>
                  <a:cubicBezTo>
                    <a:pt x="17052" y="11959"/>
                    <a:pt x="16809" y="12193"/>
                    <a:pt x="16837" y="12482"/>
                  </a:cubicBezTo>
                  <a:cubicBezTo>
                    <a:pt x="16865" y="12773"/>
                    <a:pt x="17156" y="13011"/>
                    <a:pt x="17486" y="13011"/>
                  </a:cubicBezTo>
                  <a:cubicBezTo>
                    <a:pt x="17817" y="13011"/>
                    <a:pt x="18058" y="12773"/>
                    <a:pt x="18027" y="12482"/>
                  </a:cubicBezTo>
                  <a:cubicBezTo>
                    <a:pt x="17995" y="12193"/>
                    <a:pt x="17704" y="11959"/>
                    <a:pt x="17378" y="11959"/>
                  </a:cubicBezTo>
                  <a:close/>
                  <a:moveTo>
                    <a:pt x="10153" y="13248"/>
                  </a:moveTo>
                  <a:cubicBezTo>
                    <a:pt x="9822" y="13248"/>
                    <a:pt x="9555" y="13488"/>
                    <a:pt x="9558" y="13787"/>
                  </a:cubicBezTo>
                  <a:cubicBezTo>
                    <a:pt x="9561" y="14087"/>
                    <a:pt x="9836" y="14332"/>
                    <a:pt x="10171" y="14332"/>
                  </a:cubicBezTo>
                  <a:cubicBezTo>
                    <a:pt x="10507" y="14332"/>
                    <a:pt x="10774" y="14087"/>
                    <a:pt x="10767" y="13787"/>
                  </a:cubicBezTo>
                  <a:cubicBezTo>
                    <a:pt x="10760" y="13488"/>
                    <a:pt x="10485" y="13248"/>
                    <a:pt x="10153" y="13248"/>
                  </a:cubicBezTo>
                  <a:close/>
                  <a:moveTo>
                    <a:pt x="11622" y="13248"/>
                  </a:moveTo>
                  <a:cubicBezTo>
                    <a:pt x="11290" y="13248"/>
                    <a:pt x="11028" y="13488"/>
                    <a:pt x="11036" y="13787"/>
                  </a:cubicBezTo>
                  <a:cubicBezTo>
                    <a:pt x="11044" y="14087"/>
                    <a:pt x="11323" y="14332"/>
                    <a:pt x="11659" y="14332"/>
                  </a:cubicBezTo>
                  <a:cubicBezTo>
                    <a:pt x="11995" y="14332"/>
                    <a:pt x="12256" y="14087"/>
                    <a:pt x="12244" y="13787"/>
                  </a:cubicBezTo>
                  <a:cubicBezTo>
                    <a:pt x="12232" y="13488"/>
                    <a:pt x="11954" y="13248"/>
                    <a:pt x="11622" y="13248"/>
                  </a:cubicBezTo>
                  <a:close/>
                  <a:moveTo>
                    <a:pt x="13110" y="13248"/>
                  </a:moveTo>
                  <a:cubicBezTo>
                    <a:pt x="12779" y="13248"/>
                    <a:pt x="12520" y="13488"/>
                    <a:pt x="12533" y="13787"/>
                  </a:cubicBezTo>
                  <a:cubicBezTo>
                    <a:pt x="12546" y="14087"/>
                    <a:pt x="12829" y="14332"/>
                    <a:pt x="13165" y="14332"/>
                  </a:cubicBezTo>
                  <a:cubicBezTo>
                    <a:pt x="13501" y="14332"/>
                    <a:pt x="13759" y="14087"/>
                    <a:pt x="13742" y="13787"/>
                  </a:cubicBezTo>
                  <a:cubicBezTo>
                    <a:pt x="13725" y="13488"/>
                    <a:pt x="13442" y="13248"/>
                    <a:pt x="13110" y="13248"/>
                  </a:cubicBezTo>
                  <a:close/>
                  <a:moveTo>
                    <a:pt x="14580" y="13248"/>
                  </a:moveTo>
                  <a:cubicBezTo>
                    <a:pt x="14248" y="13248"/>
                    <a:pt x="13993" y="13488"/>
                    <a:pt x="14011" y="13787"/>
                  </a:cubicBezTo>
                  <a:cubicBezTo>
                    <a:pt x="14030" y="14087"/>
                    <a:pt x="14318" y="14332"/>
                    <a:pt x="14653" y="14332"/>
                  </a:cubicBezTo>
                  <a:cubicBezTo>
                    <a:pt x="14988" y="14332"/>
                    <a:pt x="15243" y="14087"/>
                    <a:pt x="15220" y="13787"/>
                  </a:cubicBezTo>
                  <a:cubicBezTo>
                    <a:pt x="15198" y="13488"/>
                    <a:pt x="14910" y="13248"/>
                    <a:pt x="14580" y="13248"/>
                  </a:cubicBezTo>
                  <a:close/>
                  <a:moveTo>
                    <a:pt x="16048" y="13248"/>
                  </a:moveTo>
                  <a:cubicBezTo>
                    <a:pt x="15716" y="13248"/>
                    <a:pt x="15466" y="13488"/>
                    <a:pt x="15490" y="13787"/>
                  </a:cubicBezTo>
                  <a:cubicBezTo>
                    <a:pt x="15513" y="14087"/>
                    <a:pt x="15804" y="14332"/>
                    <a:pt x="16140" y="14332"/>
                  </a:cubicBezTo>
                  <a:cubicBezTo>
                    <a:pt x="16476" y="14332"/>
                    <a:pt x="16726" y="14087"/>
                    <a:pt x="16698" y="13787"/>
                  </a:cubicBezTo>
                  <a:cubicBezTo>
                    <a:pt x="16671" y="13488"/>
                    <a:pt x="16379" y="13248"/>
                    <a:pt x="16048" y="13248"/>
                  </a:cubicBezTo>
                  <a:close/>
                  <a:moveTo>
                    <a:pt x="17516" y="13248"/>
                  </a:moveTo>
                  <a:cubicBezTo>
                    <a:pt x="17185" y="13248"/>
                    <a:pt x="16939" y="13488"/>
                    <a:pt x="16968" y="13787"/>
                  </a:cubicBezTo>
                  <a:cubicBezTo>
                    <a:pt x="16996" y="14087"/>
                    <a:pt x="17292" y="14332"/>
                    <a:pt x="17627" y="14332"/>
                  </a:cubicBezTo>
                  <a:cubicBezTo>
                    <a:pt x="17964" y="14332"/>
                    <a:pt x="18209" y="14087"/>
                    <a:pt x="18176" y="13787"/>
                  </a:cubicBezTo>
                  <a:cubicBezTo>
                    <a:pt x="18143" y="13488"/>
                    <a:pt x="17848" y="13248"/>
                    <a:pt x="17516" y="13248"/>
                  </a:cubicBezTo>
                  <a:close/>
                  <a:moveTo>
                    <a:pt x="8695" y="14579"/>
                  </a:moveTo>
                  <a:cubicBezTo>
                    <a:pt x="8358" y="14579"/>
                    <a:pt x="8083" y="14828"/>
                    <a:pt x="8081" y="15135"/>
                  </a:cubicBezTo>
                  <a:cubicBezTo>
                    <a:pt x="8078" y="15446"/>
                    <a:pt x="8352" y="15698"/>
                    <a:pt x="8694" y="15698"/>
                  </a:cubicBezTo>
                  <a:cubicBezTo>
                    <a:pt x="9035" y="15698"/>
                    <a:pt x="9310" y="15446"/>
                    <a:pt x="9308" y="15135"/>
                  </a:cubicBezTo>
                  <a:cubicBezTo>
                    <a:pt x="9306" y="14828"/>
                    <a:pt x="9032" y="14579"/>
                    <a:pt x="8695" y="14579"/>
                  </a:cubicBezTo>
                  <a:close/>
                  <a:moveTo>
                    <a:pt x="10181" y="14579"/>
                  </a:moveTo>
                  <a:cubicBezTo>
                    <a:pt x="9845" y="14579"/>
                    <a:pt x="9574" y="14828"/>
                    <a:pt x="9577" y="15135"/>
                  </a:cubicBezTo>
                  <a:cubicBezTo>
                    <a:pt x="9580" y="15446"/>
                    <a:pt x="9859" y="15698"/>
                    <a:pt x="10200" y="15698"/>
                  </a:cubicBezTo>
                  <a:cubicBezTo>
                    <a:pt x="10541" y="15698"/>
                    <a:pt x="10812" y="15446"/>
                    <a:pt x="10805" y="15135"/>
                  </a:cubicBezTo>
                  <a:cubicBezTo>
                    <a:pt x="10797" y="14828"/>
                    <a:pt x="10519" y="14579"/>
                    <a:pt x="10181" y="14579"/>
                  </a:cubicBezTo>
                  <a:close/>
                  <a:moveTo>
                    <a:pt x="11669" y="14579"/>
                  </a:moveTo>
                  <a:cubicBezTo>
                    <a:pt x="11332" y="14579"/>
                    <a:pt x="11065" y="14828"/>
                    <a:pt x="11073" y="15135"/>
                  </a:cubicBezTo>
                  <a:cubicBezTo>
                    <a:pt x="11082" y="15446"/>
                    <a:pt x="11365" y="15698"/>
                    <a:pt x="11706" y="15698"/>
                  </a:cubicBezTo>
                  <a:cubicBezTo>
                    <a:pt x="12048" y="15698"/>
                    <a:pt x="12313" y="15446"/>
                    <a:pt x="12300" y="15135"/>
                  </a:cubicBezTo>
                  <a:cubicBezTo>
                    <a:pt x="12288" y="14828"/>
                    <a:pt x="12006" y="14579"/>
                    <a:pt x="11669" y="14579"/>
                  </a:cubicBezTo>
                  <a:close/>
                  <a:moveTo>
                    <a:pt x="13174" y="14579"/>
                  </a:moveTo>
                  <a:cubicBezTo>
                    <a:pt x="12838" y="14579"/>
                    <a:pt x="12575" y="14828"/>
                    <a:pt x="12589" y="15135"/>
                  </a:cubicBezTo>
                  <a:cubicBezTo>
                    <a:pt x="12603" y="15446"/>
                    <a:pt x="12891" y="15698"/>
                    <a:pt x="13232" y="15698"/>
                  </a:cubicBezTo>
                  <a:cubicBezTo>
                    <a:pt x="13573" y="15698"/>
                    <a:pt x="13835" y="15446"/>
                    <a:pt x="13817" y="15135"/>
                  </a:cubicBezTo>
                  <a:cubicBezTo>
                    <a:pt x="13799" y="14828"/>
                    <a:pt x="13511" y="14579"/>
                    <a:pt x="13174" y="14579"/>
                  </a:cubicBezTo>
                  <a:close/>
                  <a:moveTo>
                    <a:pt x="14663" y="14579"/>
                  </a:moveTo>
                  <a:cubicBezTo>
                    <a:pt x="14326" y="14579"/>
                    <a:pt x="14067" y="14828"/>
                    <a:pt x="14086" y="15135"/>
                  </a:cubicBezTo>
                  <a:cubicBezTo>
                    <a:pt x="14105" y="15446"/>
                    <a:pt x="14398" y="15698"/>
                    <a:pt x="14738" y="15698"/>
                  </a:cubicBezTo>
                  <a:cubicBezTo>
                    <a:pt x="15079" y="15698"/>
                    <a:pt x="15338" y="15446"/>
                    <a:pt x="15314" y="15135"/>
                  </a:cubicBezTo>
                  <a:cubicBezTo>
                    <a:pt x="15291" y="14828"/>
                    <a:pt x="14999" y="14579"/>
                    <a:pt x="14663" y="14579"/>
                  </a:cubicBezTo>
                  <a:close/>
                  <a:moveTo>
                    <a:pt x="16168" y="14579"/>
                  </a:moveTo>
                  <a:cubicBezTo>
                    <a:pt x="15831" y="14579"/>
                    <a:pt x="15578" y="14828"/>
                    <a:pt x="15602" y="15135"/>
                  </a:cubicBezTo>
                  <a:cubicBezTo>
                    <a:pt x="15626" y="15446"/>
                    <a:pt x="15922" y="15698"/>
                    <a:pt x="16264" y="15698"/>
                  </a:cubicBezTo>
                  <a:cubicBezTo>
                    <a:pt x="16604" y="15698"/>
                    <a:pt x="16858" y="15446"/>
                    <a:pt x="16829" y="15135"/>
                  </a:cubicBezTo>
                  <a:cubicBezTo>
                    <a:pt x="16801" y="14828"/>
                    <a:pt x="16505" y="14579"/>
                    <a:pt x="16168" y="14579"/>
                  </a:cubicBezTo>
                  <a:close/>
                  <a:moveTo>
                    <a:pt x="17655" y="14579"/>
                  </a:moveTo>
                  <a:cubicBezTo>
                    <a:pt x="17319" y="14579"/>
                    <a:pt x="17069" y="14828"/>
                    <a:pt x="17099" y="15135"/>
                  </a:cubicBezTo>
                  <a:cubicBezTo>
                    <a:pt x="17128" y="15446"/>
                    <a:pt x="17429" y="15698"/>
                    <a:pt x="17770" y="15698"/>
                  </a:cubicBezTo>
                  <a:cubicBezTo>
                    <a:pt x="18111" y="15698"/>
                    <a:pt x="18360" y="15446"/>
                    <a:pt x="18326" y="15135"/>
                  </a:cubicBezTo>
                  <a:cubicBezTo>
                    <a:pt x="18292" y="14828"/>
                    <a:pt x="17992" y="14579"/>
                    <a:pt x="17655" y="14579"/>
                  </a:cubicBezTo>
                  <a:close/>
                  <a:moveTo>
                    <a:pt x="20650" y="14579"/>
                  </a:moveTo>
                  <a:cubicBezTo>
                    <a:pt x="20313" y="14579"/>
                    <a:pt x="20072" y="14828"/>
                    <a:pt x="20112" y="15135"/>
                  </a:cubicBezTo>
                  <a:cubicBezTo>
                    <a:pt x="20153" y="15446"/>
                    <a:pt x="20462" y="15698"/>
                    <a:pt x="20804" y="15698"/>
                  </a:cubicBezTo>
                  <a:cubicBezTo>
                    <a:pt x="21144" y="15698"/>
                    <a:pt x="21385" y="15446"/>
                    <a:pt x="21340" y="15135"/>
                  </a:cubicBezTo>
                  <a:cubicBezTo>
                    <a:pt x="21296" y="14828"/>
                    <a:pt x="20986" y="14579"/>
                    <a:pt x="20650" y="14579"/>
                  </a:cubicBezTo>
                  <a:close/>
                  <a:moveTo>
                    <a:pt x="10209" y="15952"/>
                  </a:moveTo>
                  <a:cubicBezTo>
                    <a:pt x="9868" y="15952"/>
                    <a:pt x="9593" y="16208"/>
                    <a:pt x="9596" y="16526"/>
                  </a:cubicBezTo>
                  <a:cubicBezTo>
                    <a:pt x="9599" y="16846"/>
                    <a:pt x="9882" y="17107"/>
                    <a:pt x="10228" y="17107"/>
                  </a:cubicBezTo>
                  <a:cubicBezTo>
                    <a:pt x="10575" y="17107"/>
                    <a:pt x="10850" y="16846"/>
                    <a:pt x="10843" y="16526"/>
                  </a:cubicBezTo>
                  <a:cubicBezTo>
                    <a:pt x="10835" y="16208"/>
                    <a:pt x="10552" y="15952"/>
                    <a:pt x="10209" y="15952"/>
                  </a:cubicBezTo>
                  <a:close/>
                  <a:moveTo>
                    <a:pt x="11715" y="15952"/>
                  </a:moveTo>
                  <a:cubicBezTo>
                    <a:pt x="11373" y="15952"/>
                    <a:pt x="11102" y="16208"/>
                    <a:pt x="11111" y="16526"/>
                  </a:cubicBezTo>
                  <a:cubicBezTo>
                    <a:pt x="11119" y="16846"/>
                    <a:pt x="11407" y="17107"/>
                    <a:pt x="11754" y="17107"/>
                  </a:cubicBezTo>
                  <a:cubicBezTo>
                    <a:pt x="12101" y="17107"/>
                    <a:pt x="12371" y="16846"/>
                    <a:pt x="12358" y="16526"/>
                  </a:cubicBezTo>
                  <a:cubicBezTo>
                    <a:pt x="12345" y="16208"/>
                    <a:pt x="12057" y="15952"/>
                    <a:pt x="11715" y="15952"/>
                  </a:cubicBezTo>
                  <a:close/>
                  <a:moveTo>
                    <a:pt x="13240" y="15952"/>
                  </a:moveTo>
                  <a:cubicBezTo>
                    <a:pt x="12898" y="15952"/>
                    <a:pt x="12631" y="16208"/>
                    <a:pt x="12645" y="16526"/>
                  </a:cubicBezTo>
                  <a:cubicBezTo>
                    <a:pt x="12659" y="16846"/>
                    <a:pt x="12952" y="17107"/>
                    <a:pt x="13298" y="17107"/>
                  </a:cubicBezTo>
                  <a:cubicBezTo>
                    <a:pt x="13645" y="17107"/>
                    <a:pt x="13911" y="16846"/>
                    <a:pt x="13893" y="16526"/>
                  </a:cubicBezTo>
                  <a:cubicBezTo>
                    <a:pt x="13874" y="16208"/>
                    <a:pt x="13582" y="15952"/>
                    <a:pt x="13240" y="15952"/>
                  </a:cubicBezTo>
                  <a:close/>
                  <a:moveTo>
                    <a:pt x="14765" y="15952"/>
                  </a:moveTo>
                  <a:cubicBezTo>
                    <a:pt x="14423" y="15952"/>
                    <a:pt x="14160" y="16208"/>
                    <a:pt x="14180" y="16526"/>
                  </a:cubicBezTo>
                  <a:cubicBezTo>
                    <a:pt x="14199" y="16846"/>
                    <a:pt x="14497" y="17107"/>
                    <a:pt x="14843" y="17107"/>
                  </a:cubicBezTo>
                  <a:cubicBezTo>
                    <a:pt x="15189" y="17107"/>
                    <a:pt x="15451" y="16846"/>
                    <a:pt x="15427" y="16526"/>
                  </a:cubicBezTo>
                  <a:cubicBezTo>
                    <a:pt x="15403" y="16208"/>
                    <a:pt x="15106" y="15952"/>
                    <a:pt x="14765" y="15952"/>
                  </a:cubicBezTo>
                  <a:close/>
                  <a:moveTo>
                    <a:pt x="16270" y="15952"/>
                  </a:moveTo>
                  <a:cubicBezTo>
                    <a:pt x="15928" y="15952"/>
                    <a:pt x="15670" y="16208"/>
                    <a:pt x="15695" y="16526"/>
                  </a:cubicBezTo>
                  <a:cubicBezTo>
                    <a:pt x="15720" y="16846"/>
                    <a:pt x="16022" y="17107"/>
                    <a:pt x="16369" y="17107"/>
                  </a:cubicBezTo>
                  <a:cubicBezTo>
                    <a:pt x="16715" y="17107"/>
                    <a:pt x="16972" y="16846"/>
                    <a:pt x="16943" y="16526"/>
                  </a:cubicBezTo>
                  <a:cubicBezTo>
                    <a:pt x="16913" y="16208"/>
                    <a:pt x="16612" y="15952"/>
                    <a:pt x="16270" y="15952"/>
                  </a:cubicBezTo>
                  <a:close/>
                  <a:moveTo>
                    <a:pt x="19320" y="15952"/>
                  </a:moveTo>
                  <a:cubicBezTo>
                    <a:pt x="18978" y="15952"/>
                    <a:pt x="18729" y="16208"/>
                    <a:pt x="18765" y="16526"/>
                  </a:cubicBezTo>
                  <a:cubicBezTo>
                    <a:pt x="18801" y="16846"/>
                    <a:pt x="19112" y="17107"/>
                    <a:pt x="19458" y="17107"/>
                  </a:cubicBezTo>
                  <a:cubicBezTo>
                    <a:pt x="19804" y="17107"/>
                    <a:pt x="20053" y="16846"/>
                    <a:pt x="20012" y="16526"/>
                  </a:cubicBezTo>
                  <a:cubicBezTo>
                    <a:pt x="19972" y="16208"/>
                    <a:pt x="19662" y="15952"/>
                    <a:pt x="19320" y="15952"/>
                  </a:cubicBezTo>
                  <a:close/>
                  <a:moveTo>
                    <a:pt x="20826" y="15952"/>
                  </a:moveTo>
                  <a:cubicBezTo>
                    <a:pt x="20483" y="15952"/>
                    <a:pt x="20239" y="16208"/>
                    <a:pt x="20281" y="16526"/>
                  </a:cubicBezTo>
                  <a:cubicBezTo>
                    <a:pt x="20323" y="16846"/>
                    <a:pt x="20638" y="17107"/>
                    <a:pt x="20985" y="17107"/>
                  </a:cubicBezTo>
                  <a:cubicBezTo>
                    <a:pt x="21331" y="17107"/>
                    <a:pt x="21574" y="16846"/>
                    <a:pt x="21528" y="16526"/>
                  </a:cubicBezTo>
                  <a:cubicBezTo>
                    <a:pt x="21482" y="16208"/>
                    <a:pt x="21167" y="15952"/>
                    <a:pt x="20826" y="15952"/>
                  </a:cubicBezTo>
                  <a:close/>
                  <a:moveTo>
                    <a:pt x="10219" y="17347"/>
                  </a:moveTo>
                  <a:cubicBezTo>
                    <a:pt x="9872" y="17347"/>
                    <a:pt x="9593" y="17611"/>
                    <a:pt x="9596" y="17939"/>
                  </a:cubicBezTo>
                  <a:cubicBezTo>
                    <a:pt x="9599" y="18270"/>
                    <a:pt x="9887" y="18539"/>
                    <a:pt x="10239" y="18539"/>
                  </a:cubicBezTo>
                  <a:cubicBezTo>
                    <a:pt x="10592" y="18539"/>
                    <a:pt x="10871" y="18270"/>
                    <a:pt x="10863" y="17939"/>
                  </a:cubicBezTo>
                  <a:cubicBezTo>
                    <a:pt x="10856" y="17611"/>
                    <a:pt x="10567" y="17347"/>
                    <a:pt x="10219" y="17347"/>
                  </a:cubicBezTo>
                  <a:close/>
                  <a:moveTo>
                    <a:pt x="11763" y="17347"/>
                  </a:moveTo>
                  <a:cubicBezTo>
                    <a:pt x="11415" y="17347"/>
                    <a:pt x="11140" y="17611"/>
                    <a:pt x="11148" y="17939"/>
                  </a:cubicBezTo>
                  <a:cubicBezTo>
                    <a:pt x="11157" y="18270"/>
                    <a:pt x="11450" y="18539"/>
                    <a:pt x="11802" y="18539"/>
                  </a:cubicBezTo>
                  <a:cubicBezTo>
                    <a:pt x="12155" y="18539"/>
                    <a:pt x="12429" y="18270"/>
                    <a:pt x="12416" y="17939"/>
                  </a:cubicBezTo>
                  <a:cubicBezTo>
                    <a:pt x="12402" y="17611"/>
                    <a:pt x="12110" y="17347"/>
                    <a:pt x="11763" y="17347"/>
                  </a:cubicBezTo>
                  <a:close/>
                  <a:moveTo>
                    <a:pt x="13305" y="17347"/>
                  </a:moveTo>
                  <a:cubicBezTo>
                    <a:pt x="12958" y="17347"/>
                    <a:pt x="12687" y="17611"/>
                    <a:pt x="12701" y="17939"/>
                  </a:cubicBezTo>
                  <a:cubicBezTo>
                    <a:pt x="12716" y="18270"/>
                    <a:pt x="13014" y="18539"/>
                    <a:pt x="13365" y="18539"/>
                  </a:cubicBezTo>
                  <a:cubicBezTo>
                    <a:pt x="13718" y="18539"/>
                    <a:pt x="13988" y="18270"/>
                    <a:pt x="13969" y="17939"/>
                  </a:cubicBezTo>
                  <a:cubicBezTo>
                    <a:pt x="13950" y="17611"/>
                    <a:pt x="13653" y="17347"/>
                    <a:pt x="13305" y="17347"/>
                  </a:cubicBezTo>
                  <a:close/>
                  <a:moveTo>
                    <a:pt x="14848" y="17347"/>
                  </a:moveTo>
                  <a:cubicBezTo>
                    <a:pt x="14501" y="17347"/>
                    <a:pt x="14235" y="17611"/>
                    <a:pt x="14254" y="17939"/>
                  </a:cubicBezTo>
                  <a:cubicBezTo>
                    <a:pt x="14275" y="18270"/>
                    <a:pt x="14578" y="18539"/>
                    <a:pt x="14930" y="18539"/>
                  </a:cubicBezTo>
                  <a:cubicBezTo>
                    <a:pt x="15281" y="18539"/>
                    <a:pt x="15547" y="18270"/>
                    <a:pt x="15522" y="17939"/>
                  </a:cubicBezTo>
                  <a:cubicBezTo>
                    <a:pt x="15498" y="17611"/>
                    <a:pt x="15195" y="17347"/>
                    <a:pt x="14848" y="17347"/>
                  </a:cubicBezTo>
                  <a:close/>
                  <a:moveTo>
                    <a:pt x="19477" y="17347"/>
                  </a:moveTo>
                  <a:cubicBezTo>
                    <a:pt x="19130" y="17347"/>
                    <a:pt x="18877" y="17611"/>
                    <a:pt x="18914" y="17939"/>
                  </a:cubicBezTo>
                  <a:cubicBezTo>
                    <a:pt x="18952" y="18270"/>
                    <a:pt x="19268" y="18539"/>
                    <a:pt x="19620" y="18539"/>
                  </a:cubicBezTo>
                  <a:cubicBezTo>
                    <a:pt x="19972" y="18539"/>
                    <a:pt x="20224" y="18270"/>
                    <a:pt x="20182" y="17939"/>
                  </a:cubicBezTo>
                  <a:cubicBezTo>
                    <a:pt x="20141" y="17611"/>
                    <a:pt x="19825" y="17347"/>
                    <a:pt x="19477" y="17347"/>
                  </a:cubicBezTo>
                  <a:close/>
                  <a:moveTo>
                    <a:pt x="10248" y="18826"/>
                  </a:moveTo>
                  <a:cubicBezTo>
                    <a:pt x="9895" y="18826"/>
                    <a:pt x="9611" y="19098"/>
                    <a:pt x="9614" y="19438"/>
                  </a:cubicBezTo>
                  <a:cubicBezTo>
                    <a:pt x="9618" y="19780"/>
                    <a:pt x="9911" y="20058"/>
                    <a:pt x="10268" y="20058"/>
                  </a:cubicBezTo>
                  <a:cubicBezTo>
                    <a:pt x="10627" y="20058"/>
                    <a:pt x="10911" y="19780"/>
                    <a:pt x="10903" y="19438"/>
                  </a:cubicBezTo>
                  <a:cubicBezTo>
                    <a:pt x="10895" y="19098"/>
                    <a:pt x="10602" y="18826"/>
                    <a:pt x="10248" y="18826"/>
                  </a:cubicBezTo>
                  <a:close/>
                  <a:moveTo>
                    <a:pt x="11810" y="18826"/>
                  </a:moveTo>
                  <a:cubicBezTo>
                    <a:pt x="11456" y="18826"/>
                    <a:pt x="11177" y="19098"/>
                    <a:pt x="11186" y="19438"/>
                  </a:cubicBezTo>
                  <a:cubicBezTo>
                    <a:pt x="11195" y="19780"/>
                    <a:pt x="11492" y="20058"/>
                    <a:pt x="11851" y="20058"/>
                  </a:cubicBezTo>
                  <a:cubicBezTo>
                    <a:pt x="12209" y="20058"/>
                    <a:pt x="12487" y="19780"/>
                    <a:pt x="12473" y="19438"/>
                  </a:cubicBezTo>
                  <a:cubicBezTo>
                    <a:pt x="12460" y="19098"/>
                    <a:pt x="12163" y="18826"/>
                    <a:pt x="11810" y="18826"/>
                  </a:cubicBezTo>
                  <a:close/>
                  <a:moveTo>
                    <a:pt x="13389" y="18826"/>
                  </a:moveTo>
                  <a:cubicBezTo>
                    <a:pt x="13036" y="18826"/>
                    <a:pt x="12761" y="19098"/>
                    <a:pt x="12776" y="19438"/>
                  </a:cubicBezTo>
                  <a:cubicBezTo>
                    <a:pt x="12791" y="19780"/>
                    <a:pt x="13094" y="20058"/>
                    <a:pt x="13452" y="20058"/>
                  </a:cubicBezTo>
                  <a:cubicBezTo>
                    <a:pt x="13810" y="20058"/>
                    <a:pt x="14084" y="19780"/>
                    <a:pt x="14065" y="19438"/>
                  </a:cubicBezTo>
                  <a:cubicBezTo>
                    <a:pt x="14045" y="19098"/>
                    <a:pt x="13743" y="18826"/>
                    <a:pt x="13389" y="18826"/>
                  </a:cubicBezTo>
                  <a:close/>
                  <a:moveTo>
                    <a:pt x="14951" y="18826"/>
                  </a:moveTo>
                  <a:cubicBezTo>
                    <a:pt x="14598" y="18826"/>
                    <a:pt x="14327" y="19098"/>
                    <a:pt x="14348" y="19438"/>
                  </a:cubicBezTo>
                  <a:cubicBezTo>
                    <a:pt x="14369" y="19780"/>
                    <a:pt x="14677" y="20058"/>
                    <a:pt x="15035" y="20058"/>
                  </a:cubicBezTo>
                  <a:cubicBezTo>
                    <a:pt x="15392" y="20058"/>
                    <a:pt x="15663" y="19780"/>
                    <a:pt x="15637" y="19438"/>
                  </a:cubicBezTo>
                  <a:cubicBezTo>
                    <a:pt x="15611" y="19098"/>
                    <a:pt x="15303" y="18826"/>
                    <a:pt x="14951" y="18826"/>
                  </a:cubicBezTo>
                  <a:close/>
                  <a:moveTo>
                    <a:pt x="11876" y="20326"/>
                  </a:moveTo>
                  <a:cubicBezTo>
                    <a:pt x="11517" y="20326"/>
                    <a:pt x="11233" y="20608"/>
                    <a:pt x="11242" y="20959"/>
                  </a:cubicBezTo>
                  <a:cubicBezTo>
                    <a:pt x="11251" y="21312"/>
                    <a:pt x="11554" y="21600"/>
                    <a:pt x="11919" y="21600"/>
                  </a:cubicBezTo>
                  <a:cubicBezTo>
                    <a:pt x="12283" y="21600"/>
                    <a:pt x="12566" y="21312"/>
                    <a:pt x="12552" y="20959"/>
                  </a:cubicBezTo>
                  <a:cubicBezTo>
                    <a:pt x="12537" y="20608"/>
                    <a:pt x="12235" y="20326"/>
                    <a:pt x="11876" y="20326"/>
                  </a:cubicBezTo>
                  <a:close/>
                  <a:moveTo>
                    <a:pt x="13455" y="20326"/>
                  </a:moveTo>
                  <a:cubicBezTo>
                    <a:pt x="13096" y="20326"/>
                    <a:pt x="12817" y="20608"/>
                    <a:pt x="12832" y="20959"/>
                  </a:cubicBezTo>
                  <a:cubicBezTo>
                    <a:pt x="12848" y="21312"/>
                    <a:pt x="13156" y="21600"/>
                    <a:pt x="13520" y="21600"/>
                  </a:cubicBezTo>
                  <a:cubicBezTo>
                    <a:pt x="13884" y="21600"/>
                    <a:pt x="14163" y="21312"/>
                    <a:pt x="14142" y="20959"/>
                  </a:cubicBezTo>
                  <a:cubicBezTo>
                    <a:pt x="14122" y="20608"/>
                    <a:pt x="13814" y="20326"/>
                    <a:pt x="13455" y="20326"/>
                  </a:cubicBezTo>
                  <a:close/>
                </a:path>
              </a:pathLst>
            </a:custGeom>
            <a:solidFill>
              <a:srgbClr val="EBCB38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Shape 10">
              <a:extLst>
                <a:ext uri="{FF2B5EF4-FFF2-40B4-BE49-F238E27FC236}">
                  <a16:creationId xmlns:a16="http://schemas.microsoft.com/office/drawing/2014/main" id="{928673B1-A179-5135-897E-E267A9291896}"/>
                </a:ext>
              </a:extLst>
            </p:cNvPr>
            <p:cNvSpPr/>
            <p:nvPr/>
          </p:nvSpPr>
          <p:spPr>
            <a:xfrm>
              <a:off x="9653308" y="4417158"/>
              <a:ext cx="2005096" cy="134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extrusionOk="0">
                  <a:moveTo>
                    <a:pt x="5773" y="0"/>
                  </a:moveTo>
                  <a:cubicBezTo>
                    <a:pt x="5372" y="0"/>
                    <a:pt x="5176" y="390"/>
                    <a:pt x="5336" y="874"/>
                  </a:cubicBezTo>
                  <a:cubicBezTo>
                    <a:pt x="5496" y="1361"/>
                    <a:pt x="5956" y="1758"/>
                    <a:pt x="6362" y="1758"/>
                  </a:cubicBezTo>
                  <a:cubicBezTo>
                    <a:pt x="6771" y="1758"/>
                    <a:pt x="6965" y="1361"/>
                    <a:pt x="6800" y="874"/>
                  </a:cubicBezTo>
                  <a:cubicBezTo>
                    <a:pt x="6635" y="390"/>
                    <a:pt x="6176" y="0"/>
                    <a:pt x="5773" y="0"/>
                  </a:cubicBezTo>
                  <a:close/>
                  <a:moveTo>
                    <a:pt x="9340" y="0"/>
                  </a:moveTo>
                  <a:cubicBezTo>
                    <a:pt x="8939" y="0"/>
                    <a:pt x="8752" y="390"/>
                    <a:pt x="8924" y="874"/>
                  </a:cubicBezTo>
                  <a:cubicBezTo>
                    <a:pt x="9097" y="1361"/>
                    <a:pt x="9569" y="1758"/>
                    <a:pt x="9975" y="1758"/>
                  </a:cubicBezTo>
                  <a:cubicBezTo>
                    <a:pt x="10383" y="1758"/>
                    <a:pt x="10568" y="1361"/>
                    <a:pt x="10389" y="874"/>
                  </a:cubicBezTo>
                  <a:cubicBezTo>
                    <a:pt x="10212" y="390"/>
                    <a:pt x="9743" y="0"/>
                    <a:pt x="9340" y="0"/>
                  </a:cubicBezTo>
                  <a:close/>
                  <a:moveTo>
                    <a:pt x="2894" y="2157"/>
                  </a:moveTo>
                  <a:cubicBezTo>
                    <a:pt x="2485" y="2157"/>
                    <a:pt x="2277" y="2561"/>
                    <a:pt x="2429" y="3059"/>
                  </a:cubicBezTo>
                  <a:cubicBezTo>
                    <a:pt x="2582" y="3563"/>
                    <a:pt x="3041" y="3971"/>
                    <a:pt x="3455" y="3971"/>
                  </a:cubicBezTo>
                  <a:cubicBezTo>
                    <a:pt x="3868" y="3971"/>
                    <a:pt x="4074" y="3563"/>
                    <a:pt x="3916" y="3059"/>
                  </a:cubicBezTo>
                  <a:cubicBezTo>
                    <a:pt x="3759" y="2561"/>
                    <a:pt x="3301" y="2157"/>
                    <a:pt x="2894" y="2157"/>
                  </a:cubicBezTo>
                  <a:close/>
                  <a:moveTo>
                    <a:pt x="4698" y="2157"/>
                  </a:moveTo>
                  <a:cubicBezTo>
                    <a:pt x="4291" y="2157"/>
                    <a:pt x="4088" y="2561"/>
                    <a:pt x="4246" y="3059"/>
                  </a:cubicBezTo>
                  <a:cubicBezTo>
                    <a:pt x="4406" y="3563"/>
                    <a:pt x="4870" y="3971"/>
                    <a:pt x="5283" y="3971"/>
                  </a:cubicBezTo>
                  <a:cubicBezTo>
                    <a:pt x="5697" y="3971"/>
                    <a:pt x="5899" y="3563"/>
                    <a:pt x="5734" y="3059"/>
                  </a:cubicBezTo>
                  <a:cubicBezTo>
                    <a:pt x="5570" y="2561"/>
                    <a:pt x="5107" y="2157"/>
                    <a:pt x="4698" y="2157"/>
                  </a:cubicBezTo>
                  <a:close/>
                  <a:moveTo>
                    <a:pt x="6503" y="2157"/>
                  </a:moveTo>
                  <a:cubicBezTo>
                    <a:pt x="6095" y="2157"/>
                    <a:pt x="5898" y="2561"/>
                    <a:pt x="6063" y="3059"/>
                  </a:cubicBezTo>
                  <a:cubicBezTo>
                    <a:pt x="6229" y="3563"/>
                    <a:pt x="6698" y="3971"/>
                    <a:pt x="7112" y="3971"/>
                  </a:cubicBezTo>
                  <a:cubicBezTo>
                    <a:pt x="7526" y="3971"/>
                    <a:pt x="7722" y="3563"/>
                    <a:pt x="7551" y="3059"/>
                  </a:cubicBezTo>
                  <a:cubicBezTo>
                    <a:pt x="7381" y="2561"/>
                    <a:pt x="6913" y="2157"/>
                    <a:pt x="6503" y="2157"/>
                  </a:cubicBezTo>
                  <a:close/>
                  <a:moveTo>
                    <a:pt x="8309" y="2157"/>
                  </a:moveTo>
                  <a:cubicBezTo>
                    <a:pt x="7900" y="2157"/>
                    <a:pt x="7709" y="2561"/>
                    <a:pt x="7880" y="3059"/>
                  </a:cubicBezTo>
                  <a:cubicBezTo>
                    <a:pt x="8053" y="3563"/>
                    <a:pt x="8526" y="3971"/>
                    <a:pt x="8941" y="3971"/>
                  </a:cubicBezTo>
                  <a:cubicBezTo>
                    <a:pt x="9354" y="3971"/>
                    <a:pt x="9545" y="3563"/>
                    <a:pt x="9367" y="3059"/>
                  </a:cubicBezTo>
                  <a:cubicBezTo>
                    <a:pt x="9191" y="2561"/>
                    <a:pt x="8718" y="2157"/>
                    <a:pt x="8309" y="2157"/>
                  </a:cubicBezTo>
                  <a:close/>
                  <a:moveTo>
                    <a:pt x="10115" y="2157"/>
                  </a:moveTo>
                  <a:cubicBezTo>
                    <a:pt x="9707" y="2157"/>
                    <a:pt x="9520" y="2561"/>
                    <a:pt x="9698" y="3059"/>
                  </a:cubicBezTo>
                  <a:cubicBezTo>
                    <a:pt x="9877" y="3563"/>
                    <a:pt x="10357" y="3971"/>
                    <a:pt x="10770" y="3971"/>
                  </a:cubicBezTo>
                  <a:cubicBezTo>
                    <a:pt x="11184" y="3971"/>
                    <a:pt x="11369" y="3563"/>
                    <a:pt x="11185" y="3059"/>
                  </a:cubicBezTo>
                  <a:cubicBezTo>
                    <a:pt x="11003" y="2561"/>
                    <a:pt x="10524" y="2157"/>
                    <a:pt x="10115" y="2157"/>
                  </a:cubicBezTo>
                  <a:close/>
                  <a:moveTo>
                    <a:pt x="11944" y="2157"/>
                  </a:moveTo>
                  <a:cubicBezTo>
                    <a:pt x="11535" y="2157"/>
                    <a:pt x="11354" y="2561"/>
                    <a:pt x="11538" y="3059"/>
                  </a:cubicBezTo>
                  <a:cubicBezTo>
                    <a:pt x="11723" y="3563"/>
                    <a:pt x="12208" y="3971"/>
                    <a:pt x="12622" y="3971"/>
                  </a:cubicBezTo>
                  <a:cubicBezTo>
                    <a:pt x="13036" y="3971"/>
                    <a:pt x="13215" y="3563"/>
                    <a:pt x="13024" y="3059"/>
                  </a:cubicBezTo>
                  <a:cubicBezTo>
                    <a:pt x="12835" y="2561"/>
                    <a:pt x="12352" y="2157"/>
                    <a:pt x="11944" y="2157"/>
                  </a:cubicBezTo>
                  <a:close/>
                  <a:moveTo>
                    <a:pt x="1729" y="4383"/>
                  </a:moveTo>
                  <a:cubicBezTo>
                    <a:pt x="1313" y="4383"/>
                    <a:pt x="1099" y="4797"/>
                    <a:pt x="1249" y="5313"/>
                  </a:cubicBezTo>
                  <a:cubicBezTo>
                    <a:pt x="1400" y="5831"/>
                    <a:pt x="1863" y="6254"/>
                    <a:pt x="2284" y="6254"/>
                  </a:cubicBezTo>
                  <a:cubicBezTo>
                    <a:pt x="2703" y="6254"/>
                    <a:pt x="2917" y="5831"/>
                    <a:pt x="2760" y="5313"/>
                  </a:cubicBezTo>
                  <a:cubicBezTo>
                    <a:pt x="2605" y="4797"/>
                    <a:pt x="2143" y="4383"/>
                    <a:pt x="1729" y="4383"/>
                  </a:cubicBezTo>
                  <a:close/>
                  <a:moveTo>
                    <a:pt x="3578" y="4383"/>
                  </a:moveTo>
                  <a:cubicBezTo>
                    <a:pt x="3163" y="4383"/>
                    <a:pt x="2954" y="4797"/>
                    <a:pt x="3111" y="5313"/>
                  </a:cubicBezTo>
                  <a:cubicBezTo>
                    <a:pt x="3269" y="5831"/>
                    <a:pt x="3738" y="6254"/>
                    <a:pt x="4158" y="6254"/>
                  </a:cubicBezTo>
                  <a:cubicBezTo>
                    <a:pt x="4578" y="6254"/>
                    <a:pt x="4786" y="5831"/>
                    <a:pt x="4623" y="5313"/>
                  </a:cubicBezTo>
                  <a:cubicBezTo>
                    <a:pt x="4460" y="4797"/>
                    <a:pt x="3993" y="4383"/>
                    <a:pt x="3578" y="4383"/>
                  </a:cubicBezTo>
                  <a:close/>
                  <a:moveTo>
                    <a:pt x="5407" y="4383"/>
                  </a:moveTo>
                  <a:cubicBezTo>
                    <a:pt x="4992" y="4383"/>
                    <a:pt x="4787" y="4797"/>
                    <a:pt x="4951" y="5313"/>
                  </a:cubicBezTo>
                  <a:cubicBezTo>
                    <a:pt x="5115" y="5831"/>
                    <a:pt x="5590" y="6254"/>
                    <a:pt x="6010" y="6254"/>
                  </a:cubicBezTo>
                  <a:cubicBezTo>
                    <a:pt x="6430" y="6254"/>
                    <a:pt x="6632" y="5831"/>
                    <a:pt x="6462" y="5313"/>
                  </a:cubicBezTo>
                  <a:cubicBezTo>
                    <a:pt x="6293" y="4797"/>
                    <a:pt x="5821" y="4383"/>
                    <a:pt x="5407" y="4383"/>
                  </a:cubicBezTo>
                  <a:close/>
                  <a:moveTo>
                    <a:pt x="7256" y="4383"/>
                  </a:moveTo>
                  <a:cubicBezTo>
                    <a:pt x="6842" y="4383"/>
                    <a:pt x="6643" y="4797"/>
                    <a:pt x="6814" y="5313"/>
                  </a:cubicBezTo>
                  <a:cubicBezTo>
                    <a:pt x="6985" y="5831"/>
                    <a:pt x="7463" y="6254"/>
                    <a:pt x="7883" y="6254"/>
                  </a:cubicBezTo>
                  <a:cubicBezTo>
                    <a:pt x="8305" y="6254"/>
                    <a:pt x="8501" y="5831"/>
                    <a:pt x="8325" y="5313"/>
                  </a:cubicBezTo>
                  <a:cubicBezTo>
                    <a:pt x="8149" y="4797"/>
                    <a:pt x="7672" y="4383"/>
                    <a:pt x="7256" y="4383"/>
                  </a:cubicBezTo>
                  <a:close/>
                  <a:moveTo>
                    <a:pt x="9084" y="4383"/>
                  </a:moveTo>
                  <a:cubicBezTo>
                    <a:pt x="8669" y="4383"/>
                    <a:pt x="8477" y="4797"/>
                    <a:pt x="8654" y="5313"/>
                  </a:cubicBezTo>
                  <a:cubicBezTo>
                    <a:pt x="8832" y="5831"/>
                    <a:pt x="9316" y="6254"/>
                    <a:pt x="9736" y="6254"/>
                  </a:cubicBezTo>
                  <a:cubicBezTo>
                    <a:pt x="10157" y="6254"/>
                    <a:pt x="10347" y="5831"/>
                    <a:pt x="10164" y="5313"/>
                  </a:cubicBezTo>
                  <a:cubicBezTo>
                    <a:pt x="9982" y="4797"/>
                    <a:pt x="9500" y="4383"/>
                    <a:pt x="9084" y="4383"/>
                  </a:cubicBezTo>
                  <a:close/>
                  <a:moveTo>
                    <a:pt x="10935" y="4383"/>
                  </a:moveTo>
                  <a:cubicBezTo>
                    <a:pt x="10521" y="4383"/>
                    <a:pt x="10333" y="4797"/>
                    <a:pt x="10516" y="5313"/>
                  </a:cubicBezTo>
                  <a:cubicBezTo>
                    <a:pt x="10701" y="5831"/>
                    <a:pt x="11192" y="6254"/>
                    <a:pt x="11611" y="6254"/>
                  </a:cubicBezTo>
                  <a:cubicBezTo>
                    <a:pt x="12033" y="6254"/>
                    <a:pt x="12218" y="5831"/>
                    <a:pt x="12028" y="5313"/>
                  </a:cubicBezTo>
                  <a:cubicBezTo>
                    <a:pt x="11839" y="4797"/>
                    <a:pt x="11351" y="4383"/>
                    <a:pt x="10935" y="4383"/>
                  </a:cubicBezTo>
                  <a:close/>
                  <a:moveTo>
                    <a:pt x="12764" y="4383"/>
                  </a:moveTo>
                  <a:cubicBezTo>
                    <a:pt x="12349" y="4383"/>
                    <a:pt x="12166" y="4797"/>
                    <a:pt x="12356" y="5313"/>
                  </a:cubicBezTo>
                  <a:cubicBezTo>
                    <a:pt x="12548" y="5831"/>
                    <a:pt x="13044" y="6254"/>
                    <a:pt x="13465" y="6254"/>
                  </a:cubicBezTo>
                  <a:cubicBezTo>
                    <a:pt x="13885" y="6254"/>
                    <a:pt x="14064" y="5831"/>
                    <a:pt x="13867" y="5313"/>
                  </a:cubicBezTo>
                  <a:cubicBezTo>
                    <a:pt x="13672" y="4797"/>
                    <a:pt x="13179" y="4383"/>
                    <a:pt x="12764" y="4383"/>
                  </a:cubicBezTo>
                  <a:close/>
                  <a:moveTo>
                    <a:pt x="20123" y="4383"/>
                  </a:moveTo>
                  <a:cubicBezTo>
                    <a:pt x="19710" y="4383"/>
                    <a:pt x="19547" y="4797"/>
                    <a:pt x="19764" y="5313"/>
                  </a:cubicBezTo>
                  <a:cubicBezTo>
                    <a:pt x="19982" y="5831"/>
                    <a:pt x="20501" y="6254"/>
                    <a:pt x="20920" y="6254"/>
                  </a:cubicBezTo>
                  <a:cubicBezTo>
                    <a:pt x="21340" y="6254"/>
                    <a:pt x="21498" y="5831"/>
                    <a:pt x="21275" y="5313"/>
                  </a:cubicBezTo>
                  <a:cubicBezTo>
                    <a:pt x="21052" y="4797"/>
                    <a:pt x="20538" y="4383"/>
                    <a:pt x="20123" y="4383"/>
                  </a:cubicBezTo>
                  <a:close/>
                  <a:moveTo>
                    <a:pt x="541" y="6643"/>
                  </a:moveTo>
                  <a:cubicBezTo>
                    <a:pt x="120" y="6643"/>
                    <a:pt x="-102" y="7071"/>
                    <a:pt x="46" y="7604"/>
                  </a:cubicBezTo>
                  <a:cubicBezTo>
                    <a:pt x="195" y="8139"/>
                    <a:pt x="662" y="8575"/>
                    <a:pt x="1089" y="8575"/>
                  </a:cubicBezTo>
                  <a:cubicBezTo>
                    <a:pt x="1516" y="8575"/>
                    <a:pt x="1736" y="8139"/>
                    <a:pt x="1582" y="7604"/>
                  </a:cubicBezTo>
                  <a:cubicBezTo>
                    <a:pt x="1428" y="7071"/>
                    <a:pt x="963" y="6643"/>
                    <a:pt x="541" y="6643"/>
                  </a:cubicBezTo>
                  <a:close/>
                  <a:moveTo>
                    <a:pt x="2414" y="6643"/>
                  </a:moveTo>
                  <a:cubicBezTo>
                    <a:pt x="1992" y="6643"/>
                    <a:pt x="1776" y="7071"/>
                    <a:pt x="1931" y="7604"/>
                  </a:cubicBezTo>
                  <a:cubicBezTo>
                    <a:pt x="2087" y="8139"/>
                    <a:pt x="2559" y="8575"/>
                    <a:pt x="2988" y="8575"/>
                  </a:cubicBezTo>
                  <a:cubicBezTo>
                    <a:pt x="3414" y="8575"/>
                    <a:pt x="3629" y="8139"/>
                    <a:pt x="3467" y="7604"/>
                  </a:cubicBezTo>
                  <a:cubicBezTo>
                    <a:pt x="3306" y="7071"/>
                    <a:pt x="2835" y="6643"/>
                    <a:pt x="2414" y="6643"/>
                  </a:cubicBezTo>
                  <a:close/>
                  <a:moveTo>
                    <a:pt x="4286" y="6643"/>
                  </a:moveTo>
                  <a:cubicBezTo>
                    <a:pt x="3865" y="6643"/>
                    <a:pt x="3654" y="7071"/>
                    <a:pt x="3816" y="7604"/>
                  </a:cubicBezTo>
                  <a:cubicBezTo>
                    <a:pt x="3979" y="8139"/>
                    <a:pt x="4457" y="8575"/>
                    <a:pt x="4885" y="8575"/>
                  </a:cubicBezTo>
                  <a:cubicBezTo>
                    <a:pt x="5311" y="8575"/>
                    <a:pt x="5521" y="8139"/>
                    <a:pt x="5352" y="7604"/>
                  </a:cubicBezTo>
                  <a:cubicBezTo>
                    <a:pt x="5184" y="7071"/>
                    <a:pt x="4707" y="6643"/>
                    <a:pt x="4286" y="6643"/>
                  </a:cubicBezTo>
                  <a:close/>
                  <a:moveTo>
                    <a:pt x="6159" y="6643"/>
                  </a:moveTo>
                  <a:cubicBezTo>
                    <a:pt x="5738" y="6643"/>
                    <a:pt x="5533" y="7071"/>
                    <a:pt x="5702" y="7604"/>
                  </a:cubicBezTo>
                  <a:cubicBezTo>
                    <a:pt x="5872" y="8139"/>
                    <a:pt x="6355" y="8575"/>
                    <a:pt x="6782" y="8575"/>
                  </a:cubicBezTo>
                  <a:cubicBezTo>
                    <a:pt x="7209" y="8575"/>
                    <a:pt x="7413" y="8139"/>
                    <a:pt x="7238" y="7604"/>
                  </a:cubicBezTo>
                  <a:cubicBezTo>
                    <a:pt x="7063" y="7071"/>
                    <a:pt x="6581" y="6643"/>
                    <a:pt x="6159" y="6643"/>
                  </a:cubicBezTo>
                  <a:close/>
                  <a:moveTo>
                    <a:pt x="8009" y="6643"/>
                  </a:moveTo>
                  <a:cubicBezTo>
                    <a:pt x="7588" y="6643"/>
                    <a:pt x="7388" y="7071"/>
                    <a:pt x="7564" y="7604"/>
                  </a:cubicBezTo>
                  <a:cubicBezTo>
                    <a:pt x="7741" y="8139"/>
                    <a:pt x="8230" y="8575"/>
                    <a:pt x="8657" y="8575"/>
                  </a:cubicBezTo>
                  <a:cubicBezTo>
                    <a:pt x="9085" y="8575"/>
                    <a:pt x="9283" y="8139"/>
                    <a:pt x="9100" y="7604"/>
                  </a:cubicBezTo>
                  <a:cubicBezTo>
                    <a:pt x="8919" y="7071"/>
                    <a:pt x="8431" y="6643"/>
                    <a:pt x="8009" y="6643"/>
                  </a:cubicBezTo>
                  <a:close/>
                  <a:moveTo>
                    <a:pt x="9882" y="6643"/>
                  </a:moveTo>
                  <a:cubicBezTo>
                    <a:pt x="9461" y="6643"/>
                    <a:pt x="9267" y="7071"/>
                    <a:pt x="9450" y="7604"/>
                  </a:cubicBezTo>
                  <a:cubicBezTo>
                    <a:pt x="9634" y="8139"/>
                    <a:pt x="10128" y="8575"/>
                    <a:pt x="10555" y="8575"/>
                  </a:cubicBezTo>
                  <a:cubicBezTo>
                    <a:pt x="10983" y="8575"/>
                    <a:pt x="11174" y="8139"/>
                    <a:pt x="10985" y="7604"/>
                  </a:cubicBezTo>
                  <a:cubicBezTo>
                    <a:pt x="10796" y="7071"/>
                    <a:pt x="10305" y="6643"/>
                    <a:pt x="9882" y="6643"/>
                  </a:cubicBezTo>
                  <a:close/>
                  <a:moveTo>
                    <a:pt x="11756" y="6643"/>
                  </a:moveTo>
                  <a:cubicBezTo>
                    <a:pt x="11335" y="6643"/>
                    <a:pt x="11146" y="7071"/>
                    <a:pt x="11335" y="7604"/>
                  </a:cubicBezTo>
                  <a:cubicBezTo>
                    <a:pt x="11526" y="8139"/>
                    <a:pt x="12027" y="8575"/>
                    <a:pt x="12453" y="8575"/>
                  </a:cubicBezTo>
                  <a:cubicBezTo>
                    <a:pt x="12882" y="8575"/>
                    <a:pt x="13068" y="8139"/>
                    <a:pt x="12872" y="7604"/>
                  </a:cubicBezTo>
                  <a:cubicBezTo>
                    <a:pt x="12677" y="7071"/>
                    <a:pt x="12178" y="6643"/>
                    <a:pt x="11756" y="6643"/>
                  </a:cubicBezTo>
                  <a:close/>
                  <a:moveTo>
                    <a:pt x="13629" y="6643"/>
                  </a:moveTo>
                  <a:cubicBezTo>
                    <a:pt x="13208" y="6643"/>
                    <a:pt x="13025" y="7071"/>
                    <a:pt x="13221" y="7604"/>
                  </a:cubicBezTo>
                  <a:cubicBezTo>
                    <a:pt x="13419" y="8139"/>
                    <a:pt x="13925" y="8575"/>
                    <a:pt x="14353" y="8575"/>
                  </a:cubicBezTo>
                  <a:cubicBezTo>
                    <a:pt x="14781" y="8575"/>
                    <a:pt x="14960" y="8139"/>
                    <a:pt x="14757" y="7604"/>
                  </a:cubicBezTo>
                  <a:cubicBezTo>
                    <a:pt x="14555" y="7071"/>
                    <a:pt x="14051" y="6643"/>
                    <a:pt x="13629" y="6643"/>
                  </a:cubicBezTo>
                  <a:close/>
                  <a:moveTo>
                    <a:pt x="15503" y="6643"/>
                  </a:moveTo>
                  <a:cubicBezTo>
                    <a:pt x="15082" y="6643"/>
                    <a:pt x="14904" y="7071"/>
                    <a:pt x="15107" y="7604"/>
                  </a:cubicBezTo>
                  <a:cubicBezTo>
                    <a:pt x="15312" y="8139"/>
                    <a:pt x="15825" y="8575"/>
                    <a:pt x="16252" y="8575"/>
                  </a:cubicBezTo>
                  <a:cubicBezTo>
                    <a:pt x="16678" y="8575"/>
                    <a:pt x="16854" y="8139"/>
                    <a:pt x="16644" y="7604"/>
                  </a:cubicBezTo>
                  <a:cubicBezTo>
                    <a:pt x="16435" y="7071"/>
                    <a:pt x="15924" y="6643"/>
                    <a:pt x="15503" y="6643"/>
                  </a:cubicBezTo>
                  <a:close/>
                  <a:moveTo>
                    <a:pt x="3122" y="9040"/>
                  </a:moveTo>
                  <a:cubicBezTo>
                    <a:pt x="2693" y="9040"/>
                    <a:pt x="2476" y="9481"/>
                    <a:pt x="2637" y="10033"/>
                  </a:cubicBezTo>
                  <a:cubicBezTo>
                    <a:pt x="2798" y="10586"/>
                    <a:pt x="3279" y="11038"/>
                    <a:pt x="3715" y="11038"/>
                  </a:cubicBezTo>
                  <a:cubicBezTo>
                    <a:pt x="4148" y="11038"/>
                    <a:pt x="4364" y="10586"/>
                    <a:pt x="4197" y="10033"/>
                  </a:cubicBezTo>
                  <a:cubicBezTo>
                    <a:pt x="4031" y="9481"/>
                    <a:pt x="3550" y="9040"/>
                    <a:pt x="3122" y="9040"/>
                  </a:cubicBezTo>
                  <a:close/>
                  <a:moveTo>
                    <a:pt x="5017" y="9040"/>
                  </a:moveTo>
                  <a:cubicBezTo>
                    <a:pt x="4588" y="9040"/>
                    <a:pt x="4377" y="9481"/>
                    <a:pt x="4544" y="10033"/>
                  </a:cubicBezTo>
                  <a:cubicBezTo>
                    <a:pt x="4712" y="10586"/>
                    <a:pt x="5201" y="11038"/>
                    <a:pt x="5635" y="11038"/>
                  </a:cubicBezTo>
                  <a:cubicBezTo>
                    <a:pt x="6069" y="11038"/>
                    <a:pt x="6279" y="10586"/>
                    <a:pt x="6105" y="10033"/>
                  </a:cubicBezTo>
                  <a:cubicBezTo>
                    <a:pt x="5931" y="9481"/>
                    <a:pt x="5445" y="9040"/>
                    <a:pt x="5017" y="9040"/>
                  </a:cubicBezTo>
                  <a:close/>
                  <a:moveTo>
                    <a:pt x="6913" y="9040"/>
                  </a:moveTo>
                  <a:cubicBezTo>
                    <a:pt x="6484" y="9040"/>
                    <a:pt x="6278" y="9481"/>
                    <a:pt x="6452" y="10033"/>
                  </a:cubicBezTo>
                  <a:cubicBezTo>
                    <a:pt x="6628" y="10586"/>
                    <a:pt x="7123" y="11038"/>
                    <a:pt x="7556" y="11038"/>
                  </a:cubicBezTo>
                  <a:cubicBezTo>
                    <a:pt x="7990" y="11038"/>
                    <a:pt x="8195" y="10586"/>
                    <a:pt x="8014" y="10033"/>
                  </a:cubicBezTo>
                  <a:cubicBezTo>
                    <a:pt x="7833" y="9481"/>
                    <a:pt x="7341" y="9040"/>
                    <a:pt x="6913" y="9040"/>
                  </a:cubicBezTo>
                  <a:close/>
                  <a:moveTo>
                    <a:pt x="8807" y="9040"/>
                  </a:moveTo>
                  <a:cubicBezTo>
                    <a:pt x="8379" y="9040"/>
                    <a:pt x="8179" y="9481"/>
                    <a:pt x="8361" y="10033"/>
                  </a:cubicBezTo>
                  <a:cubicBezTo>
                    <a:pt x="8543" y="10586"/>
                    <a:pt x="9043" y="11038"/>
                    <a:pt x="9477" y="11038"/>
                  </a:cubicBezTo>
                  <a:cubicBezTo>
                    <a:pt x="9912" y="11038"/>
                    <a:pt x="10110" y="10586"/>
                    <a:pt x="9921" y="10033"/>
                  </a:cubicBezTo>
                  <a:cubicBezTo>
                    <a:pt x="9734" y="9481"/>
                    <a:pt x="9236" y="9040"/>
                    <a:pt x="8807" y="9040"/>
                  </a:cubicBezTo>
                  <a:close/>
                  <a:moveTo>
                    <a:pt x="10703" y="9040"/>
                  </a:moveTo>
                  <a:cubicBezTo>
                    <a:pt x="10274" y="9040"/>
                    <a:pt x="10080" y="9481"/>
                    <a:pt x="10269" y="10033"/>
                  </a:cubicBezTo>
                  <a:cubicBezTo>
                    <a:pt x="10459" y="10586"/>
                    <a:pt x="10964" y="11038"/>
                    <a:pt x="11399" y="11038"/>
                  </a:cubicBezTo>
                  <a:cubicBezTo>
                    <a:pt x="11834" y="11038"/>
                    <a:pt x="12025" y="10586"/>
                    <a:pt x="11829" y="10033"/>
                  </a:cubicBezTo>
                  <a:cubicBezTo>
                    <a:pt x="11634" y="9481"/>
                    <a:pt x="11132" y="9040"/>
                    <a:pt x="10703" y="9040"/>
                  </a:cubicBezTo>
                  <a:close/>
                  <a:moveTo>
                    <a:pt x="12599" y="9040"/>
                  </a:moveTo>
                  <a:cubicBezTo>
                    <a:pt x="12171" y="9040"/>
                    <a:pt x="11981" y="9481"/>
                    <a:pt x="12177" y="10033"/>
                  </a:cubicBezTo>
                  <a:cubicBezTo>
                    <a:pt x="12374" y="10586"/>
                    <a:pt x="12887" y="11038"/>
                    <a:pt x="13320" y="11038"/>
                  </a:cubicBezTo>
                  <a:cubicBezTo>
                    <a:pt x="13755" y="11038"/>
                    <a:pt x="13942" y="10586"/>
                    <a:pt x="13739" y="10033"/>
                  </a:cubicBezTo>
                  <a:cubicBezTo>
                    <a:pt x="13537" y="9481"/>
                    <a:pt x="13028" y="9040"/>
                    <a:pt x="12599" y="9040"/>
                  </a:cubicBezTo>
                  <a:close/>
                  <a:moveTo>
                    <a:pt x="14518" y="9040"/>
                  </a:moveTo>
                  <a:cubicBezTo>
                    <a:pt x="14089" y="9040"/>
                    <a:pt x="13906" y="9481"/>
                    <a:pt x="14109" y="10033"/>
                  </a:cubicBezTo>
                  <a:cubicBezTo>
                    <a:pt x="14313" y="10586"/>
                    <a:pt x="14830" y="11038"/>
                    <a:pt x="15265" y="11038"/>
                  </a:cubicBezTo>
                  <a:cubicBezTo>
                    <a:pt x="15700" y="11038"/>
                    <a:pt x="15879" y="10586"/>
                    <a:pt x="15669" y="10033"/>
                  </a:cubicBezTo>
                  <a:cubicBezTo>
                    <a:pt x="15460" y="9481"/>
                    <a:pt x="14947" y="9040"/>
                    <a:pt x="14518" y="9040"/>
                  </a:cubicBezTo>
                  <a:close/>
                  <a:moveTo>
                    <a:pt x="16414" y="9040"/>
                  </a:moveTo>
                  <a:cubicBezTo>
                    <a:pt x="15987" y="9040"/>
                    <a:pt x="15807" y="9481"/>
                    <a:pt x="16018" y="10033"/>
                  </a:cubicBezTo>
                  <a:cubicBezTo>
                    <a:pt x="16229" y="10586"/>
                    <a:pt x="16753" y="11038"/>
                    <a:pt x="17187" y="11038"/>
                  </a:cubicBezTo>
                  <a:cubicBezTo>
                    <a:pt x="17621" y="11038"/>
                    <a:pt x="17797" y="10586"/>
                    <a:pt x="17580" y="10033"/>
                  </a:cubicBezTo>
                  <a:cubicBezTo>
                    <a:pt x="17364" y="9481"/>
                    <a:pt x="16842" y="9040"/>
                    <a:pt x="16414" y="9040"/>
                  </a:cubicBezTo>
                  <a:close/>
                  <a:moveTo>
                    <a:pt x="18310" y="9040"/>
                  </a:moveTo>
                  <a:cubicBezTo>
                    <a:pt x="17882" y="9040"/>
                    <a:pt x="17709" y="9481"/>
                    <a:pt x="17927" y="10033"/>
                  </a:cubicBezTo>
                  <a:cubicBezTo>
                    <a:pt x="18145" y="10586"/>
                    <a:pt x="18675" y="11038"/>
                    <a:pt x="19109" y="11038"/>
                  </a:cubicBezTo>
                  <a:cubicBezTo>
                    <a:pt x="19543" y="11038"/>
                    <a:pt x="19712" y="10586"/>
                    <a:pt x="19487" y="10033"/>
                  </a:cubicBezTo>
                  <a:cubicBezTo>
                    <a:pt x="19264" y="9481"/>
                    <a:pt x="18738" y="9040"/>
                    <a:pt x="18310" y="9040"/>
                  </a:cubicBezTo>
                  <a:close/>
                  <a:moveTo>
                    <a:pt x="3830" y="11471"/>
                  </a:moveTo>
                  <a:cubicBezTo>
                    <a:pt x="3394" y="11471"/>
                    <a:pt x="3176" y="11929"/>
                    <a:pt x="3341" y="12497"/>
                  </a:cubicBezTo>
                  <a:cubicBezTo>
                    <a:pt x="3508" y="13069"/>
                    <a:pt x="4000" y="13536"/>
                    <a:pt x="4443" y="13536"/>
                  </a:cubicBezTo>
                  <a:cubicBezTo>
                    <a:pt x="4883" y="13536"/>
                    <a:pt x="5101" y="13069"/>
                    <a:pt x="4928" y="12497"/>
                  </a:cubicBezTo>
                  <a:cubicBezTo>
                    <a:pt x="4757" y="11929"/>
                    <a:pt x="4265" y="11471"/>
                    <a:pt x="3830" y="11471"/>
                  </a:cubicBezTo>
                  <a:close/>
                  <a:moveTo>
                    <a:pt x="5770" y="11471"/>
                  </a:moveTo>
                  <a:cubicBezTo>
                    <a:pt x="5334" y="11471"/>
                    <a:pt x="5122" y="11929"/>
                    <a:pt x="5295" y="12497"/>
                  </a:cubicBezTo>
                  <a:cubicBezTo>
                    <a:pt x="5469" y="13069"/>
                    <a:pt x="5967" y="13536"/>
                    <a:pt x="6409" y="13536"/>
                  </a:cubicBezTo>
                  <a:cubicBezTo>
                    <a:pt x="6850" y="13536"/>
                    <a:pt x="7062" y="13069"/>
                    <a:pt x="6881" y="12497"/>
                  </a:cubicBezTo>
                  <a:cubicBezTo>
                    <a:pt x="6702" y="11929"/>
                    <a:pt x="6205" y="11471"/>
                    <a:pt x="5770" y="11471"/>
                  </a:cubicBezTo>
                  <a:close/>
                  <a:moveTo>
                    <a:pt x="7711" y="11471"/>
                  </a:moveTo>
                  <a:cubicBezTo>
                    <a:pt x="7275" y="11471"/>
                    <a:pt x="7068" y="11929"/>
                    <a:pt x="7248" y="12497"/>
                  </a:cubicBezTo>
                  <a:cubicBezTo>
                    <a:pt x="7430" y="13069"/>
                    <a:pt x="7936" y="13536"/>
                    <a:pt x="8377" y="13536"/>
                  </a:cubicBezTo>
                  <a:cubicBezTo>
                    <a:pt x="8818" y="13536"/>
                    <a:pt x="9023" y="13069"/>
                    <a:pt x="8835" y="12497"/>
                  </a:cubicBezTo>
                  <a:cubicBezTo>
                    <a:pt x="8649" y="11929"/>
                    <a:pt x="8146" y="11471"/>
                    <a:pt x="7711" y="11471"/>
                  </a:cubicBezTo>
                  <a:close/>
                  <a:moveTo>
                    <a:pt x="9627" y="11471"/>
                  </a:moveTo>
                  <a:cubicBezTo>
                    <a:pt x="9192" y="11471"/>
                    <a:pt x="8992" y="11929"/>
                    <a:pt x="9179" y="12497"/>
                  </a:cubicBezTo>
                  <a:cubicBezTo>
                    <a:pt x="9368" y="13069"/>
                    <a:pt x="9879" y="13536"/>
                    <a:pt x="10321" y="13536"/>
                  </a:cubicBezTo>
                  <a:cubicBezTo>
                    <a:pt x="10763" y="13536"/>
                    <a:pt x="10962" y="13069"/>
                    <a:pt x="10767" y="12497"/>
                  </a:cubicBezTo>
                  <a:cubicBezTo>
                    <a:pt x="10574" y="11929"/>
                    <a:pt x="10064" y="11471"/>
                    <a:pt x="9627" y="11471"/>
                  </a:cubicBezTo>
                  <a:close/>
                  <a:moveTo>
                    <a:pt x="11569" y="11471"/>
                  </a:moveTo>
                  <a:cubicBezTo>
                    <a:pt x="11133" y="11471"/>
                    <a:pt x="10939" y="11929"/>
                    <a:pt x="11134" y="12497"/>
                  </a:cubicBezTo>
                  <a:cubicBezTo>
                    <a:pt x="11330" y="13069"/>
                    <a:pt x="11846" y="13536"/>
                    <a:pt x="12288" y="13536"/>
                  </a:cubicBezTo>
                  <a:cubicBezTo>
                    <a:pt x="12730" y="13536"/>
                    <a:pt x="12922" y="13069"/>
                    <a:pt x="12720" y="12497"/>
                  </a:cubicBezTo>
                  <a:cubicBezTo>
                    <a:pt x="12519" y="11929"/>
                    <a:pt x="12005" y="11471"/>
                    <a:pt x="11569" y="11471"/>
                  </a:cubicBezTo>
                  <a:close/>
                  <a:moveTo>
                    <a:pt x="13487" y="11471"/>
                  </a:moveTo>
                  <a:cubicBezTo>
                    <a:pt x="13052" y="11471"/>
                    <a:pt x="12862" y="11929"/>
                    <a:pt x="13064" y="12497"/>
                  </a:cubicBezTo>
                  <a:cubicBezTo>
                    <a:pt x="13268" y="13069"/>
                    <a:pt x="13792" y="13536"/>
                    <a:pt x="14233" y="13536"/>
                  </a:cubicBezTo>
                  <a:cubicBezTo>
                    <a:pt x="14676" y="13536"/>
                    <a:pt x="14862" y="13069"/>
                    <a:pt x="14653" y="12497"/>
                  </a:cubicBezTo>
                  <a:cubicBezTo>
                    <a:pt x="14444" y="11929"/>
                    <a:pt x="13924" y="11471"/>
                    <a:pt x="13487" y="11471"/>
                  </a:cubicBezTo>
                  <a:close/>
                  <a:moveTo>
                    <a:pt x="15429" y="11471"/>
                  </a:moveTo>
                  <a:cubicBezTo>
                    <a:pt x="14993" y="11471"/>
                    <a:pt x="14809" y="11929"/>
                    <a:pt x="15019" y="12497"/>
                  </a:cubicBezTo>
                  <a:cubicBezTo>
                    <a:pt x="15230" y="13069"/>
                    <a:pt x="15759" y="13536"/>
                    <a:pt x="16201" y="13536"/>
                  </a:cubicBezTo>
                  <a:cubicBezTo>
                    <a:pt x="16643" y="13536"/>
                    <a:pt x="16823" y="13069"/>
                    <a:pt x="16606" y="12497"/>
                  </a:cubicBezTo>
                  <a:cubicBezTo>
                    <a:pt x="16390" y="11929"/>
                    <a:pt x="15864" y="11471"/>
                    <a:pt x="15429" y="11471"/>
                  </a:cubicBezTo>
                  <a:close/>
                  <a:moveTo>
                    <a:pt x="17347" y="11471"/>
                  </a:moveTo>
                  <a:cubicBezTo>
                    <a:pt x="16912" y="11471"/>
                    <a:pt x="16734" y="11929"/>
                    <a:pt x="16950" y="12497"/>
                  </a:cubicBezTo>
                  <a:cubicBezTo>
                    <a:pt x="17169" y="13069"/>
                    <a:pt x="17706" y="13536"/>
                    <a:pt x="18147" y="13536"/>
                  </a:cubicBezTo>
                  <a:cubicBezTo>
                    <a:pt x="18588" y="13536"/>
                    <a:pt x="18764" y="13069"/>
                    <a:pt x="18539" y="12497"/>
                  </a:cubicBezTo>
                  <a:cubicBezTo>
                    <a:pt x="18316" y="11929"/>
                    <a:pt x="17782" y="11471"/>
                    <a:pt x="17347" y="11471"/>
                  </a:cubicBezTo>
                  <a:close/>
                  <a:moveTo>
                    <a:pt x="4584" y="14005"/>
                  </a:moveTo>
                  <a:cubicBezTo>
                    <a:pt x="4140" y="14005"/>
                    <a:pt x="3921" y="14478"/>
                    <a:pt x="4092" y="15064"/>
                  </a:cubicBezTo>
                  <a:cubicBezTo>
                    <a:pt x="4265" y="15658"/>
                    <a:pt x="4768" y="16141"/>
                    <a:pt x="5218" y="16141"/>
                  </a:cubicBezTo>
                  <a:cubicBezTo>
                    <a:pt x="5666" y="16141"/>
                    <a:pt x="5885" y="15658"/>
                    <a:pt x="5705" y="15064"/>
                  </a:cubicBezTo>
                  <a:cubicBezTo>
                    <a:pt x="5529" y="14478"/>
                    <a:pt x="5026" y="14005"/>
                    <a:pt x="4584" y="14005"/>
                  </a:cubicBezTo>
                  <a:close/>
                  <a:moveTo>
                    <a:pt x="14398" y="14005"/>
                  </a:moveTo>
                  <a:cubicBezTo>
                    <a:pt x="13957" y="14005"/>
                    <a:pt x="13766" y="14478"/>
                    <a:pt x="13974" y="15064"/>
                  </a:cubicBezTo>
                  <a:cubicBezTo>
                    <a:pt x="14186" y="15658"/>
                    <a:pt x="14722" y="16141"/>
                    <a:pt x="15170" y="16141"/>
                  </a:cubicBezTo>
                  <a:cubicBezTo>
                    <a:pt x="15621" y="16141"/>
                    <a:pt x="15807" y="15658"/>
                    <a:pt x="15589" y="15064"/>
                  </a:cubicBezTo>
                  <a:cubicBezTo>
                    <a:pt x="15375" y="14478"/>
                    <a:pt x="14843" y="14005"/>
                    <a:pt x="14398" y="14005"/>
                  </a:cubicBezTo>
                  <a:close/>
                  <a:moveTo>
                    <a:pt x="16363" y="14005"/>
                  </a:moveTo>
                  <a:cubicBezTo>
                    <a:pt x="15919" y="14005"/>
                    <a:pt x="15736" y="14478"/>
                    <a:pt x="15952" y="15064"/>
                  </a:cubicBezTo>
                  <a:cubicBezTo>
                    <a:pt x="16171" y="15658"/>
                    <a:pt x="16713" y="16141"/>
                    <a:pt x="17162" y="16141"/>
                  </a:cubicBezTo>
                  <a:cubicBezTo>
                    <a:pt x="17611" y="16141"/>
                    <a:pt x="17791" y="15658"/>
                    <a:pt x="17566" y="15064"/>
                  </a:cubicBezTo>
                  <a:cubicBezTo>
                    <a:pt x="17343" y="14478"/>
                    <a:pt x="16806" y="14005"/>
                    <a:pt x="16363" y="14005"/>
                  </a:cubicBezTo>
                  <a:close/>
                  <a:moveTo>
                    <a:pt x="18326" y="14005"/>
                  </a:moveTo>
                  <a:cubicBezTo>
                    <a:pt x="17884" y="14005"/>
                    <a:pt x="17705" y="14478"/>
                    <a:pt x="17929" y="15064"/>
                  </a:cubicBezTo>
                  <a:cubicBezTo>
                    <a:pt x="18156" y="15658"/>
                    <a:pt x="18704" y="16141"/>
                    <a:pt x="19153" y="16141"/>
                  </a:cubicBezTo>
                  <a:cubicBezTo>
                    <a:pt x="19602" y="16141"/>
                    <a:pt x="19778" y="15658"/>
                    <a:pt x="19545" y="15064"/>
                  </a:cubicBezTo>
                  <a:cubicBezTo>
                    <a:pt x="19315" y="14478"/>
                    <a:pt x="18769" y="14005"/>
                    <a:pt x="18326" y="14005"/>
                  </a:cubicBezTo>
                  <a:close/>
                  <a:moveTo>
                    <a:pt x="17342" y="16607"/>
                  </a:moveTo>
                  <a:cubicBezTo>
                    <a:pt x="16891" y="16607"/>
                    <a:pt x="16706" y="17096"/>
                    <a:pt x="16931" y="17705"/>
                  </a:cubicBezTo>
                  <a:cubicBezTo>
                    <a:pt x="17157" y="18318"/>
                    <a:pt x="17711" y="18818"/>
                    <a:pt x="18169" y="18818"/>
                  </a:cubicBezTo>
                  <a:cubicBezTo>
                    <a:pt x="18626" y="18818"/>
                    <a:pt x="18806" y="18318"/>
                    <a:pt x="18573" y="17705"/>
                  </a:cubicBezTo>
                  <a:cubicBezTo>
                    <a:pt x="18342" y="17096"/>
                    <a:pt x="17793" y="16607"/>
                    <a:pt x="17342" y="16607"/>
                  </a:cubicBezTo>
                  <a:close/>
                  <a:moveTo>
                    <a:pt x="18367" y="19312"/>
                  </a:moveTo>
                  <a:cubicBezTo>
                    <a:pt x="17907" y="19312"/>
                    <a:pt x="17723" y="19818"/>
                    <a:pt x="17956" y="20448"/>
                  </a:cubicBezTo>
                  <a:cubicBezTo>
                    <a:pt x="18191" y="21084"/>
                    <a:pt x="18757" y="21600"/>
                    <a:pt x="19223" y="21600"/>
                  </a:cubicBezTo>
                  <a:cubicBezTo>
                    <a:pt x="19688" y="21600"/>
                    <a:pt x="19868" y="21084"/>
                    <a:pt x="19626" y="20448"/>
                  </a:cubicBezTo>
                  <a:cubicBezTo>
                    <a:pt x="19388" y="19818"/>
                    <a:pt x="18825" y="19312"/>
                    <a:pt x="18367" y="19312"/>
                  </a:cubicBezTo>
                  <a:close/>
                </a:path>
              </a:pathLst>
            </a:custGeom>
            <a:solidFill>
              <a:srgbClr val="C13018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Shape 11">
              <a:extLst>
                <a:ext uri="{FF2B5EF4-FFF2-40B4-BE49-F238E27FC236}">
                  <a16:creationId xmlns:a16="http://schemas.microsoft.com/office/drawing/2014/main" id="{8821B8A7-D3E8-7DB9-11A6-C7C0BC79C26B}"/>
                </a:ext>
              </a:extLst>
            </p:cNvPr>
            <p:cNvSpPr/>
            <p:nvPr/>
          </p:nvSpPr>
          <p:spPr>
            <a:xfrm>
              <a:off x="2108009" y="3694509"/>
              <a:ext cx="2151746" cy="2621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extrusionOk="0">
                  <a:moveTo>
                    <a:pt x="9809" y="0"/>
                  </a:moveTo>
                  <a:cubicBezTo>
                    <a:pt x="9466" y="0"/>
                    <a:pt x="9113" y="167"/>
                    <a:pt x="9023" y="374"/>
                  </a:cubicBezTo>
                  <a:cubicBezTo>
                    <a:pt x="8932" y="583"/>
                    <a:pt x="9140" y="754"/>
                    <a:pt x="9487" y="754"/>
                  </a:cubicBezTo>
                  <a:cubicBezTo>
                    <a:pt x="9835" y="754"/>
                    <a:pt x="10188" y="583"/>
                    <a:pt x="10275" y="374"/>
                  </a:cubicBezTo>
                  <a:cubicBezTo>
                    <a:pt x="10361" y="167"/>
                    <a:pt x="10153" y="0"/>
                    <a:pt x="9809" y="0"/>
                  </a:cubicBezTo>
                  <a:close/>
                  <a:moveTo>
                    <a:pt x="11344" y="0"/>
                  </a:moveTo>
                  <a:cubicBezTo>
                    <a:pt x="11001" y="0"/>
                    <a:pt x="10652" y="167"/>
                    <a:pt x="10567" y="374"/>
                  </a:cubicBezTo>
                  <a:cubicBezTo>
                    <a:pt x="10481" y="583"/>
                    <a:pt x="10693" y="754"/>
                    <a:pt x="11040" y="754"/>
                  </a:cubicBezTo>
                  <a:cubicBezTo>
                    <a:pt x="11388" y="754"/>
                    <a:pt x="11738" y="583"/>
                    <a:pt x="11820" y="374"/>
                  </a:cubicBezTo>
                  <a:cubicBezTo>
                    <a:pt x="11901" y="167"/>
                    <a:pt x="11688" y="0"/>
                    <a:pt x="11344" y="0"/>
                  </a:cubicBezTo>
                  <a:close/>
                  <a:moveTo>
                    <a:pt x="12858" y="0"/>
                  </a:moveTo>
                  <a:cubicBezTo>
                    <a:pt x="12514" y="0"/>
                    <a:pt x="12171" y="167"/>
                    <a:pt x="12090" y="374"/>
                  </a:cubicBezTo>
                  <a:cubicBezTo>
                    <a:pt x="12009" y="583"/>
                    <a:pt x="12224" y="754"/>
                    <a:pt x="12572" y="754"/>
                  </a:cubicBezTo>
                  <a:cubicBezTo>
                    <a:pt x="12920" y="754"/>
                    <a:pt x="13265" y="583"/>
                    <a:pt x="13342" y="374"/>
                  </a:cubicBezTo>
                  <a:cubicBezTo>
                    <a:pt x="13419" y="167"/>
                    <a:pt x="13202" y="0"/>
                    <a:pt x="12858" y="0"/>
                  </a:cubicBezTo>
                  <a:close/>
                  <a:moveTo>
                    <a:pt x="6310" y="928"/>
                  </a:moveTo>
                  <a:cubicBezTo>
                    <a:pt x="5961" y="928"/>
                    <a:pt x="5595" y="1100"/>
                    <a:pt x="5492" y="1313"/>
                  </a:cubicBezTo>
                  <a:cubicBezTo>
                    <a:pt x="5388" y="1528"/>
                    <a:pt x="5589" y="1703"/>
                    <a:pt x="5942" y="1703"/>
                  </a:cubicBezTo>
                  <a:cubicBezTo>
                    <a:pt x="6295" y="1703"/>
                    <a:pt x="6663" y="1528"/>
                    <a:pt x="6762" y="1313"/>
                  </a:cubicBezTo>
                  <a:cubicBezTo>
                    <a:pt x="6861" y="1100"/>
                    <a:pt x="6658" y="928"/>
                    <a:pt x="6310" y="928"/>
                  </a:cubicBezTo>
                  <a:close/>
                  <a:moveTo>
                    <a:pt x="7865" y="928"/>
                  </a:moveTo>
                  <a:cubicBezTo>
                    <a:pt x="7517" y="928"/>
                    <a:pt x="7154" y="1100"/>
                    <a:pt x="7056" y="1313"/>
                  </a:cubicBezTo>
                  <a:cubicBezTo>
                    <a:pt x="6958" y="1528"/>
                    <a:pt x="7163" y="1703"/>
                    <a:pt x="7516" y="1703"/>
                  </a:cubicBezTo>
                  <a:cubicBezTo>
                    <a:pt x="7869" y="1703"/>
                    <a:pt x="8233" y="1528"/>
                    <a:pt x="8327" y="1313"/>
                  </a:cubicBezTo>
                  <a:cubicBezTo>
                    <a:pt x="8421" y="1100"/>
                    <a:pt x="8214" y="928"/>
                    <a:pt x="7865" y="928"/>
                  </a:cubicBezTo>
                  <a:close/>
                  <a:moveTo>
                    <a:pt x="9421" y="928"/>
                  </a:moveTo>
                  <a:cubicBezTo>
                    <a:pt x="9072" y="928"/>
                    <a:pt x="8715" y="1100"/>
                    <a:pt x="8622" y="1313"/>
                  </a:cubicBezTo>
                  <a:cubicBezTo>
                    <a:pt x="8528" y="1528"/>
                    <a:pt x="8738" y="1703"/>
                    <a:pt x="9090" y="1703"/>
                  </a:cubicBezTo>
                  <a:cubicBezTo>
                    <a:pt x="9443" y="1703"/>
                    <a:pt x="9802" y="1528"/>
                    <a:pt x="9892" y="1313"/>
                  </a:cubicBezTo>
                  <a:cubicBezTo>
                    <a:pt x="9981" y="1100"/>
                    <a:pt x="9769" y="928"/>
                    <a:pt x="9421" y="928"/>
                  </a:cubicBezTo>
                  <a:close/>
                  <a:moveTo>
                    <a:pt x="10956" y="928"/>
                  </a:moveTo>
                  <a:cubicBezTo>
                    <a:pt x="10607" y="928"/>
                    <a:pt x="10253" y="1100"/>
                    <a:pt x="10165" y="1313"/>
                  </a:cubicBezTo>
                  <a:cubicBezTo>
                    <a:pt x="10077" y="1528"/>
                    <a:pt x="10291" y="1703"/>
                    <a:pt x="10643" y="1703"/>
                  </a:cubicBezTo>
                  <a:cubicBezTo>
                    <a:pt x="10996" y="1703"/>
                    <a:pt x="11352" y="1528"/>
                    <a:pt x="11436" y="1313"/>
                  </a:cubicBezTo>
                  <a:cubicBezTo>
                    <a:pt x="11520" y="1100"/>
                    <a:pt x="11304" y="928"/>
                    <a:pt x="10956" y="928"/>
                  </a:cubicBezTo>
                  <a:close/>
                  <a:moveTo>
                    <a:pt x="12512" y="928"/>
                  </a:moveTo>
                  <a:cubicBezTo>
                    <a:pt x="12163" y="928"/>
                    <a:pt x="11814" y="1100"/>
                    <a:pt x="11731" y="1313"/>
                  </a:cubicBezTo>
                  <a:cubicBezTo>
                    <a:pt x="11647" y="1528"/>
                    <a:pt x="11865" y="1703"/>
                    <a:pt x="12218" y="1703"/>
                  </a:cubicBezTo>
                  <a:cubicBezTo>
                    <a:pt x="12571" y="1703"/>
                    <a:pt x="12921" y="1528"/>
                    <a:pt x="13001" y="1313"/>
                  </a:cubicBezTo>
                  <a:cubicBezTo>
                    <a:pt x="13080" y="1100"/>
                    <a:pt x="12861" y="928"/>
                    <a:pt x="12512" y="928"/>
                  </a:cubicBezTo>
                  <a:close/>
                  <a:moveTo>
                    <a:pt x="14068" y="928"/>
                  </a:moveTo>
                  <a:cubicBezTo>
                    <a:pt x="13720" y="928"/>
                    <a:pt x="13374" y="1100"/>
                    <a:pt x="13296" y="1313"/>
                  </a:cubicBezTo>
                  <a:cubicBezTo>
                    <a:pt x="13218" y="1528"/>
                    <a:pt x="13440" y="1703"/>
                    <a:pt x="13792" y="1703"/>
                  </a:cubicBezTo>
                  <a:cubicBezTo>
                    <a:pt x="14145" y="1703"/>
                    <a:pt x="14493" y="1528"/>
                    <a:pt x="14567" y="1313"/>
                  </a:cubicBezTo>
                  <a:cubicBezTo>
                    <a:pt x="14641" y="1100"/>
                    <a:pt x="14417" y="928"/>
                    <a:pt x="14068" y="928"/>
                  </a:cubicBezTo>
                  <a:close/>
                  <a:moveTo>
                    <a:pt x="7436" y="1874"/>
                  </a:moveTo>
                  <a:cubicBezTo>
                    <a:pt x="7082" y="1874"/>
                    <a:pt x="6713" y="2051"/>
                    <a:pt x="6613" y="2270"/>
                  </a:cubicBezTo>
                  <a:cubicBezTo>
                    <a:pt x="6511" y="2491"/>
                    <a:pt x="6719" y="2671"/>
                    <a:pt x="7077" y="2671"/>
                  </a:cubicBezTo>
                  <a:cubicBezTo>
                    <a:pt x="7435" y="2671"/>
                    <a:pt x="7805" y="2491"/>
                    <a:pt x="7902" y="2270"/>
                  </a:cubicBezTo>
                  <a:cubicBezTo>
                    <a:pt x="7999" y="2051"/>
                    <a:pt x="7789" y="1874"/>
                    <a:pt x="7436" y="1874"/>
                  </a:cubicBezTo>
                  <a:close/>
                  <a:moveTo>
                    <a:pt x="9012" y="1874"/>
                  </a:moveTo>
                  <a:cubicBezTo>
                    <a:pt x="8659" y="1874"/>
                    <a:pt x="8294" y="2051"/>
                    <a:pt x="8199" y="2270"/>
                  </a:cubicBezTo>
                  <a:cubicBezTo>
                    <a:pt x="8102" y="2491"/>
                    <a:pt x="8314" y="2671"/>
                    <a:pt x="8672" y="2671"/>
                  </a:cubicBezTo>
                  <a:cubicBezTo>
                    <a:pt x="9030" y="2671"/>
                    <a:pt x="9395" y="2491"/>
                    <a:pt x="9487" y="2270"/>
                  </a:cubicBezTo>
                  <a:cubicBezTo>
                    <a:pt x="9579" y="2051"/>
                    <a:pt x="9366" y="1874"/>
                    <a:pt x="9012" y="1874"/>
                  </a:cubicBezTo>
                  <a:close/>
                  <a:moveTo>
                    <a:pt x="10590" y="1874"/>
                  </a:moveTo>
                  <a:cubicBezTo>
                    <a:pt x="10236" y="1874"/>
                    <a:pt x="9876" y="2051"/>
                    <a:pt x="9785" y="2270"/>
                  </a:cubicBezTo>
                  <a:cubicBezTo>
                    <a:pt x="9694" y="2491"/>
                    <a:pt x="9910" y="2671"/>
                    <a:pt x="10268" y="2671"/>
                  </a:cubicBezTo>
                  <a:cubicBezTo>
                    <a:pt x="10626" y="2671"/>
                    <a:pt x="10988" y="2491"/>
                    <a:pt x="11075" y="2270"/>
                  </a:cubicBezTo>
                  <a:cubicBezTo>
                    <a:pt x="11161" y="2051"/>
                    <a:pt x="10943" y="1874"/>
                    <a:pt x="10590" y="1874"/>
                  </a:cubicBezTo>
                  <a:close/>
                  <a:moveTo>
                    <a:pt x="12145" y="1874"/>
                  </a:moveTo>
                  <a:cubicBezTo>
                    <a:pt x="11791" y="1874"/>
                    <a:pt x="11435" y="2051"/>
                    <a:pt x="11350" y="2270"/>
                  </a:cubicBezTo>
                  <a:cubicBezTo>
                    <a:pt x="11264" y="2491"/>
                    <a:pt x="11484" y="2671"/>
                    <a:pt x="11842" y="2671"/>
                  </a:cubicBezTo>
                  <a:cubicBezTo>
                    <a:pt x="12201" y="2671"/>
                    <a:pt x="12557" y="2491"/>
                    <a:pt x="12639" y="2270"/>
                  </a:cubicBezTo>
                  <a:cubicBezTo>
                    <a:pt x="12720" y="2051"/>
                    <a:pt x="12499" y="1874"/>
                    <a:pt x="12145" y="1874"/>
                  </a:cubicBezTo>
                  <a:close/>
                  <a:moveTo>
                    <a:pt x="13722" y="1874"/>
                  </a:moveTo>
                  <a:cubicBezTo>
                    <a:pt x="13369" y="1874"/>
                    <a:pt x="13017" y="2051"/>
                    <a:pt x="12937" y="2270"/>
                  </a:cubicBezTo>
                  <a:cubicBezTo>
                    <a:pt x="12856" y="2491"/>
                    <a:pt x="13081" y="2671"/>
                    <a:pt x="13438" y="2671"/>
                  </a:cubicBezTo>
                  <a:cubicBezTo>
                    <a:pt x="13796" y="2671"/>
                    <a:pt x="14149" y="2491"/>
                    <a:pt x="14226" y="2270"/>
                  </a:cubicBezTo>
                  <a:cubicBezTo>
                    <a:pt x="14302" y="2051"/>
                    <a:pt x="14076" y="1874"/>
                    <a:pt x="13722" y="1874"/>
                  </a:cubicBezTo>
                  <a:close/>
                  <a:moveTo>
                    <a:pt x="15299" y="1874"/>
                  </a:moveTo>
                  <a:cubicBezTo>
                    <a:pt x="14945" y="1874"/>
                    <a:pt x="14598" y="2051"/>
                    <a:pt x="14523" y="2270"/>
                  </a:cubicBezTo>
                  <a:cubicBezTo>
                    <a:pt x="14448" y="2491"/>
                    <a:pt x="14676" y="2671"/>
                    <a:pt x="15034" y="2671"/>
                  </a:cubicBezTo>
                  <a:cubicBezTo>
                    <a:pt x="15392" y="2671"/>
                    <a:pt x="15741" y="2491"/>
                    <a:pt x="15812" y="2270"/>
                  </a:cubicBezTo>
                  <a:cubicBezTo>
                    <a:pt x="15882" y="2051"/>
                    <a:pt x="15653" y="1874"/>
                    <a:pt x="15299" y="1874"/>
                  </a:cubicBezTo>
                  <a:close/>
                  <a:moveTo>
                    <a:pt x="5410" y="2837"/>
                  </a:moveTo>
                  <a:cubicBezTo>
                    <a:pt x="5051" y="2837"/>
                    <a:pt x="4672" y="3018"/>
                    <a:pt x="4562" y="3244"/>
                  </a:cubicBezTo>
                  <a:cubicBezTo>
                    <a:pt x="4452" y="3471"/>
                    <a:pt x="4657" y="3657"/>
                    <a:pt x="5021" y="3657"/>
                  </a:cubicBezTo>
                  <a:cubicBezTo>
                    <a:pt x="5384" y="3657"/>
                    <a:pt x="5765" y="3471"/>
                    <a:pt x="5871" y="3244"/>
                  </a:cubicBezTo>
                  <a:cubicBezTo>
                    <a:pt x="5976" y="3018"/>
                    <a:pt x="5769" y="2837"/>
                    <a:pt x="5410" y="2837"/>
                  </a:cubicBezTo>
                  <a:close/>
                  <a:moveTo>
                    <a:pt x="7007" y="2837"/>
                  </a:moveTo>
                  <a:cubicBezTo>
                    <a:pt x="6648" y="2837"/>
                    <a:pt x="6273" y="3018"/>
                    <a:pt x="6169" y="3244"/>
                  </a:cubicBezTo>
                  <a:cubicBezTo>
                    <a:pt x="6065" y="3471"/>
                    <a:pt x="6274" y="3657"/>
                    <a:pt x="6637" y="3657"/>
                  </a:cubicBezTo>
                  <a:cubicBezTo>
                    <a:pt x="7000" y="3657"/>
                    <a:pt x="7377" y="3471"/>
                    <a:pt x="7477" y="3244"/>
                  </a:cubicBezTo>
                  <a:cubicBezTo>
                    <a:pt x="7577" y="3018"/>
                    <a:pt x="7366" y="2837"/>
                    <a:pt x="7007" y="2837"/>
                  </a:cubicBezTo>
                  <a:close/>
                  <a:moveTo>
                    <a:pt x="8604" y="2837"/>
                  </a:moveTo>
                  <a:cubicBezTo>
                    <a:pt x="8246" y="2837"/>
                    <a:pt x="7875" y="3018"/>
                    <a:pt x="7776" y="3244"/>
                  </a:cubicBezTo>
                  <a:cubicBezTo>
                    <a:pt x="7677" y="3471"/>
                    <a:pt x="7891" y="3657"/>
                    <a:pt x="8254" y="3657"/>
                  </a:cubicBezTo>
                  <a:cubicBezTo>
                    <a:pt x="8618" y="3657"/>
                    <a:pt x="8989" y="3471"/>
                    <a:pt x="9084" y="3244"/>
                  </a:cubicBezTo>
                  <a:cubicBezTo>
                    <a:pt x="9178" y="3018"/>
                    <a:pt x="8963" y="2837"/>
                    <a:pt x="8604" y="2837"/>
                  </a:cubicBezTo>
                  <a:close/>
                  <a:moveTo>
                    <a:pt x="10180" y="2837"/>
                  </a:moveTo>
                  <a:cubicBezTo>
                    <a:pt x="9822" y="2837"/>
                    <a:pt x="9456" y="3018"/>
                    <a:pt x="9362" y="3244"/>
                  </a:cubicBezTo>
                  <a:cubicBezTo>
                    <a:pt x="9269" y="3471"/>
                    <a:pt x="9487" y="3657"/>
                    <a:pt x="9850" y="3657"/>
                  </a:cubicBezTo>
                  <a:cubicBezTo>
                    <a:pt x="10214" y="3657"/>
                    <a:pt x="10582" y="3471"/>
                    <a:pt x="10671" y="3244"/>
                  </a:cubicBezTo>
                  <a:cubicBezTo>
                    <a:pt x="10760" y="3018"/>
                    <a:pt x="10540" y="2837"/>
                    <a:pt x="10180" y="2837"/>
                  </a:cubicBezTo>
                  <a:close/>
                  <a:moveTo>
                    <a:pt x="11778" y="2837"/>
                  </a:moveTo>
                  <a:cubicBezTo>
                    <a:pt x="11419" y="2837"/>
                    <a:pt x="11057" y="3018"/>
                    <a:pt x="10969" y="3244"/>
                  </a:cubicBezTo>
                  <a:cubicBezTo>
                    <a:pt x="10881" y="3471"/>
                    <a:pt x="11103" y="3657"/>
                    <a:pt x="11467" y="3657"/>
                  </a:cubicBezTo>
                  <a:cubicBezTo>
                    <a:pt x="11830" y="3657"/>
                    <a:pt x="12193" y="3471"/>
                    <a:pt x="12277" y="3244"/>
                  </a:cubicBezTo>
                  <a:cubicBezTo>
                    <a:pt x="12361" y="3018"/>
                    <a:pt x="12138" y="2837"/>
                    <a:pt x="11778" y="2837"/>
                  </a:cubicBezTo>
                  <a:close/>
                  <a:moveTo>
                    <a:pt x="13376" y="2837"/>
                  </a:moveTo>
                  <a:cubicBezTo>
                    <a:pt x="13018" y="2837"/>
                    <a:pt x="12660" y="3018"/>
                    <a:pt x="12577" y="3244"/>
                  </a:cubicBezTo>
                  <a:cubicBezTo>
                    <a:pt x="12494" y="3471"/>
                    <a:pt x="12721" y="3657"/>
                    <a:pt x="13084" y="3657"/>
                  </a:cubicBezTo>
                  <a:cubicBezTo>
                    <a:pt x="13448" y="3657"/>
                    <a:pt x="13807" y="3471"/>
                    <a:pt x="13885" y="3244"/>
                  </a:cubicBezTo>
                  <a:cubicBezTo>
                    <a:pt x="13964" y="3018"/>
                    <a:pt x="13735" y="2837"/>
                    <a:pt x="13376" y="2837"/>
                  </a:cubicBezTo>
                  <a:close/>
                  <a:moveTo>
                    <a:pt x="14975" y="2837"/>
                  </a:moveTo>
                  <a:cubicBezTo>
                    <a:pt x="14615" y="2837"/>
                    <a:pt x="14262" y="3018"/>
                    <a:pt x="14185" y="3244"/>
                  </a:cubicBezTo>
                  <a:cubicBezTo>
                    <a:pt x="14107" y="3471"/>
                    <a:pt x="14338" y="3657"/>
                    <a:pt x="14702" y="3657"/>
                  </a:cubicBezTo>
                  <a:cubicBezTo>
                    <a:pt x="15065" y="3657"/>
                    <a:pt x="15419" y="3471"/>
                    <a:pt x="15492" y="3244"/>
                  </a:cubicBezTo>
                  <a:cubicBezTo>
                    <a:pt x="15565" y="3018"/>
                    <a:pt x="15333" y="2837"/>
                    <a:pt x="14975" y="2837"/>
                  </a:cubicBezTo>
                  <a:close/>
                  <a:moveTo>
                    <a:pt x="16551" y="2837"/>
                  </a:moveTo>
                  <a:cubicBezTo>
                    <a:pt x="16192" y="2837"/>
                    <a:pt x="15843" y="3018"/>
                    <a:pt x="15772" y="3244"/>
                  </a:cubicBezTo>
                  <a:cubicBezTo>
                    <a:pt x="15699" y="3471"/>
                    <a:pt x="15935" y="3657"/>
                    <a:pt x="16298" y="3657"/>
                  </a:cubicBezTo>
                  <a:cubicBezTo>
                    <a:pt x="16662" y="3657"/>
                    <a:pt x="17012" y="3471"/>
                    <a:pt x="17080" y="3244"/>
                  </a:cubicBezTo>
                  <a:cubicBezTo>
                    <a:pt x="17148" y="3018"/>
                    <a:pt x="16910" y="2837"/>
                    <a:pt x="16551" y="2837"/>
                  </a:cubicBezTo>
                  <a:close/>
                  <a:moveTo>
                    <a:pt x="4940" y="3852"/>
                  </a:moveTo>
                  <a:cubicBezTo>
                    <a:pt x="4575" y="3852"/>
                    <a:pt x="4189" y="4040"/>
                    <a:pt x="4076" y="4273"/>
                  </a:cubicBezTo>
                  <a:cubicBezTo>
                    <a:pt x="3963" y="4507"/>
                    <a:pt x="4170" y="4698"/>
                    <a:pt x="4539" y="4698"/>
                  </a:cubicBezTo>
                  <a:cubicBezTo>
                    <a:pt x="4908" y="4698"/>
                    <a:pt x="5295" y="4507"/>
                    <a:pt x="5404" y="4273"/>
                  </a:cubicBezTo>
                  <a:cubicBezTo>
                    <a:pt x="5512" y="4040"/>
                    <a:pt x="5304" y="3852"/>
                    <a:pt x="4940" y="3852"/>
                  </a:cubicBezTo>
                  <a:close/>
                  <a:moveTo>
                    <a:pt x="6557" y="3852"/>
                  </a:moveTo>
                  <a:cubicBezTo>
                    <a:pt x="6193" y="3852"/>
                    <a:pt x="5812" y="4040"/>
                    <a:pt x="5705" y="4273"/>
                  </a:cubicBezTo>
                  <a:cubicBezTo>
                    <a:pt x="5597" y="4507"/>
                    <a:pt x="5808" y="4698"/>
                    <a:pt x="6177" y="4698"/>
                  </a:cubicBezTo>
                  <a:cubicBezTo>
                    <a:pt x="6546" y="4698"/>
                    <a:pt x="6929" y="4507"/>
                    <a:pt x="7032" y="4273"/>
                  </a:cubicBezTo>
                  <a:cubicBezTo>
                    <a:pt x="7135" y="4040"/>
                    <a:pt x="6922" y="3852"/>
                    <a:pt x="6557" y="3852"/>
                  </a:cubicBezTo>
                  <a:close/>
                  <a:moveTo>
                    <a:pt x="8176" y="3852"/>
                  </a:moveTo>
                  <a:cubicBezTo>
                    <a:pt x="7812" y="3852"/>
                    <a:pt x="7434" y="4040"/>
                    <a:pt x="7332" y="4273"/>
                  </a:cubicBezTo>
                  <a:cubicBezTo>
                    <a:pt x="7230" y="4507"/>
                    <a:pt x="7446" y="4698"/>
                    <a:pt x="7815" y="4698"/>
                  </a:cubicBezTo>
                  <a:cubicBezTo>
                    <a:pt x="8184" y="4698"/>
                    <a:pt x="8562" y="4507"/>
                    <a:pt x="8660" y="4273"/>
                  </a:cubicBezTo>
                  <a:cubicBezTo>
                    <a:pt x="8757" y="4040"/>
                    <a:pt x="8540" y="3852"/>
                    <a:pt x="8176" y="3852"/>
                  </a:cubicBezTo>
                  <a:close/>
                  <a:moveTo>
                    <a:pt x="9773" y="3852"/>
                  </a:moveTo>
                  <a:cubicBezTo>
                    <a:pt x="9409" y="3852"/>
                    <a:pt x="9036" y="4040"/>
                    <a:pt x="8939" y="4273"/>
                  </a:cubicBezTo>
                  <a:cubicBezTo>
                    <a:pt x="8843" y="4507"/>
                    <a:pt x="9063" y="4698"/>
                    <a:pt x="9432" y="4698"/>
                  </a:cubicBezTo>
                  <a:cubicBezTo>
                    <a:pt x="9801" y="4698"/>
                    <a:pt x="10176" y="4507"/>
                    <a:pt x="10268" y="4273"/>
                  </a:cubicBezTo>
                  <a:cubicBezTo>
                    <a:pt x="10359" y="4040"/>
                    <a:pt x="10137" y="3852"/>
                    <a:pt x="9773" y="3852"/>
                  </a:cubicBezTo>
                  <a:close/>
                  <a:moveTo>
                    <a:pt x="11392" y="3852"/>
                  </a:moveTo>
                  <a:cubicBezTo>
                    <a:pt x="11027" y="3852"/>
                    <a:pt x="10659" y="4040"/>
                    <a:pt x="10568" y="4273"/>
                  </a:cubicBezTo>
                  <a:cubicBezTo>
                    <a:pt x="10477" y="4507"/>
                    <a:pt x="10702" y="4698"/>
                    <a:pt x="11071" y="4698"/>
                  </a:cubicBezTo>
                  <a:cubicBezTo>
                    <a:pt x="11440" y="4698"/>
                    <a:pt x="11809" y="4507"/>
                    <a:pt x="11895" y="4273"/>
                  </a:cubicBezTo>
                  <a:cubicBezTo>
                    <a:pt x="11982" y="4040"/>
                    <a:pt x="11756" y="3852"/>
                    <a:pt x="11392" y="3852"/>
                  </a:cubicBezTo>
                  <a:close/>
                  <a:moveTo>
                    <a:pt x="13010" y="3852"/>
                  </a:moveTo>
                  <a:cubicBezTo>
                    <a:pt x="12646" y="3852"/>
                    <a:pt x="12282" y="4040"/>
                    <a:pt x="12197" y="4273"/>
                  </a:cubicBezTo>
                  <a:cubicBezTo>
                    <a:pt x="12111" y="4507"/>
                    <a:pt x="12341" y="4698"/>
                    <a:pt x="12710" y="4698"/>
                  </a:cubicBezTo>
                  <a:cubicBezTo>
                    <a:pt x="13078" y="4698"/>
                    <a:pt x="13444" y="4507"/>
                    <a:pt x="13525" y="4273"/>
                  </a:cubicBezTo>
                  <a:cubicBezTo>
                    <a:pt x="13605" y="4040"/>
                    <a:pt x="13374" y="3852"/>
                    <a:pt x="13010" y="3852"/>
                  </a:cubicBezTo>
                  <a:close/>
                  <a:moveTo>
                    <a:pt x="14629" y="3852"/>
                  </a:moveTo>
                  <a:cubicBezTo>
                    <a:pt x="14264" y="3852"/>
                    <a:pt x="13905" y="4040"/>
                    <a:pt x="13826" y="4273"/>
                  </a:cubicBezTo>
                  <a:cubicBezTo>
                    <a:pt x="13745" y="4507"/>
                    <a:pt x="13979" y="4698"/>
                    <a:pt x="14348" y="4698"/>
                  </a:cubicBezTo>
                  <a:cubicBezTo>
                    <a:pt x="14716" y="4698"/>
                    <a:pt x="15077" y="4507"/>
                    <a:pt x="15153" y="4273"/>
                  </a:cubicBezTo>
                  <a:cubicBezTo>
                    <a:pt x="15228" y="4040"/>
                    <a:pt x="14993" y="3852"/>
                    <a:pt x="14629" y="3852"/>
                  </a:cubicBezTo>
                  <a:close/>
                  <a:moveTo>
                    <a:pt x="16248" y="3852"/>
                  </a:moveTo>
                  <a:cubicBezTo>
                    <a:pt x="15884" y="3852"/>
                    <a:pt x="15529" y="4040"/>
                    <a:pt x="15454" y="4273"/>
                  </a:cubicBezTo>
                  <a:cubicBezTo>
                    <a:pt x="15380" y="4507"/>
                    <a:pt x="15618" y="4698"/>
                    <a:pt x="15987" y="4698"/>
                  </a:cubicBezTo>
                  <a:cubicBezTo>
                    <a:pt x="16356" y="4698"/>
                    <a:pt x="16712" y="4507"/>
                    <a:pt x="16782" y="4273"/>
                  </a:cubicBezTo>
                  <a:cubicBezTo>
                    <a:pt x="16852" y="4040"/>
                    <a:pt x="16612" y="3852"/>
                    <a:pt x="16248" y="3852"/>
                  </a:cubicBezTo>
                  <a:close/>
                  <a:moveTo>
                    <a:pt x="17867" y="3852"/>
                  </a:moveTo>
                  <a:cubicBezTo>
                    <a:pt x="17503" y="3852"/>
                    <a:pt x="17152" y="4040"/>
                    <a:pt x="17083" y="4273"/>
                  </a:cubicBezTo>
                  <a:cubicBezTo>
                    <a:pt x="17014" y="4507"/>
                    <a:pt x="17258" y="4698"/>
                    <a:pt x="17626" y="4698"/>
                  </a:cubicBezTo>
                  <a:cubicBezTo>
                    <a:pt x="17995" y="4698"/>
                    <a:pt x="18347" y="4507"/>
                    <a:pt x="18411" y="4273"/>
                  </a:cubicBezTo>
                  <a:cubicBezTo>
                    <a:pt x="18475" y="4040"/>
                    <a:pt x="18231" y="3852"/>
                    <a:pt x="17867" y="3852"/>
                  </a:cubicBezTo>
                  <a:close/>
                  <a:moveTo>
                    <a:pt x="19486" y="3852"/>
                  </a:moveTo>
                  <a:cubicBezTo>
                    <a:pt x="19121" y="3852"/>
                    <a:pt x="18775" y="4040"/>
                    <a:pt x="18712" y="4273"/>
                  </a:cubicBezTo>
                  <a:cubicBezTo>
                    <a:pt x="18649" y="4507"/>
                    <a:pt x="18896" y="4698"/>
                    <a:pt x="19265" y="4698"/>
                  </a:cubicBezTo>
                  <a:cubicBezTo>
                    <a:pt x="19634" y="4698"/>
                    <a:pt x="19981" y="4507"/>
                    <a:pt x="20040" y="4273"/>
                  </a:cubicBezTo>
                  <a:cubicBezTo>
                    <a:pt x="20099" y="4040"/>
                    <a:pt x="19851" y="3852"/>
                    <a:pt x="19486" y="3852"/>
                  </a:cubicBezTo>
                  <a:close/>
                  <a:moveTo>
                    <a:pt x="6087" y="4885"/>
                  </a:moveTo>
                  <a:cubicBezTo>
                    <a:pt x="5718" y="4885"/>
                    <a:pt x="5328" y="5080"/>
                    <a:pt x="5218" y="5319"/>
                  </a:cubicBezTo>
                  <a:cubicBezTo>
                    <a:pt x="5107" y="5561"/>
                    <a:pt x="5320" y="5758"/>
                    <a:pt x="5695" y="5758"/>
                  </a:cubicBezTo>
                  <a:cubicBezTo>
                    <a:pt x="6069" y="5758"/>
                    <a:pt x="6460" y="5561"/>
                    <a:pt x="6567" y="5319"/>
                  </a:cubicBezTo>
                  <a:cubicBezTo>
                    <a:pt x="6672" y="5080"/>
                    <a:pt x="6457" y="4885"/>
                    <a:pt x="6087" y="4885"/>
                  </a:cubicBezTo>
                  <a:close/>
                  <a:moveTo>
                    <a:pt x="7727" y="4885"/>
                  </a:moveTo>
                  <a:cubicBezTo>
                    <a:pt x="7357" y="4885"/>
                    <a:pt x="6972" y="5080"/>
                    <a:pt x="6868" y="5319"/>
                  </a:cubicBezTo>
                  <a:cubicBezTo>
                    <a:pt x="6762" y="5561"/>
                    <a:pt x="6980" y="5758"/>
                    <a:pt x="7354" y="5758"/>
                  </a:cubicBezTo>
                  <a:cubicBezTo>
                    <a:pt x="7729" y="5758"/>
                    <a:pt x="8115" y="5561"/>
                    <a:pt x="8215" y="5319"/>
                  </a:cubicBezTo>
                  <a:cubicBezTo>
                    <a:pt x="8315" y="5080"/>
                    <a:pt x="8097" y="4885"/>
                    <a:pt x="7727" y="4885"/>
                  </a:cubicBezTo>
                  <a:close/>
                  <a:moveTo>
                    <a:pt x="9366" y="4885"/>
                  </a:moveTo>
                  <a:cubicBezTo>
                    <a:pt x="8996" y="4885"/>
                    <a:pt x="8616" y="5080"/>
                    <a:pt x="8517" y="5319"/>
                  </a:cubicBezTo>
                  <a:cubicBezTo>
                    <a:pt x="8418" y="5561"/>
                    <a:pt x="8640" y="5758"/>
                    <a:pt x="9014" y="5758"/>
                  </a:cubicBezTo>
                  <a:cubicBezTo>
                    <a:pt x="9389" y="5758"/>
                    <a:pt x="9770" y="5561"/>
                    <a:pt x="9865" y="5319"/>
                  </a:cubicBezTo>
                  <a:cubicBezTo>
                    <a:pt x="9960" y="5080"/>
                    <a:pt x="9736" y="4885"/>
                    <a:pt x="9366" y="4885"/>
                  </a:cubicBezTo>
                  <a:close/>
                  <a:moveTo>
                    <a:pt x="11005" y="4885"/>
                  </a:moveTo>
                  <a:cubicBezTo>
                    <a:pt x="10635" y="4885"/>
                    <a:pt x="10260" y="5080"/>
                    <a:pt x="10167" y="5319"/>
                  </a:cubicBezTo>
                  <a:cubicBezTo>
                    <a:pt x="10073" y="5561"/>
                    <a:pt x="10299" y="5758"/>
                    <a:pt x="10674" y="5758"/>
                  </a:cubicBezTo>
                  <a:cubicBezTo>
                    <a:pt x="11048" y="5758"/>
                    <a:pt x="11425" y="5561"/>
                    <a:pt x="11514" y="5319"/>
                  </a:cubicBezTo>
                  <a:cubicBezTo>
                    <a:pt x="11603" y="5080"/>
                    <a:pt x="11375" y="4885"/>
                    <a:pt x="11005" y="4885"/>
                  </a:cubicBezTo>
                  <a:close/>
                  <a:moveTo>
                    <a:pt x="12645" y="4885"/>
                  </a:moveTo>
                  <a:cubicBezTo>
                    <a:pt x="12275" y="4885"/>
                    <a:pt x="11903" y="5080"/>
                    <a:pt x="11816" y="5319"/>
                  </a:cubicBezTo>
                  <a:cubicBezTo>
                    <a:pt x="11728" y="5561"/>
                    <a:pt x="11960" y="5758"/>
                    <a:pt x="12334" y="5758"/>
                  </a:cubicBezTo>
                  <a:cubicBezTo>
                    <a:pt x="12709" y="5758"/>
                    <a:pt x="13081" y="5561"/>
                    <a:pt x="13164" y="5319"/>
                  </a:cubicBezTo>
                  <a:cubicBezTo>
                    <a:pt x="13247" y="5080"/>
                    <a:pt x="13014" y="4885"/>
                    <a:pt x="12645" y="4885"/>
                  </a:cubicBezTo>
                  <a:close/>
                  <a:moveTo>
                    <a:pt x="14284" y="4885"/>
                  </a:moveTo>
                  <a:cubicBezTo>
                    <a:pt x="13914" y="4885"/>
                    <a:pt x="13548" y="5080"/>
                    <a:pt x="13466" y="5319"/>
                  </a:cubicBezTo>
                  <a:cubicBezTo>
                    <a:pt x="13384" y="5561"/>
                    <a:pt x="13619" y="5758"/>
                    <a:pt x="13994" y="5758"/>
                  </a:cubicBezTo>
                  <a:cubicBezTo>
                    <a:pt x="14369" y="5758"/>
                    <a:pt x="14736" y="5561"/>
                    <a:pt x="14814" y="5319"/>
                  </a:cubicBezTo>
                  <a:cubicBezTo>
                    <a:pt x="14891" y="5080"/>
                    <a:pt x="14654" y="4885"/>
                    <a:pt x="14284" y="4885"/>
                  </a:cubicBezTo>
                  <a:close/>
                  <a:moveTo>
                    <a:pt x="15924" y="4885"/>
                  </a:moveTo>
                  <a:cubicBezTo>
                    <a:pt x="15554" y="4885"/>
                    <a:pt x="15193" y="5080"/>
                    <a:pt x="15116" y="5319"/>
                  </a:cubicBezTo>
                  <a:cubicBezTo>
                    <a:pt x="15039" y="5561"/>
                    <a:pt x="15281" y="5758"/>
                    <a:pt x="15655" y="5758"/>
                  </a:cubicBezTo>
                  <a:cubicBezTo>
                    <a:pt x="16029" y="5758"/>
                    <a:pt x="16392" y="5561"/>
                    <a:pt x="16465" y="5319"/>
                  </a:cubicBezTo>
                  <a:cubicBezTo>
                    <a:pt x="16536" y="5080"/>
                    <a:pt x="16293" y="4885"/>
                    <a:pt x="15924" y="4885"/>
                  </a:cubicBezTo>
                  <a:close/>
                  <a:moveTo>
                    <a:pt x="17564" y="4885"/>
                  </a:moveTo>
                  <a:cubicBezTo>
                    <a:pt x="17194" y="4885"/>
                    <a:pt x="16837" y="5080"/>
                    <a:pt x="16766" y="5319"/>
                  </a:cubicBezTo>
                  <a:cubicBezTo>
                    <a:pt x="16695" y="5561"/>
                    <a:pt x="16941" y="5758"/>
                    <a:pt x="17315" y="5758"/>
                  </a:cubicBezTo>
                  <a:cubicBezTo>
                    <a:pt x="17690" y="5758"/>
                    <a:pt x="18047" y="5561"/>
                    <a:pt x="18114" y="5319"/>
                  </a:cubicBezTo>
                  <a:cubicBezTo>
                    <a:pt x="18180" y="5080"/>
                    <a:pt x="17934" y="4885"/>
                    <a:pt x="17564" y="4885"/>
                  </a:cubicBezTo>
                  <a:close/>
                  <a:moveTo>
                    <a:pt x="19203" y="4885"/>
                  </a:moveTo>
                  <a:cubicBezTo>
                    <a:pt x="18833" y="4885"/>
                    <a:pt x="18481" y="5080"/>
                    <a:pt x="18416" y="5319"/>
                  </a:cubicBezTo>
                  <a:cubicBezTo>
                    <a:pt x="18351" y="5561"/>
                    <a:pt x="18601" y="5758"/>
                    <a:pt x="18976" y="5758"/>
                  </a:cubicBezTo>
                  <a:cubicBezTo>
                    <a:pt x="19350" y="5758"/>
                    <a:pt x="19703" y="5561"/>
                    <a:pt x="19764" y="5319"/>
                  </a:cubicBezTo>
                  <a:cubicBezTo>
                    <a:pt x="19824" y="5080"/>
                    <a:pt x="19573" y="4885"/>
                    <a:pt x="19203" y="4885"/>
                  </a:cubicBezTo>
                  <a:close/>
                  <a:moveTo>
                    <a:pt x="20865" y="4885"/>
                  </a:moveTo>
                  <a:cubicBezTo>
                    <a:pt x="20495" y="4885"/>
                    <a:pt x="20147" y="5080"/>
                    <a:pt x="20088" y="5319"/>
                  </a:cubicBezTo>
                  <a:cubicBezTo>
                    <a:pt x="20028" y="5561"/>
                    <a:pt x="20283" y="5758"/>
                    <a:pt x="20658" y="5758"/>
                  </a:cubicBezTo>
                  <a:cubicBezTo>
                    <a:pt x="21032" y="5758"/>
                    <a:pt x="21380" y="5561"/>
                    <a:pt x="21435" y="5319"/>
                  </a:cubicBezTo>
                  <a:cubicBezTo>
                    <a:pt x="21490" y="5080"/>
                    <a:pt x="21235" y="4885"/>
                    <a:pt x="20865" y="4885"/>
                  </a:cubicBezTo>
                  <a:close/>
                  <a:moveTo>
                    <a:pt x="5597" y="5954"/>
                  </a:moveTo>
                  <a:cubicBezTo>
                    <a:pt x="5221" y="5954"/>
                    <a:pt x="4825" y="6153"/>
                    <a:pt x="4711" y="6401"/>
                  </a:cubicBezTo>
                  <a:cubicBezTo>
                    <a:pt x="4597" y="6650"/>
                    <a:pt x="4812" y="6853"/>
                    <a:pt x="5192" y="6853"/>
                  </a:cubicBezTo>
                  <a:cubicBezTo>
                    <a:pt x="5572" y="6853"/>
                    <a:pt x="5971" y="6650"/>
                    <a:pt x="6081" y="6401"/>
                  </a:cubicBezTo>
                  <a:cubicBezTo>
                    <a:pt x="6190" y="6153"/>
                    <a:pt x="5972" y="5954"/>
                    <a:pt x="5597" y="5954"/>
                  </a:cubicBezTo>
                  <a:close/>
                  <a:moveTo>
                    <a:pt x="7278" y="5954"/>
                  </a:moveTo>
                  <a:cubicBezTo>
                    <a:pt x="6903" y="5954"/>
                    <a:pt x="6511" y="6153"/>
                    <a:pt x="6403" y="6401"/>
                  </a:cubicBezTo>
                  <a:cubicBezTo>
                    <a:pt x="6295" y="6650"/>
                    <a:pt x="6514" y="6853"/>
                    <a:pt x="6894" y="6853"/>
                  </a:cubicBezTo>
                  <a:cubicBezTo>
                    <a:pt x="7275" y="6853"/>
                    <a:pt x="7667" y="6650"/>
                    <a:pt x="7771" y="6401"/>
                  </a:cubicBezTo>
                  <a:cubicBezTo>
                    <a:pt x="7874" y="6153"/>
                    <a:pt x="7654" y="5954"/>
                    <a:pt x="7278" y="5954"/>
                  </a:cubicBezTo>
                  <a:close/>
                  <a:moveTo>
                    <a:pt x="8938" y="5954"/>
                  </a:moveTo>
                  <a:cubicBezTo>
                    <a:pt x="8563" y="5954"/>
                    <a:pt x="8176" y="6153"/>
                    <a:pt x="8074" y="6401"/>
                  </a:cubicBezTo>
                  <a:cubicBezTo>
                    <a:pt x="7971" y="6650"/>
                    <a:pt x="8195" y="6853"/>
                    <a:pt x="8575" y="6853"/>
                  </a:cubicBezTo>
                  <a:cubicBezTo>
                    <a:pt x="8956" y="6853"/>
                    <a:pt x="9345" y="6650"/>
                    <a:pt x="9442" y="6401"/>
                  </a:cubicBezTo>
                  <a:cubicBezTo>
                    <a:pt x="9540" y="6153"/>
                    <a:pt x="9314" y="5954"/>
                    <a:pt x="8938" y="5954"/>
                  </a:cubicBezTo>
                  <a:close/>
                  <a:moveTo>
                    <a:pt x="10597" y="5954"/>
                  </a:moveTo>
                  <a:cubicBezTo>
                    <a:pt x="10222" y="5954"/>
                    <a:pt x="9841" y="6153"/>
                    <a:pt x="9744" y="6401"/>
                  </a:cubicBezTo>
                  <a:cubicBezTo>
                    <a:pt x="9647" y="6650"/>
                    <a:pt x="9876" y="6853"/>
                    <a:pt x="10257" y="6853"/>
                  </a:cubicBezTo>
                  <a:cubicBezTo>
                    <a:pt x="10637" y="6853"/>
                    <a:pt x="11021" y="6650"/>
                    <a:pt x="11112" y="6401"/>
                  </a:cubicBezTo>
                  <a:cubicBezTo>
                    <a:pt x="11204" y="6153"/>
                    <a:pt x="10973" y="5954"/>
                    <a:pt x="10597" y="5954"/>
                  </a:cubicBezTo>
                  <a:close/>
                  <a:moveTo>
                    <a:pt x="12258" y="5954"/>
                  </a:moveTo>
                  <a:cubicBezTo>
                    <a:pt x="11883" y="5954"/>
                    <a:pt x="11505" y="6153"/>
                    <a:pt x="11415" y="6401"/>
                  </a:cubicBezTo>
                  <a:cubicBezTo>
                    <a:pt x="11324" y="6650"/>
                    <a:pt x="11559" y="6853"/>
                    <a:pt x="11938" y="6853"/>
                  </a:cubicBezTo>
                  <a:cubicBezTo>
                    <a:pt x="12319" y="6853"/>
                    <a:pt x="12698" y="6650"/>
                    <a:pt x="12784" y="6401"/>
                  </a:cubicBezTo>
                  <a:cubicBezTo>
                    <a:pt x="12870" y="6153"/>
                    <a:pt x="12633" y="5954"/>
                    <a:pt x="12258" y="5954"/>
                  </a:cubicBezTo>
                  <a:close/>
                  <a:moveTo>
                    <a:pt x="13939" y="5954"/>
                  </a:moveTo>
                  <a:cubicBezTo>
                    <a:pt x="13563" y="5954"/>
                    <a:pt x="13191" y="6153"/>
                    <a:pt x="13107" y="6401"/>
                  </a:cubicBezTo>
                  <a:cubicBezTo>
                    <a:pt x="13022" y="6650"/>
                    <a:pt x="13260" y="6853"/>
                    <a:pt x="13641" y="6853"/>
                  </a:cubicBezTo>
                  <a:cubicBezTo>
                    <a:pt x="14021" y="6853"/>
                    <a:pt x="14395" y="6650"/>
                    <a:pt x="14476" y="6401"/>
                  </a:cubicBezTo>
                  <a:cubicBezTo>
                    <a:pt x="14555" y="6153"/>
                    <a:pt x="14315" y="5954"/>
                    <a:pt x="13939" y="5954"/>
                  </a:cubicBezTo>
                  <a:close/>
                  <a:moveTo>
                    <a:pt x="15600" y="5954"/>
                  </a:moveTo>
                  <a:cubicBezTo>
                    <a:pt x="15225" y="5954"/>
                    <a:pt x="14857" y="6153"/>
                    <a:pt x="14778" y="6401"/>
                  </a:cubicBezTo>
                  <a:cubicBezTo>
                    <a:pt x="14699" y="6650"/>
                    <a:pt x="14942" y="6853"/>
                    <a:pt x="15323" y="6853"/>
                  </a:cubicBezTo>
                  <a:cubicBezTo>
                    <a:pt x="15703" y="6853"/>
                    <a:pt x="16072" y="6650"/>
                    <a:pt x="16147" y="6401"/>
                  </a:cubicBezTo>
                  <a:cubicBezTo>
                    <a:pt x="16221" y="6153"/>
                    <a:pt x="15975" y="5954"/>
                    <a:pt x="15600" y="5954"/>
                  </a:cubicBezTo>
                  <a:close/>
                  <a:moveTo>
                    <a:pt x="17261" y="5954"/>
                  </a:moveTo>
                  <a:cubicBezTo>
                    <a:pt x="16886" y="5954"/>
                    <a:pt x="16522" y="6153"/>
                    <a:pt x="16449" y="6401"/>
                  </a:cubicBezTo>
                  <a:cubicBezTo>
                    <a:pt x="16375" y="6650"/>
                    <a:pt x="16625" y="6853"/>
                    <a:pt x="17005" y="6853"/>
                  </a:cubicBezTo>
                  <a:cubicBezTo>
                    <a:pt x="17385" y="6853"/>
                    <a:pt x="17749" y="6650"/>
                    <a:pt x="17817" y="6401"/>
                  </a:cubicBezTo>
                  <a:cubicBezTo>
                    <a:pt x="17886" y="6153"/>
                    <a:pt x="17636" y="5954"/>
                    <a:pt x="17261" y="5954"/>
                  </a:cubicBezTo>
                  <a:close/>
                  <a:moveTo>
                    <a:pt x="18943" y="5954"/>
                  </a:moveTo>
                  <a:cubicBezTo>
                    <a:pt x="18567" y="5954"/>
                    <a:pt x="18208" y="6153"/>
                    <a:pt x="18141" y="6401"/>
                  </a:cubicBezTo>
                  <a:cubicBezTo>
                    <a:pt x="18074" y="6650"/>
                    <a:pt x="18327" y="6853"/>
                    <a:pt x="18708" y="6853"/>
                  </a:cubicBezTo>
                  <a:cubicBezTo>
                    <a:pt x="19088" y="6853"/>
                    <a:pt x="19447" y="6650"/>
                    <a:pt x="19510" y="6401"/>
                  </a:cubicBezTo>
                  <a:cubicBezTo>
                    <a:pt x="19572" y="6153"/>
                    <a:pt x="19318" y="5954"/>
                    <a:pt x="18943" y="5954"/>
                  </a:cubicBezTo>
                  <a:close/>
                  <a:moveTo>
                    <a:pt x="6809" y="7057"/>
                  </a:moveTo>
                  <a:cubicBezTo>
                    <a:pt x="6428" y="7057"/>
                    <a:pt x="6029" y="7263"/>
                    <a:pt x="5917" y="7518"/>
                  </a:cubicBezTo>
                  <a:cubicBezTo>
                    <a:pt x="5805" y="7775"/>
                    <a:pt x="6027" y="7984"/>
                    <a:pt x="6414" y="7984"/>
                  </a:cubicBezTo>
                  <a:cubicBezTo>
                    <a:pt x="6800" y="7984"/>
                    <a:pt x="7200" y="7775"/>
                    <a:pt x="7307" y="7518"/>
                  </a:cubicBezTo>
                  <a:cubicBezTo>
                    <a:pt x="7414" y="7263"/>
                    <a:pt x="7190" y="7057"/>
                    <a:pt x="6809" y="7057"/>
                  </a:cubicBezTo>
                  <a:close/>
                  <a:moveTo>
                    <a:pt x="8489" y="7057"/>
                  </a:moveTo>
                  <a:cubicBezTo>
                    <a:pt x="8108" y="7057"/>
                    <a:pt x="7714" y="7263"/>
                    <a:pt x="7608" y="7518"/>
                  </a:cubicBezTo>
                  <a:cubicBezTo>
                    <a:pt x="7502" y="7775"/>
                    <a:pt x="7730" y="7984"/>
                    <a:pt x="8116" y="7984"/>
                  </a:cubicBezTo>
                  <a:cubicBezTo>
                    <a:pt x="8502" y="7984"/>
                    <a:pt x="8898" y="7775"/>
                    <a:pt x="8999" y="7518"/>
                  </a:cubicBezTo>
                  <a:cubicBezTo>
                    <a:pt x="9099" y="7263"/>
                    <a:pt x="8871" y="7057"/>
                    <a:pt x="8489" y="7057"/>
                  </a:cubicBezTo>
                  <a:close/>
                  <a:moveTo>
                    <a:pt x="10191" y="7057"/>
                  </a:moveTo>
                  <a:cubicBezTo>
                    <a:pt x="9810" y="7057"/>
                    <a:pt x="9421" y="7263"/>
                    <a:pt x="9321" y="7518"/>
                  </a:cubicBezTo>
                  <a:cubicBezTo>
                    <a:pt x="9221" y="7775"/>
                    <a:pt x="9453" y="7984"/>
                    <a:pt x="9840" y="7984"/>
                  </a:cubicBezTo>
                  <a:cubicBezTo>
                    <a:pt x="10226" y="7984"/>
                    <a:pt x="10616" y="7775"/>
                    <a:pt x="10711" y="7518"/>
                  </a:cubicBezTo>
                  <a:cubicBezTo>
                    <a:pt x="10806" y="7263"/>
                    <a:pt x="10573" y="7057"/>
                    <a:pt x="10191" y="7057"/>
                  </a:cubicBezTo>
                  <a:close/>
                  <a:moveTo>
                    <a:pt x="11872" y="7057"/>
                  </a:moveTo>
                  <a:cubicBezTo>
                    <a:pt x="11491" y="7057"/>
                    <a:pt x="11106" y="7263"/>
                    <a:pt x="11013" y="7518"/>
                  </a:cubicBezTo>
                  <a:cubicBezTo>
                    <a:pt x="10919" y="7775"/>
                    <a:pt x="11157" y="7984"/>
                    <a:pt x="11543" y="7984"/>
                  </a:cubicBezTo>
                  <a:cubicBezTo>
                    <a:pt x="11929" y="7984"/>
                    <a:pt x="12315" y="7775"/>
                    <a:pt x="12404" y="7518"/>
                  </a:cubicBezTo>
                  <a:cubicBezTo>
                    <a:pt x="12492" y="7263"/>
                    <a:pt x="12254" y="7057"/>
                    <a:pt x="11872" y="7057"/>
                  </a:cubicBezTo>
                  <a:close/>
                  <a:moveTo>
                    <a:pt x="13575" y="7057"/>
                  </a:moveTo>
                  <a:cubicBezTo>
                    <a:pt x="13193" y="7057"/>
                    <a:pt x="12813" y="7263"/>
                    <a:pt x="12726" y="7518"/>
                  </a:cubicBezTo>
                  <a:cubicBezTo>
                    <a:pt x="12638" y="7775"/>
                    <a:pt x="12880" y="7984"/>
                    <a:pt x="13266" y="7984"/>
                  </a:cubicBezTo>
                  <a:cubicBezTo>
                    <a:pt x="13652" y="7984"/>
                    <a:pt x="14033" y="7775"/>
                    <a:pt x="14116" y="7518"/>
                  </a:cubicBezTo>
                  <a:cubicBezTo>
                    <a:pt x="14198" y="7263"/>
                    <a:pt x="13956" y="7057"/>
                    <a:pt x="13575" y="7057"/>
                  </a:cubicBezTo>
                  <a:close/>
                  <a:moveTo>
                    <a:pt x="15256" y="7057"/>
                  </a:moveTo>
                  <a:cubicBezTo>
                    <a:pt x="14875" y="7057"/>
                    <a:pt x="14500" y="7263"/>
                    <a:pt x="14419" y="7518"/>
                  </a:cubicBezTo>
                  <a:cubicBezTo>
                    <a:pt x="14337" y="7775"/>
                    <a:pt x="14584" y="7984"/>
                    <a:pt x="14970" y="7984"/>
                  </a:cubicBezTo>
                  <a:cubicBezTo>
                    <a:pt x="15356" y="7984"/>
                    <a:pt x="15732" y="7775"/>
                    <a:pt x="15809" y="7518"/>
                  </a:cubicBezTo>
                  <a:cubicBezTo>
                    <a:pt x="15886" y="7263"/>
                    <a:pt x="15637" y="7057"/>
                    <a:pt x="15256" y="7057"/>
                  </a:cubicBezTo>
                  <a:close/>
                  <a:moveTo>
                    <a:pt x="16958" y="7057"/>
                  </a:moveTo>
                  <a:cubicBezTo>
                    <a:pt x="16577" y="7057"/>
                    <a:pt x="16207" y="7263"/>
                    <a:pt x="16132" y="7518"/>
                  </a:cubicBezTo>
                  <a:cubicBezTo>
                    <a:pt x="16056" y="7775"/>
                    <a:pt x="16308" y="7984"/>
                    <a:pt x="16694" y="7984"/>
                  </a:cubicBezTo>
                  <a:cubicBezTo>
                    <a:pt x="17081" y="7984"/>
                    <a:pt x="17451" y="7775"/>
                    <a:pt x="17522" y="7518"/>
                  </a:cubicBezTo>
                  <a:cubicBezTo>
                    <a:pt x="17592" y="7263"/>
                    <a:pt x="17340" y="7057"/>
                    <a:pt x="16958" y="7057"/>
                  </a:cubicBezTo>
                  <a:close/>
                  <a:moveTo>
                    <a:pt x="18640" y="7057"/>
                  </a:moveTo>
                  <a:cubicBezTo>
                    <a:pt x="18258" y="7057"/>
                    <a:pt x="17893" y="7263"/>
                    <a:pt x="17824" y="7518"/>
                  </a:cubicBezTo>
                  <a:cubicBezTo>
                    <a:pt x="17754" y="7775"/>
                    <a:pt x="18011" y="7984"/>
                    <a:pt x="18397" y="7984"/>
                  </a:cubicBezTo>
                  <a:cubicBezTo>
                    <a:pt x="18784" y="7984"/>
                    <a:pt x="19150" y="7775"/>
                    <a:pt x="19215" y="7518"/>
                  </a:cubicBezTo>
                  <a:cubicBezTo>
                    <a:pt x="19279" y="7263"/>
                    <a:pt x="19021" y="7057"/>
                    <a:pt x="18640" y="7057"/>
                  </a:cubicBezTo>
                  <a:close/>
                  <a:moveTo>
                    <a:pt x="8042" y="8195"/>
                  </a:moveTo>
                  <a:cubicBezTo>
                    <a:pt x="7655" y="8195"/>
                    <a:pt x="7253" y="8407"/>
                    <a:pt x="7144" y="8671"/>
                  </a:cubicBezTo>
                  <a:cubicBezTo>
                    <a:pt x="7034" y="8936"/>
                    <a:pt x="7264" y="9152"/>
                    <a:pt x="7656" y="9152"/>
                  </a:cubicBezTo>
                  <a:cubicBezTo>
                    <a:pt x="8049" y="9152"/>
                    <a:pt x="8453" y="8936"/>
                    <a:pt x="8557" y="8671"/>
                  </a:cubicBezTo>
                  <a:cubicBezTo>
                    <a:pt x="8661" y="8407"/>
                    <a:pt x="8429" y="8195"/>
                    <a:pt x="8042" y="8195"/>
                  </a:cubicBezTo>
                  <a:close/>
                  <a:moveTo>
                    <a:pt x="9743" y="8195"/>
                  </a:moveTo>
                  <a:cubicBezTo>
                    <a:pt x="9355" y="8195"/>
                    <a:pt x="8959" y="8407"/>
                    <a:pt x="8857" y="8671"/>
                  </a:cubicBezTo>
                  <a:cubicBezTo>
                    <a:pt x="8753" y="8936"/>
                    <a:pt x="8988" y="9152"/>
                    <a:pt x="9380" y="9152"/>
                  </a:cubicBezTo>
                  <a:cubicBezTo>
                    <a:pt x="9773" y="9152"/>
                    <a:pt x="10170" y="8936"/>
                    <a:pt x="10269" y="8671"/>
                  </a:cubicBezTo>
                  <a:cubicBezTo>
                    <a:pt x="10366" y="8407"/>
                    <a:pt x="10131" y="8195"/>
                    <a:pt x="9743" y="8195"/>
                  </a:cubicBezTo>
                  <a:close/>
                  <a:moveTo>
                    <a:pt x="11466" y="8195"/>
                  </a:moveTo>
                  <a:cubicBezTo>
                    <a:pt x="11079" y="8195"/>
                    <a:pt x="10687" y="8407"/>
                    <a:pt x="10591" y="8671"/>
                  </a:cubicBezTo>
                  <a:cubicBezTo>
                    <a:pt x="10494" y="8936"/>
                    <a:pt x="10734" y="9152"/>
                    <a:pt x="11126" y="9152"/>
                  </a:cubicBezTo>
                  <a:cubicBezTo>
                    <a:pt x="11518" y="9152"/>
                    <a:pt x="11912" y="8936"/>
                    <a:pt x="12003" y="8671"/>
                  </a:cubicBezTo>
                  <a:cubicBezTo>
                    <a:pt x="12095" y="8407"/>
                    <a:pt x="11853" y="8195"/>
                    <a:pt x="11466" y="8195"/>
                  </a:cubicBezTo>
                  <a:close/>
                  <a:moveTo>
                    <a:pt x="13189" y="8195"/>
                  </a:moveTo>
                  <a:cubicBezTo>
                    <a:pt x="12801" y="8195"/>
                    <a:pt x="12415" y="8407"/>
                    <a:pt x="12325" y="8671"/>
                  </a:cubicBezTo>
                  <a:cubicBezTo>
                    <a:pt x="12234" y="8936"/>
                    <a:pt x="12478" y="9152"/>
                    <a:pt x="12871" y="9152"/>
                  </a:cubicBezTo>
                  <a:cubicBezTo>
                    <a:pt x="13263" y="9152"/>
                    <a:pt x="13651" y="8936"/>
                    <a:pt x="13737" y="8671"/>
                  </a:cubicBezTo>
                  <a:cubicBezTo>
                    <a:pt x="13822" y="8407"/>
                    <a:pt x="13576" y="8195"/>
                    <a:pt x="13189" y="8195"/>
                  </a:cubicBezTo>
                  <a:close/>
                  <a:moveTo>
                    <a:pt x="14912" y="8195"/>
                  </a:moveTo>
                  <a:cubicBezTo>
                    <a:pt x="14525" y="8195"/>
                    <a:pt x="14143" y="8407"/>
                    <a:pt x="14059" y="8671"/>
                  </a:cubicBezTo>
                  <a:cubicBezTo>
                    <a:pt x="13975" y="8936"/>
                    <a:pt x="14225" y="9152"/>
                    <a:pt x="14617" y="9152"/>
                  </a:cubicBezTo>
                  <a:cubicBezTo>
                    <a:pt x="15010" y="9152"/>
                    <a:pt x="15393" y="8936"/>
                    <a:pt x="15472" y="8671"/>
                  </a:cubicBezTo>
                  <a:cubicBezTo>
                    <a:pt x="15551" y="8407"/>
                    <a:pt x="15300" y="8195"/>
                    <a:pt x="14912" y="8195"/>
                  </a:cubicBezTo>
                  <a:close/>
                  <a:moveTo>
                    <a:pt x="16635" y="8195"/>
                  </a:moveTo>
                  <a:cubicBezTo>
                    <a:pt x="16248" y="8195"/>
                    <a:pt x="15871" y="8407"/>
                    <a:pt x="15793" y="8671"/>
                  </a:cubicBezTo>
                  <a:cubicBezTo>
                    <a:pt x="15715" y="8936"/>
                    <a:pt x="15970" y="9152"/>
                    <a:pt x="16363" y="9152"/>
                  </a:cubicBezTo>
                  <a:cubicBezTo>
                    <a:pt x="16755" y="9152"/>
                    <a:pt x="17133" y="8936"/>
                    <a:pt x="17206" y="8671"/>
                  </a:cubicBezTo>
                  <a:cubicBezTo>
                    <a:pt x="17279" y="8407"/>
                    <a:pt x="17023" y="8195"/>
                    <a:pt x="16635" y="8195"/>
                  </a:cubicBezTo>
                  <a:close/>
                  <a:moveTo>
                    <a:pt x="18359" y="8195"/>
                  </a:moveTo>
                  <a:cubicBezTo>
                    <a:pt x="17971" y="8195"/>
                    <a:pt x="17600" y="8407"/>
                    <a:pt x="17528" y="8671"/>
                  </a:cubicBezTo>
                  <a:cubicBezTo>
                    <a:pt x="17456" y="8936"/>
                    <a:pt x="17716" y="9152"/>
                    <a:pt x="18109" y="9152"/>
                  </a:cubicBezTo>
                  <a:cubicBezTo>
                    <a:pt x="18501" y="9152"/>
                    <a:pt x="18874" y="8936"/>
                    <a:pt x="18941" y="8671"/>
                  </a:cubicBezTo>
                  <a:cubicBezTo>
                    <a:pt x="19007" y="8407"/>
                    <a:pt x="18747" y="8195"/>
                    <a:pt x="18359" y="8195"/>
                  </a:cubicBezTo>
                  <a:close/>
                  <a:moveTo>
                    <a:pt x="7553" y="9351"/>
                  </a:moveTo>
                  <a:cubicBezTo>
                    <a:pt x="7159" y="9351"/>
                    <a:pt x="6749" y="9570"/>
                    <a:pt x="6637" y="9842"/>
                  </a:cubicBezTo>
                  <a:cubicBezTo>
                    <a:pt x="6524" y="10116"/>
                    <a:pt x="6756" y="10339"/>
                    <a:pt x="7154" y="10339"/>
                  </a:cubicBezTo>
                  <a:cubicBezTo>
                    <a:pt x="7553" y="10339"/>
                    <a:pt x="7965" y="10116"/>
                    <a:pt x="8072" y="9842"/>
                  </a:cubicBezTo>
                  <a:cubicBezTo>
                    <a:pt x="8179" y="9570"/>
                    <a:pt x="7946" y="9351"/>
                    <a:pt x="7553" y="9351"/>
                  </a:cubicBezTo>
                  <a:close/>
                  <a:moveTo>
                    <a:pt x="9317" y="9351"/>
                  </a:moveTo>
                  <a:cubicBezTo>
                    <a:pt x="8923" y="9351"/>
                    <a:pt x="8519" y="9570"/>
                    <a:pt x="8413" y="9842"/>
                  </a:cubicBezTo>
                  <a:cubicBezTo>
                    <a:pt x="8307" y="10116"/>
                    <a:pt x="8543" y="10339"/>
                    <a:pt x="8942" y="10339"/>
                  </a:cubicBezTo>
                  <a:cubicBezTo>
                    <a:pt x="9341" y="10339"/>
                    <a:pt x="9747" y="10116"/>
                    <a:pt x="9848" y="9842"/>
                  </a:cubicBezTo>
                  <a:cubicBezTo>
                    <a:pt x="9949" y="9570"/>
                    <a:pt x="9711" y="9351"/>
                    <a:pt x="9317" y="9351"/>
                  </a:cubicBezTo>
                  <a:close/>
                  <a:moveTo>
                    <a:pt x="11061" y="9351"/>
                  </a:moveTo>
                  <a:cubicBezTo>
                    <a:pt x="10668" y="9351"/>
                    <a:pt x="10267" y="9570"/>
                    <a:pt x="10168" y="9842"/>
                  </a:cubicBezTo>
                  <a:cubicBezTo>
                    <a:pt x="10068" y="10116"/>
                    <a:pt x="10310" y="10339"/>
                    <a:pt x="10709" y="10339"/>
                  </a:cubicBezTo>
                  <a:cubicBezTo>
                    <a:pt x="11107" y="10339"/>
                    <a:pt x="11509" y="10116"/>
                    <a:pt x="11604" y="9842"/>
                  </a:cubicBezTo>
                  <a:cubicBezTo>
                    <a:pt x="11698" y="9570"/>
                    <a:pt x="11454" y="9351"/>
                    <a:pt x="11061" y="9351"/>
                  </a:cubicBezTo>
                  <a:close/>
                  <a:moveTo>
                    <a:pt x="12804" y="9351"/>
                  </a:moveTo>
                  <a:cubicBezTo>
                    <a:pt x="12410" y="9351"/>
                    <a:pt x="12016" y="9570"/>
                    <a:pt x="11923" y="9842"/>
                  </a:cubicBezTo>
                  <a:cubicBezTo>
                    <a:pt x="11830" y="10116"/>
                    <a:pt x="12076" y="10339"/>
                    <a:pt x="12476" y="10339"/>
                  </a:cubicBezTo>
                  <a:cubicBezTo>
                    <a:pt x="12875" y="10339"/>
                    <a:pt x="13270" y="10116"/>
                    <a:pt x="13358" y="9842"/>
                  </a:cubicBezTo>
                  <a:cubicBezTo>
                    <a:pt x="13446" y="9570"/>
                    <a:pt x="13198" y="9351"/>
                    <a:pt x="12804" y="9351"/>
                  </a:cubicBezTo>
                  <a:close/>
                  <a:moveTo>
                    <a:pt x="14548" y="9351"/>
                  </a:moveTo>
                  <a:cubicBezTo>
                    <a:pt x="14155" y="9351"/>
                    <a:pt x="13765" y="9570"/>
                    <a:pt x="13679" y="9842"/>
                  </a:cubicBezTo>
                  <a:cubicBezTo>
                    <a:pt x="13591" y="10116"/>
                    <a:pt x="13844" y="10339"/>
                    <a:pt x="14243" y="10339"/>
                  </a:cubicBezTo>
                  <a:cubicBezTo>
                    <a:pt x="14642" y="10339"/>
                    <a:pt x="15032" y="10116"/>
                    <a:pt x="15114" y="9842"/>
                  </a:cubicBezTo>
                  <a:cubicBezTo>
                    <a:pt x="15196" y="9570"/>
                    <a:pt x="14942" y="9351"/>
                    <a:pt x="14548" y="9351"/>
                  </a:cubicBezTo>
                  <a:close/>
                  <a:moveTo>
                    <a:pt x="16292" y="9351"/>
                  </a:moveTo>
                  <a:cubicBezTo>
                    <a:pt x="15898" y="9351"/>
                    <a:pt x="15514" y="9570"/>
                    <a:pt x="15434" y="9842"/>
                  </a:cubicBezTo>
                  <a:cubicBezTo>
                    <a:pt x="15353" y="10116"/>
                    <a:pt x="15612" y="10339"/>
                    <a:pt x="16010" y="10339"/>
                  </a:cubicBezTo>
                  <a:cubicBezTo>
                    <a:pt x="16409" y="10339"/>
                    <a:pt x="16794" y="10116"/>
                    <a:pt x="16870" y="9842"/>
                  </a:cubicBezTo>
                  <a:cubicBezTo>
                    <a:pt x="16945" y="9570"/>
                    <a:pt x="16686" y="9351"/>
                    <a:pt x="16292" y="9351"/>
                  </a:cubicBezTo>
                  <a:close/>
                  <a:moveTo>
                    <a:pt x="7064" y="10576"/>
                  </a:moveTo>
                  <a:cubicBezTo>
                    <a:pt x="6664" y="10576"/>
                    <a:pt x="6246" y="10802"/>
                    <a:pt x="6130" y="11084"/>
                  </a:cubicBezTo>
                  <a:cubicBezTo>
                    <a:pt x="6013" y="11367"/>
                    <a:pt x="6247" y="11598"/>
                    <a:pt x="6653" y="11598"/>
                  </a:cubicBezTo>
                  <a:cubicBezTo>
                    <a:pt x="7058" y="11598"/>
                    <a:pt x="7478" y="11367"/>
                    <a:pt x="7589" y="11084"/>
                  </a:cubicBezTo>
                  <a:cubicBezTo>
                    <a:pt x="7700" y="10802"/>
                    <a:pt x="7464" y="10576"/>
                    <a:pt x="7064" y="10576"/>
                  </a:cubicBezTo>
                  <a:close/>
                  <a:moveTo>
                    <a:pt x="8849" y="10576"/>
                  </a:moveTo>
                  <a:cubicBezTo>
                    <a:pt x="8449" y="10576"/>
                    <a:pt x="8037" y="10802"/>
                    <a:pt x="7927" y="11084"/>
                  </a:cubicBezTo>
                  <a:cubicBezTo>
                    <a:pt x="7817" y="11367"/>
                    <a:pt x="8055" y="11598"/>
                    <a:pt x="8461" y="11598"/>
                  </a:cubicBezTo>
                  <a:cubicBezTo>
                    <a:pt x="8867" y="11598"/>
                    <a:pt x="9281" y="11367"/>
                    <a:pt x="9386" y="11084"/>
                  </a:cubicBezTo>
                  <a:cubicBezTo>
                    <a:pt x="9490" y="10802"/>
                    <a:pt x="9249" y="10576"/>
                    <a:pt x="8849" y="10576"/>
                  </a:cubicBezTo>
                  <a:close/>
                  <a:moveTo>
                    <a:pt x="10635" y="10576"/>
                  </a:moveTo>
                  <a:cubicBezTo>
                    <a:pt x="10235" y="10576"/>
                    <a:pt x="9827" y="10802"/>
                    <a:pt x="9724" y="11084"/>
                  </a:cubicBezTo>
                  <a:cubicBezTo>
                    <a:pt x="9621" y="11367"/>
                    <a:pt x="9866" y="11598"/>
                    <a:pt x="10271" y="11598"/>
                  </a:cubicBezTo>
                  <a:cubicBezTo>
                    <a:pt x="10677" y="11598"/>
                    <a:pt x="11086" y="11367"/>
                    <a:pt x="11184" y="11084"/>
                  </a:cubicBezTo>
                  <a:cubicBezTo>
                    <a:pt x="11281" y="10802"/>
                    <a:pt x="11034" y="10576"/>
                    <a:pt x="10635" y="10576"/>
                  </a:cubicBezTo>
                  <a:close/>
                  <a:moveTo>
                    <a:pt x="12398" y="10576"/>
                  </a:moveTo>
                  <a:cubicBezTo>
                    <a:pt x="11998" y="10576"/>
                    <a:pt x="11597" y="10802"/>
                    <a:pt x="11500" y="11084"/>
                  </a:cubicBezTo>
                  <a:cubicBezTo>
                    <a:pt x="11404" y="11367"/>
                    <a:pt x="11654" y="11598"/>
                    <a:pt x="12060" y="11598"/>
                  </a:cubicBezTo>
                  <a:cubicBezTo>
                    <a:pt x="12465" y="11598"/>
                    <a:pt x="12868" y="11367"/>
                    <a:pt x="12959" y="11084"/>
                  </a:cubicBezTo>
                  <a:cubicBezTo>
                    <a:pt x="13050" y="10802"/>
                    <a:pt x="12798" y="10576"/>
                    <a:pt x="12398" y="10576"/>
                  </a:cubicBezTo>
                  <a:close/>
                  <a:moveTo>
                    <a:pt x="14184" y="10576"/>
                  </a:moveTo>
                  <a:cubicBezTo>
                    <a:pt x="13784" y="10576"/>
                    <a:pt x="13388" y="10802"/>
                    <a:pt x="13298" y="11084"/>
                  </a:cubicBezTo>
                  <a:cubicBezTo>
                    <a:pt x="13208" y="11367"/>
                    <a:pt x="13464" y="11598"/>
                    <a:pt x="13869" y="11598"/>
                  </a:cubicBezTo>
                  <a:cubicBezTo>
                    <a:pt x="14275" y="11598"/>
                    <a:pt x="14673" y="11367"/>
                    <a:pt x="14758" y="11084"/>
                  </a:cubicBezTo>
                  <a:cubicBezTo>
                    <a:pt x="14842" y="10802"/>
                    <a:pt x="14584" y="10576"/>
                    <a:pt x="14184" y="10576"/>
                  </a:cubicBezTo>
                  <a:close/>
                  <a:moveTo>
                    <a:pt x="6576" y="11820"/>
                  </a:moveTo>
                  <a:cubicBezTo>
                    <a:pt x="6170" y="11820"/>
                    <a:pt x="5743" y="12054"/>
                    <a:pt x="5623" y="12344"/>
                  </a:cubicBezTo>
                  <a:cubicBezTo>
                    <a:pt x="5503" y="12637"/>
                    <a:pt x="5739" y="12876"/>
                    <a:pt x="6151" y="12876"/>
                  </a:cubicBezTo>
                  <a:cubicBezTo>
                    <a:pt x="6563" y="12876"/>
                    <a:pt x="6992" y="12637"/>
                    <a:pt x="7107" y="12344"/>
                  </a:cubicBezTo>
                  <a:cubicBezTo>
                    <a:pt x="7222" y="12054"/>
                    <a:pt x="6983" y="11820"/>
                    <a:pt x="6576" y="11820"/>
                  </a:cubicBezTo>
                  <a:close/>
                  <a:moveTo>
                    <a:pt x="8382" y="11820"/>
                  </a:moveTo>
                  <a:cubicBezTo>
                    <a:pt x="7975" y="11820"/>
                    <a:pt x="7555" y="12054"/>
                    <a:pt x="7442" y="12344"/>
                  </a:cubicBezTo>
                  <a:cubicBezTo>
                    <a:pt x="7328" y="12637"/>
                    <a:pt x="7569" y="12876"/>
                    <a:pt x="7981" y="12876"/>
                  </a:cubicBezTo>
                  <a:cubicBezTo>
                    <a:pt x="8394" y="12876"/>
                    <a:pt x="8816" y="12637"/>
                    <a:pt x="8925" y="12344"/>
                  </a:cubicBezTo>
                  <a:cubicBezTo>
                    <a:pt x="9032" y="12054"/>
                    <a:pt x="8789" y="11820"/>
                    <a:pt x="8382" y="11820"/>
                  </a:cubicBezTo>
                  <a:close/>
                  <a:moveTo>
                    <a:pt x="10188" y="11820"/>
                  </a:moveTo>
                  <a:cubicBezTo>
                    <a:pt x="9782" y="11820"/>
                    <a:pt x="9366" y="12054"/>
                    <a:pt x="9260" y="12344"/>
                  </a:cubicBezTo>
                  <a:cubicBezTo>
                    <a:pt x="9153" y="12637"/>
                    <a:pt x="9400" y="12876"/>
                    <a:pt x="9812" y="12876"/>
                  </a:cubicBezTo>
                  <a:cubicBezTo>
                    <a:pt x="10225" y="12876"/>
                    <a:pt x="10642" y="12637"/>
                    <a:pt x="10743" y="12344"/>
                  </a:cubicBezTo>
                  <a:cubicBezTo>
                    <a:pt x="10844" y="12054"/>
                    <a:pt x="10595" y="11820"/>
                    <a:pt x="10188" y="11820"/>
                  </a:cubicBezTo>
                  <a:close/>
                  <a:moveTo>
                    <a:pt x="11994" y="11820"/>
                  </a:moveTo>
                  <a:cubicBezTo>
                    <a:pt x="11587" y="11820"/>
                    <a:pt x="11177" y="12054"/>
                    <a:pt x="11078" y="12344"/>
                  </a:cubicBezTo>
                  <a:cubicBezTo>
                    <a:pt x="10978" y="12637"/>
                    <a:pt x="11230" y="12876"/>
                    <a:pt x="11643" y="12876"/>
                  </a:cubicBezTo>
                  <a:cubicBezTo>
                    <a:pt x="12055" y="12876"/>
                    <a:pt x="12467" y="12637"/>
                    <a:pt x="12561" y="12344"/>
                  </a:cubicBezTo>
                  <a:cubicBezTo>
                    <a:pt x="12655" y="12054"/>
                    <a:pt x="12401" y="11820"/>
                    <a:pt x="11994" y="11820"/>
                  </a:cubicBezTo>
                  <a:close/>
                  <a:moveTo>
                    <a:pt x="4221" y="13116"/>
                  </a:moveTo>
                  <a:cubicBezTo>
                    <a:pt x="3807" y="13116"/>
                    <a:pt x="3366" y="13358"/>
                    <a:pt x="3235" y="13657"/>
                  </a:cubicBezTo>
                  <a:cubicBezTo>
                    <a:pt x="3103" y="13961"/>
                    <a:pt x="3335" y="14208"/>
                    <a:pt x="3754" y="14208"/>
                  </a:cubicBezTo>
                  <a:cubicBezTo>
                    <a:pt x="4174" y="14208"/>
                    <a:pt x="4617" y="13961"/>
                    <a:pt x="4744" y="13657"/>
                  </a:cubicBezTo>
                  <a:cubicBezTo>
                    <a:pt x="4869" y="13358"/>
                    <a:pt x="4634" y="13116"/>
                    <a:pt x="4221" y="13116"/>
                  </a:cubicBezTo>
                  <a:close/>
                  <a:moveTo>
                    <a:pt x="6047" y="13116"/>
                  </a:moveTo>
                  <a:cubicBezTo>
                    <a:pt x="5634" y="13116"/>
                    <a:pt x="5197" y="13358"/>
                    <a:pt x="5074" y="13657"/>
                  </a:cubicBezTo>
                  <a:cubicBezTo>
                    <a:pt x="4949" y="13961"/>
                    <a:pt x="5188" y="14208"/>
                    <a:pt x="5607" y="14208"/>
                  </a:cubicBezTo>
                  <a:cubicBezTo>
                    <a:pt x="6026" y="14208"/>
                    <a:pt x="6464" y="13961"/>
                    <a:pt x="6583" y="13657"/>
                  </a:cubicBezTo>
                  <a:cubicBezTo>
                    <a:pt x="6701" y="13358"/>
                    <a:pt x="6461" y="13116"/>
                    <a:pt x="6047" y="13116"/>
                  </a:cubicBezTo>
                  <a:close/>
                  <a:moveTo>
                    <a:pt x="7894" y="13116"/>
                  </a:moveTo>
                  <a:cubicBezTo>
                    <a:pt x="7481" y="13116"/>
                    <a:pt x="7051" y="13358"/>
                    <a:pt x="6935" y="13657"/>
                  </a:cubicBezTo>
                  <a:cubicBezTo>
                    <a:pt x="6816" y="13961"/>
                    <a:pt x="7060" y="14208"/>
                    <a:pt x="7479" y="14208"/>
                  </a:cubicBezTo>
                  <a:cubicBezTo>
                    <a:pt x="7899" y="14208"/>
                    <a:pt x="8331" y="13961"/>
                    <a:pt x="8443" y="13657"/>
                  </a:cubicBezTo>
                  <a:cubicBezTo>
                    <a:pt x="8554" y="13358"/>
                    <a:pt x="8308" y="13116"/>
                    <a:pt x="7894" y="13116"/>
                  </a:cubicBezTo>
                  <a:close/>
                  <a:moveTo>
                    <a:pt x="9721" y="13116"/>
                  </a:moveTo>
                  <a:cubicBezTo>
                    <a:pt x="9308" y="13116"/>
                    <a:pt x="8883" y="13358"/>
                    <a:pt x="8774" y="13657"/>
                  </a:cubicBezTo>
                  <a:cubicBezTo>
                    <a:pt x="8663" y="13961"/>
                    <a:pt x="8913" y="14208"/>
                    <a:pt x="9332" y="14208"/>
                  </a:cubicBezTo>
                  <a:cubicBezTo>
                    <a:pt x="9751" y="14208"/>
                    <a:pt x="10178" y="13961"/>
                    <a:pt x="10283" y="13657"/>
                  </a:cubicBezTo>
                  <a:cubicBezTo>
                    <a:pt x="10387" y="13358"/>
                    <a:pt x="10135" y="13116"/>
                    <a:pt x="9721" y="13116"/>
                  </a:cubicBezTo>
                  <a:close/>
                  <a:moveTo>
                    <a:pt x="3651" y="14446"/>
                  </a:moveTo>
                  <a:cubicBezTo>
                    <a:pt x="3230" y="14446"/>
                    <a:pt x="2780" y="14696"/>
                    <a:pt x="2644" y="15008"/>
                  </a:cubicBezTo>
                  <a:cubicBezTo>
                    <a:pt x="2507" y="15321"/>
                    <a:pt x="2742" y="15577"/>
                    <a:pt x="3168" y="15577"/>
                  </a:cubicBezTo>
                  <a:cubicBezTo>
                    <a:pt x="3595" y="15577"/>
                    <a:pt x="4048" y="15321"/>
                    <a:pt x="4178" y="15008"/>
                  </a:cubicBezTo>
                  <a:cubicBezTo>
                    <a:pt x="4308" y="14696"/>
                    <a:pt x="4072" y="14446"/>
                    <a:pt x="3651" y="14446"/>
                  </a:cubicBezTo>
                  <a:close/>
                  <a:moveTo>
                    <a:pt x="5519" y="14446"/>
                  </a:moveTo>
                  <a:cubicBezTo>
                    <a:pt x="5098" y="14446"/>
                    <a:pt x="4654" y="14696"/>
                    <a:pt x="4525" y="15008"/>
                  </a:cubicBezTo>
                  <a:cubicBezTo>
                    <a:pt x="4396" y="15321"/>
                    <a:pt x="4637" y="15577"/>
                    <a:pt x="5063" y="15577"/>
                  </a:cubicBezTo>
                  <a:cubicBezTo>
                    <a:pt x="5490" y="15577"/>
                    <a:pt x="5937" y="15321"/>
                    <a:pt x="6060" y="15008"/>
                  </a:cubicBezTo>
                  <a:cubicBezTo>
                    <a:pt x="6183" y="14696"/>
                    <a:pt x="5940" y="14446"/>
                    <a:pt x="5519" y="14446"/>
                  </a:cubicBezTo>
                  <a:close/>
                  <a:moveTo>
                    <a:pt x="7387" y="14446"/>
                  </a:moveTo>
                  <a:cubicBezTo>
                    <a:pt x="6966" y="14446"/>
                    <a:pt x="6528" y="14696"/>
                    <a:pt x="6406" y="15008"/>
                  </a:cubicBezTo>
                  <a:cubicBezTo>
                    <a:pt x="6284" y="15321"/>
                    <a:pt x="6531" y="15577"/>
                    <a:pt x="6958" y="15577"/>
                  </a:cubicBezTo>
                  <a:cubicBezTo>
                    <a:pt x="7385" y="15577"/>
                    <a:pt x="7825" y="15321"/>
                    <a:pt x="7941" y="15008"/>
                  </a:cubicBezTo>
                  <a:cubicBezTo>
                    <a:pt x="8056" y="14696"/>
                    <a:pt x="7808" y="14446"/>
                    <a:pt x="7387" y="14446"/>
                  </a:cubicBezTo>
                  <a:close/>
                  <a:moveTo>
                    <a:pt x="3060" y="15830"/>
                  </a:moveTo>
                  <a:cubicBezTo>
                    <a:pt x="2633" y="15830"/>
                    <a:pt x="2172" y="16088"/>
                    <a:pt x="2032" y="16410"/>
                  </a:cubicBezTo>
                  <a:cubicBezTo>
                    <a:pt x="1890" y="16736"/>
                    <a:pt x="2127" y="17000"/>
                    <a:pt x="2561" y="17000"/>
                  </a:cubicBezTo>
                  <a:cubicBezTo>
                    <a:pt x="2996" y="17000"/>
                    <a:pt x="3457" y="16736"/>
                    <a:pt x="3593" y="16410"/>
                  </a:cubicBezTo>
                  <a:cubicBezTo>
                    <a:pt x="3727" y="16088"/>
                    <a:pt x="3489" y="15830"/>
                    <a:pt x="3060" y="15830"/>
                  </a:cubicBezTo>
                  <a:close/>
                  <a:moveTo>
                    <a:pt x="4949" y="15830"/>
                  </a:moveTo>
                  <a:cubicBezTo>
                    <a:pt x="4521" y="15830"/>
                    <a:pt x="4067" y="16088"/>
                    <a:pt x="3934" y="16410"/>
                  </a:cubicBezTo>
                  <a:cubicBezTo>
                    <a:pt x="3800" y="16736"/>
                    <a:pt x="4044" y="17000"/>
                    <a:pt x="4478" y="17000"/>
                  </a:cubicBezTo>
                  <a:cubicBezTo>
                    <a:pt x="4912" y="17000"/>
                    <a:pt x="5368" y="16736"/>
                    <a:pt x="5496" y="16410"/>
                  </a:cubicBezTo>
                  <a:cubicBezTo>
                    <a:pt x="5623" y="16088"/>
                    <a:pt x="5377" y="15830"/>
                    <a:pt x="4949" y="15830"/>
                  </a:cubicBezTo>
                  <a:close/>
                  <a:moveTo>
                    <a:pt x="2450" y="17266"/>
                  </a:moveTo>
                  <a:cubicBezTo>
                    <a:pt x="2015" y="17266"/>
                    <a:pt x="1544" y="17534"/>
                    <a:pt x="1398" y="17867"/>
                  </a:cubicBezTo>
                  <a:cubicBezTo>
                    <a:pt x="1252" y="18204"/>
                    <a:pt x="1491" y="18479"/>
                    <a:pt x="1933" y="18479"/>
                  </a:cubicBezTo>
                  <a:cubicBezTo>
                    <a:pt x="2375" y="18479"/>
                    <a:pt x="2848" y="18204"/>
                    <a:pt x="2988" y="17867"/>
                  </a:cubicBezTo>
                  <a:cubicBezTo>
                    <a:pt x="3128" y="17534"/>
                    <a:pt x="2886" y="17266"/>
                    <a:pt x="2450" y="17266"/>
                  </a:cubicBezTo>
                  <a:close/>
                  <a:moveTo>
                    <a:pt x="4380" y="17266"/>
                  </a:moveTo>
                  <a:cubicBezTo>
                    <a:pt x="3945" y="17266"/>
                    <a:pt x="3481" y="17534"/>
                    <a:pt x="3343" y="17867"/>
                  </a:cubicBezTo>
                  <a:cubicBezTo>
                    <a:pt x="3204" y="18204"/>
                    <a:pt x="3449" y="18479"/>
                    <a:pt x="3891" y="18479"/>
                  </a:cubicBezTo>
                  <a:cubicBezTo>
                    <a:pt x="4333" y="18479"/>
                    <a:pt x="4801" y="18204"/>
                    <a:pt x="4934" y="17867"/>
                  </a:cubicBezTo>
                  <a:cubicBezTo>
                    <a:pt x="5065" y="17534"/>
                    <a:pt x="4816" y="17266"/>
                    <a:pt x="4380" y="17266"/>
                  </a:cubicBezTo>
                  <a:close/>
                  <a:moveTo>
                    <a:pt x="1799" y="18754"/>
                  </a:moveTo>
                  <a:cubicBezTo>
                    <a:pt x="1355" y="18754"/>
                    <a:pt x="874" y="19032"/>
                    <a:pt x="723" y="19378"/>
                  </a:cubicBezTo>
                  <a:cubicBezTo>
                    <a:pt x="571" y="19727"/>
                    <a:pt x="812" y="20012"/>
                    <a:pt x="1262" y="20012"/>
                  </a:cubicBezTo>
                  <a:cubicBezTo>
                    <a:pt x="1712" y="20012"/>
                    <a:pt x="2196" y="19727"/>
                    <a:pt x="2342" y="19378"/>
                  </a:cubicBezTo>
                  <a:cubicBezTo>
                    <a:pt x="2486" y="19032"/>
                    <a:pt x="2243" y="18754"/>
                    <a:pt x="1799" y="18754"/>
                  </a:cubicBezTo>
                  <a:close/>
                  <a:moveTo>
                    <a:pt x="3771" y="18754"/>
                  </a:moveTo>
                  <a:cubicBezTo>
                    <a:pt x="3327" y="18754"/>
                    <a:pt x="2852" y="19032"/>
                    <a:pt x="2710" y="19378"/>
                  </a:cubicBezTo>
                  <a:cubicBezTo>
                    <a:pt x="2566" y="19727"/>
                    <a:pt x="2813" y="20012"/>
                    <a:pt x="3263" y="20012"/>
                  </a:cubicBezTo>
                  <a:cubicBezTo>
                    <a:pt x="3713" y="20012"/>
                    <a:pt x="4192" y="19727"/>
                    <a:pt x="4329" y="19378"/>
                  </a:cubicBezTo>
                  <a:cubicBezTo>
                    <a:pt x="4465" y="19032"/>
                    <a:pt x="4214" y="18754"/>
                    <a:pt x="3771" y="18754"/>
                  </a:cubicBezTo>
                  <a:close/>
                  <a:moveTo>
                    <a:pt x="1148" y="20295"/>
                  </a:moveTo>
                  <a:cubicBezTo>
                    <a:pt x="697" y="20295"/>
                    <a:pt x="204" y="20583"/>
                    <a:pt x="48" y="20942"/>
                  </a:cubicBezTo>
                  <a:cubicBezTo>
                    <a:pt x="-110" y="21304"/>
                    <a:pt x="133" y="21600"/>
                    <a:pt x="592" y="21600"/>
                  </a:cubicBezTo>
                  <a:cubicBezTo>
                    <a:pt x="1050" y="21600"/>
                    <a:pt x="1546" y="21304"/>
                    <a:pt x="1697" y="20942"/>
                  </a:cubicBezTo>
                  <a:cubicBezTo>
                    <a:pt x="1846" y="20583"/>
                    <a:pt x="1600" y="20295"/>
                    <a:pt x="1148" y="20295"/>
                  </a:cubicBezTo>
                  <a:close/>
                  <a:moveTo>
                    <a:pt x="3162" y="20295"/>
                  </a:moveTo>
                  <a:cubicBezTo>
                    <a:pt x="2710" y="20295"/>
                    <a:pt x="2224" y="20583"/>
                    <a:pt x="2076" y="20942"/>
                  </a:cubicBezTo>
                  <a:cubicBezTo>
                    <a:pt x="1927" y="21304"/>
                    <a:pt x="2177" y="21600"/>
                    <a:pt x="2635" y="21600"/>
                  </a:cubicBezTo>
                  <a:cubicBezTo>
                    <a:pt x="3094" y="21600"/>
                    <a:pt x="3584" y="21304"/>
                    <a:pt x="3726" y="20942"/>
                  </a:cubicBezTo>
                  <a:cubicBezTo>
                    <a:pt x="3867" y="20583"/>
                    <a:pt x="3614" y="20295"/>
                    <a:pt x="3162" y="20295"/>
                  </a:cubicBezTo>
                  <a:close/>
                  <a:moveTo>
                    <a:pt x="5154" y="20295"/>
                  </a:moveTo>
                  <a:cubicBezTo>
                    <a:pt x="4702" y="20295"/>
                    <a:pt x="4223" y="20583"/>
                    <a:pt x="4084" y="20942"/>
                  </a:cubicBezTo>
                  <a:cubicBezTo>
                    <a:pt x="3943" y="21304"/>
                    <a:pt x="4199" y="21600"/>
                    <a:pt x="4658" y="21600"/>
                  </a:cubicBezTo>
                  <a:cubicBezTo>
                    <a:pt x="5117" y="21600"/>
                    <a:pt x="5599" y="21304"/>
                    <a:pt x="5733" y="20942"/>
                  </a:cubicBezTo>
                  <a:cubicBezTo>
                    <a:pt x="5865" y="20583"/>
                    <a:pt x="5606" y="20295"/>
                    <a:pt x="5154" y="20295"/>
                  </a:cubicBezTo>
                  <a:close/>
                </a:path>
              </a:pathLst>
            </a:custGeom>
            <a:solidFill>
              <a:srgbClr val="F36F13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5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50D4-ACED-D1FC-04A3-AD0BCA53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192853"/>
            <a:ext cx="10515600" cy="667307"/>
          </a:xfrm>
        </p:spPr>
        <p:txBody>
          <a:bodyPr/>
          <a:lstStyle/>
          <a:p>
            <a:r>
              <a:rPr lang="en-US" b="1" dirty="0"/>
              <a:t>Bibliotecas com FOLIO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Europa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9AD3C-88A4-DAF2-47DC-E2FA554AA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074" y="1751443"/>
            <a:ext cx="3438938" cy="4535450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en-US" sz="1800" dirty="0"/>
              <a:t>Barts NHS Trust </a:t>
            </a:r>
            <a:br>
              <a:rPr lang="en-US" sz="1800" dirty="0"/>
            </a:br>
            <a:r>
              <a:rPr lang="en-US" sz="1800" dirty="0"/>
              <a:t>(United Kingdom)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/>
              <a:t>Biblioteca</a:t>
            </a:r>
            <a:r>
              <a:rPr lang="en-US" sz="1800" dirty="0"/>
              <a:t> Nazionale </a:t>
            </a:r>
            <a:br>
              <a:rPr lang="en-US" sz="1800" dirty="0"/>
            </a:br>
            <a:r>
              <a:rPr lang="en-US" sz="1800" dirty="0"/>
              <a:t>Centrale di Firenze (Italy)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/>
              <a:t>Chalmers University of Technology (Sweden)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/>
              <a:t>De Montfort University (United Kingdom)</a:t>
            </a:r>
          </a:p>
          <a:p>
            <a:pPr>
              <a:spcBef>
                <a:spcPts val="300"/>
              </a:spcBef>
              <a:defRPr/>
            </a:pPr>
            <a:r>
              <a:rPr lang="en-US" dirty="0"/>
              <a:t>GBV Library Network (Germany)</a:t>
            </a:r>
            <a:endParaRPr lang="en-US" sz="1800" dirty="0"/>
          </a:p>
          <a:p>
            <a:pPr>
              <a:spcBef>
                <a:spcPts val="300"/>
              </a:spcBef>
              <a:defRPr/>
            </a:pPr>
            <a:r>
              <a:rPr lang="en-US" sz="1800" dirty="0"/>
              <a:t>Global Banking School (United Kingdom)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/>
              <a:t>International Hochschule (Germany)</a:t>
            </a:r>
          </a:p>
          <a:p>
            <a:pPr>
              <a:spcBef>
                <a:spcPts val="300"/>
              </a:spcBef>
              <a:defRPr/>
            </a:pPr>
            <a:endParaRPr lang="en-US" sz="1800" dirty="0"/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2FC87-9213-B24D-0DFB-C87F5B031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9052" y="1751443"/>
            <a:ext cx="3438938" cy="4535450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en-US" dirty="0"/>
              <a:t>HBZ Library Network (Germany)</a:t>
            </a:r>
            <a:endParaRPr lang="en-US" sz="1800" dirty="0"/>
          </a:p>
          <a:p>
            <a:pPr>
              <a:spcBef>
                <a:spcPts val="300"/>
              </a:spcBef>
              <a:defRPr/>
            </a:pPr>
            <a:r>
              <a:rPr lang="en-US" sz="1800" dirty="0"/>
              <a:t>Linköping University (Sweden)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/>
              <a:t>National </a:t>
            </a:r>
            <a:r>
              <a:rPr lang="en-US" sz="1800" dirty="0" err="1"/>
              <a:t>Széchényi</a:t>
            </a:r>
            <a:r>
              <a:rPr lang="en-US" sz="1800" dirty="0"/>
              <a:t> Library (Hungary)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/>
              <a:t>Trinity College of </a:t>
            </a:r>
            <a:br>
              <a:rPr lang="en-US" sz="1800" dirty="0"/>
            </a:br>
            <a:r>
              <a:rPr lang="en-US" sz="1800" dirty="0"/>
              <a:t>Cambridge University </a:t>
            </a:r>
            <a:br>
              <a:rPr lang="en-US" sz="1800" dirty="0"/>
            </a:br>
            <a:r>
              <a:rPr lang="en-US" sz="1800" dirty="0"/>
              <a:t>(United Kingdom)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/>
              <a:t>Universidad de Zaragoza (Spain)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/>
              <a:t>Università</a:t>
            </a:r>
            <a:r>
              <a:rPr lang="en-US" sz="1800" dirty="0"/>
              <a:t> </a:t>
            </a:r>
            <a:r>
              <a:rPr lang="en-US" sz="1800" dirty="0" err="1"/>
              <a:t>degli</a:t>
            </a:r>
            <a:r>
              <a:rPr lang="en-US" sz="1800" dirty="0"/>
              <a:t> </a:t>
            </a:r>
            <a:r>
              <a:rPr lang="en-US" sz="1800" dirty="0" err="1"/>
              <a:t>Studi</a:t>
            </a:r>
            <a:r>
              <a:rPr lang="en-US" sz="1800" dirty="0"/>
              <a:t> di Ferrara (Italy)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/>
              <a:t>Universita</a:t>
            </a:r>
            <a:r>
              <a:rPr lang="en-US" sz="1800" dirty="0"/>
              <a:t> di Modena e Reggio Emilia (Italy)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73C28A-C3BA-BE1F-DC1B-DA53778422B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02114" y="1751443"/>
            <a:ext cx="3438938" cy="4535450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en-US" sz="1800" dirty="0" err="1"/>
              <a:t>Universitätsbibliothek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Leipzig (Germany)</a:t>
            </a:r>
          </a:p>
          <a:p>
            <a:pPr>
              <a:spcBef>
                <a:spcPts val="300"/>
              </a:spcBef>
              <a:defRPr/>
            </a:pPr>
            <a:r>
              <a:rPr lang="en-US" dirty="0"/>
              <a:t>University of Lincoln </a:t>
            </a:r>
            <a:br>
              <a:rPr lang="en-US" dirty="0"/>
            </a:br>
            <a:r>
              <a:rPr lang="en-US" dirty="0"/>
              <a:t>(United Kingdom)</a:t>
            </a:r>
          </a:p>
          <a:p>
            <a:pPr>
              <a:spcBef>
                <a:spcPts val="300"/>
              </a:spcBef>
              <a:defRPr/>
            </a:pPr>
            <a:r>
              <a:rPr lang="en-US" dirty="0"/>
              <a:t>University of Liverpool </a:t>
            </a:r>
            <a:br>
              <a:rPr lang="en-US" dirty="0"/>
            </a:br>
            <a:r>
              <a:rPr lang="en-US" dirty="0"/>
              <a:t>(United Kingdom)</a:t>
            </a:r>
          </a:p>
          <a:p>
            <a:pPr>
              <a:spcBef>
                <a:spcPts val="300"/>
              </a:spcBef>
              <a:defRPr/>
            </a:pPr>
            <a:r>
              <a:rPr lang="en-US" dirty="0"/>
              <a:t>VZG Library Network (Germany)</a:t>
            </a:r>
          </a:p>
          <a:p>
            <a:pPr>
              <a:spcBef>
                <a:spcPts val="300"/>
              </a:spcBef>
              <a:defRPr/>
            </a:pPr>
            <a:r>
              <a:rPr lang="en-US" dirty="0"/>
              <a:t>WDR Library (Germany)</a:t>
            </a:r>
          </a:p>
          <a:p>
            <a:pPr>
              <a:spcBef>
                <a:spcPts val="300"/>
              </a:spcBef>
              <a:defRPr/>
            </a:pPr>
            <a:r>
              <a:rPr lang="en-US" dirty="0"/>
              <a:t>WHU - Otto </a:t>
            </a:r>
            <a:r>
              <a:rPr lang="en-US" dirty="0" err="1"/>
              <a:t>Beisheim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School of Management (Germany)</a:t>
            </a:r>
          </a:p>
          <a:p>
            <a:pPr>
              <a:spcBef>
                <a:spcPts val="300"/>
              </a:spcBef>
              <a:defRPr/>
            </a:pPr>
            <a:r>
              <a:rPr lang="en-US" dirty="0"/>
              <a:t>York St. John University (United Kingdom)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595461-7307-AC02-3268-531ED369D9BE}"/>
              </a:ext>
            </a:extLst>
          </p:cNvPr>
          <p:cNvGrpSpPr>
            <a:grpSpLocks noChangeAspect="1"/>
          </p:cNvGrpSpPr>
          <p:nvPr/>
        </p:nvGrpSpPr>
        <p:grpSpPr>
          <a:xfrm>
            <a:off x="8325024" y="76030"/>
            <a:ext cx="3620365" cy="1421016"/>
            <a:chOff x="592590" y="1972904"/>
            <a:chExt cx="11065814" cy="4343400"/>
          </a:xfrm>
        </p:grpSpPr>
        <p:sp>
          <p:nvSpPr>
            <p:cNvPr id="7" name="Shape 6">
              <a:extLst>
                <a:ext uri="{FF2B5EF4-FFF2-40B4-BE49-F238E27FC236}">
                  <a16:creationId xmlns:a16="http://schemas.microsoft.com/office/drawing/2014/main" id="{D0DABFB0-7B44-5D8A-118E-789BD65E5E35}"/>
                </a:ext>
              </a:extLst>
            </p:cNvPr>
            <p:cNvSpPr/>
            <p:nvPr/>
          </p:nvSpPr>
          <p:spPr>
            <a:xfrm>
              <a:off x="592590" y="1972904"/>
              <a:ext cx="4538841" cy="181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extrusionOk="0">
                  <a:moveTo>
                    <a:pt x="18159" y="0"/>
                  </a:moveTo>
                  <a:cubicBezTo>
                    <a:pt x="18031" y="0"/>
                    <a:pt x="17913" y="147"/>
                    <a:pt x="17895" y="329"/>
                  </a:cubicBezTo>
                  <a:cubicBezTo>
                    <a:pt x="17878" y="512"/>
                    <a:pt x="17968" y="662"/>
                    <a:pt x="18097" y="662"/>
                  </a:cubicBezTo>
                  <a:cubicBezTo>
                    <a:pt x="18226" y="662"/>
                    <a:pt x="18344" y="512"/>
                    <a:pt x="18361" y="329"/>
                  </a:cubicBezTo>
                  <a:cubicBezTo>
                    <a:pt x="18377" y="147"/>
                    <a:pt x="18287" y="0"/>
                    <a:pt x="18159" y="0"/>
                  </a:cubicBezTo>
                  <a:close/>
                  <a:moveTo>
                    <a:pt x="18721" y="0"/>
                  </a:moveTo>
                  <a:cubicBezTo>
                    <a:pt x="18593" y="0"/>
                    <a:pt x="18476" y="147"/>
                    <a:pt x="18460" y="329"/>
                  </a:cubicBezTo>
                  <a:cubicBezTo>
                    <a:pt x="18444" y="512"/>
                    <a:pt x="18535" y="662"/>
                    <a:pt x="18664" y="662"/>
                  </a:cubicBezTo>
                  <a:cubicBezTo>
                    <a:pt x="18793" y="662"/>
                    <a:pt x="18910" y="512"/>
                    <a:pt x="18925" y="329"/>
                  </a:cubicBezTo>
                  <a:cubicBezTo>
                    <a:pt x="18940" y="147"/>
                    <a:pt x="18849" y="0"/>
                    <a:pt x="18721" y="0"/>
                  </a:cubicBezTo>
                  <a:close/>
                  <a:moveTo>
                    <a:pt x="19293" y="0"/>
                  </a:moveTo>
                  <a:cubicBezTo>
                    <a:pt x="19166" y="0"/>
                    <a:pt x="19050" y="147"/>
                    <a:pt x="19035" y="329"/>
                  </a:cubicBezTo>
                  <a:cubicBezTo>
                    <a:pt x="19020" y="512"/>
                    <a:pt x="19113" y="662"/>
                    <a:pt x="19242" y="662"/>
                  </a:cubicBezTo>
                  <a:cubicBezTo>
                    <a:pt x="19371" y="662"/>
                    <a:pt x="19487" y="512"/>
                    <a:pt x="19500" y="329"/>
                  </a:cubicBezTo>
                  <a:cubicBezTo>
                    <a:pt x="19514" y="147"/>
                    <a:pt x="19421" y="0"/>
                    <a:pt x="19293" y="0"/>
                  </a:cubicBezTo>
                  <a:close/>
                  <a:moveTo>
                    <a:pt x="19856" y="0"/>
                  </a:moveTo>
                  <a:cubicBezTo>
                    <a:pt x="19728" y="0"/>
                    <a:pt x="19613" y="147"/>
                    <a:pt x="19600" y="329"/>
                  </a:cubicBezTo>
                  <a:cubicBezTo>
                    <a:pt x="19586" y="512"/>
                    <a:pt x="19680" y="662"/>
                    <a:pt x="19809" y="662"/>
                  </a:cubicBezTo>
                  <a:cubicBezTo>
                    <a:pt x="19938" y="662"/>
                    <a:pt x="20053" y="512"/>
                    <a:pt x="20065" y="329"/>
                  </a:cubicBezTo>
                  <a:cubicBezTo>
                    <a:pt x="20077" y="147"/>
                    <a:pt x="19984" y="0"/>
                    <a:pt x="19856" y="0"/>
                  </a:cubicBezTo>
                  <a:close/>
                  <a:moveTo>
                    <a:pt x="16937" y="810"/>
                  </a:moveTo>
                  <a:cubicBezTo>
                    <a:pt x="16808" y="810"/>
                    <a:pt x="16686" y="961"/>
                    <a:pt x="16665" y="1147"/>
                  </a:cubicBezTo>
                  <a:cubicBezTo>
                    <a:pt x="16644" y="1335"/>
                    <a:pt x="16733" y="1487"/>
                    <a:pt x="16863" y="1487"/>
                  </a:cubicBezTo>
                  <a:cubicBezTo>
                    <a:pt x="16994" y="1487"/>
                    <a:pt x="17115" y="1335"/>
                    <a:pt x="17135" y="1147"/>
                  </a:cubicBezTo>
                  <a:cubicBezTo>
                    <a:pt x="17155" y="961"/>
                    <a:pt x="17066" y="810"/>
                    <a:pt x="16937" y="810"/>
                  </a:cubicBezTo>
                  <a:close/>
                  <a:moveTo>
                    <a:pt x="17509" y="810"/>
                  </a:moveTo>
                  <a:cubicBezTo>
                    <a:pt x="17380" y="810"/>
                    <a:pt x="17260" y="961"/>
                    <a:pt x="17240" y="1147"/>
                  </a:cubicBezTo>
                  <a:cubicBezTo>
                    <a:pt x="17220" y="1335"/>
                    <a:pt x="17310" y="1487"/>
                    <a:pt x="17441" y="1487"/>
                  </a:cubicBezTo>
                  <a:cubicBezTo>
                    <a:pt x="17571" y="1487"/>
                    <a:pt x="17692" y="1335"/>
                    <a:pt x="17711" y="1147"/>
                  </a:cubicBezTo>
                  <a:cubicBezTo>
                    <a:pt x="17729" y="961"/>
                    <a:pt x="17639" y="810"/>
                    <a:pt x="17509" y="810"/>
                  </a:cubicBezTo>
                  <a:close/>
                  <a:moveTo>
                    <a:pt x="18081" y="810"/>
                  </a:moveTo>
                  <a:cubicBezTo>
                    <a:pt x="17952" y="810"/>
                    <a:pt x="17833" y="961"/>
                    <a:pt x="17815" y="1147"/>
                  </a:cubicBezTo>
                  <a:cubicBezTo>
                    <a:pt x="17796" y="1335"/>
                    <a:pt x="17888" y="1487"/>
                    <a:pt x="18018" y="1487"/>
                  </a:cubicBezTo>
                  <a:cubicBezTo>
                    <a:pt x="18149" y="1487"/>
                    <a:pt x="18268" y="1335"/>
                    <a:pt x="18285" y="1147"/>
                  </a:cubicBezTo>
                  <a:cubicBezTo>
                    <a:pt x="18302" y="961"/>
                    <a:pt x="18211" y="810"/>
                    <a:pt x="18081" y="810"/>
                  </a:cubicBezTo>
                  <a:close/>
                  <a:moveTo>
                    <a:pt x="18654" y="810"/>
                  </a:moveTo>
                  <a:cubicBezTo>
                    <a:pt x="18524" y="810"/>
                    <a:pt x="18406" y="961"/>
                    <a:pt x="18390" y="1147"/>
                  </a:cubicBezTo>
                  <a:cubicBezTo>
                    <a:pt x="18373" y="1335"/>
                    <a:pt x="18465" y="1487"/>
                    <a:pt x="18595" y="1487"/>
                  </a:cubicBezTo>
                  <a:cubicBezTo>
                    <a:pt x="18726" y="1487"/>
                    <a:pt x="18845" y="1335"/>
                    <a:pt x="18860" y="1147"/>
                  </a:cubicBezTo>
                  <a:cubicBezTo>
                    <a:pt x="18876" y="961"/>
                    <a:pt x="18783" y="810"/>
                    <a:pt x="18654" y="810"/>
                  </a:cubicBezTo>
                  <a:close/>
                  <a:moveTo>
                    <a:pt x="19226" y="810"/>
                  </a:moveTo>
                  <a:cubicBezTo>
                    <a:pt x="19097" y="810"/>
                    <a:pt x="18980" y="961"/>
                    <a:pt x="18964" y="1147"/>
                  </a:cubicBezTo>
                  <a:cubicBezTo>
                    <a:pt x="18949" y="1335"/>
                    <a:pt x="19043" y="1487"/>
                    <a:pt x="19173" y="1487"/>
                  </a:cubicBezTo>
                  <a:cubicBezTo>
                    <a:pt x="19304" y="1487"/>
                    <a:pt x="19421" y="1335"/>
                    <a:pt x="19435" y="1147"/>
                  </a:cubicBezTo>
                  <a:cubicBezTo>
                    <a:pt x="19449" y="961"/>
                    <a:pt x="19355" y="810"/>
                    <a:pt x="19226" y="810"/>
                  </a:cubicBezTo>
                  <a:close/>
                  <a:moveTo>
                    <a:pt x="19799" y="810"/>
                  </a:moveTo>
                  <a:cubicBezTo>
                    <a:pt x="19669" y="810"/>
                    <a:pt x="19553" y="961"/>
                    <a:pt x="19539" y="1147"/>
                  </a:cubicBezTo>
                  <a:cubicBezTo>
                    <a:pt x="19526" y="1335"/>
                    <a:pt x="19620" y="1487"/>
                    <a:pt x="19751" y="1487"/>
                  </a:cubicBezTo>
                  <a:cubicBezTo>
                    <a:pt x="19881" y="1487"/>
                    <a:pt x="19997" y="1335"/>
                    <a:pt x="20010" y="1147"/>
                  </a:cubicBezTo>
                  <a:cubicBezTo>
                    <a:pt x="20022" y="961"/>
                    <a:pt x="19928" y="810"/>
                    <a:pt x="19799" y="810"/>
                  </a:cubicBezTo>
                  <a:close/>
                  <a:moveTo>
                    <a:pt x="15686" y="1646"/>
                  </a:moveTo>
                  <a:cubicBezTo>
                    <a:pt x="15555" y="1646"/>
                    <a:pt x="15429" y="1800"/>
                    <a:pt x="15405" y="1990"/>
                  </a:cubicBezTo>
                  <a:cubicBezTo>
                    <a:pt x="15380" y="2182"/>
                    <a:pt x="15467" y="2337"/>
                    <a:pt x="15599" y="2337"/>
                  </a:cubicBezTo>
                  <a:cubicBezTo>
                    <a:pt x="15731" y="2337"/>
                    <a:pt x="15857" y="2182"/>
                    <a:pt x="15880" y="1990"/>
                  </a:cubicBezTo>
                  <a:cubicBezTo>
                    <a:pt x="15903" y="1800"/>
                    <a:pt x="15816" y="1646"/>
                    <a:pt x="15686" y="1646"/>
                  </a:cubicBezTo>
                  <a:close/>
                  <a:moveTo>
                    <a:pt x="16258" y="1646"/>
                  </a:moveTo>
                  <a:cubicBezTo>
                    <a:pt x="16127" y="1646"/>
                    <a:pt x="16002" y="1800"/>
                    <a:pt x="15979" y="1990"/>
                  </a:cubicBezTo>
                  <a:cubicBezTo>
                    <a:pt x="15956" y="2182"/>
                    <a:pt x="16045" y="2337"/>
                    <a:pt x="16177" y="2337"/>
                  </a:cubicBezTo>
                  <a:cubicBezTo>
                    <a:pt x="16308" y="2337"/>
                    <a:pt x="16433" y="2182"/>
                    <a:pt x="16455" y="1990"/>
                  </a:cubicBezTo>
                  <a:cubicBezTo>
                    <a:pt x="16477" y="1800"/>
                    <a:pt x="16388" y="1646"/>
                    <a:pt x="16258" y="1646"/>
                  </a:cubicBezTo>
                  <a:close/>
                  <a:moveTo>
                    <a:pt x="16840" y="1646"/>
                  </a:moveTo>
                  <a:cubicBezTo>
                    <a:pt x="16709" y="1646"/>
                    <a:pt x="16586" y="1800"/>
                    <a:pt x="16564" y="1990"/>
                  </a:cubicBezTo>
                  <a:cubicBezTo>
                    <a:pt x="16543" y="2182"/>
                    <a:pt x="16632" y="2337"/>
                    <a:pt x="16764" y="2337"/>
                  </a:cubicBezTo>
                  <a:cubicBezTo>
                    <a:pt x="16896" y="2337"/>
                    <a:pt x="17019" y="2182"/>
                    <a:pt x="17040" y="1990"/>
                  </a:cubicBezTo>
                  <a:cubicBezTo>
                    <a:pt x="17060" y="1800"/>
                    <a:pt x="16970" y="1646"/>
                    <a:pt x="16840" y="1646"/>
                  </a:cubicBezTo>
                  <a:close/>
                  <a:moveTo>
                    <a:pt x="17422" y="1646"/>
                  </a:moveTo>
                  <a:cubicBezTo>
                    <a:pt x="17291" y="1646"/>
                    <a:pt x="17169" y="1800"/>
                    <a:pt x="17149" y="1990"/>
                  </a:cubicBezTo>
                  <a:cubicBezTo>
                    <a:pt x="17129" y="2182"/>
                    <a:pt x="17220" y="2337"/>
                    <a:pt x="17352" y="2337"/>
                  </a:cubicBezTo>
                  <a:cubicBezTo>
                    <a:pt x="17484" y="2337"/>
                    <a:pt x="17606" y="2182"/>
                    <a:pt x="17625" y="1990"/>
                  </a:cubicBezTo>
                  <a:cubicBezTo>
                    <a:pt x="17644" y="1800"/>
                    <a:pt x="17553" y="1646"/>
                    <a:pt x="17422" y="1646"/>
                  </a:cubicBezTo>
                  <a:close/>
                  <a:moveTo>
                    <a:pt x="18004" y="1646"/>
                  </a:moveTo>
                  <a:cubicBezTo>
                    <a:pt x="17874" y="1646"/>
                    <a:pt x="17753" y="1800"/>
                    <a:pt x="17734" y="1990"/>
                  </a:cubicBezTo>
                  <a:cubicBezTo>
                    <a:pt x="17716" y="2182"/>
                    <a:pt x="17808" y="2337"/>
                    <a:pt x="17940" y="2337"/>
                  </a:cubicBezTo>
                  <a:cubicBezTo>
                    <a:pt x="18071" y="2337"/>
                    <a:pt x="18192" y="2182"/>
                    <a:pt x="18210" y="1990"/>
                  </a:cubicBezTo>
                  <a:cubicBezTo>
                    <a:pt x="18227" y="1800"/>
                    <a:pt x="18135" y="1646"/>
                    <a:pt x="18004" y="1646"/>
                  </a:cubicBezTo>
                  <a:close/>
                  <a:moveTo>
                    <a:pt x="18587" y="1646"/>
                  </a:moveTo>
                  <a:cubicBezTo>
                    <a:pt x="18456" y="1646"/>
                    <a:pt x="18336" y="1800"/>
                    <a:pt x="18319" y="1990"/>
                  </a:cubicBezTo>
                  <a:cubicBezTo>
                    <a:pt x="18302" y="2182"/>
                    <a:pt x="18395" y="2337"/>
                    <a:pt x="18527" y="2337"/>
                  </a:cubicBezTo>
                  <a:cubicBezTo>
                    <a:pt x="18659" y="2337"/>
                    <a:pt x="18779" y="2182"/>
                    <a:pt x="18795" y="1990"/>
                  </a:cubicBezTo>
                  <a:cubicBezTo>
                    <a:pt x="18811" y="1800"/>
                    <a:pt x="18717" y="1646"/>
                    <a:pt x="18587" y="1646"/>
                  </a:cubicBezTo>
                  <a:close/>
                  <a:moveTo>
                    <a:pt x="19159" y="1646"/>
                  </a:moveTo>
                  <a:cubicBezTo>
                    <a:pt x="19028" y="1646"/>
                    <a:pt x="18909" y="1800"/>
                    <a:pt x="18894" y="1990"/>
                  </a:cubicBezTo>
                  <a:cubicBezTo>
                    <a:pt x="18878" y="2182"/>
                    <a:pt x="18972" y="2337"/>
                    <a:pt x="19104" y="2337"/>
                  </a:cubicBezTo>
                  <a:cubicBezTo>
                    <a:pt x="19236" y="2337"/>
                    <a:pt x="19355" y="2182"/>
                    <a:pt x="19369" y="1990"/>
                  </a:cubicBezTo>
                  <a:cubicBezTo>
                    <a:pt x="19384" y="1800"/>
                    <a:pt x="19289" y="1646"/>
                    <a:pt x="19159" y="1646"/>
                  </a:cubicBezTo>
                  <a:close/>
                  <a:moveTo>
                    <a:pt x="19741" y="1646"/>
                  </a:moveTo>
                  <a:cubicBezTo>
                    <a:pt x="19610" y="1646"/>
                    <a:pt x="19493" y="1800"/>
                    <a:pt x="19479" y="1990"/>
                  </a:cubicBezTo>
                  <a:cubicBezTo>
                    <a:pt x="19465" y="2182"/>
                    <a:pt x="19560" y="2337"/>
                    <a:pt x="19692" y="2337"/>
                  </a:cubicBezTo>
                  <a:cubicBezTo>
                    <a:pt x="19824" y="2337"/>
                    <a:pt x="19942" y="2182"/>
                    <a:pt x="19955" y="1990"/>
                  </a:cubicBezTo>
                  <a:cubicBezTo>
                    <a:pt x="19968" y="1800"/>
                    <a:pt x="19872" y="1646"/>
                    <a:pt x="19741" y="1646"/>
                  </a:cubicBezTo>
                  <a:close/>
                  <a:moveTo>
                    <a:pt x="20323" y="1646"/>
                  </a:moveTo>
                  <a:cubicBezTo>
                    <a:pt x="20193" y="1646"/>
                    <a:pt x="20077" y="1800"/>
                    <a:pt x="20064" y="1990"/>
                  </a:cubicBezTo>
                  <a:cubicBezTo>
                    <a:pt x="20052" y="2182"/>
                    <a:pt x="20148" y="2337"/>
                    <a:pt x="20280" y="2337"/>
                  </a:cubicBezTo>
                  <a:cubicBezTo>
                    <a:pt x="20412" y="2337"/>
                    <a:pt x="20528" y="2182"/>
                    <a:pt x="20540" y="1990"/>
                  </a:cubicBezTo>
                  <a:cubicBezTo>
                    <a:pt x="20551" y="1800"/>
                    <a:pt x="20454" y="1646"/>
                    <a:pt x="20323" y="1646"/>
                  </a:cubicBezTo>
                  <a:close/>
                  <a:moveTo>
                    <a:pt x="20906" y="1646"/>
                  </a:moveTo>
                  <a:cubicBezTo>
                    <a:pt x="20775" y="1646"/>
                    <a:pt x="20660" y="1800"/>
                    <a:pt x="20649" y="1990"/>
                  </a:cubicBezTo>
                  <a:cubicBezTo>
                    <a:pt x="20638" y="2182"/>
                    <a:pt x="20736" y="2337"/>
                    <a:pt x="20868" y="2337"/>
                  </a:cubicBezTo>
                  <a:cubicBezTo>
                    <a:pt x="21000" y="2337"/>
                    <a:pt x="21114" y="2182"/>
                    <a:pt x="21124" y="1990"/>
                  </a:cubicBezTo>
                  <a:cubicBezTo>
                    <a:pt x="21134" y="1800"/>
                    <a:pt x="21036" y="1646"/>
                    <a:pt x="20906" y="1646"/>
                  </a:cubicBezTo>
                  <a:close/>
                  <a:moveTo>
                    <a:pt x="8535" y="2482"/>
                  </a:moveTo>
                  <a:cubicBezTo>
                    <a:pt x="8403" y="2482"/>
                    <a:pt x="8261" y="2639"/>
                    <a:pt x="8218" y="2834"/>
                  </a:cubicBezTo>
                  <a:cubicBezTo>
                    <a:pt x="8174" y="3029"/>
                    <a:pt x="8247" y="3189"/>
                    <a:pt x="8380" y="3189"/>
                  </a:cubicBezTo>
                  <a:cubicBezTo>
                    <a:pt x="8514" y="3189"/>
                    <a:pt x="8657" y="3029"/>
                    <a:pt x="8699" y="2834"/>
                  </a:cubicBezTo>
                  <a:cubicBezTo>
                    <a:pt x="8741" y="2639"/>
                    <a:pt x="8667" y="2482"/>
                    <a:pt x="8535" y="2482"/>
                  </a:cubicBezTo>
                  <a:close/>
                  <a:moveTo>
                    <a:pt x="9127" y="2482"/>
                  </a:moveTo>
                  <a:cubicBezTo>
                    <a:pt x="8995" y="2482"/>
                    <a:pt x="8854" y="2639"/>
                    <a:pt x="8812" y="2834"/>
                  </a:cubicBezTo>
                  <a:cubicBezTo>
                    <a:pt x="8770" y="3029"/>
                    <a:pt x="8844" y="3189"/>
                    <a:pt x="8978" y="3189"/>
                  </a:cubicBezTo>
                  <a:cubicBezTo>
                    <a:pt x="9111" y="3189"/>
                    <a:pt x="9253" y="3029"/>
                    <a:pt x="9293" y="2834"/>
                  </a:cubicBezTo>
                  <a:cubicBezTo>
                    <a:pt x="9334" y="2639"/>
                    <a:pt x="9259" y="2482"/>
                    <a:pt x="9127" y="2482"/>
                  </a:cubicBezTo>
                  <a:close/>
                  <a:moveTo>
                    <a:pt x="9709" y="2482"/>
                  </a:moveTo>
                  <a:cubicBezTo>
                    <a:pt x="9576" y="2482"/>
                    <a:pt x="9437" y="2639"/>
                    <a:pt x="9397" y="2834"/>
                  </a:cubicBezTo>
                  <a:cubicBezTo>
                    <a:pt x="9356" y="3029"/>
                    <a:pt x="9431" y="3189"/>
                    <a:pt x="9565" y="3189"/>
                  </a:cubicBezTo>
                  <a:cubicBezTo>
                    <a:pt x="9698" y="3189"/>
                    <a:pt x="9839" y="3029"/>
                    <a:pt x="9878" y="2834"/>
                  </a:cubicBezTo>
                  <a:cubicBezTo>
                    <a:pt x="9917" y="2639"/>
                    <a:pt x="9841" y="2482"/>
                    <a:pt x="9709" y="2482"/>
                  </a:cubicBezTo>
                  <a:close/>
                  <a:moveTo>
                    <a:pt x="10301" y="2482"/>
                  </a:moveTo>
                  <a:cubicBezTo>
                    <a:pt x="10168" y="2482"/>
                    <a:pt x="10030" y="2639"/>
                    <a:pt x="9991" y="2834"/>
                  </a:cubicBezTo>
                  <a:cubicBezTo>
                    <a:pt x="9953" y="3029"/>
                    <a:pt x="10029" y="3189"/>
                    <a:pt x="10162" y="3189"/>
                  </a:cubicBezTo>
                  <a:cubicBezTo>
                    <a:pt x="10296" y="3189"/>
                    <a:pt x="10435" y="3029"/>
                    <a:pt x="10472" y="2834"/>
                  </a:cubicBezTo>
                  <a:cubicBezTo>
                    <a:pt x="10510" y="2639"/>
                    <a:pt x="10433" y="2482"/>
                    <a:pt x="10301" y="2482"/>
                  </a:cubicBezTo>
                  <a:close/>
                  <a:moveTo>
                    <a:pt x="10882" y="2482"/>
                  </a:moveTo>
                  <a:cubicBezTo>
                    <a:pt x="10750" y="2482"/>
                    <a:pt x="10613" y="2639"/>
                    <a:pt x="10576" y="2834"/>
                  </a:cubicBezTo>
                  <a:cubicBezTo>
                    <a:pt x="10538" y="3029"/>
                    <a:pt x="10617" y="3189"/>
                    <a:pt x="10750" y="3189"/>
                  </a:cubicBezTo>
                  <a:cubicBezTo>
                    <a:pt x="10883" y="3189"/>
                    <a:pt x="11021" y="3029"/>
                    <a:pt x="11057" y="2834"/>
                  </a:cubicBezTo>
                  <a:cubicBezTo>
                    <a:pt x="11093" y="2639"/>
                    <a:pt x="11015" y="2482"/>
                    <a:pt x="10882" y="2482"/>
                  </a:cubicBezTo>
                  <a:close/>
                  <a:moveTo>
                    <a:pt x="11474" y="2482"/>
                  </a:moveTo>
                  <a:cubicBezTo>
                    <a:pt x="11342" y="2482"/>
                    <a:pt x="11206" y="2639"/>
                    <a:pt x="11170" y="2834"/>
                  </a:cubicBezTo>
                  <a:cubicBezTo>
                    <a:pt x="11135" y="3029"/>
                    <a:pt x="11214" y="3189"/>
                    <a:pt x="11347" y="3189"/>
                  </a:cubicBezTo>
                  <a:cubicBezTo>
                    <a:pt x="11481" y="3189"/>
                    <a:pt x="11617" y="3029"/>
                    <a:pt x="11651" y="2834"/>
                  </a:cubicBezTo>
                  <a:cubicBezTo>
                    <a:pt x="11686" y="2639"/>
                    <a:pt x="11606" y="2482"/>
                    <a:pt x="11474" y="2482"/>
                  </a:cubicBezTo>
                  <a:close/>
                  <a:moveTo>
                    <a:pt x="14986" y="2482"/>
                  </a:moveTo>
                  <a:cubicBezTo>
                    <a:pt x="14854" y="2482"/>
                    <a:pt x="14725" y="2639"/>
                    <a:pt x="14699" y="2834"/>
                  </a:cubicBezTo>
                  <a:cubicBezTo>
                    <a:pt x="14672" y="3029"/>
                    <a:pt x="14759" y="3189"/>
                    <a:pt x="14892" y="3189"/>
                  </a:cubicBezTo>
                  <a:cubicBezTo>
                    <a:pt x="15026" y="3189"/>
                    <a:pt x="15155" y="3029"/>
                    <a:pt x="15180" y="2834"/>
                  </a:cubicBezTo>
                  <a:cubicBezTo>
                    <a:pt x="15205" y="2639"/>
                    <a:pt x="15118" y="2482"/>
                    <a:pt x="14986" y="2482"/>
                  </a:cubicBezTo>
                  <a:close/>
                  <a:moveTo>
                    <a:pt x="15578" y="2482"/>
                  </a:moveTo>
                  <a:cubicBezTo>
                    <a:pt x="15446" y="2482"/>
                    <a:pt x="15319" y="2639"/>
                    <a:pt x="15294" y="2834"/>
                  </a:cubicBezTo>
                  <a:cubicBezTo>
                    <a:pt x="15269" y="3029"/>
                    <a:pt x="15356" y="3189"/>
                    <a:pt x="15490" y="3189"/>
                  </a:cubicBezTo>
                  <a:cubicBezTo>
                    <a:pt x="15623" y="3189"/>
                    <a:pt x="15751" y="3029"/>
                    <a:pt x="15775" y="2834"/>
                  </a:cubicBezTo>
                  <a:cubicBezTo>
                    <a:pt x="15799" y="2639"/>
                    <a:pt x="15711" y="2482"/>
                    <a:pt x="15578" y="2482"/>
                  </a:cubicBezTo>
                  <a:close/>
                  <a:moveTo>
                    <a:pt x="16161" y="2482"/>
                  </a:moveTo>
                  <a:cubicBezTo>
                    <a:pt x="16028" y="2482"/>
                    <a:pt x="15902" y="2639"/>
                    <a:pt x="15879" y="2834"/>
                  </a:cubicBezTo>
                  <a:cubicBezTo>
                    <a:pt x="15855" y="3029"/>
                    <a:pt x="15944" y="3189"/>
                    <a:pt x="16078" y="3189"/>
                  </a:cubicBezTo>
                  <a:cubicBezTo>
                    <a:pt x="16211" y="3189"/>
                    <a:pt x="16337" y="3029"/>
                    <a:pt x="16360" y="2834"/>
                  </a:cubicBezTo>
                  <a:cubicBezTo>
                    <a:pt x="16382" y="2639"/>
                    <a:pt x="16293" y="2482"/>
                    <a:pt x="16161" y="2482"/>
                  </a:cubicBezTo>
                  <a:close/>
                  <a:moveTo>
                    <a:pt x="16752" y="2482"/>
                  </a:moveTo>
                  <a:cubicBezTo>
                    <a:pt x="16620" y="2482"/>
                    <a:pt x="16496" y="2639"/>
                    <a:pt x="16474" y="2834"/>
                  </a:cubicBezTo>
                  <a:cubicBezTo>
                    <a:pt x="16452" y="3029"/>
                    <a:pt x="16542" y="3189"/>
                    <a:pt x="16675" y="3189"/>
                  </a:cubicBezTo>
                  <a:cubicBezTo>
                    <a:pt x="16809" y="3189"/>
                    <a:pt x="16934" y="3029"/>
                    <a:pt x="16955" y="2834"/>
                  </a:cubicBezTo>
                  <a:cubicBezTo>
                    <a:pt x="16975" y="2639"/>
                    <a:pt x="16885" y="2482"/>
                    <a:pt x="16752" y="2482"/>
                  </a:cubicBezTo>
                  <a:close/>
                  <a:moveTo>
                    <a:pt x="17335" y="2482"/>
                  </a:moveTo>
                  <a:cubicBezTo>
                    <a:pt x="17203" y="2482"/>
                    <a:pt x="17079" y="2639"/>
                    <a:pt x="17058" y="2834"/>
                  </a:cubicBezTo>
                  <a:cubicBezTo>
                    <a:pt x="17038" y="3029"/>
                    <a:pt x="17130" y="3189"/>
                    <a:pt x="17263" y="3189"/>
                  </a:cubicBezTo>
                  <a:cubicBezTo>
                    <a:pt x="17396" y="3189"/>
                    <a:pt x="17520" y="3029"/>
                    <a:pt x="17540" y="2834"/>
                  </a:cubicBezTo>
                  <a:cubicBezTo>
                    <a:pt x="17559" y="2639"/>
                    <a:pt x="17467" y="2482"/>
                    <a:pt x="17335" y="2482"/>
                  </a:cubicBezTo>
                  <a:close/>
                  <a:moveTo>
                    <a:pt x="17927" y="2482"/>
                  </a:moveTo>
                  <a:cubicBezTo>
                    <a:pt x="17795" y="2482"/>
                    <a:pt x="17672" y="2639"/>
                    <a:pt x="17653" y="2834"/>
                  </a:cubicBezTo>
                  <a:cubicBezTo>
                    <a:pt x="17634" y="3029"/>
                    <a:pt x="17727" y="3189"/>
                    <a:pt x="17861" y="3189"/>
                  </a:cubicBezTo>
                  <a:cubicBezTo>
                    <a:pt x="17994" y="3189"/>
                    <a:pt x="18117" y="3029"/>
                    <a:pt x="18135" y="2834"/>
                  </a:cubicBezTo>
                  <a:cubicBezTo>
                    <a:pt x="18152" y="2639"/>
                    <a:pt x="18059" y="2482"/>
                    <a:pt x="17927" y="2482"/>
                  </a:cubicBezTo>
                  <a:close/>
                  <a:moveTo>
                    <a:pt x="18509" y="2482"/>
                  </a:moveTo>
                  <a:cubicBezTo>
                    <a:pt x="18377" y="2482"/>
                    <a:pt x="18256" y="2639"/>
                    <a:pt x="18238" y="2834"/>
                  </a:cubicBezTo>
                  <a:cubicBezTo>
                    <a:pt x="18221" y="3029"/>
                    <a:pt x="18315" y="3189"/>
                    <a:pt x="18448" y="3189"/>
                  </a:cubicBezTo>
                  <a:cubicBezTo>
                    <a:pt x="18582" y="3189"/>
                    <a:pt x="18703" y="3029"/>
                    <a:pt x="18719" y="2834"/>
                  </a:cubicBezTo>
                  <a:cubicBezTo>
                    <a:pt x="18736" y="2639"/>
                    <a:pt x="18642" y="2482"/>
                    <a:pt x="18509" y="2482"/>
                  </a:cubicBezTo>
                  <a:close/>
                  <a:moveTo>
                    <a:pt x="19102" y="2482"/>
                  </a:moveTo>
                  <a:cubicBezTo>
                    <a:pt x="18969" y="2482"/>
                    <a:pt x="18849" y="2639"/>
                    <a:pt x="18834" y="2834"/>
                  </a:cubicBezTo>
                  <a:cubicBezTo>
                    <a:pt x="18818" y="3029"/>
                    <a:pt x="18913" y="3189"/>
                    <a:pt x="19046" y="3189"/>
                  </a:cubicBezTo>
                  <a:cubicBezTo>
                    <a:pt x="19180" y="3189"/>
                    <a:pt x="19300" y="3029"/>
                    <a:pt x="19315" y="2834"/>
                  </a:cubicBezTo>
                  <a:cubicBezTo>
                    <a:pt x="19329" y="2639"/>
                    <a:pt x="19234" y="2482"/>
                    <a:pt x="19102" y="2482"/>
                  </a:cubicBezTo>
                  <a:close/>
                  <a:moveTo>
                    <a:pt x="19684" y="2482"/>
                  </a:moveTo>
                  <a:cubicBezTo>
                    <a:pt x="19551" y="2482"/>
                    <a:pt x="19433" y="2639"/>
                    <a:pt x="19419" y="2834"/>
                  </a:cubicBezTo>
                  <a:cubicBezTo>
                    <a:pt x="19404" y="3029"/>
                    <a:pt x="19500" y="3189"/>
                    <a:pt x="19634" y="3189"/>
                  </a:cubicBezTo>
                  <a:cubicBezTo>
                    <a:pt x="19767" y="3189"/>
                    <a:pt x="19886" y="3029"/>
                    <a:pt x="19900" y="2834"/>
                  </a:cubicBezTo>
                  <a:cubicBezTo>
                    <a:pt x="19913" y="2639"/>
                    <a:pt x="19816" y="2482"/>
                    <a:pt x="19684" y="2482"/>
                  </a:cubicBezTo>
                  <a:close/>
                  <a:moveTo>
                    <a:pt x="20266" y="2482"/>
                  </a:moveTo>
                  <a:cubicBezTo>
                    <a:pt x="20134" y="2482"/>
                    <a:pt x="20016" y="2639"/>
                    <a:pt x="20004" y="2834"/>
                  </a:cubicBezTo>
                  <a:cubicBezTo>
                    <a:pt x="19991" y="3029"/>
                    <a:pt x="20088" y="3189"/>
                    <a:pt x="20222" y="3189"/>
                  </a:cubicBezTo>
                  <a:cubicBezTo>
                    <a:pt x="20355" y="3189"/>
                    <a:pt x="20473" y="3029"/>
                    <a:pt x="20485" y="2834"/>
                  </a:cubicBezTo>
                  <a:cubicBezTo>
                    <a:pt x="20496" y="2639"/>
                    <a:pt x="20398" y="2482"/>
                    <a:pt x="20266" y="2482"/>
                  </a:cubicBezTo>
                  <a:close/>
                  <a:moveTo>
                    <a:pt x="7757" y="3368"/>
                  </a:moveTo>
                  <a:cubicBezTo>
                    <a:pt x="7623" y="3368"/>
                    <a:pt x="7477" y="3529"/>
                    <a:pt x="7432" y="3728"/>
                  </a:cubicBezTo>
                  <a:cubicBezTo>
                    <a:pt x="7386" y="3928"/>
                    <a:pt x="7458" y="4091"/>
                    <a:pt x="7593" y="4091"/>
                  </a:cubicBezTo>
                  <a:cubicBezTo>
                    <a:pt x="7728" y="4091"/>
                    <a:pt x="7874" y="3928"/>
                    <a:pt x="7918" y="3728"/>
                  </a:cubicBezTo>
                  <a:cubicBezTo>
                    <a:pt x="7963" y="3529"/>
                    <a:pt x="7890" y="3368"/>
                    <a:pt x="7757" y="3368"/>
                  </a:cubicBezTo>
                  <a:close/>
                  <a:moveTo>
                    <a:pt x="8348" y="3368"/>
                  </a:moveTo>
                  <a:cubicBezTo>
                    <a:pt x="8214" y="3368"/>
                    <a:pt x="8070" y="3529"/>
                    <a:pt x="8026" y="3728"/>
                  </a:cubicBezTo>
                  <a:cubicBezTo>
                    <a:pt x="7982" y="3928"/>
                    <a:pt x="8055" y="4091"/>
                    <a:pt x="8190" y="4091"/>
                  </a:cubicBezTo>
                  <a:cubicBezTo>
                    <a:pt x="8325" y="4091"/>
                    <a:pt x="8470" y="3928"/>
                    <a:pt x="8513" y="3728"/>
                  </a:cubicBezTo>
                  <a:cubicBezTo>
                    <a:pt x="8556" y="3529"/>
                    <a:pt x="8482" y="3368"/>
                    <a:pt x="8348" y="3368"/>
                  </a:cubicBezTo>
                  <a:close/>
                  <a:moveTo>
                    <a:pt x="8940" y="3368"/>
                  </a:moveTo>
                  <a:cubicBezTo>
                    <a:pt x="8806" y="3368"/>
                    <a:pt x="8663" y="3529"/>
                    <a:pt x="8621" y="3728"/>
                  </a:cubicBezTo>
                  <a:cubicBezTo>
                    <a:pt x="8578" y="3928"/>
                    <a:pt x="8653" y="4091"/>
                    <a:pt x="8787" y="4091"/>
                  </a:cubicBezTo>
                  <a:cubicBezTo>
                    <a:pt x="8923" y="4091"/>
                    <a:pt x="9066" y="3928"/>
                    <a:pt x="9108" y="3728"/>
                  </a:cubicBezTo>
                  <a:cubicBezTo>
                    <a:pt x="9149" y="3529"/>
                    <a:pt x="9074" y="3368"/>
                    <a:pt x="8940" y="3368"/>
                  </a:cubicBezTo>
                  <a:close/>
                  <a:moveTo>
                    <a:pt x="9532" y="3368"/>
                  </a:moveTo>
                  <a:cubicBezTo>
                    <a:pt x="9398" y="3368"/>
                    <a:pt x="9256" y="3529"/>
                    <a:pt x="9215" y="3728"/>
                  </a:cubicBezTo>
                  <a:cubicBezTo>
                    <a:pt x="9174" y="3928"/>
                    <a:pt x="9250" y="4091"/>
                    <a:pt x="9385" y="4091"/>
                  </a:cubicBezTo>
                  <a:cubicBezTo>
                    <a:pt x="9520" y="4091"/>
                    <a:pt x="9662" y="3928"/>
                    <a:pt x="9702" y="3728"/>
                  </a:cubicBezTo>
                  <a:cubicBezTo>
                    <a:pt x="9742" y="3529"/>
                    <a:pt x="9665" y="3368"/>
                    <a:pt x="9532" y="3368"/>
                  </a:cubicBezTo>
                  <a:close/>
                  <a:moveTo>
                    <a:pt x="10124" y="3368"/>
                  </a:moveTo>
                  <a:cubicBezTo>
                    <a:pt x="9990" y="3368"/>
                    <a:pt x="9849" y="3529"/>
                    <a:pt x="9810" y="3728"/>
                  </a:cubicBezTo>
                  <a:cubicBezTo>
                    <a:pt x="9770" y="3928"/>
                    <a:pt x="9847" y="4091"/>
                    <a:pt x="9982" y="4091"/>
                  </a:cubicBezTo>
                  <a:cubicBezTo>
                    <a:pt x="10117" y="4091"/>
                    <a:pt x="10258" y="3928"/>
                    <a:pt x="10297" y="3728"/>
                  </a:cubicBezTo>
                  <a:cubicBezTo>
                    <a:pt x="10335" y="3529"/>
                    <a:pt x="10257" y="3368"/>
                    <a:pt x="10124" y="3368"/>
                  </a:cubicBezTo>
                  <a:close/>
                  <a:moveTo>
                    <a:pt x="10716" y="3368"/>
                  </a:moveTo>
                  <a:cubicBezTo>
                    <a:pt x="10582" y="3368"/>
                    <a:pt x="10443" y="3529"/>
                    <a:pt x="10405" y="3728"/>
                  </a:cubicBezTo>
                  <a:cubicBezTo>
                    <a:pt x="10366" y="3928"/>
                    <a:pt x="10445" y="4091"/>
                    <a:pt x="10580" y="4091"/>
                  </a:cubicBezTo>
                  <a:cubicBezTo>
                    <a:pt x="10715" y="4091"/>
                    <a:pt x="10854" y="3928"/>
                    <a:pt x="10891" y="3728"/>
                  </a:cubicBezTo>
                  <a:cubicBezTo>
                    <a:pt x="10928" y="3529"/>
                    <a:pt x="10849" y="3368"/>
                    <a:pt x="10716" y="3368"/>
                  </a:cubicBezTo>
                  <a:close/>
                  <a:moveTo>
                    <a:pt x="11317" y="3368"/>
                  </a:moveTo>
                  <a:cubicBezTo>
                    <a:pt x="11183" y="3368"/>
                    <a:pt x="11046" y="3529"/>
                    <a:pt x="11009" y="3728"/>
                  </a:cubicBezTo>
                  <a:cubicBezTo>
                    <a:pt x="10973" y="3928"/>
                    <a:pt x="11052" y="4091"/>
                    <a:pt x="11187" y="4091"/>
                  </a:cubicBezTo>
                  <a:cubicBezTo>
                    <a:pt x="11322" y="4091"/>
                    <a:pt x="11460" y="3928"/>
                    <a:pt x="11496" y="3728"/>
                  </a:cubicBezTo>
                  <a:cubicBezTo>
                    <a:pt x="11531" y="3529"/>
                    <a:pt x="11451" y="3368"/>
                    <a:pt x="11317" y="3368"/>
                  </a:cubicBezTo>
                  <a:close/>
                  <a:moveTo>
                    <a:pt x="11909" y="3368"/>
                  </a:moveTo>
                  <a:cubicBezTo>
                    <a:pt x="11775" y="3368"/>
                    <a:pt x="11639" y="3529"/>
                    <a:pt x="11604" y="3728"/>
                  </a:cubicBezTo>
                  <a:cubicBezTo>
                    <a:pt x="11569" y="3928"/>
                    <a:pt x="11650" y="4091"/>
                    <a:pt x="11785" y="4091"/>
                  </a:cubicBezTo>
                  <a:cubicBezTo>
                    <a:pt x="11920" y="4091"/>
                    <a:pt x="12057" y="3928"/>
                    <a:pt x="12091" y="3728"/>
                  </a:cubicBezTo>
                  <a:cubicBezTo>
                    <a:pt x="12124" y="3529"/>
                    <a:pt x="12043" y="3368"/>
                    <a:pt x="11909" y="3368"/>
                  </a:cubicBezTo>
                  <a:close/>
                  <a:moveTo>
                    <a:pt x="12501" y="3368"/>
                  </a:moveTo>
                  <a:cubicBezTo>
                    <a:pt x="12368" y="3368"/>
                    <a:pt x="12232" y="3529"/>
                    <a:pt x="12199" y="3728"/>
                  </a:cubicBezTo>
                  <a:cubicBezTo>
                    <a:pt x="12165" y="3928"/>
                    <a:pt x="12248" y="4091"/>
                    <a:pt x="12383" y="4091"/>
                  </a:cubicBezTo>
                  <a:cubicBezTo>
                    <a:pt x="12518" y="4091"/>
                    <a:pt x="12653" y="3928"/>
                    <a:pt x="12685" y="3728"/>
                  </a:cubicBezTo>
                  <a:cubicBezTo>
                    <a:pt x="12718" y="3529"/>
                    <a:pt x="12635" y="3368"/>
                    <a:pt x="12501" y="3368"/>
                  </a:cubicBezTo>
                  <a:close/>
                  <a:moveTo>
                    <a:pt x="13093" y="3368"/>
                  </a:moveTo>
                  <a:cubicBezTo>
                    <a:pt x="12959" y="3368"/>
                    <a:pt x="12825" y="3529"/>
                    <a:pt x="12794" y="3728"/>
                  </a:cubicBezTo>
                  <a:cubicBezTo>
                    <a:pt x="12762" y="3928"/>
                    <a:pt x="12845" y="4091"/>
                    <a:pt x="12980" y="4091"/>
                  </a:cubicBezTo>
                  <a:cubicBezTo>
                    <a:pt x="13115" y="4091"/>
                    <a:pt x="13250" y="3928"/>
                    <a:pt x="13280" y="3728"/>
                  </a:cubicBezTo>
                  <a:cubicBezTo>
                    <a:pt x="13311" y="3529"/>
                    <a:pt x="13227" y="3368"/>
                    <a:pt x="13093" y="3368"/>
                  </a:cubicBezTo>
                  <a:close/>
                  <a:moveTo>
                    <a:pt x="13685" y="3368"/>
                  </a:moveTo>
                  <a:cubicBezTo>
                    <a:pt x="13551" y="3368"/>
                    <a:pt x="13419" y="3529"/>
                    <a:pt x="13388" y="3728"/>
                  </a:cubicBezTo>
                  <a:cubicBezTo>
                    <a:pt x="13358" y="3928"/>
                    <a:pt x="13443" y="4091"/>
                    <a:pt x="13578" y="4091"/>
                  </a:cubicBezTo>
                  <a:cubicBezTo>
                    <a:pt x="13713" y="4091"/>
                    <a:pt x="13846" y="3928"/>
                    <a:pt x="13875" y="3728"/>
                  </a:cubicBezTo>
                  <a:cubicBezTo>
                    <a:pt x="13904" y="3529"/>
                    <a:pt x="13819" y="3368"/>
                    <a:pt x="13685" y="3368"/>
                  </a:cubicBezTo>
                  <a:close/>
                  <a:moveTo>
                    <a:pt x="16063" y="3368"/>
                  </a:moveTo>
                  <a:cubicBezTo>
                    <a:pt x="15930" y="3368"/>
                    <a:pt x="15802" y="3529"/>
                    <a:pt x="15778" y="3728"/>
                  </a:cubicBezTo>
                  <a:cubicBezTo>
                    <a:pt x="15754" y="3928"/>
                    <a:pt x="15844" y="4091"/>
                    <a:pt x="15979" y="4091"/>
                  </a:cubicBezTo>
                  <a:cubicBezTo>
                    <a:pt x="16113" y="4091"/>
                    <a:pt x="16242" y="3928"/>
                    <a:pt x="16265" y="3728"/>
                  </a:cubicBezTo>
                  <a:cubicBezTo>
                    <a:pt x="16287" y="3529"/>
                    <a:pt x="16197" y="3368"/>
                    <a:pt x="16063" y="3368"/>
                  </a:cubicBezTo>
                  <a:close/>
                  <a:moveTo>
                    <a:pt x="16655" y="3368"/>
                  </a:moveTo>
                  <a:cubicBezTo>
                    <a:pt x="16521" y="3368"/>
                    <a:pt x="16395" y="3529"/>
                    <a:pt x="16373" y="3728"/>
                  </a:cubicBezTo>
                  <a:cubicBezTo>
                    <a:pt x="16350" y="3928"/>
                    <a:pt x="16441" y="4091"/>
                    <a:pt x="16576" y="4091"/>
                  </a:cubicBezTo>
                  <a:cubicBezTo>
                    <a:pt x="16711" y="4091"/>
                    <a:pt x="16838" y="3928"/>
                    <a:pt x="16859" y="3728"/>
                  </a:cubicBezTo>
                  <a:cubicBezTo>
                    <a:pt x="16881" y="3529"/>
                    <a:pt x="16789" y="3368"/>
                    <a:pt x="16655" y="3368"/>
                  </a:cubicBezTo>
                  <a:close/>
                  <a:moveTo>
                    <a:pt x="17248" y="3368"/>
                  </a:moveTo>
                  <a:cubicBezTo>
                    <a:pt x="17114" y="3368"/>
                    <a:pt x="16988" y="3529"/>
                    <a:pt x="16968" y="3728"/>
                  </a:cubicBezTo>
                  <a:cubicBezTo>
                    <a:pt x="16947" y="3928"/>
                    <a:pt x="17039" y="4091"/>
                    <a:pt x="17174" y="4091"/>
                  </a:cubicBezTo>
                  <a:cubicBezTo>
                    <a:pt x="17309" y="4091"/>
                    <a:pt x="17435" y="3928"/>
                    <a:pt x="17454" y="3728"/>
                  </a:cubicBezTo>
                  <a:cubicBezTo>
                    <a:pt x="17474" y="3529"/>
                    <a:pt x="17381" y="3368"/>
                    <a:pt x="17248" y="3368"/>
                  </a:cubicBezTo>
                  <a:close/>
                  <a:moveTo>
                    <a:pt x="17840" y="3368"/>
                  </a:moveTo>
                  <a:cubicBezTo>
                    <a:pt x="17706" y="3368"/>
                    <a:pt x="17582" y="3529"/>
                    <a:pt x="17563" y="3728"/>
                  </a:cubicBezTo>
                  <a:cubicBezTo>
                    <a:pt x="17543" y="3928"/>
                    <a:pt x="17637" y="4091"/>
                    <a:pt x="17772" y="4091"/>
                  </a:cubicBezTo>
                  <a:cubicBezTo>
                    <a:pt x="17907" y="4091"/>
                    <a:pt x="18031" y="3928"/>
                    <a:pt x="18049" y="3728"/>
                  </a:cubicBezTo>
                  <a:cubicBezTo>
                    <a:pt x="18067" y="3529"/>
                    <a:pt x="17974" y="3368"/>
                    <a:pt x="17840" y="3368"/>
                  </a:cubicBezTo>
                  <a:close/>
                  <a:moveTo>
                    <a:pt x="18432" y="3368"/>
                  </a:moveTo>
                  <a:cubicBezTo>
                    <a:pt x="18298" y="3368"/>
                    <a:pt x="18176" y="3529"/>
                    <a:pt x="18158" y="3728"/>
                  </a:cubicBezTo>
                  <a:cubicBezTo>
                    <a:pt x="18140" y="3928"/>
                    <a:pt x="18234" y="4091"/>
                    <a:pt x="18370" y="4091"/>
                  </a:cubicBezTo>
                  <a:cubicBezTo>
                    <a:pt x="18505" y="4091"/>
                    <a:pt x="18628" y="3928"/>
                    <a:pt x="18644" y="3728"/>
                  </a:cubicBezTo>
                  <a:cubicBezTo>
                    <a:pt x="18661" y="3529"/>
                    <a:pt x="18566" y="3368"/>
                    <a:pt x="18432" y="3368"/>
                  </a:cubicBezTo>
                  <a:close/>
                  <a:moveTo>
                    <a:pt x="19024" y="3368"/>
                  </a:moveTo>
                  <a:cubicBezTo>
                    <a:pt x="18891" y="3368"/>
                    <a:pt x="18769" y="3529"/>
                    <a:pt x="18753" y="3728"/>
                  </a:cubicBezTo>
                  <a:cubicBezTo>
                    <a:pt x="18736" y="3928"/>
                    <a:pt x="18833" y="4091"/>
                    <a:pt x="18968" y="4091"/>
                  </a:cubicBezTo>
                  <a:cubicBezTo>
                    <a:pt x="19103" y="4091"/>
                    <a:pt x="19224" y="3928"/>
                    <a:pt x="19239" y="3728"/>
                  </a:cubicBezTo>
                  <a:cubicBezTo>
                    <a:pt x="19254" y="3529"/>
                    <a:pt x="19158" y="3368"/>
                    <a:pt x="19024" y="3368"/>
                  </a:cubicBezTo>
                  <a:close/>
                  <a:moveTo>
                    <a:pt x="19627" y="3368"/>
                  </a:moveTo>
                  <a:cubicBezTo>
                    <a:pt x="19493" y="3368"/>
                    <a:pt x="19373" y="3529"/>
                    <a:pt x="19358" y="3728"/>
                  </a:cubicBezTo>
                  <a:cubicBezTo>
                    <a:pt x="19343" y="3928"/>
                    <a:pt x="19441" y="4091"/>
                    <a:pt x="19576" y="4091"/>
                  </a:cubicBezTo>
                  <a:cubicBezTo>
                    <a:pt x="19711" y="4091"/>
                    <a:pt x="19831" y="3928"/>
                    <a:pt x="19845" y="3728"/>
                  </a:cubicBezTo>
                  <a:cubicBezTo>
                    <a:pt x="19858" y="3529"/>
                    <a:pt x="19760" y="3368"/>
                    <a:pt x="19627" y="3368"/>
                  </a:cubicBezTo>
                  <a:close/>
                  <a:moveTo>
                    <a:pt x="20219" y="3368"/>
                  </a:moveTo>
                  <a:cubicBezTo>
                    <a:pt x="20085" y="3368"/>
                    <a:pt x="19966" y="3529"/>
                    <a:pt x="19953" y="3728"/>
                  </a:cubicBezTo>
                  <a:cubicBezTo>
                    <a:pt x="19940" y="3928"/>
                    <a:pt x="20039" y="4091"/>
                    <a:pt x="20174" y="4091"/>
                  </a:cubicBezTo>
                  <a:cubicBezTo>
                    <a:pt x="20309" y="4091"/>
                    <a:pt x="20428" y="3928"/>
                    <a:pt x="20440" y="3728"/>
                  </a:cubicBezTo>
                  <a:cubicBezTo>
                    <a:pt x="20452" y="3529"/>
                    <a:pt x="20352" y="3368"/>
                    <a:pt x="20219" y="3368"/>
                  </a:cubicBezTo>
                  <a:close/>
                  <a:moveTo>
                    <a:pt x="2146" y="4254"/>
                  </a:moveTo>
                  <a:cubicBezTo>
                    <a:pt x="2010" y="4254"/>
                    <a:pt x="1851" y="4419"/>
                    <a:pt x="1790" y="4623"/>
                  </a:cubicBezTo>
                  <a:cubicBezTo>
                    <a:pt x="1729" y="4828"/>
                    <a:pt x="1790" y="4995"/>
                    <a:pt x="1926" y="4995"/>
                  </a:cubicBezTo>
                  <a:cubicBezTo>
                    <a:pt x="2063" y="4995"/>
                    <a:pt x="2223" y="4828"/>
                    <a:pt x="2283" y="4623"/>
                  </a:cubicBezTo>
                  <a:cubicBezTo>
                    <a:pt x="2342" y="4419"/>
                    <a:pt x="2281" y="4254"/>
                    <a:pt x="2146" y="4254"/>
                  </a:cubicBezTo>
                  <a:close/>
                  <a:moveTo>
                    <a:pt x="2747" y="4254"/>
                  </a:moveTo>
                  <a:cubicBezTo>
                    <a:pt x="2612" y="4254"/>
                    <a:pt x="2454" y="4419"/>
                    <a:pt x="2395" y="4623"/>
                  </a:cubicBezTo>
                  <a:cubicBezTo>
                    <a:pt x="2335" y="4828"/>
                    <a:pt x="2397" y="4995"/>
                    <a:pt x="2533" y="4995"/>
                  </a:cubicBezTo>
                  <a:cubicBezTo>
                    <a:pt x="2670" y="4995"/>
                    <a:pt x="2829" y="4828"/>
                    <a:pt x="2887" y="4623"/>
                  </a:cubicBezTo>
                  <a:cubicBezTo>
                    <a:pt x="2945" y="4419"/>
                    <a:pt x="2883" y="4254"/>
                    <a:pt x="2747" y="4254"/>
                  </a:cubicBezTo>
                  <a:close/>
                  <a:moveTo>
                    <a:pt x="3349" y="4254"/>
                  </a:moveTo>
                  <a:cubicBezTo>
                    <a:pt x="3213" y="4254"/>
                    <a:pt x="3057" y="4419"/>
                    <a:pt x="2999" y="4623"/>
                  </a:cubicBezTo>
                  <a:cubicBezTo>
                    <a:pt x="2941" y="4828"/>
                    <a:pt x="3004" y="4995"/>
                    <a:pt x="3141" y="4995"/>
                  </a:cubicBezTo>
                  <a:cubicBezTo>
                    <a:pt x="3277" y="4995"/>
                    <a:pt x="3435" y="4828"/>
                    <a:pt x="3491" y="4623"/>
                  </a:cubicBezTo>
                  <a:cubicBezTo>
                    <a:pt x="3548" y="4419"/>
                    <a:pt x="3484" y="4254"/>
                    <a:pt x="3349" y="4254"/>
                  </a:cubicBezTo>
                  <a:close/>
                  <a:moveTo>
                    <a:pt x="3950" y="4254"/>
                  </a:moveTo>
                  <a:cubicBezTo>
                    <a:pt x="3815" y="4254"/>
                    <a:pt x="3660" y="4419"/>
                    <a:pt x="3603" y="4623"/>
                  </a:cubicBezTo>
                  <a:cubicBezTo>
                    <a:pt x="3547" y="4828"/>
                    <a:pt x="3611" y="4995"/>
                    <a:pt x="3748" y="4995"/>
                  </a:cubicBezTo>
                  <a:cubicBezTo>
                    <a:pt x="3884" y="4995"/>
                    <a:pt x="4040" y="4828"/>
                    <a:pt x="4096" y="4623"/>
                  </a:cubicBezTo>
                  <a:cubicBezTo>
                    <a:pt x="4151" y="4419"/>
                    <a:pt x="4086" y="4254"/>
                    <a:pt x="3950" y="4254"/>
                  </a:cubicBezTo>
                  <a:close/>
                  <a:moveTo>
                    <a:pt x="4552" y="4254"/>
                  </a:moveTo>
                  <a:cubicBezTo>
                    <a:pt x="4417" y="4254"/>
                    <a:pt x="4263" y="4419"/>
                    <a:pt x="4208" y="4623"/>
                  </a:cubicBezTo>
                  <a:cubicBezTo>
                    <a:pt x="4153" y="4828"/>
                    <a:pt x="4219" y="4995"/>
                    <a:pt x="4355" y="4995"/>
                  </a:cubicBezTo>
                  <a:cubicBezTo>
                    <a:pt x="4492" y="4995"/>
                    <a:pt x="4647" y="4828"/>
                    <a:pt x="4700" y="4623"/>
                  </a:cubicBezTo>
                  <a:cubicBezTo>
                    <a:pt x="4754" y="4419"/>
                    <a:pt x="4687" y="4254"/>
                    <a:pt x="4552" y="4254"/>
                  </a:cubicBezTo>
                  <a:close/>
                  <a:moveTo>
                    <a:pt x="5153" y="4254"/>
                  </a:moveTo>
                  <a:cubicBezTo>
                    <a:pt x="5018" y="4254"/>
                    <a:pt x="4865" y="4419"/>
                    <a:pt x="4812" y="4623"/>
                  </a:cubicBezTo>
                  <a:cubicBezTo>
                    <a:pt x="4759" y="4828"/>
                    <a:pt x="4826" y="4995"/>
                    <a:pt x="4963" y="4995"/>
                  </a:cubicBezTo>
                  <a:cubicBezTo>
                    <a:pt x="5099" y="4995"/>
                    <a:pt x="5252" y="4828"/>
                    <a:pt x="5305" y="4623"/>
                  </a:cubicBezTo>
                  <a:cubicBezTo>
                    <a:pt x="5356" y="4419"/>
                    <a:pt x="5288" y="4254"/>
                    <a:pt x="5153" y="4254"/>
                  </a:cubicBezTo>
                  <a:close/>
                  <a:moveTo>
                    <a:pt x="5755" y="4254"/>
                  </a:moveTo>
                  <a:cubicBezTo>
                    <a:pt x="5619" y="4254"/>
                    <a:pt x="5468" y="4419"/>
                    <a:pt x="5417" y="4623"/>
                  </a:cubicBezTo>
                  <a:cubicBezTo>
                    <a:pt x="5365" y="4828"/>
                    <a:pt x="5433" y="4995"/>
                    <a:pt x="5570" y="4995"/>
                  </a:cubicBezTo>
                  <a:cubicBezTo>
                    <a:pt x="5707" y="4995"/>
                    <a:pt x="5859" y="4828"/>
                    <a:pt x="5909" y="4623"/>
                  </a:cubicBezTo>
                  <a:cubicBezTo>
                    <a:pt x="5959" y="4419"/>
                    <a:pt x="5890" y="4254"/>
                    <a:pt x="5755" y="4254"/>
                  </a:cubicBezTo>
                  <a:close/>
                  <a:moveTo>
                    <a:pt x="6357" y="4254"/>
                  </a:moveTo>
                  <a:cubicBezTo>
                    <a:pt x="6221" y="4254"/>
                    <a:pt x="6071" y="4419"/>
                    <a:pt x="6021" y="4623"/>
                  </a:cubicBezTo>
                  <a:cubicBezTo>
                    <a:pt x="5971" y="4828"/>
                    <a:pt x="6041" y="4995"/>
                    <a:pt x="6177" y="4995"/>
                  </a:cubicBezTo>
                  <a:cubicBezTo>
                    <a:pt x="6314" y="4995"/>
                    <a:pt x="6465" y="4828"/>
                    <a:pt x="6514" y="4623"/>
                  </a:cubicBezTo>
                  <a:cubicBezTo>
                    <a:pt x="6562" y="4419"/>
                    <a:pt x="6492" y="4254"/>
                    <a:pt x="6357" y="4254"/>
                  </a:cubicBezTo>
                  <a:close/>
                  <a:moveTo>
                    <a:pt x="6948" y="4254"/>
                  </a:moveTo>
                  <a:cubicBezTo>
                    <a:pt x="6813" y="4254"/>
                    <a:pt x="6664" y="4419"/>
                    <a:pt x="6616" y="4623"/>
                  </a:cubicBezTo>
                  <a:cubicBezTo>
                    <a:pt x="6567" y="4828"/>
                    <a:pt x="6638" y="4995"/>
                    <a:pt x="6775" y="4995"/>
                  </a:cubicBezTo>
                  <a:cubicBezTo>
                    <a:pt x="6911" y="4995"/>
                    <a:pt x="7061" y="4828"/>
                    <a:pt x="7108" y="4623"/>
                  </a:cubicBezTo>
                  <a:cubicBezTo>
                    <a:pt x="7155" y="4419"/>
                    <a:pt x="7084" y="4254"/>
                    <a:pt x="6948" y="4254"/>
                  </a:cubicBezTo>
                  <a:close/>
                  <a:moveTo>
                    <a:pt x="7550" y="4254"/>
                  </a:moveTo>
                  <a:cubicBezTo>
                    <a:pt x="7414" y="4254"/>
                    <a:pt x="7267" y="4419"/>
                    <a:pt x="7220" y="4623"/>
                  </a:cubicBezTo>
                  <a:cubicBezTo>
                    <a:pt x="7173" y="4828"/>
                    <a:pt x="7246" y="4995"/>
                    <a:pt x="7382" y="4995"/>
                  </a:cubicBezTo>
                  <a:cubicBezTo>
                    <a:pt x="7519" y="4995"/>
                    <a:pt x="7667" y="4828"/>
                    <a:pt x="7713" y="4623"/>
                  </a:cubicBezTo>
                  <a:cubicBezTo>
                    <a:pt x="7758" y="4419"/>
                    <a:pt x="7685" y="4254"/>
                    <a:pt x="7550" y="4254"/>
                  </a:cubicBezTo>
                  <a:close/>
                  <a:moveTo>
                    <a:pt x="8152" y="4254"/>
                  </a:moveTo>
                  <a:cubicBezTo>
                    <a:pt x="8016" y="4254"/>
                    <a:pt x="7870" y="4419"/>
                    <a:pt x="7825" y="4623"/>
                  </a:cubicBezTo>
                  <a:cubicBezTo>
                    <a:pt x="7779" y="4828"/>
                    <a:pt x="7853" y="4995"/>
                    <a:pt x="7990" y="4995"/>
                  </a:cubicBezTo>
                  <a:cubicBezTo>
                    <a:pt x="8127" y="4995"/>
                    <a:pt x="8273" y="4828"/>
                    <a:pt x="8317" y="4623"/>
                  </a:cubicBezTo>
                  <a:cubicBezTo>
                    <a:pt x="8361" y="4419"/>
                    <a:pt x="8287" y="4254"/>
                    <a:pt x="8152" y="4254"/>
                  </a:cubicBezTo>
                  <a:close/>
                  <a:moveTo>
                    <a:pt x="8753" y="4254"/>
                  </a:moveTo>
                  <a:cubicBezTo>
                    <a:pt x="8618" y="4254"/>
                    <a:pt x="8473" y="4419"/>
                    <a:pt x="8430" y="4623"/>
                  </a:cubicBezTo>
                  <a:cubicBezTo>
                    <a:pt x="8386" y="4828"/>
                    <a:pt x="8460" y="4995"/>
                    <a:pt x="8597" y="4995"/>
                  </a:cubicBezTo>
                  <a:cubicBezTo>
                    <a:pt x="8734" y="4995"/>
                    <a:pt x="8879" y="4828"/>
                    <a:pt x="8922" y="4623"/>
                  </a:cubicBezTo>
                  <a:cubicBezTo>
                    <a:pt x="8964" y="4419"/>
                    <a:pt x="8888" y="4254"/>
                    <a:pt x="8753" y="4254"/>
                  </a:cubicBezTo>
                  <a:close/>
                  <a:moveTo>
                    <a:pt x="9355" y="4254"/>
                  </a:moveTo>
                  <a:cubicBezTo>
                    <a:pt x="9220" y="4254"/>
                    <a:pt x="9076" y="4419"/>
                    <a:pt x="9034" y="4623"/>
                  </a:cubicBezTo>
                  <a:cubicBezTo>
                    <a:pt x="8992" y="4828"/>
                    <a:pt x="9068" y="4995"/>
                    <a:pt x="9205" y="4995"/>
                  </a:cubicBezTo>
                  <a:cubicBezTo>
                    <a:pt x="9341" y="4995"/>
                    <a:pt x="9485" y="4828"/>
                    <a:pt x="9526" y="4623"/>
                  </a:cubicBezTo>
                  <a:cubicBezTo>
                    <a:pt x="9567" y="4419"/>
                    <a:pt x="9490" y="4254"/>
                    <a:pt x="9355" y="4254"/>
                  </a:cubicBezTo>
                  <a:close/>
                  <a:moveTo>
                    <a:pt x="9957" y="4254"/>
                  </a:moveTo>
                  <a:cubicBezTo>
                    <a:pt x="9821" y="4254"/>
                    <a:pt x="9679" y="4419"/>
                    <a:pt x="9639" y="4623"/>
                  </a:cubicBezTo>
                  <a:cubicBezTo>
                    <a:pt x="9598" y="4828"/>
                    <a:pt x="9676" y="4995"/>
                    <a:pt x="9812" y="4995"/>
                  </a:cubicBezTo>
                  <a:cubicBezTo>
                    <a:pt x="9949" y="4995"/>
                    <a:pt x="10092" y="4828"/>
                    <a:pt x="10131" y="4623"/>
                  </a:cubicBezTo>
                  <a:cubicBezTo>
                    <a:pt x="10170" y="4419"/>
                    <a:pt x="10092" y="4254"/>
                    <a:pt x="9957" y="4254"/>
                  </a:cubicBezTo>
                  <a:close/>
                  <a:moveTo>
                    <a:pt x="10559" y="4254"/>
                  </a:moveTo>
                  <a:cubicBezTo>
                    <a:pt x="10424" y="4254"/>
                    <a:pt x="10282" y="4419"/>
                    <a:pt x="10244" y="4623"/>
                  </a:cubicBezTo>
                  <a:cubicBezTo>
                    <a:pt x="10204" y="4828"/>
                    <a:pt x="10284" y="4995"/>
                    <a:pt x="10420" y="4995"/>
                  </a:cubicBezTo>
                  <a:cubicBezTo>
                    <a:pt x="10557" y="4995"/>
                    <a:pt x="10698" y="4828"/>
                    <a:pt x="10736" y="4623"/>
                  </a:cubicBezTo>
                  <a:cubicBezTo>
                    <a:pt x="10773" y="4419"/>
                    <a:pt x="10694" y="4254"/>
                    <a:pt x="10559" y="4254"/>
                  </a:cubicBezTo>
                  <a:close/>
                  <a:moveTo>
                    <a:pt x="11752" y="4254"/>
                  </a:moveTo>
                  <a:cubicBezTo>
                    <a:pt x="11617" y="4254"/>
                    <a:pt x="11479" y="4419"/>
                    <a:pt x="11443" y="4623"/>
                  </a:cubicBezTo>
                  <a:cubicBezTo>
                    <a:pt x="11407" y="4828"/>
                    <a:pt x="11489" y="4995"/>
                    <a:pt x="11625" y="4995"/>
                  </a:cubicBezTo>
                  <a:cubicBezTo>
                    <a:pt x="11762" y="4995"/>
                    <a:pt x="11901" y="4828"/>
                    <a:pt x="11935" y="4623"/>
                  </a:cubicBezTo>
                  <a:cubicBezTo>
                    <a:pt x="11970" y="4419"/>
                    <a:pt x="11888" y="4254"/>
                    <a:pt x="11752" y="4254"/>
                  </a:cubicBezTo>
                  <a:close/>
                  <a:moveTo>
                    <a:pt x="12354" y="4254"/>
                  </a:moveTo>
                  <a:cubicBezTo>
                    <a:pt x="12219" y="4254"/>
                    <a:pt x="12082" y="4419"/>
                    <a:pt x="12048" y="4623"/>
                  </a:cubicBezTo>
                  <a:cubicBezTo>
                    <a:pt x="12013" y="4828"/>
                    <a:pt x="12096" y="4995"/>
                    <a:pt x="12233" y="4995"/>
                  </a:cubicBezTo>
                  <a:cubicBezTo>
                    <a:pt x="12369" y="4995"/>
                    <a:pt x="12507" y="4828"/>
                    <a:pt x="12540" y="4623"/>
                  </a:cubicBezTo>
                  <a:cubicBezTo>
                    <a:pt x="12573" y="4419"/>
                    <a:pt x="12489" y="4254"/>
                    <a:pt x="12354" y="4254"/>
                  </a:cubicBezTo>
                  <a:close/>
                  <a:moveTo>
                    <a:pt x="12956" y="4254"/>
                  </a:moveTo>
                  <a:cubicBezTo>
                    <a:pt x="12821" y="4254"/>
                    <a:pt x="12685" y="4419"/>
                    <a:pt x="12652" y="4623"/>
                  </a:cubicBezTo>
                  <a:cubicBezTo>
                    <a:pt x="12620" y="4828"/>
                    <a:pt x="12704" y="4995"/>
                    <a:pt x="12841" y="4995"/>
                  </a:cubicBezTo>
                  <a:cubicBezTo>
                    <a:pt x="12977" y="4995"/>
                    <a:pt x="13114" y="4828"/>
                    <a:pt x="13145" y="4623"/>
                  </a:cubicBezTo>
                  <a:cubicBezTo>
                    <a:pt x="13176" y="4419"/>
                    <a:pt x="13092" y="4254"/>
                    <a:pt x="12956" y="4254"/>
                  </a:cubicBezTo>
                  <a:close/>
                  <a:moveTo>
                    <a:pt x="13558" y="4254"/>
                  </a:moveTo>
                  <a:cubicBezTo>
                    <a:pt x="13423" y="4254"/>
                    <a:pt x="13288" y="4419"/>
                    <a:pt x="13257" y="4623"/>
                  </a:cubicBezTo>
                  <a:cubicBezTo>
                    <a:pt x="13226" y="4828"/>
                    <a:pt x="13312" y="4995"/>
                    <a:pt x="13448" y="4995"/>
                  </a:cubicBezTo>
                  <a:cubicBezTo>
                    <a:pt x="13585" y="4995"/>
                    <a:pt x="13720" y="4828"/>
                    <a:pt x="13750" y="4623"/>
                  </a:cubicBezTo>
                  <a:cubicBezTo>
                    <a:pt x="13779" y="4419"/>
                    <a:pt x="13693" y="4254"/>
                    <a:pt x="13558" y="4254"/>
                  </a:cubicBezTo>
                  <a:close/>
                  <a:moveTo>
                    <a:pt x="14160" y="4254"/>
                  </a:moveTo>
                  <a:cubicBezTo>
                    <a:pt x="14025" y="4254"/>
                    <a:pt x="13891" y="4419"/>
                    <a:pt x="13862" y="4623"/>
                  </a:cubicBezTo>
                  <a:cubicBezTo>
                    <a:pt x="13833" y="4828"/>
                    <a:pt x="13920" y="4995"/>
                    <a:pt x="14056" y="4995"/>
                  </a:cubicBezTo>
                  <a:cubicBezTo>
                    <a:pt x="14193" y="4995"/>
                    <a:pt x="14326" y="4828"/>
                    <a:pt x="14354" y="4623"/>
                  </a:cubicBezTo>
                  <a:cubicBezTo>
                    <a:pt x="14382" y="4419"/>
                    <a:pt x="14295" y="4254"/>
                    <a:pt x="14160" y="4254"/>
                  </a:cubicBezTo>
                  <a:close/>
                  <a:moveTo>
                    <a:pt x="16558" y="4254"/>
                  </a:moveTo>
                  <a:cubicBezTo>
                    <a:pt x="16423" y="4254"/>
                    <a:pt x="16295" y="4419"/>
                    <a:pt x="16272" y="4623"/>
                  </a:cubicBezTo>
                  <a:cubicBezTo>
                    <a:pt x="16249" y="4828"/>
                    <a:pt x="16341" y="4995"/>
                    <a:pt x="16477" y="4995"/>
                  </a:cubicBezTo>
                  <a:cubicBezTo>
                    <a:pt x="16614" y="4995"/>
                    <a:pt x="16742" y="4828"/>
                    <a:pt x="16764" y="4623"/>
                  </a:cubicBezTo>
                  <a:cubicBezTo>
                    <a:pt x="16786" y="4419"/>
                    <a:pt x="16694" y="4254"/>
                    <a:pt x="16558" y="4254"/>
                  </a:cubicBezTo>
                  <a:close/>
                  <a:moveTo>
                    <a:pt x="17161" y="4254"/>
                  </a:moveTo>
                  <a:cubicBezTo>
                    <a:pt x="17025" y="4254"/>
                    <a:pt x="16898" y="4419"/>
                    <a:pt x="16877" y="4623"/>
                  </a:cubicBezTo>
                  <a:cubicBezTo>
                    <a:pt x="16855" y="4828"/>
                    <a:pt x="16949" y="4995"/>
                    <a:pt x="17085" y="4995"/>
                  </a:cubicBezTo>
                  <a:cubicBezTo>
                    <a:pt x="17222" y="4995"/>
                    <a:pt x="17349" y="4828"/>
                    <a:pt x="17369" y="4623"/>
                  </a:cubicBezTo>
                  <a:cubicBezTo>
                    <a:pt x="17389" y="4419"/>
                    <a:pt x="17296" y="4254"/>
                    <a:pt x="17161" y="4254"/>
                  </a:cubicBezTo>
                  <a:close/>
                  <a:moveTo>
                    <a:pt x="17763" y="4254"/>
                  </a:moveTo>
                  <a:cubicBezTo>
                    <a:pt x="17628" y="4254"/>
                    <a:pt x="17502" y="4419"/>
                    <a:pt x="17482" y="4623"/>
                  </a:cubicBezTo>
                  <a:cubicBezTo>
                    <a:pt x="17462" y="4828"/>
                    <a:pt x="17557" y="4995"/>
                    <a:pt x="17693" y="4995"/>
                  </a:cubicBezTo>
                  <a:cubicBezTo>
                    <a:pt x="17830" y="4995"/>
                    <a:pt x="17956" y="4828"/>
                    <a:pt x="17975" y="4623"/>
                  </a:cubicBezTo>
                  <a:cubicBezTo>
                    <a:pt x="17993" y="4419"/>
                    <a:pt x="17898" y="4254"/>
                    <a:pt x="17763" y="4254"/>
                  </a:cubicBezTo>
                  <a:close/>
                  <a:moveTo>
                    <a:pt x="18355" y="4254"/>
                  </a:moveTo>
                  <a:cubicBezTo>
                    <a:pt x="18219" y="4254"/>
                    <a:pt x="18095" y="4419"/>
                    <a:pt x="18077" y="4623"/>
                  </a:cubicBezTo>
                  <a:cubicBezTo>
                    <a:pt x="18059" y="4828"/>
                    <a:pt x="18154" y="4995"/>
                    <a:pt x="18291" y="4995"/>
                  </a:cubicBezTo>
                  <a:cubicBezTo>
                    <a:pt x="18428" y="4995"/>
                    <a:pt x="18552" y="4828"/>
                    <a:pt x="18569" y="4623"/>
                  </a:cubicBezTo>
                  <a:cubicBezTo>
                    <a:pt x="18586" y="4419"/>
                    <a:pt x="18490" y="4254"/>
                    <a:pt x="18355" y="4254"/>
                  </a:cubicBezTo>
                  <a:close/>
                  <a:moveTo>
                    <a:pt x="18957" y="4254"/>
                  </a:moveTo>
                  <a:cubicBezTo>
                    <a:pt x="18822" y="4254"/>
                    <a:pt x="18699" y="4419"/>
                    <a:pt x="18682" y="4623"/>
                  </a:cubicBezTo>
                  <a:cubicBezTo>
                    <a:pt x="18665" y="4828"/>
                    <a:pt x="18763" y="4995"/>
                    <a:pt x="18899" y="4995"/>
                  </a:cubicBezTo>
                  <a:cubicBezTo>
                    <a:pt x="19036" y="4995"/>
                    <a:pt x="19159" y="4828"/>
                    <a:pt x="19174" y="4623"/>
                  </a:cubicBezTo>
                  <a:cubicBezTo>
                    <a:pt x="19190" y="4419"/>
                    <a:pt x="19092" y="4254"/>
                    <a:pt x="18957" y="4254"/>
                  </a:cubicBezTo>
                  <a:close/>
                  <a:moveTo>
                    <a:pt x="19560" y="4254"/>
                  </a:moveTo>
                  <a:cubicBezTo>
                    <a:pt x="19424" y="4254"/>
                    <a:pt x="19302" y="4419"/>
                    <a:pt x="19287" y="4623"/>
                  </a:cubicBezTo>
                  <a:cubicBezTo>
                    <a:pt x="19272" y="4828"/>
                    <a:pt x="19371" y="4995"/>
                    <a:pt x="19508" y="4995"/>
                  </a:cubicBezTo>
                  <a:cubicBezTo>
                    <a:pt x="19644" y="4995"/>
                    <a:pt x="19766" y="4828"/>
                    <a:pt x="19780" y="4623"/>
                  </a:cubicBezTo>
                  <a:cubicBezTo>
                    <a:pt x="19793" y="4419"/>
                    <a:pt x="19695" y="4254"/>
                    <a:pt x="19560" y="4254"/>
                  </a:cubicBezTo>
                  <a:close/>
                  <a:moveTo>
                    <a:pt x="1278" y="5140"/>
                  </a:moveTo>
                  <a:cubicBezTo>
                    <a:pt x="1141" y="5140"/>
                    <a:pt x="979" y="5308"/>
                    <a:pt x="914" y="5518"/>
                  </a:cubicBezTo>
                  <a:cubicBezTo>
                    <a:pt x="850" y="5727"/>
                    <a:pt x="909" y="5898"/>
                    <a:pt x="1048" y="5898"/>
                  </a:cubicBezTo>
                  <a:cubicBezTo>
                    <a:pt x="1186" y="5898"/>
                    <a:pt x="1350" y="5727"/>
                    <a:pt x="1413" y="5518"/>
                  </a:cubicBezTo>
                  <a:cubicBezTo>
                    <a:pt x="1476" y="5308"/>
                    <a:pt x="1415" y="5140"/>
                    <a:pt x="1278" y="5140"/>
                  </a:cubicBezTo>
                  <a:close/>
                  <a:moveTo>
                    <a:pt x="1880" y="5140"/>
                  </a:moveTo>
                  <a:cubicBezTo>
                    <a:pt x="1743" y="5140"/>
                    <a:pt x="1581" y="5308"/>
                    <a:pt x="1519" y="5518"/>
                  </a:cubicBezTo>
                  <a:cubicBezTo>
                    <a:pt x="1456" y="5727"/>
                    <a:pt x="1517" y="5898"/>
                    <a:pt x="1655" y="5898"/>
                  </a:cubicBezTo>
                  <a:cubicBezTo>
                    <a:pt x="1793" y="5898"/>
                    <a:pt x="1955" y="5727"/>
                    <a:pt x="2017" y="5518"/>
                  </a:cubicBezTo>
                  <a:cubicBezTo>
                    <a:pt x="2078" y="5308"/>
                    <a:pt x="2016" y="5140"/>
                    <a:pt x="1880" y="5140"/>
                  </a:cubicBezTo>
                  <a:close/>
                  <a:moveTo>
                    <a:pt x="2491" y="5140"/>
                  </a:moveTo>
                  <a:cubicBezTo>
                    <a:pt x="2354" y="5140"/>
                    <a:pt x="2194" y="5308"/>
                    <a:pt x="2133" y="5518"/>
                  </a:cubicBezTo>
                  <a:cubicBezTo>
                    <a:pt x="2072" y="5727"/>
                    <a:pt x="2134" y="5898"/>
                    <a:pt x="2272" y="5898"/>
                  </a:cubicBezTo>
                  <a:cubicBezTo>
                    <a:pt x="2411" y="5898"/>
                    <a:pt x="2571" y="5727"/>
                    <a:pt x="2631" y="5518"/>
                  </a:cubicBezTo>
                  <a:cubicBezTo>
                    <a:pt x="2691" y="5308"/>
                    <a:pt x="2628" y="5140"/>
                    <a:pt x="2491" y="5140"/>
                  </a:cubicBezTo>
                  <a:close/>
                  <a:moveTo>
                    <a:pt x="3093" y="5140"/>
                  </a:moveTo>
                  <a:cubicBezTo>
                    <a:pt x="2956" y="5140"/>
                    <a:pt x="2797" y="5308"/>
                    <a:pt x="2737" y="5518"/>
                  </a:cubicBezTo>
                  <a:cubicBezTo>
                    <a:pt x="2678" y="5727"/>
                    <a:pt x="2741" y="5898"/>
                    <a:pt x="2880" y="5898"/>
                  </a:cubicBezTo>
                  <a:cubicBezTo>
                    <a:pt x="3018" y="5898"/>
                    <a:pt x="3177" y="5727"/>
                    <a:pt x="3235" y="5518"/>
                  </a:cubicBezTo>
                  <a:cubicBezTo>
                    <a:pt x="3293" y="5308"/>
                    <a:pt x="3229" y="5140"/>
                    <a:pt x="3093" y="5140"/>
                  </a:cubicBezTo>
                  <a:close/>
                  <a:moveTo>
                    <a:pt x="3704" y="5140"/>
                  </a:moveTo>
                  <a:cubicBezTo>
                    <a:pt x="3567" y="5140"/>
                    <a:pt x="3410" y="5308"/>
                    <a:pt x="3352" y="5518"/>
                  </a:cubicBezTo>
                  <a:cubicBezTo>
                    <a:pt x="3294" y="5727"/>
                    <a:pt x="3358" y="5898"/>
                    <a:pt x="3497" y="5898"/>
                  </a:cubicBezTo>
                  <a:cubicBezTo>
                    <a:pt x="3635" y="5898"/>
                    <a:pt x="3793" y="5727"/>
                    <a:pt x="3850" y="5518"/>
                  </a:cubicBezTo>
                  <a:cubicBezTo>
                    <a:pt x="3906" y="5308"/>
                    <a:pt x="3841" y="5140"/>
                    <a:pt x="3704" y="5140"/>
                  </a:cubicBezTo>
                  <a:close/>
                  <a:moveTo>
                    <a:pt x="4305" y="5140"/>
                  </a:moveTo>
                  <a:cubicBezTo>
                    <a:pt x="4169" y="5140"/>
                    <a:pt x="4012" y="5308"/>
                    <a:pt x="3956" y="5518"/>
                  </a:cubicBezTo>
                  <a:cubicBezTo>
                    <a:pt x="3900" y="5727"/>
                    <a:pt x="3966" y="5898"/>
                    <a:pt x="4104" y="5898"/>
                  </a:cubicBezTo>
                  <a:cubicBezTo>
                    <a:pt x="4243" y="5898"/>
                    <a:pt x="4399" y="5727"/>
                    <a:pt x="4454" y="5518"/>
                  </a:cubicBezTo>
                  <a:cubicBezTo>
                    <a:pt x="4509" y="5308"/>
                    <a:pt x="4442" y="5140"/>
                    <a:pt x="4305" y="5140"/>
                  </a:cubicBezTo>
                  <a:close/>
                  <a:moveTo>
                    <a:pt x="4917" y="5140"/>
                  </a:moveTo>
                  <a:cubicBezTo>
                    <a:pt x="4780" y="5140"/>
                    <a:pt x="4625" y="5308"/>
                    <a:pt x="4571" y="5518"/>
                  </a:cubicBezTo>
                  <a:cubicBezTo>
                    <a:pt x="4516" y="5727"/>
                    <a:pt x="4584" y="5898"/>
                    <a:pt x="4722" y="5898"/>
                  </a:cubicBezTo>
                  <a:cubicBezTo>
                    <a:pt x="4860" y="5898"/>
                    <a:pt x="5015" y="5727"/>
                    <a:pt x="5069" y="5518"/>
                  </a:cubicBezTo>
                  <a:cubicBezTo>
                    <a:pt x="5122" y="5308"/>
                    <a:pt x="5054" y="5140"/>
                    <a:pt x="4917" y="5140"/>
                  </a:cubicBezTo>
                  <a:close/>
                  <a:moveTo>
                    <a:pt x="5528" y="5140"/>
                  </a:moveTo>
                  <a:cubicBezTo>
                    <a:pt x="5391" y="5140"/>
                    <a:pt x="5238" y="5308"/>
                    <a:pt x="5185" y="5518"/>
                  </a:cubicBezTo>
                  <a:cubicBezTo>
                    <a:pt x="5132" y="5727"/>
                    <a:pt x="5201" y="5898"/>
                    <a:pt x="5339" y="5898"/>
                  </a:cubicBezTo>
                  <a:cubicBezTo>
                    <a:pt x="5477" y="5898"/>
                    <a:pt x="5632" y="5727"/>
                    <a:pt x="5683" y="5518"/>
                  </a:cubicBezTo>
                  <a:cubicBezTo>
                    <a:pt x="5735" y="5308"/>
                    <a:pt x="5665" y="5140"/>
                    <a:pt x="5528" y="5140"/>
                  </a:cubicBezTo>
                  <a:close/>
                  <a:moveTo>
                    <a:pt x="6130" y="5140"/>
                  </a:moveTo>
                  <a:cubicBezTo>
                    <a:pt x="5993" y="5140"/>
                    <a:pt x="5841" y="5308"/>
                    <a:pt x="5790" y="5518"/>
                  </a:cubicBezTo>
                  <a:cubicBezTo>
                    <a:pt x="5738" y="5727"/>
                    <a:pt x="5808" y="5898"/>
                    <a:pt x="5947" y="5898"/>
                  </a:cubicBezTo>
                  <a:cubicBezTo>
                    <a:pt x="6085" y="5898"/>
                    <a:pt x="6238" y="5727"/>
                    <a:pt x="6288" y="5518"/>
                  </a:cubicBezTo>
                  <a:cubicBezTo>
                    <a:pt x="6338" y="5308"/>
                    <a:pt x="6267" y="5140"/>
                    <a:pt x="6130" y="5140"/>
                  </a:cubicBezTo>
                  <a:close/>
                  <a:moveTo>
                    <a:pt x="6742" y="5140"/>
                  </a:moveTo>
                  <a:cubicBezTo>
                    <a:pt x="6605" y="5140"/>
                    <a:pt x="6454" y="5308"/>
                    <a:pt x="6404" y="5518"/>
                  </a:cubicBezTo>
                  <a:cubicBezTo>
                    <a:pt x="6355" y="5727"/>
                    <a:pt x="6426" y="5898"/>
                    <a:pt x="6564" y="5898"/>
                  </a:cubicBezTo>
                  <a:cubicBezTo>
                    <a:pt x="6702" y="5898"/>
                    <a:pt x="6854" y="5727"/>
                    <a:pt x="6903" y="5518"/>
                  </a:cubicBezTo>
                  <a:cubicBezTo>
                    <a:pt x="6951" y="5308"/>
                    <a:pt x="6879" y="5140"/>
                    <a:pt x="6742" y="5140"/>
                  </a:cubicBezTo>
                  <a:close/>
                  <a:moveTo>
                    <a:pt x="7343" y="5140"/>
                  </a:moveTo>
                  <a:cubicBezTo>
                    <a:pt x="7206" y="5140"/>
                    <a:pt x="7057" y="5308"/>
                    <a:pt x="7009" y="5518"/>
                  </a:cubicBezTo>
                  <a:cubicBezTo>
                    <a:pt x="6961" y="5727"/>
                    <a:pt x="7034" y="5898"/>
                    <a:pt x="7172" y="5898"/>
                  </a:cubicBezTo>
                  <a:cubicBezTo>
                    <a:pt x="7310" y="5898"/>
                    <a:pt x="7460" y="5727"/>
                    <a:pt x="7507" y="5518"/>
                  </a:cubicBezTo>
                  <a:cubicBezTo>
                    <a:pt x="7553" y="5308"/>
                    <a:pt x="7480" y="5140"/>
                    <a:pt x="7343" y="5140"/>
                  </a:cubicBezTo>
                  <a:close/>
                  <a:moveTo>
                    <a:pt x="7955" y="5140"/>
                  </a:moveTo>
                  <a:cubicBezTo>
                    <a:pt x="7818" y="5140"/>
                    <a:pt x="7670" y="5308"/>
                    <a:pt x="7623" y="5518"/>
                  </a:cubicBezTo>
                  <a:cubicBezTo>
                    <a:pt x="7577" y="5727"/>
                    <a:pt x="7651" y="5898"/>
                    <a:pt x="7789" y="5898"/>
                  </a:cubicBezTo>
                  <a:cubicBezTo>
                    <a:pt x="7928" y="5898"/>
                    <a:pt x="8077" y="5727"/>
                    <a:pt x="8122" y="5518"/>
                  </a:cubicBezTo>
                  <a:cubicBezTo>
                    <a:pt x="8167" y="5308"/>
                    <a:pt x="8092" y="5140"/>
                    <a:pt x="7955" y="5140"/>
                  </a:cubicBezTo>
                  <a:close/>
                  <a:moveTo>
                    <a:pt x="8567" y="5140"/>
                  </a:moveTo>
                  <a:cubicBezTo>
                    <a:pt x="8430" y="5140"/>
                    <a:pt x="8283" y="5308"/>
                    <a:pt x="8238" y="5518"/>
                  </a:cubicBezTo>
                  <a:cubicBezTo>
                    <a:pt x="8193" y="5727"/>
                    <a:pt x="8269" y="5898"/>
                    <a:pt x="8407" y="5898"/>
                  </a:cubicBezTo>
                  <a:cubicBezTo>
                    <a:pt x="8545" y="5898"/>
                    <a:pt x="8693" y="5727"/>
                    <a:pt x="8736" y="5518"/>
                  </a:cubicBezTo>
                  <a:cubicBezTo>
                    <a:pt x="8780" y="5308"/>
                    <a:pt x="8704" y="5140"/>
                    <a:pt x="8567" y="5140"/>
                  </a:cubicBezTo>
                  <a:close/>
                  <a:moveTo>
                    <a:pt x="9168" y="5140"/>
                  </a:moveTo>
                  <a:cubicBezTo>
                    <a:pt x="9032" y="5140"/>
                    <a:pt x="8886" y="5308"/>
                    <a:pt x="8843" y="5518"/>
                  </a:cubicBezTo>
                  <a:cubicBezTo>
                    <a:pt x="8799" y="5727"/>
                    <a:pt x="8876" y="5898"/>
                    <a:pt x="9015" y="5898"/>
                  </a:cubicBezTo>
                  <a:cubicBezTo>
                    <a:pt x="9153" y="5898"/>
                    <a:pt x="9299" y="5727"/>
                    <a:pt x="9341" y="5518"/>
                  </a:cubicBezTo>
                  <a:cubicBezTo>
                    <a:pt x="9383" y="5308"/>
                    <a:pt x="9305" y="5140"/>
                    <a:pt x="9168" y="5140"/>
                  </a:cubicBezTo>
                  <a:close/>
                  <a:moveTo>
                    <a:pt x="9780" y="5140"/>
                  </a:moveTo>
                  <a:cubicBezTo>
                    <a:pt x="9643" y="5140"/>
                    <a:pt x="9499" y="5308"/>
                    <a:pt x="9457" y="5518"/>
                  </a:cubicBezTo>
                  <a:cubicBezTo>
                    <a:pt x="9416" y="5727"/>
                    <a:pt x="9494" y="5898"/>
                    <a:pt x="9632" y="5898"/>
                  </a:cubicBezTo>
                  <a:cubicBezTo>
                    <a:pt x="9771" y="5898"/>
                    <a:pt x="9915" y="5727"/>
                    <a:pt x="9956" y="5518"/>
                  </a:cubicBezTo>
                  <a:cubicBezTo>
                    <a:pt x="9996" y="5308"/>
                    <a:pt x="9917" y="5140"/>
                    <a:pt x="9780" y="5140"/>
                  </a:cubicBezTo>
                  <a:close/>
                  <a:moveTo>
                    <a:pt x="10382" y="5140"/>
                  </a:moveTo>
                  <a:cubicBezTo>
                    <a:pt x="10245" y="5140"/>
                    <a:pt x="10102" y="5308"/>
                    <a:pt x="10062" y="5518"/>
                  </a:cubicBezTo>
                  <a:cubicBezTo>
                    <a:pt x="10022" y="5727"/>
                    <a:pt x="10102" y="5898"/>
                    <a:pt x="10240" y="5898"/>
                  </a:cubicBezTo>
                  <a:cubicBezTo>
                    <a:pt x="10378" y="5898"/>
                    <a:pt x="10522" y="5727"/>
                    <a:pt x="10560" y="5518"/>
                  </a:cubicBezTo>
                  <a:cubicBezTo>
                    <a:pt x="10599" y="5308"/>
                    <a:pt x="10519" y="5140"/>
                    <a:pt x="10382" y="5140"/>
                  </a:cubicBezTo>
                  <a:close/>
                  <a:moveTo>
                    <a:pt x="10993" y="5140"/>
                  </a:moveTo>
                  <a:cubicBezTo>
                    <a:pt x="10857" y="5140"/>
                    <a:pt x="10715" y="5308"/>
                    <a:pt x="10677" y="5518"/>
                  </a:cubicBezTo>
                  <a:cubicBezTo>
                    <a:pt x="10639" y="5727"/>
                    <a:pt x="10719" y="5898"/>
                    <a:pt x="10858" y="5898"/>
                  </a:cubicBezTo>
                  <a:cubicBezTo>
                    <a:pt x="10996" y="5898"/>
                    <a:pt x="11138" y="5727"/>
                    <a:pt x="11175" y="5518"/>
                  </a:cubicBezTo>
                  <a:cubicBezTo>
                    <a:pt x="11212" y="5308"/>
                    <a:pt x="11130" y="5140"/>
                    <a:pt x="10993" y="5140"/>
                  </a:cubicBezTo>
                  <a:close/>
                  <a:moveTo>
                    <a:pt x="11596" y="5140"/>
                  </a:moveTo>
                  <a:cubicBezTo>
                    <a:pt x="11459" y="5140"/>
                    <a:pt x="11318" y="5308"/>
                    <a:pt x="11282" y="5518"/>
                  </a:cubicBezTo>
                  <a:cubicBezTo>
                    <a:pt x="11245" y="5727"/>
                    <a:pt x="11327" y="5898"/>
                    <a:pt x="11465" y="5898"/>
                  </a:cubicBezTo>
                  <a:cubicBezTo>
                    <a:pt x="11604" y="5898"/>
                    <a:pt x="11745" y="5727"/>
                    <a:pt x="11780" y="5518"/>
                  </a:cubicBezTo>
                  <a:cubicBezTo>
                    <a:pt x="11815" y="5308"/>
                    <a:pt x="11732" y="5140"/>
                    <a:pt x="11596" y="5140"/>
                  </a:cubicBezTo>
                  <a:close/>
                  <a:moveTo>
                    <a:pt x="12208" y="5140"/>
                  </a:moveTo>
                  <a:cubicBezTo>
                    <a:pt x="12071" y="5140"/>
                    <a:pt x="11931" y="5308"/>
                    <a:pt x="11896" y="5518"/>
                  </a:cubicBezTo>
                  <a:cubicBezTo>
                    <a:pt x="11861" y="5727"/>
                    <a:pt x="11945" y="5898"/>
                    <a:pt x="12083" y="5898"/>
                  </a:cubicBezTo>
                  <a:cubicBezTo>
                    <a:pt x="12222" y="5898"/>
                    <a:pt x="12361" y="5727"/>
                    <a:pt x="12395" y="5518"/>
                  </a:cubicBezTo>
                  <a:cubicBezTo>
                    <a:pt x="12429" y="5308"/>
                    <a:pt x="12344" y="5140"/>
                    <a:pt x="12208" y="5140"/>
                  </a:cubicBezTo>
                  <a:close/>
                  <a:moveTo>
                    <a:pt x="12819" y="5140"/>
                  </a:moveTo>
                  <a:cubicBezTo>
                    <a:pt x="12683" y="5140"/>
                    <a:pt x="12545" y="5308"/>
                    <a:pt x="12511" y="5518"/>
                  </a:cubicBezTo>
                  <a:cubicBezTo>
                    <a:pt x="12478" y="5727"/>
                    <a:pt x="12563" y="5898"/>
                    <a:pt x="12701" y="5898"/>
                  </a:cubicBezTo>
                  <a:cubicBezTo>
                    <a:pt x="12839" y="5898"/>
                    <a:pt x="12978" y="5727"/>
                    <a:pt x="13010" y="5518"/>
                  </a:cubicBezTo>
                  <a:cubicBezTo>
                    <a:pt x="13042" y="5308"/>
                    <a:pt x="12956" y="5140"/>
                    <a:pt x="12819" y="5140"/>
                  </a:cubicBezTo>
                  <a:close/>
                  <a:moveTo>
                    <a:pt x="13421" y="5140"/>
                  </a:moveTo>
                  <a:cubicBezTo>
                    <a:pt x="13284" y="5140"/>
                    <a:pt x="13148" y="5308"/>
                    <a:pt x="13116" y="5518"/>
                  </a:cubicBezTo>
                  <a:cubicBezTo>
                    <a:pt x="13085" y="5727"/>
                    <a:pt x="13170" y="5898"/>
                    <a:pt x="13309" y="5898"/>
                  </a:cubicBezTo>
                  <a:cubicBezTo>
                    <a:pt x="13447" y="5898"/>
                    <a:pt x="13584" y="5727"/>
                    <a:pt x="13615" y="5518"/>
                  </a:cubicBezTo>
                  <a:cubicBezTo>
                    <a:pt x="13645" y="5308"/>
                    <a:pt x="13558" y="5140"/>
                    <a:pt x="13421" y="5140"/>
                  </a:cubicBezTo>
                  <a:close/>
                  <a:moveTo>
                    <a:pt x="14033" y="5140"/>
                  </a:moveTo>
                  <a:cubicBezTo>
                    <a:pt x="13896" y="5140"/>
                    <a:pt x="13761" y="5308"/>
                    <a:pt x="13731" y="5518"/>
                  </a:cubicBezTo>
                  <a:cubicBezTo>
                    <a:pt x="13701" y="5727"/>
                    <a:pt x="13788" y="5898"/>
                    <a:pt x="13926" y="5898"/>
                  </a:cubicBezTo>
                  <a:cubicBezTo>
                    <a:pt x="14065" y="5898"/>
                    <a:pt x="14200" y="5727"/>
                    <a:pt x="14229" y="5518"/>
                  </a:cubicBezTo>
                  <a:cubicBezTo>
                    <a:pt x="14258" y="5308"/>
                    <a:pt x="14170" y="5140"/>
                    <a:pt x="14033" y="5140"/>
                  </a:cubicBezTo>
                  <a:close/>
                  <a:moveTo>
                    <a:pt x="14635" y="5140"/>
                  </a:moveTo>
                  <a:cubicBezTo>
                    <a:pt x="14498" y="5140"/>
                    <a:pt x="14365" y="5308"/>
                    <a:pt x="14336" y="5518"/>
                  </a:cubicBezTo>
                  <a:cubicBezTo>
                    <a:pt x="14308" y="5727"/>
                    <a:pt x="14396" y="5898"/>
                    <a:pt x="14534" y="5898"/>
                  </a:cubicBezTo>
                  <a:cubicBezTo>
                    <a:pt x="14673" y="5898"/>
                    <a:pt x="14807" y="5727"/>
                    <a:pt x="14834" y="5518"/>
                  </a:cubicBezTo>
                  <a:cubicBezTo>
                    <a:pt x="14862" y="5308"/>
                    <a:pt x="14772" y="5140"/>
                    <a:pt x="14635" y="5140"/>
                  </a:cubicBezTo>
                  <a:close/>
                  <a:moveTo>
                    <a:pt x="15247" y="5140"/>
                  </a:moveTo>
                  <a:cubicBezTo>
                    <a:pt x="15110" y="5140"/>
                    <a:pt x="14978" y="5308"/>
                    <a:pt x="14951" y="5518"/>
                  </a:cubicBezTo>
                  <a:cubicBezTo>
                    <a:pt x="14924" y="5727"/>
                    <a:pt x="15014" y="5898"/>
                    <a:pt x="15152" y="5898"/>
                  </a:cubicBezTo>
                  <a:cubicBezTo>
                    <a:pt x="15291" y="5898"/>
                    <a:pt x="15423" y="5727"/>
                    <a:pt x="15449" y="5518"/>
                  </a:cubicBezTo>
                  <a:cubicBezTo>
                    <a:pt x="15475" y="5308"/>
                    <a:pt x="15384" y="5140"/>
                    <a:pt x="15247" y="5140"/>
                  </a:cubicBezTo>
                  <a:close/>
                  <a:moveTo>
                    <a:pt x="16461" y="5140"/>
                  </a:moveTo>
                  <a:cubicBezTo>
                    <a:pt x="16324" y="5140"/>
                    <a:pt x="16195" y="5308"/>
                    <a:pt x="16171" y="5518"/>
                  </a:cubicBezTo>
                  <a:cubicBezTo>
                    <a:pt x="16148" y="5727"/>
                    <a:pt x="16240" y="5898"/>
                    <a:pt x="16378" y="5898"/>
                  </a:cubicBezTo>
                  <a:cubicBezTo>
                    <a:pt x="16517" y="5898"/>
                    <a:pt x="16647" y="5727"/>
                    <a:pt x="16669" y="5518"/>
                  </a:cubicBezTo>
                  <a:cubicBezTo>
                    <a:pt x="16691" y="5308"/>
                    <a:pt x="16598" y="5140"/>
                    <a:pt x="16461" y="5140"/>
                  </a:cubicBezTo>
                  <a:close/>
                  <a:moveTo>
                    <a:pt x="17064" y="5140"/>
                  </a:moveTo>
                  <a:cubicBezTo>
                    <a:pt x="16927" y="5140"/>
                    <a:pt x="16798" y="5308"/>
                    <a:pt x="16776" y="5518"/>
                  </a:cubicBezTo>
                  <a:cubicBezTo>
                    <a:pt x="16754" y="5727"/>
                    <a:pt x="16848" y="5898"/>
                    <a:pt x="16986" y="5898"/>
                  </a:cubicBezTo>
                  <a:cubicBezTo>
                    <a:pt x="17125" y="5898"/>
                    <a:pt x="17254" y="5727"/>
                    <a:pt x="17274" y="5518"/>
                  </a:cubicBezTo>
                  <a:cubicBezTo>
                    <a:pt x="17295" y="5308"/>
                    <a:pt x="17200" y="5140"/>
                    <a:pt x="17064" y="5140"/>
                  </a:cubicBezTo>
                  <a:close/>
                  <a:moveTo>
                    <a:pt x="17676" y="5140"/>
                  </a:moveTo>
                  <a:cubicBezTo>
                    <a:pt x="17539" y="5140"/>
                    <a:pt x="17412" y="5308"/>
                    <a:pt x="17391" y="5518"/>
                  </a:cubicBezTo>
                  <a:cubicBezTo>
                    <a:pt x="17371" y="5727"/>
                    <a:pt x="17466" y="5898"/>
                    <a:pt x="17605" y="5898"/>
                  </a:cubicBezTo>
                  <a:cubicBezTo>
                    <a:pt x="17743" y="5898"/>
                    <a:pt x="17871" y="5727"/>
                    <a:pt x="17890" y="5518"/>
                  </a:cubicBezTo>
                  <a:cubicBezTo>
                    <a:pt x="17909" y="5308"/>
                    <a:pt x="17813" y="5140"/>
                    <a:pt x="17676" y="5140"/>
                  </a:cubicBezTo>
                  <a:close/>
                  <a:moveTo>
                    <a:pt x="20707" y="5140"/>
                  </a:moveTo>
                  <a:cubicBezTo>
                    <a:pt x="20570" y="5140"/>
                    <a:pt x="20449" y="5308"/>
                    <a:pt x="20437" y="5518"/>
                  </a:cubicBezTo>
                  <a:cubicBezTo>
                    <a:pt x="20425" y="5727"/>
                    <a:pt x="20527" y="5898"/>
                    <a:pt x="20665" y="5898"/>
                  </a:cubicBezTo>
                  <a:cubicBezTo>
                    <a:pt x="20804" y="5898"/>
                    <a:pt x="20924" y="5727"/>
                    <a:pt x="20935" y="5518"/>
                  </a:cubicBezTo>
                  <a:cubicBezTo>
                    <a:pt x="20946" y="5308"/>
                    <a:pt x="20844" y="5140"/>
                    <a:pt x="20707" y="5140"/>
                  </a:cubicBezTo>
                  <a:close/>
                  <a:moveTo>
                    <a:pt x="21320" y="5140"/>
                  </a:moveTo>
                  <a:cubicBezTo>
                    <a:pt x="21183" y="5140"/>
                    <a:pt x="21063" y="5308"/>
                    <a:pt x="21053" y="5518"/>
                  </a:cubicBezTo>
                  <a:cubicBezTo>
                    <a:pt x="21042" y="5727"/>
                    <a:pt x="21146" y="5898"/>
                    <a:pt x="21284" y="5898"/>
                  </a:cubicBezTo>
                  <a:cubicBezTo>
                    <a:pt x="21422" y="5898"/>
                    <a:pt x="21542" y="5727"/>
                    <a:pt x="21551" y="5518"/>
                  </a:cubicBezTo>
                  <a:cubicBezTo>
                    <a:pt x="21560" y="5308"/>
                    <a:pt x="21456" y="5140"/>
                    <a:pt x="21320" y="5140"/>
                  </a:cubicBezTo>
                  <a:close/>
                  <a:moveTo>
                    <a:pt x="1604" y="6077"/>
                  </a:moveTo>
                  <a:cubicBezTo>
                    <a:pt x="1465" y="6077"/>
                    <a:pt x="1301" y="6250"/>
                    <a:pt x="1237" y="6464"/>
                  </a:cubicBezTo>
                  <a:cubicBezTo>
                    <a:pt x="1173" y="6679"/>
                    <a:pt x="1233" y="6854"/>
                    <a:pt x="1373" y="6854"/>
                  </a:cubicBezTo>
                  <a:cubicBezTo>
                    <a:pt x="1513" y="6854"/>
                    <a:pt x="1678" y="6679"/>
                    <a:pt x="1741" y="6464"/>
                  </a:cubicBezTo>
                  <a:cubicBezTo>
                    <a:pt x="1804" y="6250"/>
                    <a:pt x="1742" y="6077"/>
                    <a:pt x="1604" y="6077"/>
                  </a:cubicBezTo>
                  <a:close/>
                  <a:moveTo>
                    <a:pt x="2225" y="6077"/>
                  </a:moveTo>
                  <a:cubicBezTo>
                    <a:pt x="2087" y="6077"/>
                    <a:pt x="1924" y="6250"/>
                    <a:pt x="1861" y="6464"/>
                  </a:cubicBezTo>
                  <a:cubicBezTo>
                    <a:pt x="1799" y="6679"/>
                    <a:pt x="1861" y="6854"/>
                    <a:pt x="2001" y="6854"/>
                  </a:cubicBezTo>
                  <a:cubicBezTo>
                    <a:pt x="2141" y="6854"/>
                    <a:pt x="2304" y="6679"/>
                    <a:pt x="2366" y="6464"/>
                  </a:cubicBezTo>
                  <a:cubicBezTo>
                    <a:pt x="2427" y="6250"/>
                    <a:pt x="2364" y="6077"/>
                    <a:pt x="2225" y="6077"/>
                  </a:cubicBezTo>
                  <a:close/>
                  <a:moveTo>
                    <a:pt x="2836" y="6077"/>
                  </a:moveTo>
                  <a:cubicBezTo>
                    <a:pt x="2698" y="6077"/>
                    <a:pt x="2537" y="6250"/>
                    <a:pt x="2476" y="6464"/>
                  </a:cubicBezTo>
                  <a:cubicBezTo>
                    <a:pt x="2415" y="6679"/>
                    <a:pt x="2478" y="6854"/>
                    <a:pt x="2618" y="6854"/>
                  </a:cubicBezTo>
                  <a:cubicBezTo>
                    <a:pt x="2758" y="6854"/>
                    <a:pt x="2920" y="6679"/>
                    <a:pt x="2980" y="6464"/>
                  </a:cubicBezTo>
                  <a:cubicBezTo>
                    <a:pt x="3039" y="6250"/>
                    <a:pt x="2975" y="6077"/>
                    <a:pt x="2836" y="6077"/>
                  </a:cubicBezTo>
                  <a:close/>
                  <a:moveTo>
                    <a:pt x="3448" y="6077"/>
                  </a:moveTo>
                  <a:cubicBezTo>
                    <a:pt x="3309" y="6077"/>
                    <a:pt x="3149" y="6250"/>
                    <a:pt x="3090" y="6464"/>
                  </a:cubicBezTo>
                  <a:cubicBezTo>
                    <a:pt x="3031" y="6679"/>
                    <a:pt x="3096" y="6854"/>
                    <a:pt x="3236" y="6854"/>
                  </a:cubicBezTo>
                  <a:cubicBezTo>
                    <a:pt x="3375" y="6854"/>
                    <a:pt x="3536" y="6679"/>
                    <a:pt x="3594" y="6464"/>
                  </a:cubicBezTo>
                  <a:cubicBezTo>
                    <a:pt x="3652" y="6250"/>
                    <a:pt x="3586" y="6077"/>
                    <a:pt x="3448" y="6077"/>
                  </a:cubicBezTo>
                  <a:close/>
                  <a:moveTo>
                    <a:pt x="4069" y="6077"/>
                  </a:moveTo>
                  <a:cubicBezTo>
                    <a:pt x="3931" y="6077"/>
                    <a:pt x="3772" y="6250"/>
                    <a:pt x="3715" y="6464"/>
                  </a:cubicBezTo>
                  <a:cubicBezTo>
                    <a:pt x="3657" y="6679"/>
                    <a:pt x="3724" y="6854"/>
                    <a:pt x="3863" y="6854"/>
                  </a:cubicBezTo>
                  <a:cubicBezTo>
                    <a:pt x="4003" y="6854"/>
                    <a:pt x="4162" y="6679"/>
                    <a:pt x="4219" y="6464"/>
                  </a:cubicBezTo>
                  <a:cubicBezTo>
                    <a:pt x="4275" y="6250"/>
                    <a:pt x="4208" y="6077"/>
                    <a:pt x="4069" y="6077"/>
                  </a:cubicBezTo>
                  <a:close/>
                  <a:moveTo>
                    <a:pt x="4681" y="6077"/>
                  </a:moveTo>
                  <a:cubicBezTo>
                    <a:pt x="4542" y="6077"/>
                    <a:pt x="4385" y="6250"/>
                    <a:pt x="4329" y="6464"/>
                  </a:cubicBezTo>
                  <a:cubicBezTo>
                    <a:pt x="4273" y="6679"/>
                    <a:pt x="4341" y="6854"/>
                    <a:pt x="4481" y="6854"/>
                  </a:cubicBezTo>
                  <a:cubicBezTo>
                    <a:pt x="4621" y="6854"/>
                    <a:pt x="4779" y="6679"/>
                    <a:pt x="4833" y="6464"/>
                  </a:cubicBezTo>
                  <a:cubicBezTo>
                    <a:pt x="4888" y="6250"/>
                    <a:pt x="4819" y="6077"/>
                    <a:pt x="4681" y="6077"/>
                  </a:cubicBezTo>
                  <a:close/>
                  <a:moveTo>
                    <a:pt x="5292" y="6077"/>
                  </a:moveTo>
                  <a:cubicBezTo>
                    <a:pt x="5154" y="6077"/>
                    <a:pt x="4998" y="6250"/>
                    <a:pt x="4944" y="6464"/>
                  </a:cubicBezTo>
                  <a:cubicBezTo>
                    <a:pt x="4889" y="6679"/>
                    <a:pt x="4958" y="6854"/>
                    <a:pt x="5098" y="6854"/>
                  </a:cubicBezTo>
                  <a:cubicBezTo>
                    <a:pt x="5238" y="6854"/>
                    <a:pt x="5395" y="6679"/>
                    <a:pt x="5448" y="6464"/>
                  </a:cubicBezTo>
                  <a:cubicBezTo>
                    <a:pt x="5500" y="6250"/>
                    <a:pt x="5431" y="6077"/>
                    <a:pt x="5292" y="6077"/>
                  </a:cubicBezTo>
                  <a:close/>
                  <a:moveTo>
                    <a:pt x="5904" y="6077"/>
                  </a:moveTo>
                  <a:cubicBezTo>
                    <a:pt x="5765" y="6077"/>
                    <a:pt x="5611" y="6250"/>
                    <a:pt x="5558" y="6464"/>
                  </a:cubicBezTo>
                  <a:cubicBezTo>
                    <a:pt x="5505" y="6679"/>
                    <a:pt x="5576" y="6854"/>
                    <a:pt x="5716" y="6854"/>
                  </a:cubicBezTo>
                  <a:cubicBezTo>
                    <a:pt x="5856" y="6854"/>
                    <a:pt x="6011" y="6679"/>
                    <a:pt x="6062" y="6464"/>
                  </a:cubicBezTo>
                  <a:cubicBezTo>
                    <a:pt x="6113" y="6250"/>
                    <a:pt x="6042" y="6077"/>
                    <a:pt x="5904" y="6077"/>
                  </a:cubicBezTo>
                  <a:close/>
                  <a:moveTo>
                    <a:pt x="6525" y="6077"/>
                  </a:moveTo>
                  <a:cubicBezTo>
                    <a:pt x="6387" y="6077"/>
                    <a:pt x="6234" y="6250"/>
                    <a:pt x="6183" y="6464"/>
                  </a:cubicBezTo>
                  <a:cubicBezTo>
                    <a:pt x="6132" y="6679"/>
                    <a:pt x="6204" y="6854"/>
                    <a:pt x="6344" y="6854"/>
                  </a:cubicBezTo>
                  <a:cubicBezTo>
                    <a:pt x="6483" y="6854"/>
                    <a:pt x="6637" y="6679"/>
                    <a:pt x="6687" y="6464"/>
                  </a:cubicBezTo>
                  <a:cubicBezTo>
                    <a:pt x="6736" y="6250"/>
                    <a:pt x="6664" y="6077"/>
                    <a:pt x="6525" y="6077"/>
                  </a:cubicBezTo>
                  <a:close/>
                  <a:moveTo>
                    <a:pt x="7137" y="6077"/>
                  </a:moveTo>
                  <a:cubicBezTo>
                    <a:pt x="6998" y="6077"/>
                    <a:pt x="6847" y="6250"/>
                    <a:pt x="6798" y="6464"/>
                  </a:cubicBezTo>
                  <a:cubicBezTo>
                    <a:pt x="6748" y="6679"/>
                    <a:pt x="6821" y="6854"/>
                    <a:pt x="6961" y="6854"/>
                  </a:cubicBezTo>
                  <a:cubicBezTo>
                    <a:pt x="7101" y="6854"/>
                    <a:pt x="7253" y="6679"/>
                    <a:pt x="7301" y="6464"/>
                  </a:cubicBezTo>
                  <a:cubicBezTo>
                    <a:pt x="7349" y="6250"/>
                    <a:pt x="7275" y="6077"/>
                    <a:pt x="7137" y="6077"/>
                  </a:cubicBezTo>
                  <a:close/>
                  <a:moveTo>
                    <a:pt x="7749" y="6077"/>
                  </a:moveTo>
                  <a:cubicBezTo>
                    <a:pt x="7610" y="6077"/>
                    <a:pt x="7460" y="6250"/>
                    <a:pt x="7412" y="6464"/>
                  </a:cubicBezTo>
                  <a:cubicBezTo>
                    <a:pt x="7365" y="6679"/>
                    <a:pt x="7439" y="6854"/>
                    <a:pt x="7579" y="6854"/>
                  </a:cubicBezTo>
                  <a:cubicBezTo>
                    <a:pt x="7719" y="6854"/>
                    <a:pt x="7870" y="6679"/>
                    <a:pt x="7916" y="6464"/>
                  </a:cubicBezTo>
                  <a:cubicBezTo>
                    <a:pt x="7962" y="6250"/>
                    <a:pt x="7887" y="6077"/>
                    <a:pt x="7749" y="6077"/>
                  </a:cubicBezTo>
                  <a:close/>
                  <a:moveTo>
                    <a:pt x="8370" y="6077"/>
                  </a:moveTo>
                  <a:cubicBezTo>
                    <a:pt x="8232" y="6077"/>
                    <a:pt x="8083" y="6250"/>
                    <a:pt x="8037" y="6464"/>
                  </a:cubicBezTo>
                  <a:cubicBezTo>
                    <a:pt x="7991" y="6679"/>
                    <a:pt x="8067" y="6854"/>
                    <a:pt x="8207" y="6854"/>
                  </a:cubicBezTo>
                  <a:cubicBezTo>
                    <a:pt x="8346" y="6854"/>
                    <a:pt x="8496" y="6679"/>
                    <a:pt x="8541" y="6464"/>
                  </a:cubicBezTo>
                  <a:cubicBezTo>
                    <a:pt x="8585" y="6250"/>
                    <a:pt x="8509" y="6077"/>
                    <a:pt x="8370" y="6077"/>
                  </a:cubicBezTo>
                  <a:close/>
                  <a:moveTo>
                    <a:pt x="8982" y="6077"/>
                  </a:moveTo>
                  <a:cubicBezTo>
                    <a:pt x="8844" y="6077"/>
                    <a:pt x="8696" y="6250"/>
                    <a:pt x="8652" y="6464"/>
                  </a:cubicBezTo>
                  <a:cubicBezTo>
                    <a:pt x="8607" y="6679"/>
                    <a:pt x="8685" y="6854"/>
                    <a:pt x="8824" y="6854"/>
                  </a:cubicBezTo>
                  <a:cubicBezTo>
                    <a:pt x="8964" y="6854"/>
                    <a:pt x="9113" y="6679"/>
                    <a:pt x="9156" y="6464"/>
                  </a:cubicBezTo>
                  <a:cubicBezTo>
                    <a:pt x="9198" y="6250"/>
                    <a:pt x="9120" y="6077"/>
                    <a:pt x="8982" y="6077"/>
                  </a:cubicBezTo>
                  <a:close/>
                  <a:moveTo>
                    <a:pt x="9594" y="6077"/>
                  </a:moveTo>
                  <a:cubicBezTo>
                    <a:pt x="9455" y="6077"/>
                    <a:pt x="9309" y="6250"/>
                    <a:pt x="9266" y="6464"/>
                  </a:cubicBezTo>
                  <a:cubicBezTo>
                    <a:pt x="9224" y="6679"/>
                    <a:pt x="9302" y="6854"/>
                    <a:pt x="9442" y="6854"/>
                  </a:cubicBezTo>
                  <a:cubicBezTo>
                    <a:pt x="9582" y="6854"/>
                    <a:pt x="9729" y="6679"/>
                    <a:pt x="9770" y="6464"/>
                  </a:cubicBezTo>
                  <a:cubicBezTo>
                    <a:pt x="9811" y="6250"/>
                    <a:pt x="9732" y="6077"/>
                    <a:pt x="9594" y="6077"/>
                  </a:cubicBezTo>
                  <a:close/>
                  <a:moveTo>
                    <a:pt x="10216" y="6077"/>
                  </a:moveTo>
                  <a:cubicBezTo>
                    <a:pt x="10077" y="6077"/>
                    <a:pt x="9932" y="6250"/>
                    <a:pt x="9891" y="6464"/>
                  </a:cubicBezTo>
                  <a:cubicBezTo>
                    <a:pt x="9850" y="6679"/>
                    <a:pt x="9930" y="6854"/>
                    <a:pt x="10070" y="6854"/>
                  </a:cubicBezTo>
                  <a:cubicBezTo>
                    <a:pt x="10210" y="6854"/>
                    <a:pt x="10356" y="6679"/>
                    <a:pt x="10395" y="6464"/>
                  </a:cubicBezTo>
                  <a:cubicBezTo>
                    <a:pt x="10435" y="6250"/>
                    <a:pt x="10354" y="6077"/>
                    <a:pt x="10216" y="6077"/>
                  </a:cubicBezTo>
                  <a:close/>
                  <a:moveTo>
                    <a:pt x="10827" y="6077"/>
                  </a:moveTo>
                  <a:cubicBezTo>
                    <a:pt x="10688" y="6077"/>
                    <a:pt x="10545" y="6250"/>
                    <a:pt x="10506" y="6464"/>
                  </a:cubicBezTo>
                  <a:cubicBezTo>
                    <a:pt x="10466" y="6679"/>
                    <a:pt x="10548" y="6854"/>
                    <a:pt x="10688" y="6854"/>
                  </a:cubicBezTo>
                  <a:cubicBezTo>
                    <a:pt x="10827" y="6854"/>
                    <a:pt x="10972" y="6679"/>
                    <a:pt x="11010" y="6464"/>
                  </a:cubicBezTo>
                  <a:cubicBezTo>
                    <a:pt x="11047" y="6250"/>
                    <a:pt x="10965" y="6077"/>
                    <a:pt x="10827" y="6077"/>
                  </a:cubicBezTo>
                  <a:close/>
                  <a:moveTo>
                    <a:pt x="13284" y="6077"/>
                  </a:moveTo>
                  <a:cubicBezTo>
                    <a:pt x="13146" y="6077"/>
                    <a:pt x="13008" y="6250"/>
                    <a:pt x="12975" y="6464"/>
                  </a:cubicBezTo>
                  <a:cubicBezTo>
                    <a:pt x="12943" y="6679"/>
                    <a:pt x="13029" y="6854"/>
                    <a:pt x="13169" y="6854"/>
                  </a:cubicBezTo>
                  <a:cubicBezTo>
                    <a:pt x="13309" y="6854"/>
                    <a:pt x="13448" y="6679"/>
                    <a:pt x="13480" y="6464"/>
                  </a:cubicBezTo>
                  <a:cubicBezTo>
                    <a:pt x="13511" y="6250"/>
                    <a:pt x="13423" y="6077"/>
                    <a:pt x="13284" y="6077"/>
                  </a:cubicBezTo>
                  <a:close/>
                  <a:moveTo>
                    <a:pt x="13896" y="6077"/>
                  </a:moveTo>
                  <a:cubicBezTo>
                    <a:pt x="13758" y="6077"/>
                    <a:pt x="13621" y="6250"/>
                    <a:pt x="13590" y="6464"/>
                  </a:cubicBezTo>
                  <a:cubicBezTo>
                    <a:pt x="13559" y="6679"/>
                    <a:pt x="13648" y="6854"/>
                    <a:pt x="13787" y="6854"/>
                  </a:cubicBezTo>
                  <a:cubicBezTo>
                    <a:pt x="13927" y="6854"/>
                    <a:pt x="14064" y="6679"/>
                    <a:pt x="14094" y="6464"/>
                  </a:cubicBezTo>
                  <a:cubicBezTo>
                    <a:pt x="14123" y="6250"/>
                    <a:pt x="14035" y="6077"/>
                    <a:pt x="13896" y="6077"/>
                  </a:cubicBezTo>
                  <a:close/>
                  <a:moveTo>
                    <a:pt x="16977" y="6077"/>
                  </a:moveTo>
                  <a:cubicBezTo>
                    <a:pt x="16838" y="6077"/>
                    <a:pt x="16708" y="6250"/>
                    <a:pt x="16685" y="6464"/>
                  </a:cubicBezTo>
                  <a:cubicBezTo>
                    <a:pt x="16663" y="6679"/>
                    <a:pt x="16758" y="6854"/>
                    <a:pt x="16898" y="6854"/>
                  </a:cubicBezTo>
                  <a:cubicBezTo>
                    <a:pt x="17038" y="6854"/>
                    <a:pt x="17169" y="6679"/>
                    <a:pt x="17190" y="6464"/>
                  </a:cubicBezTo>
                  <a:cubicBezTo>
                    <a:pt x="17211" y="6250"/>
                    <a:pt x="17115" y="6077"/>
                    <a:pt x="16977" y="6077"/>
                  </a:cubicBezTo>
                  <a:close/>
                  <a:moveTo>
                    <a:pt x="1949" y="7014"/>
                  </a:moveTo>
                  <a:cubicBezTo>
                    <a:pt x="1809" y="7014"/>
                    <a:pt x="1644" y="7191"/>
                    <a:pt x="1580" y="7410"/>
                  </a:cubicBezTo>
                  <a:cubicBezTo>
                    <a:pt x="1516" y="7630"/>
                    <a:pt x="1578" y="7810"/>
                    <a:pt x="1719" y="7810"/>
                  </a:cubicBezTo>
                  <a:cubicBezTo>
                    <a:pt x="1861" y="7810"/>
                    <a:pt x="2027" y="7630"/>
                    <a:pt x="2090" y="7410"/>
                  </a:cubicBezTo>
                  <a:cubicBezTo>
                    <a:pt x="2153" y="7191"/>
                    <a:pt x="2089" y="7014"/>
                    <a:pt x="1949" y="7014"/>
                  </a:cubicBezTo>
                  <a:close/>
                  <a:moveTo>
                    <a:pt x="2570" y="7014"/>
                  </a:moveTo>
                  <a:cubicBezTo>
                    <a:pt x="2430" y="7014"/>
                    <a:pt x="2266" y="7191"/>
                    <a:pt x="2204" y="7410"/>
                  </a:cubicBezTo>
                  <a:cubicBezTo>
                    <a:pt x="2142" y="7630"/>
                    <a:pt x="2205" y="7810"/>
                    <a:pt x="2347" y="7810"/>
                  </a:cubicBezTo>
                  <a:cubicBezTo>
                    <a:pt x="2489" y="7810"/>
                    <a:pt x="2653" y="7630"/>
                    <a:pt x="2714" y="7410"/>
                  </a:cubicBezTo>
                  <a:cubicBezTo>
                    <a:pt x="2775" y="7191"/>
                    <a:pt x="2710" y="7014"/>
                    <a:pt x="2570" y="7014"/>
                  </a:cubicBezTo>
                  <a:close/>
                  <a:moveTo>
                    <a:pt x="5056" y="7014"/>
                  </a:moveTo>
                  <a:cubicBezTo>
                    <a:pt x="4916" y="7014"/>
                    <a:pt x="4757" y="7191"/>
                    <a:pt x="4702" y="7410"/>
                  </a:cubicBezTo>
                  <a:cubicBezTo>
                    <a:pt x="4647" y="7630"/>
                    <a:pt x="4716" y="7810"/>
                    <a:pt x="4857" y="7810"/>
                  </a:cubicBezTo>
                  <a:cubicBezTo>
                    <a:pt x="4999" y="7810"/>
                    <a:pt x="5158" y="7630"/>
                    <a:pt x="5212" y="7410"/>
                  </a:cubicBezTo>
                  <a:cubicBezTo>
                    <a:pt x="5266" y="7191"/>
                    <a:pt x="5196" y="7014"/>
                    <a:pt x="5056" y="7014"/>
                  </a:cubicBezTo>
                  <a:close/>
                  <a:moveTo>
                    <a:pt x="5678" y="7014"/>
                  </a:moveTo>
                  <a:cubicBezTo>
                    <a:pt x="5537" y="7014"/>
                    <a:pt x="5380" y="7191"/>
                    <a:pt x="5327" y="7410"/>
                  </a:cubicBezTo>
                  <a:cubicBezTo>
                    <a:pt x="5273" y="7630"/>
                    <a:pt x="5343" y="7810"/>
                    <a:pt x="5485" y="7810"/>
                  </a:cubicBezTo>
                  <a:cubicBezTo>
                    <a:pt x="5627" y="7810"/>
                    <a:pt x="5784" y="7630"/>
                    <a:pt x="5837" y="7410"/>
                  </a:cubicBezTo>
                  <a:cubicBezTo>
                    <a:pt x="5889" y="7191"/>
                    <a:pt x="5818" y="7014"/>
                    <a:pt x="5678" y="7014"/>
                  </a:cubicBezTo>
                  <a:close/>
                  <a:moveTo>
                    <a:pt x="6299" y="7014"/>
                  </a:moveTo>
                  <a:cubicBezTo>
                    <a:pt x="6159" y="7014"/>
                    <a:pt x="6003" y="7191"/>
                    <a:pt x="5951" y="7410"/>
                  </a:cubicBezTo>
                  <a:cubicBezTo>
                    <a:pt x="5899" y="7630"/>
                    <a:pt x="5971" y="7810"/>
                    <a:pt x="6113" y="7810"/>
                  </a:cubicBezTo>
                  <a:cubicBezTo>
                    <a:pt x="6254" y="7810"/>
                    <a:pt x="6411" y="7630"/>
                    <a:pt x="6462" y="7410"/>
                  </a:cubicBezTo>
                  <a:cubicBezTo>
                    <a:pt x="6512" y="7191"/>
                    <a:pt x="6439" y="7014"/>
                    <a:pt x="6299" y="7014"/>
                  </a:cubicBezTo>
                  <a:close/>
                  <a:moveTo>
                    <a:pt x="6921" y="7014"/>
                  </a:moveTo>
                  <a:cubicBezTo>
                    <a:pt x="6780" y="7014"/>
                    <a:pt x="6626" y="7191"/>
                    <a:pt x="6576" y="7410"/>
                  </a:cubicBezTo>
                  <a:cubicBezTo>
                    <a:pt x="6526" y="7630"/>
                    <a:pt x="6599" y="7810"/>
                    <a:pt x="6740" y="7810"/>
                  </a:cubicBezTo>
                  <a:cubicBezTo>
                    <a:pt x="6882" y="7810"/>
                    <a:pt x="7037" y="7630"/>
                    <a:pt x="7086" y="7410"/>
                  </a:cubicBezTo>
                  <a:cubicBezTo>
                    <a:pt x="7135" y="7191"/>
                    <a:pt x="7061" y="7014"/>
                    <a:pt x="6921" y="7014"/>
                  </a:cubicBezTo>
                  <a:close/>
                  <a:moveTo>
                    <a:pt x="7542" y="7014"/>
                  </a:moveTo>
                  <a:cubicBezTo>
                    <a:pt x="7402" y="7014"/>
                    <a:pt x="7249" y="7191"/>
                    <a:pt x="7201" y="7410"/>
                  </a:cubicBezTo>
                  <a:cubicBezTo>
                    <a:pt x="7152" y="7630"/>
                    <a:pt x="7227" y="7810"/>
                    <a:pt x="7368" y="7810"/>
                  </a:cubicBezTo>
                  <a:cubicBezTo>
                    <a:pt x="7510" y="7810"/>
                    <a:pt x="7663" y="7630"/>
                    <a:pt x="7711" y="7410"/>
                  </a:cubicBezTo>
                  <a:cubicBezTo>
                    <a:pt x="7758" y="7191"/>
                    <a:pt x="7683" y="7014"/>
                    <a:pt x="7542" y="7014"/>
                  </a:cubicBezTo>
                  <a:close/>
                  <a:moveTo>
                    <a:pt x="8164" y="7014"/>
                  </a:moveTo>
                  <a:cubicBezTo>
                    <a:pt x="8024" y="7014"/>
                    <a:pt x="7872" y="7191"/>
                    <a:pt x="7825" y="7410"/>
                  </a:cubicBezTo>
                  <a:cubicBezTo>
                    <a:pt x="7778" y="7630"/>
                    <a:pt x="7855" y="7810"/>
                    <a:pt x="7996" y="7810"/>
                  </a:cubicBezTo>
                  <a:cubicBezTo>
                    <a:pt x="8138" y="7810"/>
                    <a:pt x="8290" y="7630"/>
                    <a:pt x="8336" y="7410"/>
                  </a:cubicBezTo>
                  <a:cubicBezTo>
                    <a:pt x="8381" y="7191"/>
                    <a:pt x="8304" y="7014"/>
                    <a:pt x="8164" y="7014"/>
                  </a:cubicBezTo>
                  <a:close/>
                  <a:moveTo>
                    <a:pt x="8786" y="7014"/>
                  </a:moveTo>
                  <a:cubicBezTo>
                    <a:pt x="8645" y="7014"/>
                    <a:pt x="8495" y="7191"/>
                    <a:pt x="8450" y="7410"/>
                  </a:cubicBezTo>
                  <a:cubicBezTo>
                    <a:pt x="8405" y="7630"/>
                    <a:pt x="8483" y="7810"/>
                    <a:pt x="8624" y="7810"/>
                  </a:cubicBezTo>
                  <a:cubicBezTo>
                    <a:pt x="8766" y="7810"/>
                    <a:pt x="8916" y="7630"/>
                    <a:pt x="8960" y="7410"/>
                  </a:cubicBezTo>
                  <a:cubicBezTo>
                    <a:pt x="9004" y="7191"/>
                    <a:pt x="8926" y="7014"/>
                    <a:pt x="8786" y="7014"/>
                  </a:cubicBezTo>
                  <a:close/>
                  <a:moveTo>
                    <a:pt x="9407" y="7014"/>
                  </a:moveTo>
                  <a:cubicBezTo>
                    <a:pt x="9267" y="7014"/>
                    <a:pt x="9118" y="7191"/>
                    <a:pt x="9075" y="7410"/>
                  </a:cubicBezTo>
                  <a:cubicBezTo>
                    <a:pt x="9031" y="7630"/>
                    <a:pt x="9110" y="7810"/>
                    <a:pt x="9252" y="7810"/>
                  </a:cubicBezTo>
                  <a:cubicBezTo>
                    <a:pt x="9394" y="7810"/>
                    <a:pt x="9543" y="7630"/>
                    <a:pt x="9585" y="7410"/>
                  </a:cubicBezTo>
                  <a:cubicBezTo>
                    <a:pt x="9627" y="7191"/>
                    <a:pt x="9547" y="7014"/>
                    <a:pt x="9407" y="7014"/>
                  </a:cubicBezTo>
                  <a:close/>
                  <a:moveTo>
                    <a:pt x="10029" y="7014"/>
                  </a:moveTo>
                  <a:cubicBezTo>
                    <a:pt x="9889" y="7014"/>
                    <a:pt x="9741" y="7191"/>
                    <a:pt x="9700" y="7410"/>
                  </a:cubicBezTo>
                  <a:cubicBezTo>
                    <a:pt x="9658" y="7630"/>
                    <a:pt x="9738" y="7810"/>
                    <a:pt x="9880" y="7810"/>
                  </a:cubicBezTo>
                  <a:cubicBezTo>
                    <a:pt x="10021" y="7810"/>
                    <a:pt x="10169" y="7630"/>
                    <a:pt x="10210" y="7410"/>
                  </a:cubicBezTo>
                  <a:cubicBezTo>
                    <a:pt x="10250" y="7191"/>
                    <a:pt x="10169" y="7014"/>
                    <a:pt x="10029" y="7014"/>
                  </a:cubicBezTo>
                  <a:close/>
                  <a:moveTo>
                    <a:pt x="10650" y="7014"/>
                  </a:moveTo>
                  <a:cubicBezTo>
                    <a:pt x="10510" y="7014"/>
                    <a:pt x="10364" y="7191"/>
                    <a:pt x="10324" y="7410"/>
                  </a:cubicBezTo>
                  <a:cubicBezTo>
                    <a:pt x="10284" y="7630"/>
                    <a:pt x="10366" y="7810"/>
                    <a:pt x="10508" y="7810"/>
                  </a:cubicBezTo>
                  <a:cubicBezTo>
                    <a:pt x="10649" y="7810"/>
                    <a:pt x="10796" y="7630"/>
                    <a:pt x="10835" y="7410"/>
                  </a:cubicBezTo>
                  <a:cubicBezTo>
                    <a:pt x="10873" y="7191"/>
                    <a:pt x="10791" y="7014"/>
                    <a:pt x="10650" y="7014"/>
                  </a:cubicBezTo>
                  <a:close/>
                  <a:moveTo>
                    <a:pt x="13148" y="7014"/>
                  </a:moveTo>
                  <a:cubicBezTo>
                    <a:pt x="13008" y="7014"/>
                    <a:pt x="12867" y="7191"/>
                    <a:pt x="12834" y="7410"/>
                  </a:cubicBezTo>
                  <a:cubicBezTo>
                    <a:pt x="12801" y="7630"/>
                    <a:pt x="12888" y="7810"/>
                    <a:pt x="13030" y="7810"/>
                  </a:cubicBezTo>
                  <a:cubicBezTo>
                    <a:pt x="13172" y="7810"/>
                    <a:pt x="13313" y="7630"/>
                    <a:pt x="13345" y="7410"/>
                  </a:cubicBezTo>
                  <a:cubicBezTo>
                    <a:pt x="13376" y="7191"/>
                    <a:pt x="13288" y="7014"/>
                    <a:pt x="13148" y="7014"/>
                  </a:cubicBezTo>
                  <a:close/>
                  <a:moveTo>
                    <a:pt x="13770" y="7014"/>
                  </a:moveTo>
                  <a:cubicBezTo>
                    <a:pt x="13630" y="7014"/>
                    <a:pt x="13491" y="7191"/>
                    <a:pt x="13459" y="7410"/>
                  </a:cubicBezTo>
                  <a:cubicBezTo>
                    <a:pt x="13427" y="7630"/>
                    <a:pt x="13517" y="7810"/>
                    <a:pt x="13658" y="7810"/>
                  </a:cubicBezTo>
                  <a:cubicBezTo>
                    <a:pt x="13800" y="7810"/>
                    <a:pt x="13939" y="7630"/>
                    <a:pt x="13969" y="7410"/>
                  </a:cubicBezTo>
                  <a:cubicBezTo>
                    <a:pt x="13999" y="7191"/>
                    <a:pt x="13910" y="7014"/>
                    <a:pt x="13770" y="7014"/>
                  </a:cubicBezTo>
                  <a:close/>
                  <a:moveTo>
                    <a:pt x="14392" y="7014"/>
                  </a:moveTo>
                  <a:cubicBezTo>
                    <a:pt x="14252" y="7014"/>
                    <a:pt x="14114" y="7191"/>
                    <a:pt x="14084" y="7410"/>
                  </a:cubicBezTo>
                  <a:cubicBezTo>
                    <a:pt x="14054" y="7630"/>
                    <a:pt x="14145" y="7810"/>
                    <a:pt x="14286" y="7810"/>
                  </a:cubicBezTo>
                  <a:cubicBezTo>
                    <a:pt x="14428" y="7810"/>
                    <a:pt x="14566" y="7630"/>
                    <a:pt x="14594" y="7410"/>
                  </a:cubicBezTo>
                  <a:cubicBezTo>
                    <a:pt x="14623" y="7191"/>
                    <a:pt x="14532" y="7014"/>
                    <a:pt x="14392" y="7014"/>
                  </a:cubicBezTo>
                  <a:close/>
                  <a:moveTo>
                    <a:pt x="15014" y="7014"/>
                  </a:moveTo>
                  <a:cubicBezTo>
                    <a:pt x="14874" y="7014"/>
                    <a:pt x="14737" y="7191"/>
                    <a:pt x="14709" y="7410"/>
                  </a:cubicBezTo>
                  <a:cubicBezTo>
                    <a:pt x="14681" y="7630"/>
                    <a:pt x="14773" y="7810"/>
                    <a:pt x="14914" y="7810"/>
                  </a:cubicBezTo>
                  <a:cubicBezTo>
                    <a:pt x="15056" y="7810"/>
                    <a:pt x="15193" y="7630"/>
                    <a:pt x="15219" y="7410"/>
                  </a:cubicBezTo>
                  <a:cubicBezTo>
                    <a:pt x="15246" y="7191"/>
                    <a:pt x="15154" y="7014"/>
                    <a:pt x="15014" y="7014"/>
                  </a:cubicBezTo>
                  <a:close/>
                  <a:moveTo>
                    <a:pt x="411" y="8002"/>
                  </a:moveTo>
                  <a:cubicBezTo>
                    <a:pt x="269" y="8002"/>
                    <a:pt x="98" y="8182"/>
                    <a:pt x="29" y="8407"/>
                  </a:cubicBezTo>
                  <a:cubicBezTo>
                    <a:pt x="-40" y="8632"/>
                    <a:pt x="20" y="8817"/>
                    <a:pt x="163" y="8817"/>
                  </a:cubicBezTo>
                  <a:cubicBezTo>
                    <a:pt x="306" y="8817"/>
                    <a:pt x="478" y="8632"/>
                    <a:pt x="546" y="8407"/>
                  </a:cubicBezTo>
                  <a:cubicBezTo>
                    <a:pt x="613" y="8182"/>
                    <a:pt x="553" y="8002"/>
                    <a:pt x="411" y="8002"/>
                  </a:cubicBezTo>
                  <a:close/>
                  <a:moveTo>
                    <a:pt x="1032" y="8002"/>
                  </a:moveTo>
                  <a:cubicBezTo>
                    <a:pt x="890" y="8002"/>
                    <a:pt x="721" y="8182"/>
                    <a:pt x="653" y="8407"/>
                  </a:cubicBezTo>
                  <a:cubicBezTo>
                    <a:pt x="586" y="8632"/>
                    <a:pt x="647" y="8817"/>
                    <a:pt x="791" y="8817"/>
                  </a:cubicBezTo>
                  <a:cubicBezTo>
                    <a:pt x="934" y="8817"/>
                    <a:pt x="1104" y="8632"/>
                    <a:pt x="1170" y="8407"/>
                  </a:cubicBezTo>
                  <a:cubicBezTo>
                    <a:pt x="1236" y="8182"/>
                    <a:pt x="1174" y="8002"/>
                    <a:pt x="1032" y="8002"/>
                  </a:cubicBezTo>
                  <a:close/>
                  <a:moveTo>
                    <a:pt x="6073" y="8002"/>
                  </a:moveTo>
                  <a:cubicBezTo>
                    <a:pt x="5931" y="8002"/>
                    <a:pt x="5773" y="8182"/>
                    <a:pt x="5720" y="8407"/>
                  </a:cubicBezTo>
                  <a:cubicBezTo>
                    <a:pt x="5666" y="8632"/>
                    <a:pt x="5739" y="8817"/>
                    <a:pt x="5882" y="8817"/>
                  </a:cubicBezTo>
                  <a:cubicBezTo>
                    <a:pt x="6026" y="8817"/>
                    <a:pt x="6184" y="8632"/>
                    <a:pt x="6236" y="8407"/>
                  </a:cubicBezTo>
                  <a:cubicBezTo>
                    <a:pt x="6288" y="8182"/>
                    <a:pt x="6215" y="8002"/>
                    <a:pt x="6073" y="8002"/>
                  </a:cubicBezTo>
                  <a:close/>
                  <a:moveTo>
                    <a:pt x="6704" y="8002"/>
                  </a:moveTo>
                  <a:cubicBezTo>
                    <a:pt x="6563" y="8002"/>
                    <a:pt x="6406" y="8182"/>
                    <a:pt x="6354" y="8407"/>
                  </a:cubicBezTo>
                  <a:cubicBezTo>
                    <a:pt x="6303" y="8632"/>
                    <a:pt x="6377" y="8817"/>
                    <a:pt x="6520" y="8817"/>
                  </a:cubicBezTo>
                  <a:cubicBezTo>
                    <a:pt x="6663" y="8817"/>
                    <a:pt x="6821" y="8632"/>
                    <a:pt x="6871" y="8407"/>
                  </a:cubicBezTo>
                  <a:cubicBezTo>
                    <a:pt x="6921" y="8182"/>
                    <a:pt x="6846" y="8002"/>
                    <a:pt x="6704" y="8002"/>
                  </a:cubicBezTo>
                  <a:close/>
                  <a:moveTo>
                    <a:pt x="7336" y="8002"/>
                  </a:moveTo>
                  <a:cubicBezTo>
                    <a:pt x="7194" y="8002"/>
                    <a:pt x="7039" y="8182"/>
                    <a:pt x="6989" y="8407"/>
                  </a:cubicBezTo>
                  <a:cubicBezTo>
                    <a:pt x="6939" y="8632"/>
                    <a:pt x="7015" y="8817"/>
                    <a:pt x="7158" y="8817"/>
                  </a:cubicBezTo>
                  <a:cubicBezTo>
                    <a:pt x="7302" y="8817"/>
                    <a:pt x="7457" y="8632"/>
                    <a:pt x="7506" y="8407"/>
                  </a:cubicBezTo>
                  <a:cubicBezTo>
                    <a:pt x="7554" y="8182"/>
                    <a:pt x="7478" y="8002"/>
                    <a:pt x="7336" y="8002"/>
                  </a:cubicBezTo>
                  <a:close/>
                  <a:moveTo>
                    <a:pt x="7957" y="8002"/>
                  </a:moveTo>
                  <a:cubicBezTo>
                    <a:pt x="7816" y="8002"/>
                    <a:pt x="7662" y="8182"/>
                    <a:pt x="7614" y="8407"/>
                  </a:cubicBezTo>
                  <a:cubicBezTo>
                    <a:pt x="7566" y="8632"/>
                    <a:pt x="7643" y="8817"/>
                    <a:pt x="7786" y="8817"/>
                  </a:cubicBezTo>
                  <a:cubicBezTo>
                    <a:pt x="7929" y="8817"/>
                    <a:pt x="8083" y="8632"/>
                    <a:pt x="8130" y="8407"/>
                  </a:cubicBezTo>
                  <a:cubicBezTo>
                    <a:pt x="8177" y="8182"/>
                    <a:pt x="8099" y="8002"/>
                    <a:pt x="7957" y="8002"/>
                  </a:cubicBezTo>
                  <a:close/>
                  <a:moveTo>
                    <a:pt x="8589" y="8002"/>
                  </a:moveTo>
                  <a:cubicBezTo>
                    <a:pt x="8447" y="8002"/>
                    <a:pt x="8295" y="8182"/>
                    <a:pt x="8249" y="8407"/>
                  </a:cubicBezTo>
                  <a:cubicBezTo>
                    <a:pt x="8202" y="8632"/>
                    <a:pt x="8281" y="8817"/>
                    <a:pt x="8424" y="8817"/>
                  </a:cubicBezTo>
                  <a:cubicBezTo>
                    <a:pt x="8567" y="8817"/>
                    <a:pt x="8720" y="8632"/>
                    <a:pt x="8765" y="8407"/>
                  </a:cubicBezTo>
                  <a:cubicBezTo>
                    <a:pt x="8810" y="8182"/>
                    <a:pt x="8731" y="8002"/>
                    <a:pt x="8589" y="8002"/>
                  </a:cubicBezTo>
                  <a:close/>
                  <a:moveTo>
                    <a:pt x="9221" y="8002"/>
                  </a:moveTo>
                  <a:cubicBezTo>
                    <a:pt x="9079" y="8002"/>
                    <a:pt x="8928" y="8182"/>
                    <a:pt x="8883" y="8407"/>
                  </a:cubicBezTo>
                  <a:cubicBezTo>
                    <a:pt x="8839" y="8632"/>
                    <a:pt x="8919" y="8817"/>
                    <a:pt x="9062" y="8817"/>
                  </a:cubicBezTo>
                  <a:cubicBezTo>
                    <a:pt x="9205" y="8817"/>
                    <a:pt x="9357" y="8632"/>
                    <a:pt x="9400" y="8407"/>
                  </a:cubicBezTo>
                  <a:cubicBezTo>
                    <a:pt x="9443" y="8182"/>
                    <a:pt x="9363" y="8002"/>
                    <a:pt x="9221" y="8002"/>
                  </a:cubicBezTo>
                  <a:close/>
                  <a:moveTo>
                    <a:pt x="9853" y="8002"/>
                  </a:moveTo>
                  <a:cubicBezTo>
                    <a:pt x="9711" y="8002"/>
                    <a:pt x="9561" y="8182"/>
                    <a:pt x="9518" y="8407"/>
                  </a:cubicBezTo>
                  <a:cubicBezTo>
                    <a:pt x="9475" y="8632"/>
                    <a:pt x="9557" y="8817"/>
                    <a:pt x="9700" y="8817"/>
                  </a:cubicBezTo>
                  <a:cubicBezTo>
                    <a:pt x="9843" y="8817"/>
                    <a:pt x="9994" y="8632"/>
                    <a:pt x="10035" y="8407"/>
                  </a:cubicBezTo>
                  <a:cubicBezTo>
                    <a:pt x="10077" y="8182"/>
                    <a:pt x="9995" y="8002"/>
                    <a:pt x="9853" y="8002"/>
                  </a:cubicBezTo>
                  <a:close/>
                  <a:moveTo>
                    <a:pt x="10484" y="8002"/>
                  </a:moveTo>
                  <a:cubicBezTo>
                    <a:pt x="10342" y="8002"/>
                    <a:pt x="10194" y="8182"/>
                    <a:pt x="10153" y="8407"/>
                  </a:cubicBezTo>
                  <a:cubicBezTo>
                    <a:pt x="10112" y="8632"/>
                    <a:pt x="10194" y="8817"/>
                    <a:pt x="10338" y="8817"/>
                  </a:cubicBezTo>
                  <a:cubicBezTo>
                    <a:pt x="10481" y="8817"/>
                    <a:pt x="10630" y="8632"/>
                    <a:pt x="10670" y="8407"/>
                  </a:cubicBezTo>
                  <a:cubicBezTo>
                    <a:pt x="10709" y="8182"/>
                    <a:pt x="10626" y="8002"/>
                    <a:pt x="10484" y="8002"/>
                  </a:cubicBezTo>
                  <a:close/>
                  <a:moveTo>
                    <a:pt x="11106" y="8002"/>
                  </a:moveTo>
                  <a:cubicBezTo>
                    <a:pt x="10964" y="8002"/>
                    <a:pt x="10817" y="8182"/>
                    <a:pt x="10778" y="8407"/>
                  </a:cubicBezTo>
                  <a:cubicBezTo>
                    <a:pt x="10739" y="8632"/>
                    <a:pt x="10823" y="8817"/>
                    <a:pt x="10966" y="8817"/>
                  </a:cubicBezTo>
                  <a:cubicBezTo>
                    <a:pt x="11109" y="8817"/>
                    <a:pt x="11257" y="8632"/>
                    <a:pt x="11295" y="8407"/>
                  </a:cubicBezTo>
                  <a:cubicBezTo>
                    <a:pt x="11333" y="8182"/>
                    <a:pt x="11248" y="8002"/>
                    <a:pt x="11106" y="8002"/>
                  </a:cubicBezTo>
                  <a:close/>
                  <a:moveTo>
                    <a:pt x="11738" y="8002"/>
                  </a:moveTo>
                  <a:cubicBezTo>
                    <a:pt x="11596" y="8002"/>
                    <a:pt x="11450" y="8182"/>
                    <a:pt x="11413" y="8407"/>
                  </a:cubicBezTo>
                  <a:cubicBezTo>
                    <a:pt x="11375" y="8632"/>
                    <a:pt x="11461" y="8817"/>
                    <a:pt x="11604" y="8817"/>
                  </a:cubicBezTo>
                  <a:cubicBezTo>
                    <a:pt x="11748" y="8817"/>
                    <a:pt x="11893" y="8632"/>
                    <a:pt x="11930" y="8407"/>
                  </a:cubicBezTo>
                  <a:cubicBezTo>
                    <a:pt x="11966" y="8182"/>
                    <a:pt x="11880" y="8002"/>
                    <a:pt x="11738" y="8002"/>
                  </a:cubicBezTo>
                  <a:close/>
                  <a:moveTo>
                    <a:pt x="13001" y="8002"/>
                  </a:moveTo>
                  <a:cubicBezTo>
                    <a:pt x="12860" y="8002"/>
                    <a:pt x="12717" y="8182"/>
                    <a:pt x="12683" y="8407"/>
                  </a:cubicBezTo>
                  <a:cubicBezTo>
                    <a:pt x="12649" y="8632"/>
                    <a:pt x="12737" y="8817"/>
                    <a:pt x="12880" y="8817"/>
                  </a:cubicBezTo>
                  <a:cubicBezTo>
                    <a:pt x="13024" y="8817"/>
                    <a:pt x="13167" y="8632"/>
                    <a:pt x="13200" y="8407"/>
                  </a:cubicBezTo>
                  <a:cubicBezTo>
                    <a:pt x="13232" y="8182"/>
                    <a:pt x="13143" y="8002"/>
                    <a:pt x="13001" y="8002"/>
                  </a:cubicBezTo>
                  <a:close/>
                  <a:moveTo>
                    <a:pt x="13633" y="8002"/>
                  </a:moveTo>
                  <a:cubicBezTo>
                    <a:pt x="13491" y="8002"/>
                    <a:pt x="13350" y="8182"/>
                    <a:pt x="13318" y="8407"/>
                  </a:cubicBezTo>
                  <a:cubicBezTo>
                    <a:pt x="13286" y="8632"/>
                    <a:pt x="13375" y="8817"/>
                    <a:pt x="13519" y="8817"/>
                  </a:cubicBezTo>
                  <a:cubicBezTo>
                    <a:pt x="13662" y="8817"/>
                    <a:pt x="13803" y="8632"/>
                    <a:pt x="13834" y="8407"/>
                  </a:cubicBezTo>
                  <a:cubicBezTo>
                    <a:pt x="13865" y="8182"/>
                    <a:pt x="13775" y="8002"/>
                    <a:pt x="13633" y="8002"/>
                  </a:cubicBezTo>
                  <a:close/>
                  <a:moveTo>
                    <a:pt x="14255" y="8002"/>
                  </a:moveTo>
                  <a:cubicBezTo>
                    <a:pt x="14113" y="8002"/>
                    <a:pt x="13974" y="8182"/>
                    <a:pt x="13943" y="8407"/>
                  </a:cubicBezTo>
                  <a:cubicBezTo>
                    <a:pt x="13912" y="8632"/>
                    <a:pt x="14004" y="8817"/>
                    <a:pt x="14147" y="8817"/>
                  </a:cubicBezTo>
                  <a:cubicBezTo>
                    <a:pt x="14290" y="8817"/>
                    <a:pt x="14430" y="8632"/>
                    <a:pt x="14460" y="8407"/>
                  </a:cubicBezTo>
                  <a:cubicBezTo>
                    <a:pt x="14489" y="8182"/>
                    <a:pt x="14397" y="8002"/>
                    <a:pt x="14255" y="8002"/>
                  </a:cubicBezTo>
                  <a:close/>
                  <a:moveTo>
                    <a:pt x="14887" y="8002"/>
                  </a:moveTo>
                  <a:cubicBezTo>
                    <a:pt x="14745" y="8002"/>
                    <a:pt x="14607" y="8182"/>
                    <a:pt x="14578" y="8407"/>
                  </a:cubicBezTo>
                  <a:cubicBezTo>
                    <a:pt x="14549" y="8632"/>
                    <a:pt x="14642" y="8817"/>
                    <a:pt x="14785" y="8817"/>
                  </a:cubicBezTo>
                  <a:cubicBezTo>
                    <a:pt x="14929" y="8817"/>
                    <a:pt x="15067" y="8632"/>
                    <a:pt x="15095" y="8407"/>
                  </a:cubicBezTo>
                  <a:cubicBezTo>
                    <a:pt x="15122" y="8182"/>
                    <a:pt x="15029" y="8002"/>
                    <a:pt x="14887" y="8002"/>
                  </a:cubicBezTo>
                  <a:close/>
                  <a:moveTo>
                    <a:pt x="15519" y="8002"/>
                  </a:moveTo>
                  <a:cubicBezTo>
                    <a:pt x="15378" y="8002"/>
                    <a:pt x="15240" y="8182"/>
                    <a:pt x="15213" y="8407"/>
                  </a:cubicBezTo>
                  <a:cubicBezTo>
                    <a:pt x="15186" y="8632"/>
                    <a:pt x="15280" y="8817"/>
                    <a:pt x="15423" y="8817"/>
                  </a:cubicBezTo>
                  <a:cubicBezTo>
                    <a:pt x="15567" y="8817"/>
                    <a:pt x="15704" y="8632"/>
                    <a:pt x="15730" y="8407"/>
                  </a:cubicBezTo>
                  <a:cubicBezTo>
                    <a:pt x="15756" y="8182"/>
                    <a:pt x="15661" y="8002"/>
                    <a:pt x="15519" y="8002"/>
                  </a:cubicBezTo>
                  <a:close/>
                  <a:moveTo>
                    <a:pt x="5837" y="8989"/>
                  </a:moveTo>
                  <a:cubicBezTo>
                    <a:pt x="5693" y="8989"/>
                    <a:pt x="5533" y="9174"/>
                    <a:pt x="5478" y="9405"/>
                  </a:cubicBezTo>
                  <a:cubicBezTo>
                    <a:pt x="5423" y="9636"/>
                    <a:pt x="5496" y="9824"/>
                    <a:pt x="5641" y="9824"/>
                  </a:cubicBezTo>
                  <a:cubicBezTo>
                    <a:pt x="5786" y="9824"/>
                    <a:pt x="5948" y="9636"/>
                    <a:pt x="6001" y="9405"/>
                  </a:cubicBezTo>
                  <a:cubicBezTo>
                    <a:pt x="6054" y="9174"/>
                    <a:pt x="5980" y="8989"/>
                    <a:pt x="5837" y="8989"/>
                  </a:cubicBezTo>
                  <a:close/>
                  <a:moveTo>
                    <a:pt x="6478" y="8989"/>
                  </a:moveTo>
                  <a:cubicBezTo>
                    <a:pt x="6335" y="8989"/>
                    <a:pt x="6176" y="9174"/>
                    <a:pt x="6123" y="9405"/>
                  </a:cubicBezTo>
                  <a:cubicBezTo>
                    <a:pt x="6070" y="9636"/>
                    <a:pt x="6144" y="9824"/>
                    <a:pt x="6289" y="9824"/>
                  </a:cubicBezTo>
                  <a:cubicBezTo>
                    <a:pt x="6435" y="9824"/>
                    <a:pt x="6594" y="9636"/>
                    <a:pt x="6646" y="9405"/>
                  </a:cubicBezTo>
                  <a:cubicBezTo>
                    <a:pt x="6697" y="9174"/>
                    <a:pt x="6622" y="8989"/>
                    <a:pt x="6478" y="8989"/>
                  </a:cubicBezTo>
                  <a:close/>
                  <a:moveTo>
                    <a:pt x="7110" y="8989"/>
                  </a:moveTo>
                  <a:cubicBezTo>
                    <a:pt x="6966" y="8989"/>
                    <a:pt x="6809" y="9174"/>
                    <a:pt x="6758" y="9405"/>
                  </a:cubicBezTo>
                  <a:cubicBezTo>
                    <a:pt x="6706" y="9636"/>
                    <a:pt x="6782" y="9824"/>
                    <a:pt x="6927" y="9824"/>
                  </a:cubicBezTo>
                  <a:cubicBezTo>
                    <a:pt x="7073" y="9824"/>
                    <a:pt x="7231" y="9636"/>
                    <a:pt x="7281" y="9405"/>
                  </a:cubicBezTo>
                  <a:cubicBezTo>
                    <a:pt x="7330" y="9174"/>
                    <a:pt x="7254" y="8989"/>
                    <a:pt x="7110" y="8989"/>
                  </a:cubicBezTo>
                  <a:close/>
                  <a:moveTo>
                    <a:pt x="7751" y="8989"/>
                  </a:moveTo>
                  <a:cubicBezTo>
                    <a:pt x="7608" y="8989"/>
                    <a:pt x="7452" y="9174"/>
                    <a:pt x="7402" y="9405"/>
                  </a:cubicBezTo>
                  <a:cubicBezTo>
                    <a:pt x="7353" y="9636"/>
                    <a:pt x="7431" y="9824"/>
                    <a:pt x="7576" y="9824"/>
                  </a:cubicBezTo>
                  <a:cubicBezTo>
                    <a:pt x="7721" y="9824"/>
                    <a:pt x="7878" y="9636"/>
                    <a:pt x="7926" y="9405"/>
                  </a:cubicBezTo>
                  <a:cubicBezTo>
                    <a:pt x="7973" y="9174"/>
                    <a:pt x="7895" y="8989"/>
                    <a:pt x="7751" y="8989"/>
                  </a:cubicBezTo>
                  <a:close/>
                  <a:moveTo>
                    <a:pt x="8393" y="8989"/>
                  </a:moveTo>
                  <a:cubicBezTo>
                    <a:pt x="8249" y="8989"/>
                    <a:pt x="8095" y="9174"/>
                    <a:pt x="8047" y="9405"/>
                  </a:cubicBezTo>
                  <a:cubicBezTo>
                    <a:pt x="8000" y="9636"/>
                    <a:pt x="8079" y="9824"/>
                    <a:pt x="8224" y="9824"/>
                  </a:cubicBezTo>
                  <a:cubicBezTo>
                    <a:pt x="8369" y="9824"/>
                    <a:pt x="8524" y="9636"/>
                    <a:pt x="8570" y="9405"/>
                  </a:cubicBezTo>
                  <a:cubicBezTo>
                    <a:pt x="8616" y="9174"/>
                    <a:pt x="8537" y="8989"/>
                    <a:pt x="8393" y="8989"/>
                  </a:cubicBezTo>
                  <a:close/>
                  <a:moveTo>
                    <a:pt x="9025" y="8989"/>
                  </a:moveTo>
                  <a:cubicBezTo>
                    <a:pt x="8881" y="8989"/>
                    <a:pt x="8728" y="9174"/>
                    <a:pt x="8682" y="9405"/>
                  </a:cubicBezTo>
                  <a:cubicBezTo>
                    <a:pt x="8636" y="9636"/>
                    <a:pt x="8717" y="9824"/>
                    <a:pt x="8862" y="9824"/>
                  </a:cubicBezTo>
                  <a:cubicBezTo>
                    <a:pt x="9007" y="9824"/>
                    <a:pt x="9161" y="9636"/>
                    <a:pt x="9205" y="9405"/>
                  </a:cubicBezTo>
                  <a:cubicBezTo>
                    <a:pt x="9249" y="9174"/>
                    <a:pt x="9168" y="8989"/>
                    <a:pt x="9025" y="8989"/>
                  </a:cubicBezTo>
                  <a:close/>
                  <a:moveTo>
                    <a:pt x="9666" y="8989"/>
                  </a:moveTo>
                  <a:cubicBezTo>
                    <a:pt x="9523" y="8989"/>
                    <a:pt x="9371" y="9174"/>
                    <a:pt x="9327" y="9405"/>
                  </a:cubicBezTo>
                  <a:cubicBezTo>
                    <a:pt x="9283" y="9636"/>
                    <a:pt x="9365" y="9824"/>
                    <a:pt x="9510" y="9824"/>
                  </a:cubicBezTo>
                  <a:cubicBezTo>
                    <a:pt x="9655" y="9824"/>
                    <a:pt x="9807" y="9636"/>
                    <a:pt x="9850" y="9405"/>
                  </a:cubicBezTo>
                  <a:cubicBezTo>
                    <a:pt x="9892" y="9174"/>
                    <a:pt x="9810" y="8989"/>
                    <a:pt x="9666" y="8989"/>
                  </a:cubicBezTo>
                  <a:close/>
                  <a:moveTo>
                    <a:pt x="10298" y="8989"/>
                  </a:moveTo>
                  <a:cubicBezTo>
                    <a:pt x="10154" y="8989"/>
                    <a:pt x="10004" y="9174"/>
                    <a:pt x="9962" y="9405"/>
                  </a:cubicBezTo>
                  <a:cubicBezTo>
                    <a:pt x="9920" y="9636"/>
                    <a:pt x="10003" y="9824"/>
                    <a:pt x="10148" y="9824"/>
                  </a:cubicBezTo>
                  <a:cubicBezTo>
                    <a:pt x="10293" y="9824"/>
                    <a:pt x="10444" y="9636"/>
                    <a:pt x="10485" y="9405"/>
                  </a:cubicBezTo>
                  <a:cubicBezTo>
                    <a:pt x="10525" y="9174"/>
                    <a:pt x="10441" y="8989"/>
                    <a:pt x="10298" y="8989"/>
                  </a:cubicBezTo>
                  <a:close/>
                  <a:moveTo>
                    <a:pt x="10940" y="8989"/>
                  </a:moveTo>
                  <a:cubicBezTo>
                    <a:pt x="10796" y="8989"/>
                    <a:pt x="10647" y="9174"/>
                    <a:pt x="10607" y="9405"/>
                  </a:cubicBezTo>
                  <a:cubicBezTo>
                    <a:pt x="10566" y="9636"/>
                    <a:pt x="10651" y="9824"/>
                    <a:pt x="10796" y="9824"/>
                  </a:cubicBezTo>
                  <a:cubicBezTo>
                    <a:pt x="10941" y="9824"/>
                    <a:pt x="11091" y="9636"/>
                    <a:pt x="11130" y="9405"/>
                  </a:cubicBezTo>
                  <a:cubicBezTo>
                    <a:pt x="11169" y="9174"/>
                    <a:pt x="11083" y="8989"/>
                    <a:pt x="10940" y="8989"/>
                  </a:cubicBezTo>
                  <a:close/>
                  <a:moveTo>
                    <a:pt x="11572" y="8989"/>
                  </a:moveTo>
                  <a:cubicBezTo>
                    <a:pt x="11428" y="8989"/>
                    <a:pt x="11280" y="9174"/>
                    <a:pt x="11242" y="9405"/>
                  </a:cubicBezTo>
                  <a:cubicBezTo>
                    <a:pt x="11203" y="9636"/>
                    <a:pt x="11290" y="9824"/>
                    <a:pt x="11435" y="9824"/>
                  </a:cubicBezTo>
                  <a:cubicBezTo>
                    <a:pt x="11580" y="9824"/>
                    <a:pt x="11728" y="9636"/>
                    <a:pt x="11765" y="9405"/>
                  </a:cubicBezTo>
                  <a:cubicBezTo>
                    <a:pt x="11802" y="9174"/>
                    <a:pt x="11715" y="8989"/>
                    <a:pt x="11572" y="8989"/>
                  </a:cubicBezTo>
                  <a:close/>
                  <a:moveTo>
                    <a:pt x="12213" y="8989"/>
                  </a:moveTo>
                  <a:cubicBezTo>
                    <a:pt x="12070" y="8989"/>
                    <a:pt x="11924" y="9174"/>
                    <a:pt x="11887" y="9405"/>
                  </a:cubicBezTo>
                  <a:cubicBezTo>
                    <a:pt x="11850" y="9636"/>
                    <a:pt x="11938" y="9824"/>
                    <a:pt x="12083" y="9824"/>
                  </a:cubicBezTo>
                  <a:cubicBezTo>
                    <a:pt x="12228" y="9824"/>
                    <a:pt x="12374" y="9636"/>
                    <a:pt x="12410" y="9405"/>
                  </a:cubicBezTo>
                  <a:cubicBezTo>
                    <a:pt x="12445" y="9174"/>
                    <a:pt x="12357" y="8989"/>
                    <a:pt x="12213" y="8989"/>
                  </a:cubicBezTo>
                  <a:close/>
                  <a:moveTo>
                    <a:pt x="12855" y="8989"/>
                  </a:moveTo>
                  <a:cubicBezTo>
                    <a:pt x="12711" y="8989"/>
                    <a:pt x="12567" y="9174"/>
                    <a:pt x="12532" y="9405"/>
                  </a:cubicBezTo>
                  <a:cubicBezTo>
                    <a:pt x="12497" y="9636"/>
                    <a:pt x="12586" y="9824"/>
                    <a:pt x="12731" y="9824"/>
                  </a:cubicBezTo>
                  <a:cubicBezTo>
                    <a:pt x="12876" y="9824"/>
                    <a:pt x="13021" y="9636"/>
                    <a:pt x="13055" y="9405"/>
                  </a:cubicBezTo>
                  <a:cubicBezTo>
                    <a:pt x="13088" y="9174"/>
                    <a:pt x="12998" y="8989"/>
                    <a:pt x="12855" y="8989"/>
                  </a:cubicBezTo>
                  <a:close/>
                  <a:moveTo>
                    <a:pt x="13487" y="8989"/>
                  </a:moveTo>
                  <a:cubicBezTo>
                    <a:pt x="13343" y="8989"/>
                    <a:pt x="13200" y="9174"/>
                    <a:pt x="13167" y="9405"/>
                  </a:cubicBezTo>
                  <a:cubicBezTo>
                    <a:pt x="13134" y="9636"/>
                    <a:pt x="13224" y="9824"/>
                    <a:pt x="13369" y="9824"/>
                  </a:cubicBezTo>
                  <a:cubicBezTo>
                    <a:pt x="13514" y="9824"/>
                    <a:pt x="13658" y="9636"/>
                    <a:pt x="13690" y="9405"/>
                  </a:cubicBezTo>
                  <a:cubicBezTo>
                    <a:pt x="13721" y="9174"/>
                    <a:pt x="13630" y="8989"/>
                    <a:pt x="13487" y="8989"/>
                  </a:cubicBezTo>
                  <a:close/>
                  <a:moveTo>
                    <a:pt x="14129" y="8989"/>
                  </a:moveTo>
                  <a:cubicBezTo>
                    <a:pt x="13985" y="8989"/>
                    <a:pt x="13843" y="9174"/>
                    <a:pt x="13812" y="9405"/>
                  </a:cubicBezTo>
                  <a:cubicBezTo>
                    <a:pt x="13781" y="9636"/>
                    <a:pt x="13873" y="9824"/>
                    <a:pt x="14018" y="9824"/>
                  </a:cubicBezTo>
                  <a:cubicBezTo>
                    <a:pt x="14163" y="9824"/>
                    <a:pt x="14305" y="9636"/>
                    <a:pt x="14335" y="9405"/>
                  </a:cubicBezTo>
                  <a:cubicBezTo>
                    <a:pt x="14365" y="9174"/>
                    <a:pt x="14272" y="8989"/>
                    <a:pt x="14129" y="8989"/>
                  </a:cubicBezTo>
                  <a:close/>
                  <a:moveTo>
                    <a:pt x="6242" y="10027"/>
                  </a:moveTo>
                  <a:cubicBezTo>
                    <a:pt x="6097" y="10027"/>
                    <a:pt x="5936" y="10217"/>
                    <a:pt x="5881" y="10453"/>
                  </a:cubicBezTo>
                  <a:cubicBezTo>
                    <a:pt x="5827" y="10691"/>
                    <a:pt x="5902" y="10883"/>
                    <a:pt x="6049" y="10883"/>
                  </a:cubicBezTo>
                  <a:cubicBezTo>
                    <a:pt x="6196" y="10883"/>
                    <a:pt x="6358" y="10691"/>
                    <a:pt x="6411" y="10453"/>
                  </a:cubicBezTo>
                  <a:cubicBezTo>
                    <a:pt x="6464" y="10217"/>
                    <a:pt x="6388" y="10027"/>
                    <a:pt x="6242" y="10027"/>
                  </a:cubicBezTo>
                  <a:close/>
                  <a:moveTo>
                    <a:pt x="6894" y="10027"/>
                  </a:moveTo>
                  <a:cubicBezTo>
                    <a:pt x="6748" y="10027"/>
                    <a:pt x="6589" y="10217"/>
                    <a:pt x="6536" y="10453"/>
                  </a:cubicBezTo>
                  <a:cubicBezTo>
                    <a:pt x="6484" y="10691"/>
                    <a:pt x="6560" y="10883"/>
                    <a:pt x="6707" y="10883"/>
                  </a:cubicBezTo>
                  <a:cubicBezTo>
                    <a:pt x="6854" y="10883"/>
                    <a:pt x="7015" y="10691"/>
                    <a:pt x="7066" y="10453"/>
                  </a:cubicBezTo>
                  <a:cubicBezTo>
                    <a:pt x="7117" y="10217"/>
                    <a:pt x="7039" y="10027"/>
                    <a:pt x="6894" y="10027"/>
                  </a:cubicBezTo>
                  <a:close/>
                  <a:moveTo>
                    <a:pt x="7535" y="10027"/>
                  </a:moveTo>
                  <a:cubicBezTo>
                    <a:pt x="7390" y="10027"/>
                    <a:pt x="7232" y="10217"/>
                    <a:pt x="7181" y="10453"/>
                  </a:cubicBezTo>
                  <a:cubicBezTo>
                    <a:pt x="7130" y="10691"/>
                    <a:pt x="7208" y="10883"/>
                    <a:pt x="7355" y="10883"/>
                  </a:cubicBezTo>
                  <a:cubicBezTo>
                    <a:pt x="7502" y="10883"/>
                    <a:pt x="7661" y="10691"/>
                    <a:pt x="7711" y="10453"/>
                  </a:cubicBezTo>
                  <a:cubicBezTo>
                    <a:pt x="7759" y="10217"/>
                    <a:pt x="7681" y="10027"/>
                    <a:pt x="7535" y="10027"/>
                  </a:cubicBezTo>
                  <a:close/>
                  <a:moveTo>
                    <a:pt x="8177" y="10027"/>
                  </a:moveTo>
                  <a:cubicBezTo>
                    <a:pt x="8032" y="10027"/>
                    <a:pt x="7875" y="10217"/>
                    <a:pt x="7826" y="10453"/>
                  </a:cubicBezTo>
                  <a:cubicBezTo>
                    <a:pt x="7777" y="10691"/>
                    <a:pt x="7856" y="10883"/>
                    <a:pt x="8003" y="10883"/>
                  </a:cubicBezTo>
                  <a:cubicBezTo>
                    <a:pt x="8150" y="10883"/>
                    <a:pt x="8308" y="10691"/>
                    <a:pt x="8355" y="10453"/>
                  </a:cubicBezTo>
                  <a:cubicBezTo>
                    <a:pt x="8402" y="10217"/>
                    <a:pt x="8322" y="10027"/>
                    <a:pt x="8177" y="10027"/>
                  </a:cubicBezTo>
                  <a:close/>
                  <a:moveTo>
                    <a:pt x="8829" y="10027"/>
                  </a:moveTo>
                  <a:cubicBezTo>
                    <a:pt x="8683" y="10027"/>
                    <a:pt x="8527" y="10217"/>
                    <a:pt x="8481" y="10453"/>
                  </a:cubicBezTo>
                  <a:cubicBezTo>
                    <a:pt x="8434" y="10691"/>
                    <a:pt x="8514" y="10883"/>
                    <a:pt x="8662" y="10883"/>
                  </a:cubicBezTo>
                  <a:cubicBezTo>
                    <a:pt x="8809" y="10883"/>
                    <a:pt x="8965" y="10691"/>
                    <a:pt x="9010" y="10453"/>
                  </a:cubicBezTo>
                  <a:cubicBezTo>
                    <a:pt x="9055" y="10217"/>
                    <a:pt x="8974" y="10027"/>
                    <a:pt x="8829" y="10027"/>
                  </a:cubicBezTo>
                  <a:close/>
                  <a:moveTo>
                    <a:pt x="9470" y="10027"/>
                  </a:moveTo>
                  <a:cubicBezTo>
                    <a:pt x="9325" y="10027"/>
                    <a:pt x="9171" y="10217"/>
                    <a:pt x="9126" y="10453"/>
                  </a:cubicBezTo>
                  <a:cubicBezTo>
                    <a:pt x="9080" y="10691"/>
                    <a:pt x="9163" y="10883"/>
                    <a:pt x="9310" y="10883"/>
                  </a:cubicBezTo>
                  <a:cubicBezTo>
                    <a:pt x="9457" y="10883"/>
                    <a:pt x="9612" y="10691"/>
                    <a:pt x="9655" y="10453"/>
                  </a:cubicBezTo>
                  <a:cubicBezTo>
                    <a:pt x="9699" y="10217"/>
                    <a:pt x="9616" y="10027"/>
                    <a:pt x="9470" y="10027"/>
                  </a:cubicBezTo>
                  <a:close/>
                  <a:moveTo>
                    <a:pt x="10122" y="10027"/>
                  </a:moveTo>
                  <a:cubicBezTo>
                    <a:pt x="9976" y="10027"/>
                    <a:pt x="9824" y="10217"/>
                    <a:pt x="9781" y="10453"/>
                  </a:cubicBezTo>
                  <a:cubicBezTo>
                    <a:pt x="9737" y="10691"/>
                    <a:pt x="9821" y="10883"/>
                    <a:pt x="9968" y="10883"/>
                  </a:cubicBezTo>
                  <a:cubicBezTo>
                    <a:pt x="10115" y="10883"/>
                    <a:pt x="10268" y="10691"/>
                    <a:pt x="10310" y="10453"/>
                  </a:cubicBezTo>
                  <a:cubicBezTo>
                    <a:pt x="10352" y="10217"/>
                    <a:pt x="10267" y="10027"/>
                    <a:pt x="10122" y="10027"/>
                  </a:cubicBezTo>
                  <a:close/>
                  <a:moveTo>
                    <a:pt x="10763" y="10027"/>
                  </a:moveTo>
                  <a:cubicBezTo>
                    <a:pt x="10618" y="10027"/>
                    <a:pt x="10467" y="10217"/>
                    <a:pt x="10426" y="10453"/>
                  </a:cubicBezTo>
                  <a:cubicBezTo>
                    <a:pt x="10384" y="10691"/>
                    <a:pt x="10469" y="10883"/>
                    <a:pt x="10616" y="10883"/>
                  </a:cubicBezTo>
                  <a:cubicBezTo>
                    <a:pt x="10763" y="10883"/>
                    <a:pt x="10915" y="10691"/>
                    <a:pt x="10955" y="10453"/>
                  </a:cubicBezTo>
                  <a:cubicBezTo>
                    <a:pt x="10995" y="10217"/>
                    <a:pt x="10909" y="10027"/>
                    <a:pt x="10763" y="10027"/>
                  </a:cubicBezTo>
                  <a:close/>
                  <a:moveTo>
                    <a:pt x="11405" y="10027"/>
                  </a:moveTo>
                  <a:cubicBezTo>
                    <a:pt x="11260" y="10027"/>
                    <a:pt x="11110" y="10217"/>
                    <a:pt x="11070" y="10453"/>
                  </a:cubicBezTo>
                  <a:cubicBezTo>
                    <a:pt x="11031" y="10691"/>
                    <a:pt x="11118" y="10883"/>
                    <a:pt x="11265" y="10883"/>
                  </a:cubicBezTo>
                  <a:cubicBezTo>
                    <a:pt x="11412" y="10883"/>
                    <a:pt x="11562" y="10691"/>
                    <a:pt x="11600" y="10453"/>
                  </a:cubicBezTo>
                  <a:cubicBezTo>
                    <a:pt x="11638" y="10217"/>
                    <a:pt x="11551" y="10027"/>
                    <a:pt x="11405" y="10027"/>
                  </a:cubicBezTo>
                  <a:close/>
                  <a:moveTo>
                    <a:pt x="12057" y="10027"/>
                  </a:moveTo>
                  <a:cubicBezTo>
                    <a:pt x="11911" y="10027"/>
                    <a:pt x="11763" y="10217"/>
                    <a:pt x="11726" y="10453"/>
                  </a:cubicBezTo>
                  <a:cubicBezTo>
                    <a:pt x="11688" y="10691"/>
                    <a:pt x="11776" y="10883"/>
                    <a:pt x="11923" y="10883"/>
                  </a:cubicBezTo>
                  <a:cubicBezTo>
                    <a:pt x="12070" y="10883"/>
                    <a:pt x="12219" y="10691"/>
                    <a:pt x="12255" y="10453"/>
                  </a:cubicBezTo>
                  <a:cubicBezTo>
                    <a:pt x="12291" y="10217"/>
                    <a:pt x="12202" y="10027"/>
                    <a:pt x="12057" y="10027"/>
                  </a:cubicBezTo>
                  <a:close/>
                  <a:moveTo>
                    <a:pt x="12698" y="10027"/>
                  </a:moveTo>
                  <a:cubicBezTo>
                    <a:pt x="12553" y="10027"/>
                    <a:pt x="12406" y="10217"/>
                    <a:pt x="12371" y="10453"/>
                  </a:cubicBezTo>
                  <a:cubicBezTo>
                    <a:pt x="12335" y="10691"/>
                    <a:pt x="12425" y="10883"/>
                    <a:pt x="12572" y="10883"/>
                  </a:cubicBezTo>
                  <a:cubicBezTo>
                    <a:pt x="12719" y="10883"/>
                    <a:pt x="12866" y="10691"/>
                    <a:pt x="12900" y="10453"/>
                  </a:cubicBezTo>
                  <a:cubicBezTo>
                    <a:pt x="12935" y="10217"/>
                    <a:pt x="12844" y="10027"/>
                    <a:pt x="12698" y="10027"/>
                  </a:cubicBezTo>
                  <a:close/>
                  <a:moveTo>
                    <a:pt x="13340" y="10027"/>
                  </a:moveTo>
                  <a:cubicBezTo>
                    <a:pt x="13195" y="10027"/>
                    <a:pt x="13050" y="10217"/>
                    <a:pt x="13016" y="10453"/>
                  </a:cubicBezTo>
                  <a:cubicBezTo>
                    <a:pt x="12982" y="10691"/>
                    <a:pt x="13073" y="10883"/>
                    <a:pt x="13220" y="10883"/>
                  </a:cubicBezTo>
                  <a:cubicBezTo>
                    <a:pt x="13367" y="10883"/>
                    <a:pt x="13512" y="10691"/>
                    <a:pt x="13545" y="10453"/>
                  </a:cubicBezTo>
                  <a:cubicBezTo>
                    <a:pt x="13578" y="10217"/>
                    <a:pt x="13486" y="10027"/>
                    <a:pt x="13340" y="10027"/>
                  </a:cubicBezTo>
                  <a:close/>
                  <a:moveTo>
                    <a:pt x="13992" y="10027"/>
                  </a:moveTo>
                  <a:cubicBezTo>
                    <a:pt x="13847" y="10027"/>
                    <a:pt x="13703" y="10217"/>
                    <a:pt x="13671" y="10453"/>
                  </a:cubicBezTo>
                  <a:cubicBezTo>
                    <a:pt x="13639" y="10691"/>
                    <a:pt x="13732" y="10883"/>
                    <a:pt x="13878" y="10883"/>
                  </a:cubicBezTo>
                  <a:cubicBezTo>
                    <a:pt x="14025" y="10883"/>
                    <a:pt x="14170" y="10691"/>
                    <a:pt x="14201" y="10453"/>
                  </a:cubicBezTo>
                  <a:cubicBezTo>
                    <a:pt x="14231" y="10217"/>
                    <a:pt x="14138" y="10027"/>
                    <a:pt x="13992" y="10027"/>
                  </a:cubicBezTo>
                  <a:close/>
                  <a:moveTo>
                    <a:pt x="14634" y="10027"/>
                  </a:moveTo>
                  <a:cubicBezTo>
                    <a:pt x="14489" y="10027"/>
                    <a:pt x="14346" y="10217"/>
                    <a:pt x="14316" y="10453"/>
                  </a:cubicBezTo>
                  <a:cubicBezTo>
                    <a:pt x="14286" y="10691"/>
                    <a:pt x="14380" y="10883"/>
                    <a:pt x="14527" y="10883"/>
                  </a:cubicBezTo>
                  <a:cubicBezTo>
                    <a:pt x="14674" y="10883"/>
                    <a:pt x="14817" y="10691"/>
                    <a:pt x="14845" y="10453"/>
                  </a:cubicBezTo>
                  <a:cubicBezTo>
                    <a:pt x="14874" y="10217"/>
                    <a:pt x="14780" y="10027"/>
                    <a:pt x="14634" y="10027"/>
                  </a:cubicBezTo>
                  <a:close/>
                  <a:moveTo>
                    <a:pt x="6007" y="11065"/>
                  </a:moveTo>
                  <a:cubicBezTo>
                    <a:pt x="5860" y="11065"/>
                    <a:pt x="5695" y="11260"/>
                    <a:pt x="5640" y="11502"/>
                  </a:cubicBezTo>
                  <a:cubicBezTo>
                    <a:pt x="5584" y="11746"/>
                    <a:pt x="5659" y="11943"/>
                    <a:pt x="5808" y="11943"/>
                  </a:cubicBezTo>
                  <a:cubicBezTo>
                    <a:pt x="5957" y="11943"/>
                    <a:pt x="6122" y="11746"/>
                    <a:pt x="6176" y="11502"/>
                  </a:cubicBezTo>
                  <a:cubicBezTo>
                    <a:pt x="6230" y="11260"/>
                    <a:pt x="6154" y="11065"/>
                    <a:pt x="6007" y="11065"/>
                  </a:cubicBezTo>
                  <a:close/>
                  <a:moveTo>
                    <a:pt x="6658" y="11065"/>
                  </a:moveTo>
                  <a:cubicBezTo>
                    <a:pt x="6511" y="11065"/>
                    <a:pt x="6348" y="11260"/>
                    <a:pt x="6295" y="11502"/>
                  </a:cubicBezTo>
                  <a:cubicBezTo>
                    <a:pt x="6241" y="11746"/>
                    <a:pt x="6317" y="11943"/>
                    <a:pt x="6466" y="11943"/>
                  </a:cubicBezTo>
                  <a:cubicBezTo>
                    <a:pt x="6615" y="11943"/>
                    <a:pt x="6779" y="11746"/>
                    <a:pt x="6831" y="11502"/>
                  </a:cubicBezTo>
                  <a:cubicBezTo>
                    <a:pt x="6883" y="11260"/>
                    <a:pt x="6806" y="11065"/>
                    <a:pt x="6658" y="11065"/>
                  </a:cubicBezTo>
                  <a:close/>
                  <a:moveTo>
                    <a:pt x="7320" y="11065"/>
                  </a:moveTo>
                  <a:cubicBezTo>
                    <a:pt x="7173" y="11065"/>
                    <a:pt x="7011" y="11260"/>
                    <a:pt x="6960" y="11502"/>
                  </a:cubicBezTo>
                  <a:cubicBezTo>
                    <a:pt x="6908" y="11746"/>
                    <a:pt x="6986" y="11943"/>
                    <a:pt x="7135" y="11943"/>
                  </a:cubicBezTo>
                  <a:cubicBezTo>
                    <a:pt x="7283" y="11943"/>
                    <a:pt x="7445" y="11746"/>
                    <a:pt x="7496" y="11502"/>
                  </a:cubicBezTo>
                  <a:cubicBezTo>
                    <a:pt x="7546" y="11260"/>
                    <a:pt x="7467" y="11065"/>
                    <a:pt x="7320" y="11065"/>
                  </a:cubicBezTo>
                  <a:close/>
                  <a:moveTo>
                    <a:pt x="7971" y="11065"/>
                  </a:moveTo>
                  <a:cubicBezTo>
                    <a:pt x="7824" y="11065"/>
                    <a:pt x="7664" y="11260"/>
                    <a:pt x="7614" y="11502"/>
                  </a:cubicBezTo>
                  <a:cubicBezTo>
                    <a:pt x="7564" y="11746"/>
                    <a:pt x="7644" y="11943"/>
                    <a:pt x="7793" y="11943"/>
                  </a:cubicBezTo>
                  <a:cubicBezTo>
                    <a:pt x="7941" y="11943"/>
                    <a:pt x="8102" y="11746"/>
                    <a:pt x="8150" y="11502"/>
                  </a:cubicBezTo>
                  <a:cubicBezTo>
                    <a:pt x="8199" y="11260"/>
                    <a:pt x="8118" y="11065"/>
                    <a:pt x="7971" y="11065"/>
                  </a:cubicBezTo>
                  <a:close/>
                  <a:moveTo>
                    <a:pt x="8623" y="11065"/>
                  </a:moveTo>
                  <a:cubicBezTo>
                    <a:pt x="8475" y="11065"/>
                    <a:pt x="8317" y="11260"/>
                    <a:pt x="8269" y="11502"/>
                  </a:cubicBezTo>
                  <a:cubicBezTo>
                    <a:pt x="8221" y="11746"/>
                    <a:pt x="8302" y="11943"/>
                    <a:pt x="8451" y="11943"/>
                  </a:cubicBezTo>
                  <a:cubicBezTo>
                    <a:pt x="8600" y="11943"/>
                    <a:pt x="8759" y="11746"/>
                    <a:pt x="8805" y="11502"/>
                  </a:cubicBezTo>
                  <a:cubicBezTo>
                    <a:pt x="8852" y="11260"/>
                    <a:pt x="8770" y="11065"/>
                    <a:pt x="8623" y="11065"/>
                  </a:cubicBezTo>
                  <a:close/>
                  <a:moveTo>
                    <a:pt x="9274" y="11065"/>
                  </a:moveTo>
                  <a:cubicBezTo>
                    <a:pt x="9127" y="11065"/>
                    <a:pt x="8970" y="11260"/>
                    <a:pt x="8924" y="11502"/>
                  </a:cubicBezTo>
                  <a:cubicBezTo>
                    <a:pt x="8878" y="11746"/>
                    <a:pt x="8961" y="11943"/>
                    <a:pt x="9110" y="11943"/>
                  </a:cubicBezTo>
                  <a:cubicBezTo>
                    <a:pt x="9259" y="11943"/>
                    <a:pt x="9416" y="11746"/>
                    <a:pt x="9461" y="11502"/>
                  </a:cubicBezTo>
                  <a:cubicBezTo>
                    <a:pt x="9505" y="11260"/>
                    <a:pt x="9422" y="11065"/>
                    <a:pt x="9274" y="11065"/>
                  </a:cubicBezTo>
                  <a:close/>
                  <a:moveTo>
                    <a:pt x="9926" y="11065"/>
                  </a:moveTo>
                  <a:cubicBezTo>
                    <a:pt x="9778" y="11065"/>
                    <a:pt x="9624" y="11260"/>
                    <a:pt x="9579" y="11502"/>
                  </a:cubicBezTo>
                  <a:cubicBezTo>
                    <a:pt x="9535" y="11746"/>
                    <a:pt x="9619" y="11943"/>
                    <a:pt x="9768" y="11943"/>
                  </a:cubicBezTo>
                  <a:cubicBezTo>
                    <a:pt x="9917" y="11943"/>
                    <a:pt x="10072" y="11746"/>
                    <a:pt x="10115" y="11502"/>
                  </a:cubicBezTo>
                  <a:cubicBezTo>
                    <a:pt x="10158" y="11260"/>
                    <a:pt x="10073" y="11065"/>
                    <a:pt x="9926" y="11065"/>
                  </a:cubicBezTo>
                  <a:close/>
                  <a:moveTo>
                    <a:pt x="10587" y="11065"/>
                  </a:moveTo>
                  <a:cubicBezTo>
                    <a:pt x="10440" y="11065"/>
                    <a:pt x="10287" y="11260"/>
                    <a:pt x="10244" y="11502"/>
                  </a:cubicBezTo>
                  <a:cubicBezTo>
                    <a:pt x="10202" y="11746"/>
                    <a:pt x="10288" y="11943"/>
                    <a:pt x="10437" y="11943"/>
                  </a:cubicBezTo>
                  <a:cubicBezTo>
                    <a:pt x="10585" y="11943"/>
                    <a:pt x="10740" y="11746"/>
                    <a:pt x="10781" y="11502"/>
                  </a:cubicBezTo>
                  <a:cubicBezTo>
                    <a:pt x="10821" y="11260"/>
                    <a:pt x="10735" y="11065"/>
                    <a:pt x="10587" y="11065"/>
                  </a:cubicBezTo>
                  <a:close/>
                  <a:moveTo>
                    <a:pt x="11239" y="11065"/>
                  </a:moveTo>
                  <a:cubicBezTo>
                    <a:pt x="11092" y="11065"/>
                    <a:pt x="10940" y="11260"/>
                    <a:pt x="10899" y="11502"/>
                  </a:cubicBezTo>
                  <a:cubicBezTo>
                    <a:pt x="10859" y="11746"/>
                    <a:pt x="10947" y="11943"/>
                    <a:pt x="11095" y="11943"/>
                  </a:cubicBezTo>
                  <a:cubicBezTo>
                    <a:pt x="11244" y="11943"/>
                    <a:pt x="11397" y="11746"/>
                    <a:pt x="11436" y="11502"/>
                  </a:cubicBezTo>
                  <a:cubicBezTo>
                    <a:pt x="11475" y="11260"/>
                    <a:pt x="11386" y="11065"/>
                    <a:pt x="11239" y="11065"/>
                  </a:cubicBezTo>
                  <a:close/>
                  <a:moveTo>
                    <a:pt x="11891" y="11065"/>
                  </a:moveTo>
                  <a:cubicBezTo>
                    <a:pt x="11743" y="11065"/>
                    <a:pt x="11593" y="11260"/>
                    <a:pt x="11555" y="11502"/>
                  </a:cubicBezTo>
                  <a:cubicBezTo>
                    <a:pt x="11516" y="11746"/>
                    <a:pt x="11605" y="11943"/>
                    <a:pt x="11754" y="11943"/>
                  </a:cubicBezTo>
                  <a:cubicBezTo>
                    <a:pt x="11902" y="11943"/>
                    <a:pt x="12053" y="11746"/>
                    <a:pt x="12091" y="11502"/>
                  </a:cubicBezTo>
                  <a:cubicBezTo>
                    <a:pt x="12128" y="11260"/>
                    <a:pt x="12038" y="11065"/>
                    <a:pt x="11891" y="11065"/>
                  </a:cubicBezTo>
                  <a:close/>
                  <a:moveTo>
                    <a:pt x="12542" y="11065"/>
                  </a:moveTo>
                  <a:cubicBezTo>
                    <a:pt x="12395" y="11065"/>
                    <a:pt x="12246" y="11260"/>
                    <a:pt x="12210" y="11502"/>
                  </a:cubicBezTo>
                  <a:cubicBezTo>
                    <a:pt x="12173" y="11746"/>
                    <a:pt x="12263" y="11943"/>
                    <a:pt x="12412" y="11943"/>
                  </a:cubicBezTo>
                  <a:cubicBezTo>
                    <a:pt x="12561" y="11943"/>
                    <a:pt x="12711" y="11746"/>
                    <a:pt x="12746" y="11502"/>
                  </a:cubicBezTo>
                  <a:cubicBezTo>
                    <a:pt x="12781" y="11260"/>
                    <a:pt x="12690" y="11065"/>
                    <a:pt x="12542" y="11065"/>
                  </a:cubicBezTo>
                  <a:close/>
                  <a:moveTo>
                    <a:pt x="13194" y="11065"/>
                  </a:moveTo>
                  <a:cubicBezTo>
                    <a:pt x="13047" y="11065"/>
                    <a:pt x="12899" y="11260"/>
                    <a:pt x="12865" y="11502"/>
                  </a:cubicBezTo>
                  <a:cubicBezTo>
                    <a:pt x="12830" y="11746"/>
                    <a:pt x="12922" y="11943"/>
                    <a:pt x="13071" y="11943"/>
                  </a:cubicBezTo>
                  <a:cubicBezTo>
                    <a:pt x="13219" y="11943"/>
                    <a:pt x="13367" y="11746"/>
                    <a:pt x="13401" y="11502"/>
                  </a:cubicBezTo>
                  <a:cubicBezTo>
                    <a:pt x="13434" y="11260"/>
                    <a:pt x="13341" y="11065"/>
                    <a:pt x="13194" y="11065"/>
                  </a:cubicBezTo>
                  <a:close/>
                  <a:moveTo>
                    <a:pt x="5761" y="12129"/>
                  </a:moveTo>
                  <a:cubicBezTo>
                    <a:pt x="5612" y="12129"/>
                    <a:pt x="5445" y="12329"/>
                    <a:pt x="5388" y="12578"/>
                  </a:cubicBezTo>
                  <a:cubicBezTo>
                    <a:pt x="5331" y="12827"/>
                    <a:pt x="5407" y="13030"/>
                    <a:pt x="5557" y="13030"/>
                  </a:cubicBezTo>
                  <a:cubicBezTo>
                    <a:pt x="5708" y="13030"/>
                    <a:pt x="5876" y="12827"/>
                    <a:pt x="5932" y="12578"/>
                  </a:cubicBezTo>
                  <a:cubicBezTo>
                    <a:pt x="5987" y="12329"/>
                    <a:pt x="5910" y="12129"/>
                    <a:pt x="5761" y="12129"/>
                  </a:cubicBezTo>
                  <a:close/>
                  <a:moveTo>
                    <a:pt x="6423" y="12129"/>
                  </a:moveTo>
                  <a:cubicBezTo>
                    <a:pt x="6274" y="12129"/>
                    <a:pt x="6108" y="12329"/>
                    <a:pt x="6053" y="12578"/>
                  </a:cubicBezTo>
                  <a:cubicBezTo>
                    <a:pt x="5998" y="12827"/>
                    <a:pt x="6075" y="13030"/>
                    <a:pt x="6226" y="13030"/>
                  </a:cubicBezTo>
                  <a:cubicBezTo>
                    <a:pt x="6376" y="13030"/>
                    <a:pt x="6543" y="12827"/>
                    <a:pt x="6596" y="12578"/>
                  </a:cubicBezTo>
                  <a:cubicBezTo>
                    <a:pt x="6650" y="12329"/>
                    <a:pt x="6572" y="12129"/>
                    <a:pt x="6423" y="12129"/>
                  </a:cubicBezTo>
                  <a:close/>
                  <a:moveTo>
                    <a:pt x="7094" y="12129"/>
                  </a:moveTo>
                  <a:cubicBezTo>
                    <a:pt x="6945" y="12129"/>
                    <a:pt x="6781" y="12329"/>
                    <a:pt x="6728" y="12578"/>
                  </a:cubicBezTo>
                  <a:cubicBezTo>
                    <a:pt x="6675" y="12827"/>
                    <a:pt x="6753" y="13030"/>
                    <a:pt x="6904" y="13030"/>
                  </a:cubicBezTo>
                  <a:cubicBezTo>
                    <a:pt x="7055" y="13030"/>
                    <a:pt x="7219" y="12827"/>
                    <a:pt x="7271" y="12578"/>
                  </a:cubicBezTo>
                  <a:cubicBezTo>
                    <a:pt x="7323" y="12329"/>
                    <a:pt x="7243" y="12129"/>
                    <a:pt x="7094" y="12129"/>
                  </a:cubicBezTo>
                  <a:close/>
                  <a:moveTo>
                    <a:pt x="7756" y="12129"/>
                  </a:moveTo>
                  <a:cubicBezTo>
                    <a:pt x="7606" y="12129"/>
                    <a:pt x="7444" y="12329"/>
                    <a:pt x="7393" y="12578"/>
                  </a:cubicBezTo>
                  <a:cubicBezTo>
                    <a:pt x="7342" y="12827"/>
                    <a:pt x="7422" y="13030"/>
                    <a:pt x="7573" y="13030"/>
                  </a:cubicBezTo>
                  <a:cubicBezTo>
                    <a:pt x="7723" y="13030"/>
                    <a:pt x="7886" y="12827"/>
                    <a:pt x="7936" y="12578"/>
                  </a:cubicBezTo>
                  <a:cubicBezTo>
                    <a:pt x="7986" y="12329"/>
                    <a:pt x="7905" y="12129"/>
                    <a:pt x="7756" y="12129"/>
                  </a:cubicBezTo>
                  <a:close/>
                  <a:moveTo>
                    <a:pt x="8417" y="12129"/>
                  </a:moveTo>
                  <a:cubicBezTo>
                    <a:pt x="8268" y="12129"/>
                    <a:pt x="8107" y="12329"/>
                    <a:pt x="8058" y="12578"/>
                  </a:cubicBezTo>
                  <a:cubicBezTo>
                    <a:pt x="8008" y="12827"/>
                    <a:pt x="8090" y="13030"/>
                    <a:pt x="8241" y="13030"/>
                  </a:cubicBezTo>
                  <a:cubicBezTo>
                    <a:pt x="8392" y="13030"/>
                    <a:pt x="8553" y="12827"/>
                    <a:pt x="8601" y="12578"/>
                  </a:cubicBezTo>
                  <a:cubicBezTo>
                    <a:pt x="8648" y="12329"/>
                    <a:pt x="8566" y="12129"/>
                    <a:pt x="8417" y="12129"/>
                  </a:cubicBezTo>
                  <a:close/>
                  <a:moveTo>
                    <a:pt x="9079" y="12129"/>
                  </a:moveTo>
                  <a:cubicBezTo>
                    <a:pt x="8930" y="12129"/>
                    <a:pt x="8770" y="12329"/>
                    <a:pt x="8723" y="12578"/>
                  </a:cubicBezTo>
                  <a:cubicBezTo>
                    <a:pt x="8675" y="12827"/>
                    <a:pt x="8759" y="13030"/>
                    <a:pt x="8910" y="13030"/>
                  </a:cubicBezTo>
                  <a:cubicBezTo>
                    <a:pt x="9060" y="13030"/>
                    <a:pt x="9220" y="12827"/>
                    <a:pt x="9266" y="12578"/>
                  </a:cubicBezTo>
                  <a:cubicBezTo>
                    <a:pt x="9312" y="12329"/>
                    <a:pt x="9228" y="12129"/>
                    <a:pt x="9079" y="12129"/>
                  </a:cubicBezTo>
                  <a:close/>
                  <a:moveTo>
                    <a:pt x="9740" y="12129"/>
                  </a:moveTo>
                  <a:cubicBezTo>
                    <a:pt x="9591" y="12129"/>
                    <a:pt x="9433" y="12329"/>
                    <a:pt x="9388" y="12578"/>
                  </a:cubicBezTo>
                  <a:cubicBezTo>
                    <a:pt x="9342" y="12827"/>
                    <a:pt x="9427" y="13030"/>
                    <a:pt x="9578" y="13030"/>
                  </a:cubicBezTo>
                  <a:cubicBezTo>
                    <a:pt x="9729" y="13030"/>
                    <a:pt x="9887" y="12827"/>
                    <a:pt x="9931" y="12578"/>
                  </a:cubicBezTo>
                  <a:cubicBezTo>
                    <a:pt x="9975" y="12329"/>
                    <a:pt x="9889" y="12129"/>
                    <a:pt x="9740" y="12129"/>
                  </a:cubicBezTo>
                  <a:close/>
                  <a:moveTo>
                    <a:pt x="10402" y="12129"/>
                  </a:moveTo>
                  <a:cubicBezTo>
                    <a:pt x="10252" y="12129"/>
                    <a:pt x="10097" y="12329"/>
                    <a:pt x="10053" y="12578"/>
                  </a:cubicBezTo>
                  <a:cubicBezTo>
                    <a:pt x="10009" y="12827"/>
                    <a:pt x="10096" y="13030"/>
                    <a:pt x="10247" y="13030"/>
                  </a:cubicBezTo>
                  <a:cubicBezTo>
                    <a:pt x="10397" y="13030"/>
                    <a:pt x="10554" y="12827"/>
                    <a:pt x="10596" y="12578"/>
                  </a:cubicBezTo>
                  <a:cubicBezTo>
                    <a:pt x="10638" y="12329"/>
                    <a:pt x="10551" y="12129"/>
                    <a:pt x="10402" y="12129"/>
                  </a:cubicBezTo>
                  <a:close/>
                  <a:moveTo>
                    <a:pt x="11064" y="12129"/>
                  </a:moveTo>
                  <a:cubicBezTo>
                    <a:pt x="10914" y="12129"/>
                    <a:pt x="10760" y="12329"/>
                    <a:pt x="10718" y="12578"/>
                  </a:cubicBezTo>
                  <a:cubicBezTo>
                    <a:pt x="10676" y="12827"/>
                    <a:pt x="10765" y="13030"/>
                    <a:pt x="10916" y="13030"/>
                  </a:cubicBezTo>
                  <a:cubicBezTo>
                    <a:pt x="11066" y="13030"/>
                    <a:pt x="11221" y="12827"/>
                    <a:pt x="11262" y="12578"/>
                  </a:cubicBezTo>
                  <a:cubicBezTo>
                    <a:pt x="11301" y="12329"/>
                    <a:pt x="11213" y="12129"/>
                    <a:pt x="11064" y="12129"/>
                  </a:cubicBezTo>
                  <a:close/>
                  <a:moveTo>
                    <a:pt x="11725" y="12129"/>
                  </a:moveTo>
                  <a:cubicBezTo>
                    <a:pt x="11576" y="12129"/>
                    <a:pt x="11423" y="12329"/>
                    <a:pt x="11383" y="12578"/>
                  </a:cubicBezTo>
                  <a:cubicBezTo>
                    <a:pt x="11344" y="12827"/>
                    <a:pt x="11433" y="13030"/>
                    <a:pt x="11584" y="13030"/>
                  </a:cubicBezTo>
                  <a:cubicBezTo>
                    <a:pt x="11735" y="13030"/>
                    <a:pt x="11888" y="12827"/>
                    <a:pt x="11926" y="12578"/>
                  </a:cubicBezTo>
                  <a:cubicBezTo>
                    <a:pt x="11964" y="12329"/>
                    <a:pt x="11874" y="12129"/>
                    <a:pt x="11725" y="12129"/>
                  </a:cubicBezTo>
                  <a:close/>
                  <a:moveTo>
                    <a:pt x="12386" y="12129"/>
                  </a:moveTo>
                  <a:cubicBezTo>
                    <a:pt x="12237" y="12129"/>
                    <a:pt x="12086" y="12329"/>
                    <a:pt x="12048" y="12578"/>
                  </a:cubicBezTo>
                  <a:cubicBezTo>
                    <a:pt x="12011" y="12827"/>
                    <a:pt x="12102" y="13030"/>
                    <a:pt x="12252" y="13030"/>
                  </a:cubicBezTo>
                  <a:cubicBezTo>
                    <a:pt x="12403" y="13030"/>
                    <a:pt x="12555" y="12827"/>
                    <a:pt x="12591" y="12578"/>
                  </a:cubicBezTo>
                  <a:cubicBezTo>
                    <a:pt x="12628" y="12329"/>
                    <a:pt x="12535" y="12129"/>
                    <a:pt x="12386" y="12129"/>
                  </a:cubicBezTo>
                  <a:close/>
                  <a:moveTo>
                    <a:pt x="6187" y="13243"/>
                  </a:moveTo>
                  <a:cubicBezTo>
                    <a:pt x="6036" y="13243"/>
                    <a:pt x="5868" y="13448"/>
                    <a:pt x="5812" y="13702"/>
                  </a:cubicBezTo>
                  <a:cubicBezTo>
                    <a:pt x="5755" y="13959"/>
                    <a:pt x="5832" y="14167"/>
                    <a:pt x="5985" y="14167"/>
                  </a:cubicBezTo>
                  <a:cubicBezTo>
                    <a:pt x="6138" y="14167"/>
                    <a:pt x="6307" y="13959"/>
                    <a:pt x="6362" y="13702"/>
                  </a:cubicBezTo>
                  <a:cubicBezTo>
                    <a:pt x="6417" y="13448"/>
                    <a:pt x="6338" y="13243"/>
                    <a:pt x="6187" y="13243"/>
                  </a:cubicBezTo>
                  <a:close/>
                  <a:moveTo>
                    <a:pt x="6858" y="13243"/>
                  </a:moveTo>
                  <a:cubicBezTo>
                    <a:pt x="6707" y="13243"/>
                    <a:pt x="6541" y="13448"/>
                    <a:pt x="6487" y="13702"/>
                  </a:cubicBezTo>
                  <a:cubicBezTo>
                    <a:pt x="6432" y="13959"/>
                    <a:pt x="6511" y="14167"/>
                    <a:pt x="6663" y="14167"/>
                  </a:cubicBezTo>
                  <a:cubicBezTo>
                    <a:pt x="6816" y="14167"/>
                    <a:pt x="6984" y="13959"/>
                    <a:pt x="7037" y="13702"/>
                  </a:cubicBezTo>
                  <a:cubicBezTo>
                    <a:pt x="7090" y="13448"/>
                    <a:pt x="7009" y="13243"/>
                    <a:pt x="6858" y="13243"/>
                  </a:cubicBezTo>
                  <a:close/>
                  <a:moveTo>
                    <a:pt x="7530" y="13243"/>
                  </a:moveTo>
                  <a:cubicBezTo>
                    <a:pt x="7379" y="13243"/>
                    <a:pt x="7214" y="13448"/>
                    <a:pt x="7161" y="13702"/>
                  </a:cubicBezTo>
                  <a:cubicBezTo>
                    <a:pt x="7109" y="13959"/>
                    <a:pt x="7189" y="14167"/>
                    <a:pt x="7342" y="14167"/>
                  </a:cubicBezTo>
                  <a:cubicBezTo>
                    <a:pt x="7495" y="14167"/>
                    <a:pt x="7661" y="13959"/>
                    <a:pt x="7712" y="13702"/>
                  </a:cubicBezTo>
                  <a:cubicBezTo>
                    <a:pt x="7763" y="13448"/>
                    <a:pt x="7681" y="13243"/>
                    <a:pt x="7530" y="13243"/>
                  </a:cubicBezTo>
                  <a:close/>
                  <a:moveTo>
                    <a:pt x="8202" y="13243"/>
                  </a:moveTo>
                  <a:cubicBezTo>
                    <a:pt x="8050" y="13243"/>
                    <a:pt x="7887" y="13448"/>
                    <a:pt x="7837" y="13702"/>
                  </a:cubicBezTo>
                  <a:cubicBezTo>
                    <a:pt x="7786" y="13959"/>
                    <a:pt x="7868" y="14167"/>
                    <a:pt x="8021" y="14167"/>
                  </a:cubicBezTo>
                  <a:cubicBezTo>
                    <a:pt x="8174" y="14167"/>
                    <a:pt x="8337" y="13959"/>
                    <a:pt x="8387" y="13702"/>
                  </a:cubicBezTo>
                  <a:cubicBezTo>
                    <a:pt x="8436" y="13448"/>
                    <a:pt x="8353" y="13243"/>
                    <a:pt x="8202" y="13243"/>
                  </a:cubicBezTo>
                  <a:close/>
                  <a:moveTo>
                    <a:pt x="8873" y="13243"/>
                  </a:moveTo>
                  <a:cubicBezTo>
                    <a:pt x="8722" y="13243"/>
                    <a:pt x="8560" y="13448"/>
                    <a:pt x="8512" y="13702"/>
                  </a:cubicBezTo>
                  <a:cubicBezTo>
                    <a:pt x="8463" y="13959"/>
                    <a:pt x="8547" y="14167"/>
                    <a:pt x="8700" y="14167"/>
                  </a:cubicBezTo>
                  <a:cubicBezTo>
                    <a:pt x="8852" y="14167"/>
                    <a:pt x="9015" y="13959"/>
                    <a:pt x="9062" y="13702"/>
                  </a:cubicBezTo>
                  <a:cubicBezTo>
                    <a:pt x="9109" y="13448"/>
                    <a:pt x="9024" y="13243"/>
                    <a:pt x="8873" y="13243"/>
                  </a:cubicBezTo>
                  <a:close/>
                  <a:moveTo>
                    <a:pt x="9534" y="13243"/>
                  </a:moveTo>
                  <a:cubicBezTo>
                    <a:pt x="9383" y="13243"/>
                    <a:pt x="9223" y="13448"/>
                    <a:pt x="9177" y="13702"/>
                  </a:cubicBezTo>
                  <a:cubicBezTo>
                    <a:pt x="9130" y="13959"/>
                    <a:pt x="9215" y="14167"/>
                    <a:pt x="9368" y="14167"/>
                  </a:cubicBezTo>
                  <a:cubicBezTo>
                    <a:pt x="9521" y="14167"/>
                    <a:pt x="9681" y="13959"/>
                    <a:pt x="9727" y="13702"/>
                  </a:cubicBezTo>
                  <a:cubicBezTo>
                    <a:pt x="9772" y="13448"/>
                    <a:pt x="9685" y="13243"/>
                    <a:pt x="9534" y="13243"/>
                  </a:cubicBezTo>
                  <a:close/>
                  <a:moveTo>
                    <a:pt x="10206" y="13243"/>
                  </a:moveTo>
                  <a:cubicBezTo>
                    <a:pt x="10055" y="13243"/>
                    <a:pt x="9896" y="13448"/>
                    <a:pt x="9852" y="13702"/>
                  </a:cubicBezTo>
                  <a:cubicBezTo>
                    <a:pt x="9807" y="13959"/>
                    <a:pt x="9894" y="14167"/>
                    <a:pt x="10047" y="14167"/>
                  </a:cubicBezTo>
                  <a:cubicBezTo>
                    <a:pt x="10199" y="14167"/>
                    <a:pt x="10359" y="13959"/>
                    <a:pt x="10402" y="13702"/>
                  </a:cubicBezTo>
                  <a:cubicBezTo>
                    <a:pt x="10445" y="13448"/>
                    <a:pt x="10357" y="13243"/>
                    <a:pt x="10206" y="13243"/>
                  </a:cubicBezTo>
                  <a:close/>
                  <a:moveTo>
                    <a:pt x="10877" y="13243"/>
                  </a:moveTo>
                  <a:cubicBezTo>
                    <a:pt x="10726" y="13243"/>
                    <a:pt x="10569" y="13448"/>
                    <a:pt x="10527" y="13702"/>
                  </a:cubicBezTo>
                  <a:cubicBezTo>
                    <a:pt x="10484" y="13959"/>
                    <a:pt x="10573" y="14167"/>
                    <a:pt x="10726" y="14167"/>
                  </a:cubicBezTo>
                  <a:cubicBezTo>
                    <a:pt x="10878" y="14167"/>
                    <a:pt x="11036" y="13959"/>
                    <a:pt x="11077" y="13702"/>
                  </a:cubicBezTo>
                  <a:cubicBezTo>
                    <a:pt x="11118" y="13448"/>
                    <a:pt x="11028" y="13243"/>
                    <a:pt x="10877" y="13243"/>
                  </a:cubicBezTo>
                  <a:close/>
                  <a:moveTo>
                    <a:pt x="11549" y="13243"/>
                  </a:moveTo>
                  <a:cubicBezTo>
                    <a:pt x="11398" y="13243"/>
                    <a:pt x="11243" y="13448"/>
                    <a:pt x="11202" y="13702"/>
                  </a:cubicBezTo>
                  <a:cubicBezTo>
                    <a:pt x="11161" y="13959"/>
                    <a:pt x="11252" y="14167"/>
                    <a:pt x="11404" y="14167"/>
                  </a:cubicBezTo>
                  <a:cubicBezTo>
                    <a:pt x="11557" y="14167"/>
                    <a:pt x="11713" y="13959"/>
                    <a:pt x="11752" y="13702"/>
                  </a:cubicBezTo>
                  <a:cubicBezTo>
                    <a:pt x="11791" y="13448"/>
                    <a:pt x="11700" y="13243"/>
                    <a:pt x="11549" y="13243"/>
                  </a:cubicBezTo>
                  <a:close/>
                  <a:moveTo>
                    <a:pt x="12220" y="13243"/>
                  </a:moveTo>
                  <a:cubicBezTo>
                    <a:pt x="12069" y="13243"/>
                    <a:pt x="11916" y="13448"/>
                    <a:pt x="11877" y="13702"/>
                  </a:cubicBezTo>
                  <a:cubicBezTo>
                    <a:pt x="11838" y="13959"/>
                    <a:pt x="11931" y="14167"/>
                    <a:pt x="12083" y="14167"/>
                  </a:cubicBezTo>
                  <a:cubicBezTo>
                    <a:pt x="12236" y="14167"/>
                    <a:pt x="12390" y="13959"/>
                    <a:pt x="12427" y="13702"/>
                  </a:cubicBezTo>
                  <a:cubicBezTo>
                    <a:pt x="12465" y="13448"/>
                    <a:pt x="12371" y="13243"/>
                    <a:pt x="12220" y="13243"/>
                  </a:cubicBezTo>
                  <a:close/>
                  <a:moveTo>
                    <a:pt x="6623" y="14383"/>
                  </a:moveTo>
                  <a:cubicBezTo>
                    <a:pt x="6470" y="14383"/>
                    <a:pt x="6301" y="14594"/>
                    <a:pt x="6245" y="14855"/>
                  </a:cubicBezTo>
                  <a:cubicBezTo>
                    <a:pt x="6189" y="15117"/>
                    <a:pt x="6269" y="15332"/>
                    <a:pt x="6423" y="15332"/>
                  </a:cubicBezTo>
                  <a:cubicBezTo>
                    <a:pt x="6578" y="15332"/>
                    <a:pt x="6748" y="15117"/>
                    <a:pt x="6803" y="14855"/>
                  </a:cubicBezTo>
                  <a:cubicBezTo>
                    <a:pt x="6857" y="14594"/>
                    <a:pt x="6776" y="14383"/>
                    <a:pt x="6623" y="14383"/>
                  </a:cubicBezTo>
                  <a:close/>
                  <a:moveTo>
                    <a:pt x="7295" y="14383"/>
                  </a:moveTo>
                  <a:cubicBezTo>
                    <a:pt x="7141" y="14383"/>
                    <a:pt x="6974" y="14594"/>
                    <a:pt x="6920" y="14855"/>
                  </a:cubicBezTo>
                  <a:cubicBezTo>
                    <a:pt x="6866" y="15117"/>
                    <a:pt x="6947" y="15332"/>
                    <a:pt x="7102" y="15332"/>
                  </a:cubicBezTo>
                  <a:cubicBezTo>
                    <a:pt x="7256" y="15332"/>
                    <a:pt x="7425" y="15117"/>
                    <a:pt x="7477" y="14855"/>
                  </a:cubicBezTo>
                  <a:cubicBezTo>
                    <a:pt x="7529" y="14594"/>
                    <a:pt x="7447" y="14383"/>
                    <a:pt x="7295" y="14383"/>
                  </a:cubicBezTo>
                  <a:close/>
                  <a:moveTo>
                    <a:pt x="7976" y="14383"/>
                  </a:moveTo>
                  <a:cubicBezTo>
                    <a:pt x="7823" y="14383"/>
                    <a:pt x="7657" y="14594"/>
                    <a:pt x="7605" y="14855"/>
                  </a:cubicBezTo>
                  <a:cubicBezTo>
                    <a:pt x="7553" y="15117"/>
                    <a:pt x="7636" y="15332"/>
                    <a:pt x="7791" y="15332"/>
                  </a:cubicBezTo>
                  <a:cubicBezTo>
                    <a:pt x="7945" y="15332"/>
                    <a:pt x="8112" y="15117"/>
                    <a:pt x="8162" y="14855"/>
                  </a:cubicBezTo>
                  <a:cubicBezTo>
                    <a:pt x="8212" y="14594"/>
                    <a:pt x="8129" y="14383"/>
                    <a:pt x="7976" y="14383"/>
                  </a:cubicBezTo>
                  <a:close/>
                  <a:moveTo>
                    <a:pt x="8658" y="14383"/>
                  </a:moveTo>
                  <a:cubicBezTo>
                    <a:pt x="8505" y="14383"/>
                    <a:pt x="8340" y="14594"/>
                    <a:pt x="8290" y="14855"/>
                  </a:cubicBezTo>
                  <a:cubicBezTo>
                    <a:pt x="8240" y="15117"/>
                    <a:pt x="8325" y="15332"/>
                    <a:pt x="8480" y="15332"/>
                  </a:cubicBezTo>
                  <a:cubicBezTo>
                    <a:pt x="8634" y="15332"/>
                    <a:pt x="8799" y="15117"/>
                    <a:pt x="8848" y="14855"/>
                  </a:cubicBezTo>
                  <a:cubicBezTo>
                    <a:pt x="8896" y="14594"/>
                    <a:pt x="8811" y="14383"/>
                    <a:pt x="8658" y="14383"/>
                  </a:cubicBezTo>
                  <a:close/>
                  <a:moveTo>
                    <a:pt x="9338" y="14383"/>
                  </a:moveTo>
                  <a:cubicBezTo>
                    <a:pt x="9185" y="14383"/>
                    <a:pt x="9023" y="14594"/>
                    <a:pt x="8975" y="14855"/>
                  </a:cubicBezTo>
                  <a:cubicBezTo>
                    <a:pt x="8927" y="15117"/>
                    <a:pt x="9013" y="15332"/>
                    <a:pt x="9168" y="15332"/>
                  </a:cubicBezTo>
                  <a:cubicBezTo>
                    <a:pt x="9323" y="15332"/>
                    <a:pt x="9486" y="15117"/>
                    <a:pt x="9532" y="14855"/>
                  </a:cubicBezTo>
                  <a:cubicBezTo>
                    <a:pt x="9579" y="14594"/>
                    <a:pt x="9492" y="14383"/>
                    <a:pt x="9338" y="14383"/>
                  </a:cubicBezTo>
                  <a:close/>
                  <a:moveTo>
                    <a:pt x="10010" y="14383"/>
                  </a:moveTo>
                  <a:cubicBezTo>
                    <a:pt x="9857" y="14383"/>
                    <a:pt x="9696" y="14594"/>
                    <a:pt x="9650" y="14855"/>
                  </a:cubicBezTo>
                  <a:cubicBezTo>
                    <a:pt x="9604" y="15117"/>
                    <a:pt x="9692" y="15332"/>
                    <a:pt x="9847" y="15332"/>
                  </a:cubicBezTo>
                  <a:cubicBezTo>
                    <a:pt x="10002" y="15332"/>
                    <a:pt x="10163" y="15117"/>
                    <a:pt x="10208" y="14855"/>
                  </a:cubicBezTo>
                  <a:cubicBezTo>
                    <a:pt x="10252" y="14594"/>
                    <a:pt x="10163" y="14383"/>
                    <a:pt x="10010" y="14383"/>
                  </a:cubicBezTo>
                  <a:close/>
                  <a:moveTo>
                    <a:pt x="10692" y="14383"/>
                  </a:moveTo>
                  <a:cubicBezTo>
                    <a:pt x="10539" y="14383"/>
                    <a:pt x="10379" y="14594"/>
                    <a:pt x="10335" y="14855"/>
                  </a:cubicBezTo>
                  <a:cubicBezTo>
                    <a:pt x="10291" y="15117"/>
                    <a:pt x="10381" y="15332"/>
                    <a:pt x="10536" y="15332"/>
                  </a:cubicBezTo>
                  <a:cubicBezTo>
                    <a:pt x="10691" y="15332"/>
                    <a:pt x="10851" y="15117"/>
                    <a:pt x="10893" y="14855"/>
                  </a:cubicBezTo>
                  <a:cubicBezTo>
                    <a:pt x="10935" y="14594"/>
                    <a:pt x="10845" y="14383"/>
                    <a:pt x="10692" y="14383"/>
                  </a:cubicBezTo>
                  <a:close/>
                  <a:moveTo>
                    <a:pt x="11373" y="14383"/>
                  </a:moveTo>
                  <a:cubicBezTo>
                    <a:pt x="11220" y="14383"/>
                    <a:pt x="11062" y="14594"/>
                    <a:pt x="11021" y="14855"/>
                  </a:cubicBezTo>
                  <a:cubicBezTo>
                    <a:pt x="10979" y="15117"/>
                    <a:pt x="11070" y="15332"/>
                    <a:pt x="11225" y="15332"/>
                  </a:cubicBezTo>
                  <a:cubicBezTo>
                    <a:pt x="11380" y="15332"/>
                    <a:pt x="11538" y="15117"/>
                    <a:pt x="11578" y="14855"/>
                  </a:cubicBezTo>
                  <a:cubicBezTo>
                    <a:pt x="11618" y="14594"/>
                    <a:pt x="11526" y="14383"/>
                    <a:pt x="11373" y="14383"/>
                  </a:cubicBezTo>
                  <a:close/>
                  <a:moveTo>
                    <a:pt x="7059" y="15547"/>
                  </a:moveTo>
                  <a:cubicBezTo>
                    <a:pt x="6904" y="15547"/>
                    <a:pt x="6734" y="15763"/>
                    <a:pt x="6678" y="16032"/>
                  </a:cubicBezTo>
                  <a:cubicBezTo>
                    <a:pt x="6623" y="16302"/>
                    <a:pt x="6704" y="16522"/>
                    <a:pt x="6861" y="16522"/>
                  </a:cubicBezTo>
                  <a:cubicBezTo>
                    <a:pt x="7018" y="16522"/>
                    <a:pt x="7189" y="16302"/>
                    <a:pt x="7243" y="16032"/>
                  </a:cubicBezTo>
                  <a:cubicBezTo>
                    <a:pt x="7297" y="15763"/>
                    <a:pt x="7214" y="15547"/>
                    <a:pt x="7059" y="15547"/>
                  </a:cubicBezTo>
                  <a:close/>
                  <a:moveTo>
                    <a:pt x="7751" y="15547"/>
                  </a:moveTo>
                  <a:cubicBezTo>
                    <a:pt x="7595" y="15547"/>
                    <a:pt x="7427" y="15763"/>
                    <a:pt x="7373" y="16032"/>
                  </a:cubicBezTo>
                  <a:cubicBezTo>
                    <a:pt x="7320" y="16302"/>
                    <a:pt x="7403" y="16522"/>
                    <a:pt x="7560" y="16522"/>
                  </a:cubicBezTo>
                  <a:cubicBezTo>
                    <a:pt x="7717" y="16522"/>
                    <a:pt x="7886" y="16302"/>
                    <a:pt x="7938" y="16032"/>
                  </a:cubicBezTo>
                  <a:cubicBezTo>
                    <a:pt x="7990" y="15763"/>
                    <a:pt x="7906" y="15547"/>
                    <a:pt x="7751" y="15547"/>
                  </a:cubicBezTo>
                  <a:close/>
                  <a:moveTo>
                    <a:pt x="8442" y="15547"/>
                  </a:moveTo>
                  <a:cubicBezTo>
                    <a:pt x="8287" y="15547"/>
                    <a:pt x="8120" y="15763"/>
                    <a:pt x="8068" y="16032"/>
                  </a:cubicBezTo>
                  <a:cubicBezTo>
                    <a:pt x="8017" y="16302"/>
                    <a:pt x="8103" y="16522"/>
                    <a:pt x="8260" y="16522"/>
                  </a:cubicBezTo>
                  <a:cubicBezTo>
                    <a:pt x="8416" y="16522"/>
                    <a:pt x="8584" y="16302"/>
                    <a:pt x="8634" y="16032"/>
                  </a:cubicBezTo>
                  <a:cubicBezTo>
                    <a:pt x="8683" y="15763"/>
                    <a:pt x="8597" y="15547"/>
                    <a:pt x="8442" y="15547"/>
                  </a:cubicBezTo>
                  <a:close/>
                  <a:moveTo>
                    <a:pt x="11187" y="15547"/>
                  </a:moveTo>
                  <a:cubicBezTo>
                    <a:pt x="11032" y="15547"/>
                    <a:pt x="10872" y="15763"/>
                    <a:pt x="10830" y="16032"/>
                  </a:cubicBezTo>
                  <a:cubicBezTo>
                    <a:pt x="10786" y="16302"/>
                    <a:pt x="10879" y="16522"/>
                    <a:pt x="11035" y="16522"/>
                  </a:cubicBezTo>
                  <a:cubicBezTo>
                    <a:pt x="11192" y="16522"/>
                    <a:pt x="11353" y="16302"/>
                    <a:pt x="11394" y="16032"/>
                  </a:cubicBezTo>
                  <a:cubicBezTo>
                    <a:pt x="11435" y="15763"/>
                    <a:pt x="11342" y="15547"/>
                    <a:pt x="11187" y="15547"/>
                  </a:cubicBezTo>
                  <a:close/>
                  <a:moveTo>
                    <a:pt x="7516" y="16737"/>
                  </a:moveTo>
                  <a:cubicBezTo>
                    <a:pt x="7358" y="16737"/>
                    <a:pt x="7187" y="16959"/>
                    <a:pt x="7132" y="17235"/>
                  </a:cubicBezTo>
                  <a:cubicBezTo>
                    <a:pt x="7077" y="17513"/>
                    <a:pt x="7161" y="17739"/>
                    <a:pt x="7320" y="17739"/>
                  </a:cubicBezTo>
                  <a:cubicBezTo>
                    <a:pt x="7479" y="17739"/>
                    <a:pt x="7651" y="17513"/>
                    <a:pt x="7705" y="17235"/>
                  </a:cubicBezTo>
                  <a:cubicBezTo>
                    <a:pt x="7757" y="16959"/>
                    <a:pt x="7673" y="16737"/>
                    <a:pt x="7516" y="16737"/>
                  </a:cubicBezTo>
                  <a:close/>
                  <a:moveTo>
                    <a:pt x="8217" y="16737"/>
                  </a:moveTo>
                  <a:cubicBezTo>
                    <a:pt x="8060" y="16737"/>
                    <a:pt x="7890" y="16959"/>
                    <a:pt x="7837" y="17235"/>
                  </a:cubicBezTo>
                  <a:cubicBezTo>
                    <a:pt x="7784" y="17513"/>
                    <a:pt x="7870" y="17739"/>
                    <a:pt x="8029" y="17739"/>
                  </a:cubicBezTo>
                  <a:cubicBezTo>
                    <a:pt x="8188" y="17739"/>
                    <a:pt x="8359" y="17513"/>
                    <a:pt x="8410" y="17235"/>
                  </a:cubicBezTo>
                  <a:cubicBezTo>
                    <a:pt x="8461" y="16959"/>
                    <a:pt x="8374" y="16737"/>
                    <a:pt x="8217" y="16737"/>
                  </a:cubicBezTo>
                  <a:close/>
                  <a:moveTo>
                    <a:pt x="11703" y="16737"/>
                  </a:moveTo>
                  <a:cubicBezTo>
                    <a:pt x="11546" y="16737"/>
                    <a:pt x="11385" y="16959"/>
                    <a:pt x="11344" y="17235"/>
                  </a:cubicBezTo>
                  <a:cubicBezTo>
                    <a:pt x="11301" y="17513"/>
                    <a:pt x="11396" y="17739"/>
                    <a:pt x="11555" y="17739"/>
                  </a:cubicBezTo>
                  <a:cubicBezTo>
                    <a:pt x="11714" y="17739"/>
                    <a:pt x="11876" y="17513"/>
                    <a:pt x="11916" y="17235"/>
                  </a:cubicBezTo>
                  <a:cubicBezTo>
                    <a:pt x="11956" y="16959"/>
                    <a:pt x="11861" y="16737"/>
                    <a:pt x="11703" y="16737"/>
                  </a:cubicBezTo>
                  <a:close/>
                  <a:moveTo>
                    <a:pt x="7281" y="17953"/>
                  </a:moveTo>
                  <a:cubicBezTo>
                    <a:pt x="7121" y="17953"/>
                    <a:pt x="6947" y="18182"/>
                    <a:pt x="6891" y="18466"/>
                  </a:cubicBezTo>
                  <a:cubicBezTo>
                    <a:pt x="6834" y="18750"/>
                    <a:pt x="6918" y="18983"/>
                    <a:pt x="7080" y="18983"/>
                  </a:cubicBezTo>
                  <a:cubicBezTo>
                    <a:pt x="7241" y="18983"/>
                    <a:pt x="7416" y="18750"/>
                    <a:pt x="7471" y="18466"/>
                  </a:cubicBezTo>
                  <a:cubicBezTo>
                    <a:pt x="7525" y="18182"/>
                    <a:pt x="7440" y="17953"/>
                    <a:pt x="7281" y="17953"/>
                  </a:cubicBezTo>
                  <a:close/>
                  <a:moveTo>
                    <a:pt x="7982" y="17953"/>
                  </a:moveTo>
                  <a:cubicBezTo>
                    <a:pt x="7823" y="17953"/>
                    <a:pt x="7650" y="18182"/>
                    <a:pt x="7595" y="18466"/>
                  </a:cubicBezTo>
                  <a:cubicBezTo>
                    <a:pt x="7541" y="18750"/>
                    <a:pt x="7628" y="18983"/>
                    <a:pt x="7789" y="18983"/>
                  </a:cubicBezTo>
                  <a:cubicBezTo>
                    <a:pt x="7950" y="18983"/>
                    <a:pt x="8124" y="18750"/>
                    <a:pt x="8176" y="18466"/>
                  </a:cubicBezTo>
                  <a:cubicBezTo>
                    <a:pt x="8229" y="18182"/>
                    <a:pt x="8141" y="17953"/>
                    <a:pt x="7982" y="17953"/>
                  </a:cubicBezTo>
                  <a:close/>
                  <a:moveTo>
                    <a:pt x="8693" y="17953"/>
                  </a:moveTo>
                  <a:cubicBezTo>
                    <a:pt x="8534" y="17953"/>
                    <a:pt x="8363" y="18182"/>
                    <a:pt x="8311" y="18466"/>
                  </a:cubicBezTo>
                  <a:cubicBezTo>
                    <a:pt x="8259" y="18750"/>
                    <a:pt x="8347" y="18983"/>
                    <a:pt x="8508" y="18983"/>
                  </a:cubicBezTo>
                  <a:cubicBezTo>
                    <a:pt x="8669" y="18983"/>
                    <a:pt x="8841" y="18750"/>
                    <a:pt x="8891" y="18466"/>
                  </a:cubicBezTo>
                  <a:cubicBezTo>
                    <a:pt x="8941" y="18182"/>
                    <a:pt x="8852" y="17953"/>
                    <a:pt x="8693" y="17953"/>
                  </a:cubicBezTo>
                  <a:close/>
                  <a:moveTo>
                    <a:pt x="9404" y="17953"/>
                  </a:moveTo>
                  <a:cubicBezTo>
                    <a:pt x="9245" y="17953"/>
                    <a:pt x="9076" y="18182"/>
                    <a:pt x="9026" y="18466"/>
                  </a:cubicBezTo>
                  <a:cubicBezTo>
                    <a:pt x="8976" y="18750"/>
                    <a:pt x="9066" y="18983"/>
                    <a:pt x="9227" y="18983"/>
                  </a:cubicBezTo>
                  <a:cubicBezTo>
                    <a:pt x="9389" y="18983"/>
                    <a:pt x="9558" y="18750"/>
                    <a:pt x="9606" y="18466"/>
                  </a:cubicBezTo>
                  <a:cubicBezTo>
                    <a:pt x="9654" y="18182"/>
                    <a:pt x="9564" y="17953"/>
                    <a:pt x="9404" y="17953"/>
                  </a:cubicBezTo>
                  <a:close/>
                  <a:moveTo>
                    <a:pt x="11518" y="17953"/>
                  </a:moveTo>
                  <a:cubicBezTo>
                    <a:pt x="11359" y="17953"/>
                    <a:pt x="11195" y="18182"/>
                    <a:pt x="11152" y="18466"/>
                  </a:cubicBezTo>
                  <a:cubicBezTo>
                    <a:pt x="11109" y="18750"/>
                    <a:pt x="11204" y="18983"/>
                    <a:pt x="11365" y="18983"/>
                  </a:cubicBezTo>
                  <a:cubicBezTo>
                    <a:pt x="11527" y="18983"/>
                    <a:pt x="11691" y="18750"/>
                    <a:pt x="11733" y="18466"/>
                  </a:cubicBezTo>
                  <a:cubicBezTo>
                    <a:pt x="11774" y="18182"/>
                    <a:pt x="11678" y="17953"/>
                    <a:pt x="11518" y="17953"/>
                  </a:cubicBezTo>
                  <a:close/>
                  <a:moveTo>
                    <a:pt x="12230" y="17953"/>
                  </a:moveTo>
                  <a:cubicBezTo>
                    <a:pt x="12070" y="17953"/>
                    <a:pt x="11909" y="18182"/>
                    <a:pt x="11868" y="18466"/>
                  </a:cubicBezTo>
                  <a:cubicBezTo>
                    <a:pt x="11827" y="18750"/>
                    <a:pt x="11924" y="18983"/>
                    <a:pt x="12085" y="18983"/>
                  </a:cubicBezTo>
                  <a:cubicBezTo>
                    <a:pt x="12246" y="18983"/>
                    <a:pt x="12409" y="18750"/>
                    <a:pt x="12448" y="18466"/>
                  </a:cubicBezTo>
                  <a:cubicBezTo>
                    <a:pt x="12487" y="18182"/>
                    <a:pt x="12389" y="17953"/>
                    <a:pt x="12230" y="17953"/>
                  </a:cubicBezTo>
                  <a:close/>
                  <a:moveTo>
                    <a:pt x="8468" y="19219"/>
                  </a:moveTo>
                  <a:cubicBezTo>
                    <a:pt x="8306" y="19219"/>
                    <a:pt x="8132" y="19455"/>
                    <a:pt x="8079" y="19746"/>
                  </a:cubicBezTo>
                  <a:cubicBezTo>
                    <a:pt x="8026" y="20039"/>
                    <a:pt x="8114" y="20279"/>
                    <a:pt x="8278" y="20279"/>
                  </a:cubicBezTo>
                  <a:cubicBezTo>
                    <a:pt x="8441" y="20279"/>
                    <a:pt x="8616" y="20039"/>
                    <a:pt x="8668" y="19746"/>
                  </a:cubicBezTo>
                  <a:cubicBezTo>
                    <a:pt x="8719" y="19455"/>
                    <a:pt x="8630" y="19219"/>
                    <a:pt x="8468" y="19219"/>
                  </a:cubicBezTo>
                  <a:close/>
                  <a:moveTo>
                    <a:pt x="9179" y="19219"/>
                  </a:moveTo>
                  <a:cubicBezTo>
                    <a:pt x="9018" y="19219"/>
                    <a:pt x="8845" y="19455"/>
                    <a:pt x="8794" y="19746"/>
                  </a:cubicBezTo>
                  <a:cubicBezTo>
                    <a:pt x="8743" y="20039"/>
                    <a:pt x="8834" y="20279"/>
                    <a:pt x="8997" y="20279"/>
                  </a:cubicBezTo>
                  <a:cubicBezTo>
                    <a:pt x="9161" y="20279"/>
                    <a:pt x="9334" y="20039"/>
                    <a:pt x="9383" y="19746"/>
                  </a:cubicBezTo>
                  <a:cubicBezTo>
                    <a:pt x="9432" y="19455"/>
                    <a:pt x="9341" y="19219"/>
                    <a:pt x="9179" y="19219"/>
                  </a:cubicBezTo>
                  <a:close/>
                  <a:moveTo>
                    <a:pt x="9901" y="19219"/>
                  </a:moveTo>
                  <a:cubicBezTo>
                    <a:pt x="9739" y="19219"/>
                    <a:pt x="9568" y="19455"/>
                    <a:pt x="9520" y="19746"/>
                  </a:cubicBezTo>
                  <a:cubicBezTo>
                    <a:pt x="9471" y="20039"/>
                    <a:pt x="9564" y="20279"/>
                    <a:pt x="9727" y="20279"/>
                  </a:cubicBezTo>
                  <a:cubicBezTo>
                    <a:pt x="9891" y="20279"/>
                    <a:pt x="10061" y="20039"/>
                    <a:pt x="10109" y="19746"/>
                  </a:cubicBezTo>
                  <a:cubicBezTo>
                    <a:pt x="10155" y="19455"/>
                    <a:pt x="10062" y="19219"/>
                    <a:pt x="9901" y="19219"/>
                  </a:cubicBezTo>
                  <a:close/>
                  <a:moveTo>
                    <a:pt x="9686" y="20510"/>
                  </a:moveTo>
                  <a:cubicBezTo>
                    <a:pt x="9522" y="20510"/>
                    <a:pt x="9348" y="20752"/>
                    <a:pt x="9298" y="21052"/>
                  </a:cubicBezTo>
                  <a:cubicBezTo>
                    <a:pt x="9248" y="21353"/>
                    <a:pt x="9341" y="21600"/>
                    <a:pt x="9507" y="21600"/>
                  </a:cubicBezTo>
                  <a:cubicBezTo>
                    <a:pt x="9673" y="21600"/>
                    <a:pt x="9847" y="21353"/>
                    <a:pt x="9896" y="21052"/>
                  </a:cubicBezTo>
                  <a:cubicBezTo>
                    <a:pt x="9944" y="20752"/>
                    <a:pt x="9850" y="20510"/>
                    <a:pt x="9686" y="20510"/>
                  </a:cubicBezTo>
                  <a:close/>
                </a:path>
              </a:pathLst>
            </a:custGeom>
            <a:solidFill>
              <a:srgbClr val="A2B969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Shape 7">
              <a:extLst>
                <a:ext uri="{FF2B5EF4-FFF2-40B4-BE49-F238E27FC236}">
                  <a16:creationId xmlns:a16="http://schemas.microsoft.com/office/drawing/2014/main" id="{27686CCA-249D-4A23-D172-3FA184B2B268}"/>
                </a:ext>
              </a:extLst>
            </p:cNvPr>
            <p:cNvSpPr/>
            <p:nvPr/>
          </p:nvSpPr>
          <p:spPr>
            <a:xfrm>
              <a:off x="5232370" y="2329978"/>
              <a:ext cx="2157970" cy="73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extrusionOk="0">
                  <a:moveTo>
                    <a:pt x="7346" y="0"/>
                  </a:moveTo>
                  <a:cubicBezTo>
                    <a:pt x="7061" y="0"/>
                    <a:pt x="6832" y="406"/>
                    <a:pt x="6834" y="908"/>
                  </a:cubicBezTo>
                  <a:cubicBezTo>
                    <a:pt x="6835" y="1412"/>
                    <a:pt x="7069" y="1823"/>
                    <a:pt x="7357" y="1823"/>
                  </a:cubicBezTo>
                  <a:cubicBezTo>
                    <a:pt x="7644" y="1823"/>
                    <a:pt x="7873" y="1412"/>
                    <a:pt x="7869" y="908"/>
                  </a:cubicBezTo>
                  <a:cubicBezTo>
                    <a:pt x="7865" y="406"/>
                    <a:pt x="7630" y="0"/>
                    <a:pt x="7346" y="0"/>
                  </a:cubicBezTo>
                  <a:close/>
                  <a:moveTo>
                    <a:pt x="8592" y="0"/>
                  </a:moveTo>
                  <a:cubicBezTo>
                    <a:pt x="8308" y="0"/>
                    <a:pt x="8081" y="406"/>
                    <a:pt x="8086" y="908"/>
                  </a:cubicBezTo>
                  <a:cubicBezTo>
                    <a:pt x="8091" y="1412"/>
                    <a:pt x="8328" y="1823"/>
                    <a:pt x="8615" y="1823"/>
                  </a:cubicBezTo>
                  <a:cubicBezTo>
                    <a:pt x="8903" y="1823"/>
                    <a:pt x="9130" y="1412"/>
                    <a:pt x="9122" y="908"/>
                  </a:cubicBezTo>
                  <a:cubicBezTo>
                    <a:pt x="9115" y="406"/>
                    <a:pt x="8878" y="0"/>
                    <a:pt x="8592" y="0"/>
                  </a:cubicBezTo>
                  <a:close/>
                  <a:moveTo>
                    <a:pt x="9860" y="0"/>
                  </a:moveTo>
                  <a:cubicBezTo>
                    <a:pt x="9575" y="0"/>
                    <a:pt x="9350" y="406"/>
                    <a:pt x="9359" y="908"/>
                  </a:cubicBezTo>
                  <a:cubicBezTo>
                    <a:pt x="9367" y="1412"/>
                    <a:pt x="9607" y="1823"/>
                    <a:pt x="9894" y="1823"/>
                  </a:cubicBezTo>
                  <a:cubicBezTo>
                    <a:pt x="10181" y="1823"/>
                    <a:pt x="10405" y="1412"/>
                    <a:pt x="10394" y="908"/>
                  </a:cubicBezTo>
                  <a:cubicBezTo>
                    <a:pt x="10383" y="406"/>
                    <a:pt x="10144" y="0"/>
                    <a:pt x="9860" y="0"/>
                  </a:cubicBezTo>
                  <a:close/>
                  <a:moveTo>
                    <a:pt x="11127" y="0"/>
                  </a:moveTo>
                  <a:cubicBezTo>
                    <a:pt x="10842" y="0"/>
                    <a:pt x="10621" y="406"/>
                    <a:pt x="10633" y="908"/>
                  </a:cubicBezTo>
                  <a:cubicBezTo>
                    <a:pt x="10644" y="1412"/>
                    <a:pt x="10886" y="1823"/>
                    <a:pt x="11174" y="1823"/>
                  </a:cubicBezTo>
                  <a:cubicBezTo>
                    <a:pt x="11462" y="1823"/>
                    <a:pt x="11682" y="1412"/>
                    <a:pt x="11667" y="908"/>
                  </a:cubicBezTo>
                  <a:cubicBezTo>
                    <a:pt x="11653" y="406"/>
                    <a:pt x="11412" y="0"/>
                    <a:pt x="11127" y="0"/>
                  </a:cubicBezTo>
                  <a:close/>
                  <a:moveTo>
                    <a:pt x="12395" y="0"/>
                  </a:moveTo>
                  <a:cubicBezTo>
                    <a:pt x="12110" y="0"/>
                    <a:pt x="11891" y="406"/>
                    <a:pt x="11906" y="908"/>
                  </a:cubicBezTo>
                  <a:cubicBezTo>
                    <a:pt x="11921" y="1412"/>
                    <a:pt x="12167" y="1823"/>
                    <a:pt x="12454" y="1823"/>
                  </a:cubicBezTo>
                  <a:cubicBezTo>
                    <a:pt x="12741" y="1823"/>
                    <a:pt x="12959" y="1412"/>
                    <a:pt x="12941" y="908"/>
                  </a:cubicBezTo>
                  <a:cubicBezTo>
                    <a:pt x="12924" y="406"/>
                    <a:pt x="12680" y="0"/>
                    <a:pt x="12395" y="0"/>
                  </a:cubicBezTo>
                  <a:close/>
                  <a:moveTo>
                    <a:pt x="6085" y="2181"/>
                  </a:moveTo>
                  <a:cubicBezTo>
                    <a:pt x="5798" y="2181"/>
                    <a:pt x="5562" y="2595"/>
                    <a:pt x="5560" y="3110"/>
                  </a:cubicBezTo>
                  <a:cubicBezTo>
                    <a:pt x="5558" y="3626"/>
                    <a:pt x="5794" y="4047"/>
                    <a:pt x="6084" y="4047"/>
                  </a:cubicBezTo>
                  <a:cubicBezTo>
                    <a:pt x="6374" y="4047"/>
                    <a:pt x="6608" y="3626"/>
                    <a:pt x="6607" y="3110"/>
                  </a:cubicBezTo>
                  <a:cubicBezTo>
                    <a:pt x="6606" y="2595"/>
                    <a:pt x="6372" y="2181"/>
                    <a:pt x="6085" y="2181"/>
                  </a:cubicBezTo>
                  <a:close/>
                  <a:moveTo>
                    <a:pt x="7352" y="2181"/>
                  </a:moveTo>
                  <a:cubicBezTo>
                    <a:pt x="7064" y="2181"/>
                    <a:pt x="6832" y="2595"/>
                    <a:pt x="6834" y="3110"/>
                  </a:cubicBezTo>
                  <a:cubicBezTo>
                    <a:pt x="6835" y="3626"/>
                    <a:pt x="7073" y="4047"/>
                    <a:pt x="7363" y="4047"/>
                  </a:cubicBezTo>
                  <a:cubicBezTo>
                    <a:pt x="7653" y="4047"/>
                    <a:pt x="7886" y="3626"/>
                    <a:pt x="7881" y="3110"/>
                  </a:cubicBezTo>
                  <a:cubicBezTo>
                    <a:pt x="7877" y="2595"/>
                    <a:pt x="7639" y="2181"/>
                    <a:pt x="7352" y="2181"/>
                  </a:cubicBezTo>
                  <a:close/>
                  <a:moveTo>
                    <a:pt x="8619" y="2181"/>
                  </a:moveTo>
                  <a:cubicBezTo>
                    <a:pt x="8332" y="2181"/>
                    <a:pt x="8102" y="2595"/>
                    <a:pt x="8107" y="3110"/>
                  </a:cubicBezTo>
                  <a:cubicBezTo>
                    <a:pt x="8112" y="3626"/>
                    <a:pt x="8352" y="4047"/>
                    <a:pt x="8642" y="4047"/>
                  </a:cubicBezTo>
                  <a:cubicBezTo>
                    <a:pt x="8934" y="4047"/>
                    <a:pt x="9163" y="3626"/>
                    <a:pt x="9155" y="3110"/>
                  </a:cubicBezTo>
                  <a:cubicBezTo>
                    <a:pt x="9147" y="2595"/>
                    <a:pt x="8908" y="2181"/>
                    <a:pt x="8619" y="2181"/>
                  </a:cubicBezTo>
                  <a:close/>
                  <a:moveTo>
                    <a:pt x="9908" y="2181"/>
                  </a:moveTo>
                  <a:cubicBezTo>
                    <a:pt x="9620" y="2181"/>
                    <a:pt x="9393" y="2595"/>
                    <a:pt x="9401" y="3110"/>
                  </a:cubicBezTo>
                  <a:cubicBezTo>
                    <a:pt x="9410" y="3626"/>
                    <a:pt x="9653" y="4047"/>
                    <a:pt x="9944" y="4047"/>
                  </a:cubicBezTo>
                  <a:cubicBezTo>
                    <a:pt x="10234" y="4047"/>
                    <a:pt x="10460" y="3626"/>
                    <a:pt x="10448" y="3110"/>
                  </a:cubicBezTo>
                  <a:cubicBezTo>
                    <a:pt x="10437" y="2595"/>
                    <a:pt x="10196" y="2181"/>
                    <a:pt x="9908" y="2181"/>
                  </a:cubicBezTo>
                  <a:close/>
                  <a:moveTo>
                    <a:pt x="11175" y="2181"/>
                  </a:moveTo>
                  <a:cubicBezTo>
                    <a:pt x="10887" y="2181"/>
                    <a:pt x="10664" y="2595"/>
                    <a:pt x="10675" y="3110"/>
                  </a:cubicBezTo>
                  <a:cubicBezTo>
                    <a:pt x="10687" y="3626"/>
                    <a:pt x="10932" y="4047"/>
                    <a:pt x="11223" y="4047"/>
                  </a:cubicBezTo>
                  <a:cubicBezTo>
                    <a:pt x="11514" y="4047"/>
                    <a:pt x="11737" y="3626"/>
                    <a:pt x="11722" y="3110"/>
                  </a:cubicBezTo>
                  <a:cubicBezTo>
                    <a:pt x="11708" y="2595"/>
                    <a:pt x="11464" y="2181"/>
                    <a:pt x="11175" y="2181"/>
                  </a:cubicBezTo>
                  <a:close/>
                  <a:moveTo>
                    <a:pt x="12464" y="2181"/>
                  </a:moveTo>
                  <a:cubicBezTo>
                    <a:pt x="12176" y="2181"/>
                    <a:pt x="11955" y="2595"/>
                    <a:pt x="11970" y="3110"/>
                  </a:cubicBezTo>
                  <a:cubicBezTo>
                    <a:pt x="11985" y="3626"/>
                    <a:pt x="12234" y="4047"/>
                    <a:pt x="12524" y="4047"/>
                  </a:cubicBezTo>
                  <a:cubicBezTo>
                    <a:pt x="12815" y="4047"/>
                    <a:pt x="13035" y="3626"/>
                    <a:pt x="13017" y="3110"/>
                  </a:cubicBezTo>
                  <a:cubicBezTo>
                    <a:pt x="12999" y="2595"/>
                    <a:pt x="12752" y="2181"/>
                    <a:pt x="12464" y="2181"/>
                  </a:cubicBezTo>
                  <a:close/>
                  <a:moveTo>
                    <a:pt x="13836" y="2181"/>
                  </a:moveTo>
                  <a:cubicBezTo>
                    <a:pt x="13549" y="2181"/>
                    <a:pt x="13331" y="2595"/>
                    <a:pt x="13350" y="3110"/>
                  </a:cubicBezTo>
                  <a:cubicBezTo>
                    <a:pt x="13369" y="3626"/>
                    <a:pt x="13619" y="4047"/>
                    <a:pt x="13909" y="4047"/>
                  </a:cubicBezTo>
                  <a:cubicBezTo>
                    <a:pt x="14200" y="4047"/>
                    <a:pt x="14418" y="3626"/>
                    <a:pt x="14396" y="3110"/>
                  </a:cubicBezTo>
                  <a:cubicBezTo>
                    <a:pt x="14374" y="2595"/>
                    <a:pt x="14124" y="2181"/>
                    <a:pt x="13836" y="2181"/>
                  </a:cubicBezTo>
                  <a:close/>
                  <a:moveTo>
                    <a:pt x="15104" y="2181"/>
                  </a:moveTo>
                  <a:cubicBezTo>
                    <a:pt x="14816" y="2181"/>
                    <a:pt x="14600" y="2595"/>
                    <a:pt x="14623" y="3110"/>
                  </a:cubicBezTo>
                  <a:cubicBezTo>
                    <a:pt x="14645" y="3626"/>
                    <a:pt x="14900" y="4047"/>
                    <a:pt x="15190" y="4047"/>
                  </a:cubicBezTo>
                  <a:cubicBezTo>
                    <a:pt x="15480" y="4047"/>
                    <a:pt x="15696" y="3626"/>
                    <a:pt x="15671" y="3110"/>
                  </a:cubicBezTo>
                  <a:cubicBezTo>
                    <a:pt x="15645" y="2595"/>
                    <a:pt x="15392" y="2181"/>
                    <a:pt x="15104" y="2181"/>
                  </a:cubicBezTo>
                  <a:close/>
                  <a:moveTo>
                    <a:pt x="4783" y="4487"/>
                  </a:moveTo>
                  <a:cubicBezTo>
                    <a:pt x="4491" y="4487"/>
                    <a:pt x="4250" y="4913"/>
                    <a:pt x="4245" y="5439"/>
                  </a:cubicBezTo>
                  <a:cubicBezTo>
                    <a:pt x="4239" y="5969"/>
                    <a:pt x="4474" y="6400"/>
                    <a:pt x="4768" y="6400"/>
                  </a:cubicBezTo>
                  <a:cubicBezTo>
                    <a:pt x="5062" y="6400"/>
                    <a:pt x="5303" y="5969"/>
                    <a:pt x="5305" y="5439"/>
                  </a:cubicBezTo>
                  <a:cubicBezTo>
                    <a:pt x="5308" y="4913"/>
                    <a:pt x="5074" y="4487"/>
                    <a:pt x="4783" y="4487"/>
                  </a:cubicBezTo>
                  <a:close/>
                  <a:moveTo>
                    <a:pt x="6070" y="4487"/>
                  </a:moveTo>
                  <a:cubicBezTo>
                    <a:pt x="5780" y="4487"/>
                    <a:pt x="5541" y="4913"/>
                    <a:pt x="5539" y="5439"/>
                  </a:cubicBezTo>
                  <a:cubicBezTo>
                    <a:pt x="5537" y="5969"/>
                    <a:pt x="5775" y="6400"/>
                    <a:pt x="6068" y="6400"/>
                  </a:cubicBezTo>
                  <a:cubicBezTo>
                    <a:pt x="6362" y="6400"/>
                    <a:pt x="6600" y="5969"/>
                    <a:pt x="6599" y="5439"/>
                  </a:cubicBezTo>
                  <a:cubicBezTo>
                    <a:pt x="6598" y="4913"/>
                    <a:pt x="6361" y="4487"/>
                    <a:pt x="6070" y="4487"/>
                  </a:cubicBezTo>
                  <a:close/>
                  <a:moveTo>
                    <a:pt x="7358" y="4487"/>
                  </a:moveTo>
                  <a:cubicBezTo>
                    <a:pt x="7067" y="4487"/>
                    <a:pt x="6832" y="4913"/>
                    <a:pt x="6834" y="5439"/>
                  </a:cubicBezTo>
                  <a:cubicBezTo>
                    <a:pt x="6835" y="5969"/>
                    <a:pt x="7075" y="6400"/>
                    <a:pt x="7369" y="6400"/>
                  </a:cubicBezTo>
                  <a:cubicBezTo>
                    <a:pt x="7663" y="6400"/>
                    <a:pt x="7898" y="5969"/>
                    <a:pt x="7894" y="5439"/>
                  </a:cubicBezTo>
                  <a:cubicBezTo>
                    <a:pt x="7889" y="4913"/>
                    <a:pt x="7649" y="4487"/>
                    <a:pt x="7358" y="4487"/>
                  </a:cubicBezTo>
                  <a:close/>
                  <a:moveTo>
                    <a:pt x="10040" y="4487"/>
                  </a:moveTo>
                  <a:cubicBezTo>
                    <a:pt x="9749" y="4487"/>
                    <a:pt x="9520" y="4913"/>
                    <a:pt x="9529" y="5439"/>
                  </a:cubicBezTo>
                  <a:cubicBezTo>
                    <a:pt x="9537" y="5969"/>
                    <a:pt x="9784" y="6400"/>
                    <a:pt x="10078" y="6400"/>
                  </a:cubicBezTo>
                  <a:cubicBezTo>
                    <a:pt x="10372" y="6400"/>
                    <a:pt x="10600" y="5969"/>
                    <a:pt x="10588" y="5439"/>
                  </a:cubicBezTo>
                  <a:cubicBezTo>
                    <a:pt x="10577" y="4913"/>
                    <a:pt x="10331" y="4487"/>
                    <a:pt x="10040" y="4487"/>
                  </a:cubicBezTo>
                  <a:close/>
                  <a:moveTo>
                    <a:pt x="11245" y="4487"/>
                  </a:moveTo>
                  <a:cubicBezTo>
                    <a:pt x="10953" y="4487"/>
                    <a:pt x="10727" y="4913"/>
                    <a:pt x="10739" y="5439"/>
                  </a:cubicBezTo>
                  <a:cubicBezTo>
                    <a:pt x="10751" y="5969"/>
                    <a:pt x="10999" y="6400"/>
                    <a:pt x="11293" y="6400"/>
                  </a:cubicBezTo>
                  <a:cubicBezTo>
                    <a:pt x="11588" y="6400"/>
                    <a:pt x="11813" y="5969"/>
                    <a:pt x="11799" y="5439"/>
                  </a:cubicBezTo>
                  <a:cubicBezTo>
                    <a:pt x="11784" y="4913"/>
                    <a:pt x="11537" y="4487"/>
                    <a:pt x="11245" y="4487"/>
                  </a:cubicBezTo>
                  <a:close/>
                  <a:moveTo>
                    <a:pt x="12533" y="4487"/>
                  </a:moveTo>
                  <a:cubicBezTo>
                    <a:pt x="12242" y="4487"/>
                    <a:pt x="12018" y="4913"/>
                    <a:pt x="12033" y="5439"/>
                  </a:cubicBezTo>
                  <a:cubicBezTo>
                    <a:pt x="12049" y="5969"/>
                    <a:pt x="12301" y="6400"/>
                    <a:pt x="12595" y="6400"/>
                  </a:cubicBezTo>
                  <a:cubicBezTo>
                    <a:pt x="12890" y="6400"/>
                    <a:pt x="13112" y="5969"/>
                    <a:pt x="13094" y="5439"/>
                  </a:cubicBezTo>
                  <a:cubicBezTo>
                    <a:pt x="13075" y="4913"/>
                    <a:pt x="12825" y="4487"/>
                    <a:pt x="12533" y="4487"/>
                  </a:cubicBezTo>
                  <a:close/>
                  <a:moveTo>
                    <a:pt x="13927" y="4487"/>
                  </a:moveTo>
                  <a:cubicBezTo>
                    <a:pt x="13636" y="4487"/>
                    <a:pt x="13415" y="4913"/>
                    <a:pt x="13434" y="5439"/>
                  </a:cubicBezTo>
                  <a:cubicBezTo>
                    <a:pt x="13454" y="5969"/>
                    <a:pt x="13709" y="6400"/>
                    <a:pt x="14002" y="6400"/>
                  </a:cubicBezTo>
                  <a:cubicBezTo>
                    <a:pt x="14296" y="6400"/>
                    <a:pt x="14516" y="5969"/>
                    <a:pt x="14494" y="5439"/>
                  </a:cubicBezTo>
                  <a:cubicBezTo>
                    <a:pt x="14471" y="4913"/>
                    <a:pt x="14218" y="4487"/>
                    <a:pt x="13927" y="4487"/>
                  </a:cubicBezTo>
                  <a:close/>
                  <a:moveTo>
                    <a:pt x="15215" y="4487"/>
                  </a:moveTo>
                  <a:cubicBezTo>
                    <a:pt x="14925" y="4487"/>
                    <a:pt x="14707" y="4913"/>
                    <a:pt x="14730" y="5439"/>
                  </a:cubicBezTo>
                  <a:cubicBezTo>
                    <a:pt x="14753" y="5969"/>
                    <a:pt x="15010" y="6400"/>
                    <a:pt x="15303" y="6400"/>
                  </a:cubicBezTo>
                  <a:cubicBezTo>
                    <a:pt x="15597" y="6400"/>
                    <a:pt x="15815" y="5969"/>
                    <a:pt x="15789" y="5439"/>
                  </a:cubicBezTo>
                  <a:cubicBezTo>
                    <a:pt x="15763" y="4913"/>
                    <a:pt x="15506" y="4487"/>
                    <a:pt x="15215" y="4487"/>
                  </a:cubicBezTo>
                  <a:close/>
                  <a:moveTo>
                    <a:pt x="16504" y="4487"/>
                  </a:moveTo>
                  <a:cubicBezTo>
                    <a:pt x="16212" y="4487"/>
                    <a:pt x="15998" y="4913"/>
                    <a:pt x="16024" y="5439"/>
                  </a:cubicBezTo>
                  <a:cubicBezTo>
                    <a:pt x="16050" y="5969"/>
                    <a:pt x="16310" y="6400"/>
                    <a:pt x="16605" y="6400"/>
                  </a:cubicBezTo>
                  <a:cubicBezTo>
                    <a:pt x="16898" y="6400"/>
                    <a:pt x="17114" y="5969"/>
                    <a:pt x="17084" y="5439"/>
                  </a:cubicBezTo>
                  <a:cubicBezTo>
                    <a:pt x="17055" y="4913"/>
                    <a:pt x="16795" y="4487"/>
                    <a:pt x="16504" y="4487"/>
                  </a:cubicBezTo>
                  <a:close/>
                  <a:moveTo>
                    <a:pt x="17793" y="4487"/>
                  </a:moveTo>
                  <a:cubicBezTo>
                    <a:pt x="17501" y="4487"/>
                    <a:pt x="17289" y="4913"/>
                    <a:pt x="17319" y="5439"/>
                  </a:cubicBezTo>
                  <a:cubicBezTo>
                    <a:pt x="17349" y="5969"/>
                    <a:pt x="17612" y="6400"/>
                    <a:pt x="17907" y="6400"/>
                  </a:cubicBezTo>
                  <a:cubicBezTo>
                    <a:pt x="18201" y="6400"/>
                    <a:pt x="18412" y="5969"/>
                    <a:pt x="18379" y="5439"/>
                  </a:cubicBezTo>
                  <a:cubicBezTo>
                    <a:pt x="18346" y="4913"/>
                    <a:pt x="18084" y="4487"/>
                    <a:pt x="17793" y="4487"/>
                  </a:cubicBezTo>
                  <a:close/>
                  <a:moveTo>
                    <a:pt x="19082" y="4487"/>
                  </a:moveTo>
                  <a:cubicBezTo>
                    <a:pt x="18791" y="4487"/>
                    <a:pt x="18581" y="4913"/>
                    <a:pt x="18614" y="5439"/>
                  </a:cubicBezTo>
                  <a:cubicBezTo>
                    <a:pt x="18648" y="5969"/>
                    <a:pt x="18915" y="6400"/>
                    <a:pt x="19209" y="6400"/>
                  </a:cubicBezTo>
                  <a:cubicBezTo>
                    <a:pt x="19502" y="6400"/>
                    <a:pt x="19712" y="5969"/>
                    <a:pt x="19675" y="5439"/>
                  </a:cubicBezTo>
                  <a:cubicBezTo>
                    <a:pt x="19639" y="4913"/>
                    <a:pt x="19373" y="4487"/>
                    <a:pt x="19082" y="4487"/>
                  </a:cubicBezTo>
                  <a:close/>
                  <a:moveTo>
                    <a:pt x="20391" y="4487"/>
                  </a:moveTo>
                  <a:cubicBezTo>
                    <a:pt x="20100" y="4487"/>
                    <a:pt x="19894" y="4913"/>
                    <a:pt x="19931" y="5439"/>
                  </a:cubicBezTo>
                  <a:cubicBezTo>
                    <a:pt x="19968" y="5969"/>
                    <a:pt x="20236" y="6400"/>
                    <a:pt x="20530" y="6400"/>
                  </a:cubicBezTo>
                  <a:cubicBezTo>
                    <a:pt x="20824" y="6400"/>
                    <a:pt x="21031" y="5969"/>
                    <a:pt x="20991" y="5439"/>
                  </a:cubicBezTo>
                  <a:cubicBezTo>
                    <a:pt x="20951" y="4913"/>
                    <a:pt x="20683" y="4487"/>
                    <a:pt x="20391" y="4487"/>
                  </a:cubicBezTo>
                  <a:close/>
                  <a:moveTo>
                    <a:pt x="2234" y="6793"/>
                  </a:moveTo>
                  <a:cubicBezTo>
                    <a:pt x="1939" y="6793"/>
                    <a:pt x="1690" y="7228"/>
                    <a:pt x="1678" y="7767"/>
                  </a:cubicBezTo>
                  <a:cubicBezTo>
                    <a:pt x="1665" y="8309"/>
                    <a:pt x="1896" y="8752"/>
                    <a:pt x="2194" y="8752"/>
                  </a:cubicBezTo>
                  <a:cubicBezTo>
                    <a:pt x="2492" y="8752"/>
                    <a:pt x="2741" y="8309"/>
                    <a:pt x="2751" y="7767"/>
                  </a:cubicBezTo>
                  <a:cubicBezTo>
                    <a:pt x="2760" y="7228"/>
                    <a:pt x="2528" y="6793"/>
                    <a:pt x="2234" y="6793"/>
                  </a:cubicBezTo>
                  <a:close/>
                  <a:moveTo>
                    <a:pt x="4768" y="6793"/>
                  </a:moveTo>
                  <a:cubicBezTo>
                    <a:pt x="4473" y="6793"/>
                    <a:pt x="4229" y="7228"/>
                    <a:pt x="4223" y="7767"/>
                  </a:cubicBezTo>
                  <a:cubicBezTo>
                    <a:pt x="4218" y="8309"/>
                    <a:pt x="4455" y="8752"/>
                    <a:pt x="4753" y="8752"/>
                  </a:cubicBezTo>
                  <a:cubicBezTo>
                    <a:pt x="5050" y="8752"/>
                    <a:pt x="5294" y="8309"/>
                    <a:pt x="5296" y="7767"/>
                  </a:cubicBezTo>
                  <a:cubicBezTo>
                    <a:pt x="5299" y="7228"/>
                    <a:pt x="5063" y="6793"/>
                    <a:pt x="4768" y="6793"/>
                  </a:cubicBezTo>
                  <a:close/>
                  <a:moveTo>
                    <a:pt x="6076" y="6793"/>
                  </a:moveTo>
                  <a:cubicBezTo>
                    <a:pt x="5782" y="6793"/>
                    <a:pt x="5541" y="7228"/>
                    <a:pt x="5539" y="7767"/>
                  </a:cubicBezTo>
                  <a:cubicBezTo>
                    <a:pt x="5537" y="8309"/>
                    <a:pt x="5778" y="8752"/>
                    <a:pt x="6075" y="8752"/>
                  </a:cubicBezTo>
                  <a:cubicBezTo>
                    <a:pt x="6372" y="8752"/>
                    <a:pt x="6613" y="8309"/>
                    <a:pt x="6612" y="7767"/>
                  </a:cubicBezTo>
                  <a:cubicBezTo>
                    <a:pt x="6611" y="7228"/>
                    <a:pt x="6371" y="6793"/>
                    <a:pt x="6076" y="6793"/>
                  </a:cubicBezTo>
                  <a:close/>
                  <a:moveTo>
                    <a:pt x="7386" y="6793"/>
                  </a:moveTo>
                  <a:cubicBezTo>
                    <a:pt x="7091" y="6793"/>
                    <a:pt x="6853" y="7228"/>
                    <a:pt x="6855" y="7767"/>
                  </a:cubicBezTo>
                  <a:cubicBezTo>
                    <a:pt x="6856" y="8309"/>
                    <a:pt x="7099" y="8752"/>
                    <a:pt x="7397" y="8752"/>
                  </a:cubicBezTo>
                  <a:cubicBezTo>
                    <a:pt x="7694" y="8752"/>
                    <a:pt x="7932" y="8309"/>
                    <a:pt x="7928" y="7767"/>
                  </a:cubicBezTo>
                  <a:cubicBezTo>
                    <a:pt x="7923" y="7228"/>
                    <a:pt x="7680" y="6793"/>
                    <a:pt x="7386" y="6793"/>
                  </a:cubicBezTo>
                  <a:close/>
                  <a:moveTo>
                    <a:pt x="10089" y="6793"/>
                  </a:moveTo>
                  <a:cubicBezTo>
                    <a:pt x="9795" y="6793"/>
                    <a:pt x="9562" y="7228"/>
                    <a:pt x="9571" y="7767"/>
                  </a:cubicBezTo>
                  <a:cubicBezTo>
                    <a:pt x="9580" y="8309"/>
                    <a:pt x="9829" y="8752"/>
                    <a:pt x="10127" y="8752"/>
                  </a:cubicBezTo>
                  <a:cubicBezTo>
                    <a:pt x="10425" y="8752"/>
                    <a:pt x="10656" y="8309"/>
                    <a:pt x="10644" y="7767"/>
                  </a:cubicBezTo>
                  <a:cubicBezTo>
                    <a:pt x="10632" y="7228"/>
                    <a:pt x="10384" y="6793"/>
                    <a:pt x="10089" y="6793"/>
                  </a:cubicBezTo>
                  <a:close/>
                  <a:moveTo>
                    <a:pt x="11399" y="6793"/>
                  </a:moveTo>
                  <a:cubicBezTo>
                    <a:pt x="11104" y="6793"/>
                    <a:pt x="10875" y="7228"/>
                    <a:pt x="10887" y="7767"/>
                  </a:cubicBezTo>
                  <a:cubicBezTo>
                    <a:pt x="10900" y="8309"/>
                    <a:pt x="11152" y="8752"/>
                    <a:pt x="11450" y="8752"/>
                  </a:cubicBezTo>
                  <a:cubicBezTo>
                    <a:pt x="11747" y="8752"/>
                    <a:pt x="11976" y="8309"/>
                    <a:pt x="11960" y="7767"/>
                  </a:cubicBezTo>
                  <a:cubicBezTo>
                    <a:pt x="11945" y="7228"/>
                    <a:pt x="11693" y="6793"/>
                    <a:pt x="11399" y="6793"/>
                  </a:cubicBezTo>
                  <a:close/>
                  <a:moveTo>
                    <a:pt x="12708" y="6793"/>
                  </a:moveTo>
                  <a:cubicBezTo>
                    <a:pt x="12413" y="6793"/>
                    <a:pt x="12187" y="7228"/>
                    <a:pt x="12203" y="7767"/>
                  </a:cubicBezTo>
                  <a:cubicBezTo>
                    <a:pt x="12219" y="8309"/>
                    <a:pt x="12474" y="8752"/>
                    <a:pt x="12772" y="8752"/>
                  </a:cubicBezTo>
                  <a:cubicBezTo>
                    <a:pt x="13069" y="8752"/>
                    <a:pt x="13295" y="8309"/>
                    <a:pt x="13276" y="7767"/>
                  </a:cubicBezTo>
                  <a:cubicBezTo>
                    <a:pt x="13257" y="7228"/>
                    <a:pt x="13002" y="6793"/>
                    <a:pt x="12708" y="6793"/>
                  </a:cubicBezTo>
                  <a:close/>
                  <a:moveTo>
                    <a:pt x="14017" y="6793"/>
                  </a:moveTo>
                  <a:cubicBezTo>
                    <a:pt x="13723" y="6793"/>
                    <a:pt x="13500" y="7228"/>
                    <a:pt x="13519" y="7767"/>
                  </a:cubicBezTo>
                  <a:cubicBezTo>
                    <a:pt x="13539" y="8309"/>
                    <a:pt x="13797" y="8752"/>
                    <a:pt x="14094" y="8752"/>
                  </a:cubicBezTo>
                  <a:cubicBezTo>
                    <a:pt x="14392" y="8752"/>
                    <a:pt x="14614" y="8309"/>
                    <a:pt x="14591" y="7767"/>
                  </a:cubicBezTo>
                  <a:cubicBezTo>
                    <a:pt x="14568" y="7228"/>
                    <a:pt x="14312" y="6793"/>
                    <a:pt x="14017" y="6793"/>
                  </a:cubicBezTo>
                  <a:close/>
                  <a:moveTo>
                    <a:pt x="15326" y="6793"/>
                  </a:moveTo>
                  <a:cubicBezTo>
                    <a:pt x="15033" y="6793"/>
                    <a:pt x="14812" y="7228"/>
                    <a:pt x="14836" y="7767"/>
                  </a:cubicBezTo>
                  <a:cubicBezTo>
                    <a:pt x="14859" y="8309"/>
                    <a:pt x="15120" y="8752"/>
                    <a:pt x="15417" y="8752"/>
                  </a:cubicBezTo>
                  <a:cubicBezTo>
                    <a:pt x="15714" y="8752"/>
                    <a:pt x="15934" y="8309"/>
                    <a:pt x="15908" y="7767"/>
                  </a:cubicBezTo>
                  <a:cubicBezTo>
                    <a:pt x="15882" y="7228"/>
                    <a:pt x="15622" y="6793"/>
                    <a:pt x="15326" y="6793"/>
                  </a:cubicBezTo>
                  <a:close/>
                  <a:moveTo>
                    <a:pt x="16637" y="6793"/>
                  </a:moveTo>
                  <a:cubicBezTo>
                    <a:pt x="16342" y="6793"/>
                    <a:pt x="16124" y="7228"/>
                    <a:pt x="16151" y="7767"/>
                  </a:cubicBezTo>
                  <a:cubicBezTo>
                    <a:pt x="16178" y="8309"/>
                    <a:pt x="16442" y="8752"/>
                    <a:pt x="16740" y="8752"/>
                  </a:cubicBezTo>
                  <a:cubicBezTo>
                    <a:pt x="17037" y="8752"/>
                    <a:pt x="17254" y="8309"/>
                    <a:pt x="17224" y="7767"/>
                  </a:cubicBezTo>
                  <a:cubicBezTo>
                    <a:pt x="17194" y="7228"/>
                    <a:pt x="16931" y="6793"/>
                    <a:pt x="16637" y="6793"/>
                  </a:cubicBezTo>
                  <a:close/>
                  <a:moveTo>
                    <a:pt x="17946" y="6793"/>
                  </a:moveTo>
                  <a:cubicBezTo>
                    <a:pt x="17652" y="6793"/>
                    <a:pt x="17437" y="7228"/>
                    <a:pt x="17468" y="7767"/>
                  </a:cubicBezTo>
                  <a:cubicBezTo>
                    <a:pt x="17498" y="8309"/>
                    <a:pt x="17765" y="8752"/>
                    <a:pt x="18063" y="8752"/>
                  </a:cubicBezTo>
                  <a:cubicBezTo>
                    <a:pt x="18360" y="8752"/>
                    <a:pt x="18574" y="8309"/>
                    <a:pt x="18540" y="7767"/>
                  </a:cubicBezTo>
                  <a:cubicBezTo>
                    <a:pt x="18506" y="7228"/>
                    <a:pt x="18241" y="6793"/>
                    <a:pt x="17946" y="6793"/>
                  </a:cubicBezTo>
                  <a:close/>
                  <a:moveTo>
                    <a:pt x="19236" y="6793"/>
                  </a:moveTo>
                  <a:cubicBezTo>
                    <a:pt x="18942" y="6793"/>
                    <a:pt x="18729" y="7228"/>
                    <a:pt x="18763" y="7767"/>
                  </a:cubicBezTo>
                  <a:cubicBezTo>
                    <a:pt x="18797" y="8309"/>
                    <a:pt x="19068" y="8752"/>
                    <a:pt x="19366" y="8752"/>
                  </a:cubicBezTo>
                  <a:cubicBezTo>
                    <a:pt x="19663" y="8752"/>
                    <a:pt x="19874" y="8309"/>
                    <a:pt x="19836" y="7767"/>
                  </a:cubicBezTo>
                  <a:cubicBezTo>
                    <a:pt x="19800" y="7228"/>
                    <a:pt x="19530" y="6793"/>
                    <a:pt x="19236" y="6793"/>
                  </a:cubicBezTo>
                  <a:close/>
                  <a:moveTo>
                    <a:pt x="20545" y="6793"/>
                  </a:moveTo>
                  <a:cubicBezTo>
                    <a:pt x="20250" y="6793"/>
                    <a:pt x="20042" y="7228"/>
                    <a:pt x="20080" y="7767"/>
                  </a:cubicBezTo>
                  <a:cubicBezTo>
                    <a:pt x="20118" y="8309"/>
                    <a:pt x="20389" y="8752"/>
                    <a:pt x="20687" y="8752"/>
                  </a:cubicBezTo>
                  <a:cubicBezTo>
                    <a:pt x="20985" y="8752"/>
                    <a:pt x="21193" y="8309"/>
                    <a:pt x="21152" y="7767"/>
                  </a:cubicBezTo>
                  <a:cubicBezTo>
                    <a:pt x="21111" y="7228"/>
                    <a:pt x="20839" y="6793"/>
                    <a:pt x="20545" y="6793"/>
                  </a:cubicBezTo>
                  <a:close/>
                  <a:moveTo>
                    <a:pt x="869" y="9223"/>
                  </a:moveTo>
                  <a:cubicBezTo>
                    <a:pt x="570" y="9223"/>
                    <a:pt x="315" y="9668"/>
                    <a:pt x="298" y="10221"/>
                  </a:cubicBezTo>
                  <a:cubicBezTo>
                    <a:pt x="282" y="10776"/>
                    <a:pt x="513" y="11229"/>
                    <a:pt x="814" y="11229"/>
                  </a:cubicBezTo>
                  <a:cubicBezTo>
                    <a:pt x="1116" y="11229"/>
                    <a:pt x="1371" y="10776"/>
                    <a:pt x="1385" y="10221"/>
                  </a:cubicBezTo>
                  <a:cubicBezTo>
                    <a:pt x="1398" y="9668"/>
                    <a:pt x="1167" y="9223"/>
                    <a:pt x="869" y="9223"/>
                  </a:cubicBezTo>
                  <a:close/>
                  <a:moveTo>
                    <a:pt x="2199" y="9223"/>
                  </a:moveTo>
                  <a:cubicBezTo>
                    <a:pt x="1900" y="9223"/>
                    <a:pt x="1648" y="9668"/>
                    <a:pt x="1635" y="10221"/>
                  </a:cubicBezTo>
                  <a:cubicBezTo>
                    <a:pt x="1622" y="10776"/>
                    <a:pt x="1856" y="11229"/>
                    <a:pt x="2158" y="11229"/>
                  </a:cubicBezTo>
                  <a:cubicBezTo>
                    <a:pt x="2459" y="11229"/>
                    <a:pt x="2712" y="10776"/>
                    <a:pt x="2721" y="10221"/>
                  </a:cubicBezTo>
                  <a:cubicBezTo>
                    <a:pt x="2731" y="9668"/>
                    <a:pt x="2497" y="9223"/>
                    <a:pt x="2199" y="9223"/>
                  </a:cubicBezTo>
                  <a:close/>
                  <a:moveTo>
                    <a:pt x="4837" y="9223"/>
                  </a:moveTo>
                  <a:cubicBezTo>
                    <a:pt x="4539" y="9223"/>
                    <a:pt x="4293" y="9668"/>
                    <a:pt x="4287" y="10221"/>
                  </a:cubicBezTo>
                  <a:cubicBezTo>
                    <a:pt x="4282" y="10776"/>
                    <a:pt x="4522" y="11229"/>
                    <a:pt x="4823" y="11229"/>
                  </a:cubicBezTo>
                  <a:cubicBezTo>
                    <a:pt x="5124" y="11229"/>
                    <a:pt x="5371" y="10776"/>
                    <a:pt x="5373" y="10221"/>
                  </a:cubicBezTo>
                  <a:cubicBezTo>
                    <a:pt x="5376" y="9668"/>
                    <a:pt x="5136" y="9223"/>
                    <a:pt x="4837" y="9223"/>
                  </a:cubicBezTo>
                  <a:close/>
                  <a:moveTo>
                    <a:pt x="6167" y="9223"/>
                  </a:moveTo>
                  <a:cubicBezTo>
                    <a:pt x="5868" y="9223"/>
                    <a:pt x="5626" y="9668"/>
                    <a:pt x="5624" y="10221"/>
                  </a:cubicBezTo>
                  <a:cubicBezTo>
                    <a:pt x="5622" y="10776"/>
                    <a:pt x="5865" y="11229"/>
                    <a:pt x="6166" y="11229"/>
                  </a:cubicBezTo>
                  <a:cubicBezTo>
                    <a:pt x="6468" y="11229"/>
                    <a:pt x="6711" y="10776"/>
                    <a:pt x="6710" y="10221"/>
                  </a:cubicBezTo>
                  <a:cubicBezTo>
                    <a:pt x="6708" y="9668"/>
                    <a:pt x="6466" y="9223"/>
                    <a:pt x="6167" y="9223"/>
                  </a:cubicBezTo>
                  <a:close/>
                  <a:moveTo>
                    <a:pt x="7497" y="9223"/>
                  </a:moveTo>
                  <a:cubicBezTo>
                    <a:pt x="7200" y="9223"/>
                    <a:pt x="6959" y="9668"/>
                    <a:pt x="6961" y="10221"/>
                  </a:cubicBezTo>
                  <a:cubicBezTo>
                    <a:pt x="6963" y="10776"/>
                    <a:pt x="7209" y="11229"/>
                    <a:pt x="7510" y="11229"/>
                  </a:cubicBezTo>
                  <a:cubicBezTo>
                    <a:pt x="7812" y="11229"/>
                    <a:pt x="8051" y="10776"/>
                    <a:pt x="8046" y="10221"/>
                  </a:cubicBezTo>
                  <a:cubicBezTo>
                    <a:pt x="8041" y="9668"/>
                    <a:pt x="7796" y="9223"/>
                    <a:pt x="7497" y="9223"/>
                  </a:cubicBezTo>
                  <a:close/>
                  <a:moveTo>
                    <a:pt x="8806" y="9223"/>
                  </a:moveTo>
                  <a:cubicBezTo>
                    <a:pt x="8508" y="9223"/>
                    <a:pt x="8271" y="9668"/>
                    <a:pt x="8277" y="10221"/>
                  </a:cubicBezTo>
                  <a:cubicBezTo>
                    <a:pt x="8282" y="10776"/>
                    <a:pt x="8531" y="11229"/>
                    <a:pt x="8832" y="11229"/>
                  </a:cubicBezTo>
                  <a:cubicBezTo>
                    <a:pt x="9134" y="11229"/>
                    <a:pt x="9371" y="10776"/>
                    <a:pt x="9362" y="10221"/>
                  </a:cubicBezTo>
                  <a:cubicBezTo>
                    <a:pt x="9353" y="9668"/>
                    <a:pt x="9105" y="9223"/>
                    <a:pt x="8806" y="9223"/>
                  </a:cubicBezTo>
                  <a:close/>
                  <a:moveTo>
                    <a:pt x="10137" y="9223"/>
                  </a:moveTo>
                  <a:cubicBezTo>
                    <a:pt x="9839" y="9223"/>
                    <a:pt x="9604" y="9668"/>
                    <a:pt x="9613" y="10221"/>
                  </a:cubicBezTo>
                  <a:cubicBezTo>
                    <a:pt x="9623" y="10776"/>
                    <a:pt x="9876" y="11229"/>
                    <a:pt x="10176" y="11229"/>
                  </a:cubicBezTo>
                  <a:cubicBezTo>
                    <a:pt x="10478" y="11229"/>
                    <a:pt x="10712" y="10776"/>
                    <a:pt x="10700" y="10221"/>
                  </a:cubicBezTo>
                  <a:cubicBezTo>
                    <a:pt x="10687" y="9668"/>
                    <a:pt x="10436" y="9223"/>
                    <a:pt x="10137" y="9223"/>
                  </a:cubicBezTo>
                  <a:close/>
                  <a:moveTo>
                    <a:pt x="11468" y="9223"/>
                  </a:moveTo>
                  <a:cubicBezTo>
                    <a:pt x="11170" y="9223"/>
                    <a:pt x="10938" y="9668"/>
                    <a:pt x="10951" y="10221"/>
                  </a:cubicBezTo>
                  <a:cubicBezTo>
                    <a:pt x="10964" y="10776"/>
                    <a:pt x="11220" y="11229"/>
                    <a:pt x="11521" y="11229"/>
                  </a:cubicBezTo>
                  <a:cubicBezTo>
                    <a:pt x="11821" y="11229"/>
                    <a:pt x="12053" y="10776"/>
                    <a:pt x="12037" y="10221"/>
                  </a:cubicBezTo>
                  <a:cubicBezTo>
                    <a:pt x="12021" y="9668"/>
                    <a:pt x="11766" y="9223"/>
                    <a:pt x="11468" y="9223"/>
                  </a:cubicBezTo>
                  <a:close/>
                  <a:moveTo>
                    <a:pt x="12777" y="9223"/>
                  </a:moveTo>
                  <a:cubicBezTo>
                    <a:pt x="12479" y="9223"/>
                    <a:pt x="12250" y="9668"/>
                    <a:pt x="12267" y="10221"/>
                  </a:cubicBezTo>
                  <a:cubicBezTo>
                    <a:pt x="12283" y="10776"/>
                    <a:pt x="12541" y="11229"/>
                    <a:pt x="12843" y="11229"/>
                  </a:cubicBezTo>
                  <a:cubicBezTo>
                    <a:pt x="13144" y="11229"/>
                    <a:pt x="13373" y="10776"/>
                    <a:pt x="13353" y="10221"/>
                  </a:cubicBezTo>
                  <a:cubicBezTo>
                    <a:pt x="13333" y="9668"/>
                    <a:pt x="13075" y="9223"/>
                    <a:pt x="12777" y="9223"/>
                  </a:cubicBezTo>
                  <a:close/>
                  <a:moveTo>
                    <a:pt x="14107" y="9223"/>
                  </a:moveTo>
                  <a:cubicBezTo>
                    <a:pt x="13809" y="9223"/>
                    <a:pt x="13584" y="9668"/>
                    <a:pt x="13604" y="10221"/>
                  </a:cubicBezTo>
                  <a:cubicBezTo>
                    <a:pt x="13625" y="10776"/>
                    <a:pt x="13886" y="11229"/>
                    <a:pt x="14186" y="11229"/>
                  </a:cubicBezTo>
                  <a:cubicBezTo>
                    <a:pt x="14488" y="11229"/>
                    <a:pt x="14713" y="10776"/>
                    <a:pt x="14689" y="10221"/>
                  </a:cubicBezTo>
                  <a:cubicBezTo>
                    <a:pt x="14666" y="9668"/>
                    <a:pt x="14406" y="9223"/>
                    <a:pt x="14107" y="9223"/>
                  </a:cubicBezTo>
                  <a:close/>
                  <a:moveTo>
                    <a:pt x="15439" y="9223"/>
                  </a:moveTo>
                  <a:cubicBezTo>
                    <a:pt x="15141" y="9223"/>
                    <a:pt x="14918" y="9668"/>
                    <a:pt x="14942" y="10221"/>
                  </a:cubicBezTo>
                  <a:cubicBezTo>
                    <a:pt x="14966" y="10776"/>
                    <a:pt x="15230" y="11229"/>
                    <a:pt x="15531" y="11229"/>
                  </a:cubicBezTo>
                  <a:cubicBezTo>
                    <a:pt x="15832" y="11229"/>
                    <a:pt x="16055" y="10776"/>
                    <a:pt x="16027" y="10221"/>
                  </a:cubicBezTo>
                  <a:cubicBezTo>
                    <a:pt x="16000" y="9668"/>
                    <a:pt x="15737" y="9223"/>
                    <a:pt x="15439" y="9223"/>
                  </a:cubicBezTo>
                  <a:close/>
                  <a:moveTo>
                    <a:pt x="16748" y="9223"/>
                  </a:moveTo>
                  <a:cubicBezTo>
                    <a:pt x="16449" y="9223"/>
                    <a:pt x="16231" y="9668"/>
                    <a:pt x="16258" y="10221"/>
                  </a:cubicBezTo>
                  <a:cubicBezTo>
                    <a:pt x="16286" y="10776"/>
                    <a:pt x="16553" y="11229"/>
                    <a:pt x="16854" y="11229"/>
                  </a:cubicBezTo>
                  <a:cubicBezTo>
                    <a:pt x="17155" y="11229"/>
                    <a:pt x="17374" y="10776"/>
                    <a:pt x="17344" y="10221"/>
                  </a:cubicBezTo>
                  <a:cubicBezTo>
                    <a:pt x="17313" y="9668"/>
                    <a:pt x="17046" y="9223"/>
                    <a:pt x="16748" y="9223"/>
                  </a:cubicBezTo>
                  <a:close/>
                  <a:moveTo>
                    <a:pt x="18079" y="9223"/>
                  </a:moveTo>
                  <a:cubicBezTo>
                    <a:pt x="17781" y="9223"/>
                    <a:pt x="17564" y="9668"/>
                    <a:pt x="17596" y="10221"/>
                  </a:cubicBezTo>
                  <a:cubicBezTo>
                    <a:pt x="17627" y="10776"/>
                    <a:pt x="17897" y="11229"/>
                    <a:pt x="18198" y="11229"/>
                  </a:cubicBezTo>
                  <a:cubicBezTo>
                    <a:pt x="18500" y="11229"/>
                    <a:pt x="18715" y="10776"/>
                    <a:pt x="18681" y="10221"/>
                  </a:cubicBezTo>
                  <a:cubicBezTo>
                    <a:pt x="18646" y="9668"/>
                    <a:pt x="18377" y="9223"/>
                    <a:pt x="18079" y="9223"/>
                  </a:cubicBezTo>
                  <a:close/>
                  <a:moveTo>
                    <a:pt x="19411" y="9223"/>
                  </a:moveTo>
                  <a:cubicBezTo>
                    <a:pt x="19112" y="9223"/>
                    <a:pt x="18898" y="9668"/>
                    <a:pt x="18933" y="10221"/>
                  </a:cubicBezTo>
                  <a:cubicBezTo>
                    <a:pt x="18968" y="10776"/>
                    <a:pt x="19242" y="11229"/>
                    <a:pt x="19543" y="11229"/>
                  </a:cubicBezTo>
                  <a:cubicBezTo>
                    <a:pt x="19844" y="11229"/>
                    <a:pt x="20058" y="10776"/>
                    <a:pt x="20019" y="10221"/>
                  </a:cubicBezTo>
                  <a:cubicBezTo>
                    <a:pt x="19981" y="9668"/>
                    <a:pt x="19708" y="9223"/>
                    <a:pt x="19411" y="9223"/>
                  </a:cubicBezTo>
                  <a:close/>
                  <a:moveTo>
                    <a:pt x="20720" y="9223"/>
                  </a:moveTo>
                  <a:cubicBezTo>
                    <a:pt x="20421" y="9223"/>
                    <a:pt x="20211" y="9668"/>
                    <a:pt x="20250" y="10221"/>
                  </a:cubicBezTo>
                  <a:cubicBezTo>
                    <a:pt x="20289" y="10776"/>
                    <a:pt x="20564" y="11229"/>
                    <a:pt x="20866" y="11229"/>
                  </a:cubicBezTo>
                  <a:cubicBezTo>
                    <a:pt x="21167" y="11229"/>
                    <a:pt x="21377" y="10776"/>
                    <a:pt x="21335" y="10221"/>
                  </a:cubicBezTo>
                  <a:cubicBezTo>
                    <a:pt x="21294" y="9668"/>
                    <a:pt x="21018" y="9223"/>
                    <a:pt x="20720" y="9223"/>
                  </a:cubicBezTo>
                  <a:close/>
                  <a:moveTo>
                    <a:pt x="791" y="11654"/>
                  </a:moveTo>
                  <a:cubicBezTo>
                    <a:pt x="489" y="11654"/>
                    <a:pt x="230" y="12110"/>
                    <a:pt x="213" y="12676"/>
                  </a:cubicBezTo>
                  <a:cubicBezTo>
                    <a:pt x="197" y="13246"/>
                    <a:pt x="430" y="13709"/>
                    <a:pt x="735" y="13709"/>
                  </a:cubicBezTo>
                  <a:cubicBezTo>
                    <a:pt x="1040" y="13709"/>
                    <a:pt x="1299" y="13246"/>
                    <a:pt x="1313" y="12676"/>
                  </a:cubicBezTo>
                  <a:cubicBezTo>
                    <a:pt x="1327" y="12110"/>
                    <a:pt x="1093" y="11654"/>
                    <a:pt x="791" y="11654"/>
                  </a:cubicBezTo>
                  <a:close/>
                  <a:moveTo>
                    <a:pt x="3472" y="11654"/>
                  </a:moveTo>
                  <a:cubicBezTo>
                    <a:pt x="3170" y="11654"/>
                    <a:pt x="2917" y="12110"/>
                    <a:pt x="2908" y="12676"/>
                  </a:cubicBezTo>
                  <a:cubicBezTo>
                    <a:pt x="2898" y="13246"/>
                    <a:pt x="3139" y="13709"/>
                    <a:pt x="3444" y="13709"/>
                  </a:cubicBezTo>
                  <a:cubicBezTo>
                    <a:pt x="3749" y="13709"/>
                    <a:pt x="4002" y="13246"/>
                    <a:pt x="4008" y="12676"/>
                  </a:cubicBezTo>
                  <a:cubicBezTo>
                    <a:pt x="4014" y="12110"/>
                    <a:pt x="3774" y="11654"/>
                    <a:pt x="3472" y="11654"/>
                  </a:cubicBezTo>
                  <a:close/>
                  <a:moveTo>
                    <a:pt x="4823" y="11654"/>
                  </a:moveTo>
                  <a:cubicBezTo>
                    <a:pt x="4521" y="11654"/>
                    <a:pt x="4271" y="12110"/>
                    <a:pt x="4266" y="12676"/>
                  </a:cubicBezTo>
                  <a:cubicBezTo>
                    <a:pt x="4260" y="13246"/>
                    <a:pt x="4503" y="13709"/>
                    <a:pt x="4808" y="13709"/>
                  </a:cubicBezTo>
                  <a:cubicBezTo>
                    <a:pt x="5114" y="13709"/>
                    <a:pt x="5362" y="13246"/>
                    <a:pt x="5365" y="12676"/>
                  </a:cubicBezTo>
                  <a:cubicBezTo>
                    <a:pt x="5368" y="12110"/>
                    <a:pt x="5125" y="11654"/>
                    <a:pt x="4823" y="11654"/>
                  </a:cubicBezTo>
                  <a:close/>
                  <a:moveTo>
                    <a:pt x="6153" y="11654"/>
                  </a:moveTo>
                  <a:cubicBezTo>
                    <a:pt x="5850" y="11654"/>
                    <a:pt x="5605" y="12110"/>
                    <a:pt x="5603" y="12676"/>
                  </a:cubicBezTo>
                  <a:cubicBezTo>
                    <a:pt x="5601" y="13246"/>
                    <a:pt x="5847" y="13709"/>
                    <a:pt x="6152" y="13709"/>
                  </a:cubicBezTo>
                  <a:cubicBezTo>
                    <a:pt x="6457" y="13709"/>
                    <a:pt x="6703" y="13246"/>
                    <a:pt x="6702" y="12676"/>
                  </a:cubicBezTo>
                  <a:cubicBezTo>
                    <a:pt x="6700" y="12110"/>
                    <a:pt x="6455" y="11654"/>
                    <a:pt x="6153" y="11654"/>
                  </a:cubicBezTo>
                  <a:close/>
                  <a:moveTo>
                    <a:pt x="7504" y="11654"/>
                  </a:moveTo>
                  <a:cubicBezTo>
                    <a:pt x="7203" y="11654"/>
                    <a:pt x="6959" y="12110"/>
                    <a:pt x="6961" y="12676"/>
                  </a:cubicBezTo>
                  <a:cubicBezTo>
                    <a:pt x="6963" y="13246"/>
                    <a:pt x="7212" y="13709"/>
                    <a:pt x="7517" y="13709"/>
                  </a:cubicBezTo>
                  <a:cubicBezTo>
                    <a:pt x="7822" y="13709"/>
                    <a:pt x="8065" y="13246"/>
                    <a:pt x="8060" y="12676"/>
                  </a:cubicBezTo>
                  <a:cubicBezTo>
                    <a:pt x="8055" y="12110"/>
                    <a:pt x="7806" y="11654"/>
                    <a:pt x="7504" y="11654"/>
                  </a:cubicBezTo>
                  <a:close/>
                  <a:moveTo>
                    <a:pt x="8834" y="11654"/>
                  </a:moveTo>
                  <a:cubicBezTo>
                    <a:pt x="8532" y="11654"/>
                    <a:pt x="8292" y="12110"/>
                    <a:pt x="8298" y="12676"/>
                  </a:cubicBezTo>
                  <a:cubicBezTo>
                    <a:pt x="8304" y="13246"/>
                    <a:pt x="8556" y="13709"/>
                    <a:pt x="8861" y="13709"/>
                  </a:cubicBezTo>
                  <a:cubicBezTo>
                    <a:pt x="9166" y="13709"/>
                    <a:pt x="9406" y="13246"/>
                    <a:pt x="9397" y="12676"/>
                  </a:cubicBezTo>
                  <a:cubicBezTo>
                    <a:pt x="9388" y="12110"/>
                    <a:pt x="9136" y="11654"/>
                    <a:pt x="8834" y="11654"/>
                  </a:cubicBezTo>
                  <a:close/>
                  <a:moveTo>
                    <a:pt x="10186" y="11654"/>
                  </a:moveTo>
                  <a:cubicBezTo>
                    <a:pt x="9884" y="11654"/>
                    <a:pt x="9647" y="12110"/>
                    <a:pt x="9656" y="12676"/>
                  </a:cubicBezTo>
                  <a:cubicBezTo>
                    <a:pt x="9666" y="13246"/>
                    <a:pt x="9921" y="13709"/>
                    <a:pt x="10226" y="13709"/>
                  </a:cubicBezTo>
                  <a:cubicBezTo>
                    <a:pt x="10531" y="13709"/>
                    <a:pt x="10769" y="13246"/>
                    <a:pt x="10756" y="12676"/>
                  </a:cubicBezTo>
                  <a:cubicBezTo>
                    <a:pt x="10743" y="12110"/>
                    <a:pt x="10488" y="11654"/>
                    <a:pt x="10186" y="11654"/>
                  </a:cubicBezTo>
                  <a:close/>
                  <a:moveTo>
                    <a:pt x="11517" y="11654"/>
                  </a:moveTo>
                  <a:cubicBezTo>
                    <a:pt x="11215" y="11654"/>
                    <a:pt x="10980" y="12110"/>
                    <a:pt x="10993" y="12676"/>
                  </a:cubicBezTo>
                  <a:cubicBezTo>
                    <a:pt x="11007" y="13246"/>
                    <a:pt x="11266" y="13709"/>
                    <a:pt x="11570" y="13709"/>
                  </a:cubicBezTo>
                  <a:cubicBezTo>
                    <a:pt x="11875" y="13709"/>
                    <a:pt x="12109" y="13246"/>
                    <a:pt x="12093" y="12676"/>
                  </a:cubicBezTo>
                  <a:cubicBezTo>
                    <a:pt x="12077" y="12110"/>
                    <a:pt x="11818" y="11654"/>
                    <a:pt x="11517" y="11654"/>
                  </a:cubicBezTo>
                  <a:close/>
                  <a:moveTo>
                    <a:pt x="12868" y="11654"/>
                  </a:moveTo>
                  <a:cubicBezTo>
                    <a:pt x="12566" y="11654"/>
                    <a:pt x="12334" y="12110"/>
                    <a:pt x="12352" y="12676"/>
                  </a:cubicBezTo>
                  <a:cubicBezTo>
                    <a:pt x="12369" y="13246"/>
                    <a:pt x="12630" y="13709"/>
                    <a:pt x="12935" y="13709"/>
                  </a:cubicBezTo>
                  <a:cubicBezTo>
                    <a:pt x="13240" y="13709"/>
                    <a:pt x="13471" y="13246"/>
                    <a:pt x="13451" y="12676"/>
                  </a:cubicBezTo>
                  <a:cubicBezTo>
                    <a:pt x="13431" y="12110"/>
                    <a:pt x="13170" y="11654"/>
                    <a:pt x="12868" y="11654"/>
                  </a:cubicBezTo>
                  <a:close/>
                  <a:moveTo>
                    <a:pt x="14198" y="11654"/>
                  </a:moveTo>
                  <a:cubicBezTo>
                    <a:pt x="13896" y="11654"/>
                    <a:pt x="13668" y="12110"/>
                    <a:pt x="13689" y="12676"/>
                  </a:cubicBezTo>
                  <a:cubicBezTo>
                    <a:pt x="13710" y="13246"/>
                    <a:pt x="13975" y="13709"/>
                    <a:pt x="14279" y="13709"/>
                  </a:cubicBezTo>
                  <a:cubicBezTo>
                    <a:pt x="14585" y="13709"/>
                    <a:pt x="14812" y="13246"/>
                    <a:pt x="14788" y="12676"/>
                  </a:cubicBezTo>
                  <a:cubicBezTo>
                    <a:pt x="14764" y="12110"/>
                    <a:pt x="14500" y="11654"/>
                    <a:pt x="14198" y="11654"/>
                  </a:cubicBezTo>
                  <a:close/>
                  <a:moveTo>
                    <a:pt x="15550" y="11654"/>
                  </a:moveTo>
                  <a:cubicBezTo>
                    <a:pt x="15249" y="11654"/>
                    <a:pt x="15024" y="12110"/>
                    <a:pt x="15048" y="12676"/>
                  </a:cubicBezTo>
                  <a:cubicBezTo>
                    <a:pt x="15073" y="13246"/>
                    <a:pt x="15340" y="13709"/>
                    <a:pt x="15645" y="13709"/>
                  </a:cubicBezTo>
                  <a:cubicBezTo>
                    <a:pt x="15950" y="13709"/>
                    <a:pt x="16175" y="13246"/>
                    <a:pt x="16147" y="12676"/>
                  </a:cubicBezTo>
                  <a:cubicBezTo>
                    <a:pt x="16120" y="12110"/>
                    <a:pt x="15852" y="11654"/>
                    <a:pt x="15550" y="11654"/>
                  </a:cubicBezTo>
                  <a:close/>
                  <a:moveTo>
                    <a:pt x="16881" y="11654"/>
                  </a:moveTo>
                  <a:cubicBezTo>
                    <a:pt x="16578" y="11654"/>
                    <a:pt x="16357" y="12110"/>
                    <a:pt x="16385" y="12676"/>
                  </a:cubicBezTo>
                  <a:cubicBezTo>
                    <a:pt x="16414" y="13246"/>
                    <a:pt x="16684" y="13709"/>
                    <a:pt x="16990" y="13709"/>
                  </a:cubicBezTo>
                  <a:cubicBezTo>
                    <a:pt x="17294" y="13709"/>
                    <a:pt x="17516" y="13246"/>
                    <a:pt x="17484" y="12676"/>
                  </a:cubicBezTo>
                  <a:cubicBezTo>
                    <a:pt x="17453" y="12110"/>
                    <a:pt x="17182" y="11654"/>
                    <a:pt x="16881" y="11654"/>
                  </a:cubicBezTo>
                  <a:close/>
                  <a:moveTo>
                    <a:pt x="18233" y="11654"/>
                  </a:moveTo>
                  <a:cubicBezTo>
                    <a:pt x="17931" y="11654"/>
                    <a:pt x="17712" y="12110"/>
                    <a:pt x="17744" y="12676"/>
                  </a:cubicBezTo>
                  <a:cubicBezTo>
                    <a:pt x="17777" y="13246"/>
                    <a:pt x="18049" y="13709"/>
                    <a:pt x="18355" y="13709"/>
                  </a:cubicBezTo>
                  <a:cubicBezTo>
                    <a:pt x="18660" y="13709"/>
                    <a:pt x="18878" y="13246"/>
                    <a:pt x="18843" y="12676"/>
                  </a:cubicBezTo>
                  <a:cubicBezTo>
                    <a:pt x="18808" y="12110"/>
                    <a:pt x="18535" y="11654"/>
                    <a:pt x="18233" y="11654"/>
                  </a:cubicBezTo>
                  <a:close/>
                  <a:moveTo>
                    <a:pt x="19565" y="11654"/>
                  </a:moveTo>
                  <a:cubicBezTo>
                    <a:pt x="19263" y="11654"/>
                    <a:pt x="19046" y="12110"/>
                    <a:pt x="19082" y="12676"/>
                  </a:cubicBezTo>
                  <a:cubicBezTo>
                    <a:pt x="19118" y="13246"/>
                    <a:pt x="19396" y="13709"/>
                    <a:pt x="19700" y="13709"/>
                  </a:cubicBezTo>
                  <a:cubicBezTo>
                    <a:pt x="20005" y="13709"/>
                    <a:pt x="20221" y="13246"/>
                    <a:pt x="20182" y="12676"/>
                  </a:cubicBezTo>
                  <a:cubicBezTo>
                    <a:pt x="20143" y="12110"/>
                    <a:pt x="19866" y="11654"/>
                    <a:pt x="19565" y="11654"/>
                  </a:cubicBezTo>
                  <a:close/>
                  <a:moveTo>
                    <a:pt x="20915" y="11654"/>
                  </a:moveTo>
                  <a:cubicBezTo>
                    <a:pt x="20613" y="11654"/>
                    <a:pt x="20401" y="12110"/>
                    <a:pt x="20441" y="12676"/>
                  </a:cubicBezTo>
                  <a:cubicBezTo>
                    <a:pt x="20481" y="13246"/>
                    <a:pt x="20760" y="13709"/>
                    <a:pt x="21065" y="13709"/>
                  </a:cubicBezTo>
                  <a:cubicBezTo>
                    <a:pt x="21370" y="13709"/>
                    <a:pt x="21583" y="13246"/>
                    <a:pt x="21540" y="12676"/>
                  </a:cubicBezTo>
                  <a:cubicBezTo>
                    <a:pt x="21497" y="12110"/>
                    <a:pt x="21218" y="11654"/>
                    <a:pt x="20915" y="11654"/>
                  </a:cubicBezTo>
                  <a:close/>
                  <a:moveTo>
                    <a:pt x="2086" y="14209"/>
                  </a:moveTo>
                  <a:cubicBezTo>
                    <a:pt x="1780" y="14209"/>
                    <a:pt x="1521" y="14675"/>
                    <a:pt x="1508" y="15257"/>
                  </a:cubicBezTo>
                  <a:cubicBezTo>
                    <a:pt x="1494" y="15841"/>
                    <a:pt x="1734" y="16316"/>
                    <a:pt x="2043" y="16316"/>
                  </a:cubicBezTo>
                  <a:cubicBezTo>
                    <a:pt x="2352" y="16316"/>
                    <a:pt x="2611" y="15841"/>
                    <a:pt x="2621" y="15257"/>
                  </a:cubicBezTo>
                  <a:cubicBezTo>
                    <a:pt x="2632" y="14675"/>
                    <a:pt x="2392" y="14209"/>
                    <a:pt x="2086" y="14209"/>
                  </a:cubicBezTo>
                  <a:close/>
                  <a:moveTo>
                    <a:pt x="3437" y="14209"/>
                  </a:moveTo>
                  <a:cubicBezTo>
                    <a:pt x="3131" y="14209"/>
                    <a:pt x="2875" y="14675"/>
                    <a:pt x="2865" y="15257"/>
                  </a:cubicBezTo>
                  <a:cubicBezTo>
                    <a:pt x="2856" y="15841"/>
                    <a:pt x="3099" y="16316"/>
                    <a:pt x="3408" y="16316"/>
                  </a:cubicBezTo>
                  <a:cubicBezTo>
                    <a:pt x="3717" y="16316"/>
                    <a:pt x="3972" y="15841"/>
                    <a:pt x="3979" y="15257"/>
                  </a:cubicBezTo>
                  <a:cubicBezTo>
                    <a:pt x="3985" y="14675"/>
                    <a:pt x="3743" y="14209"/>
                    <a:pt x="3437" y="14209"/>
                  </a:cubicBezTo>
                  <a:close/>
                  <a:moveTo>
                    <a:pt x="4809" y="14209"/>
                  </a:moveTo>
                  <a:cubicBezTo>
                    <a:pt x="4503" y="14209"/>
                    <a:pt x="4250" y="14675"/>
                    <a:pt x="4245" y="15257"/>
                  </a:cubicBezTo>
                  <a:cubicBezTo>
                    <a:pt x="4239" y="15841"/>
                    <a:pt x="4485" y="16316"/>
                    <a:pt x="4794" y="16316"/>
                  </a:cubicBezTo>
                  <a:cubicBezTo>
                    <a:pt x="5103" y="16316"/>
                    <a:pt x="5356" y="15841"/>
                    <a:pt x="5358" y="15257"/>
                  </a:cubicBezTo>
                  <a:cubicBezTo>
                    <a:pt x="5361" y="14675"/>
                    <a:pt x="5115" y="14209"/>
                    <a:pt x="4809" y="14209"/>
                  </a:cubicBezTo>
                  <a:close/>
                  <a:moveTo>
                    <a:pt x="6160" y="14209"/>
                  </a:moveTo>
                  <a:cubicBezTo>
                    <a:pt x="5854" y="14209"/>
                    <a:pt x="5605" y="14675"/>
                    <a:pt x="5603" y="15257"/>
                  </a:cubicBezTo>
                  <a:cubicBezTo>
                    <a:pt x="5601" y="15841"/>
                    <a:pt x="5850" y="16316"/>
                    <a:pt x="6159" y="16316"/>
                  </a:cubicBezTo>
                  <a:cubicBezTo>
                    <a:pt x="6469" y="16316"/>
                    <a:pt x="6717" y="15841"/>
                    <a:pt x="6716" y="15257"/>
                  </a:cubicBezTo>
                  <a:cubicBezTo>
                    <a:pt x="6714" y="14675"/>
                    <a:pt x="6466" y="14209"/>
                    <a:pt x="6160" y="14209"/>
                  </a:cubicBezTo>
                  <a:close/>
                  <a:moveTo>
                    <a:pt x="7511" y="14209"/>
                  </a:moveTo>
                  <a:cubicBezTo>
                    <a:pt x="7206" y="14209"/>
                    <a:pt x="6959" y="14675"/>
                    <a:pt x="6961" y="15257"/>
                  </a:cubicBezTo>
                  <a:cubicBezTo>
                    <a:pt x="6963" y="15841"/>
                    <a:pt x="7216" y="16316"/>
                    <a:pt x="7524" y="16316"/>
                  </a:cubicBezTo>
                  <a:cubicBezTo>
                    <a:pt x="7833" y="16316"/>
                    <a:pt x="8080" y="15841"/>
                    <a:pt x="8074" y="15257"/>
                  </a:cubicBezTo>
                  <a:cubicBezTo>
                    <a:pt x="8069" y="14675"/>
                    <a:pt x="7817" y="14209"/>
                    <a:pt x="7511" y="14209"/>
                  </a:cubicBezTo>
                  <a:close/>
                  <a:moveTo>
                    <a:pt x="8883" y="14209"/>
                  </a:moveTo>
                  <a:cubicBezTo>
                    <a:pt x="8577" y="14209"/>
                    <a:pt x="8334" y="14675"/>
                    <a:pt x="8340" y="15257"/>
                  </a:cubicBezTo>
                  <a:cubicBezTo>
                    <a:pt x="8346" y="15841"/>
                    <a:pt x="8601" y="16316"/>
                    <a:pt x="8911" y="16316"/>
                  </a:cubicBezTo>
                  <a:cubicBezTo>
                    <a:pt x="9220" y="16316"/>
                    <a:pt x="9462" y="15841"/>
                    <a:pt x="9453" y="15257"/>
                  </a:cubicBezTo>
                  <a:cubicBezTo>
                    <a:pt x="9444" y="14675"/>
                    <a:pt x="9189" y="14209"/>
                    <a:pt x="8883" y="14209"/>
                  </a:cubicBezTo>
                  <a:close/>
                  <a:moveTo>
                    <a:pt x="10235" y="14209"/>
                  </a:moveTo>
                  <a:cubicBezTo>
                    <a:pt x="9929" y="14209"/>
                    <a:pt x="9689" y="14675"/>
                    <a:pt x="9698" y="15257"/>
                  </a:cubicBezTo>
                  <a:cubicBezTo>
                    <a:pt x="9708" y="15841"/>
                    <a:pt x="9967" y="16316"/>
                    <a:pt x="10276" y="16316"/>
                  </a:cubicBezTo>
                  <a:cubicBezTo>
                    <a:pt x="10585" y="16316"/>
                    <a:pt x="10825" y="15841"/>
                    <a:pt x="10812" y="15257"/>
                  </a:cubicBezTo>
                  <a:cubicBezTo>
                    <a:pt x="10799" y="14675"/>
                    <a:pt x="10541" y="14209"/>
                    <a:pt x="10235" y="14209"/>
                  </a:cubicBezTo>
                  <a:close/>
                  <a:moveTo>
                    <a:pt x="11586" y="14209"/>
                  </a:moveTo>
                  <a:cubicBezTo>
                    <a:pt x="11281" y="14209"/>
                    <a:pt x="11043" y="14675"/>
                    <a:pt x="11057" y="15257"/>
                  </a:cubicBezTo>
                  <a:cubicBezTo>
                    <a:pt x="11071" y="15841"/>
                    <a:pt x="11333" y="16316"/>
                    <a:pt x="11642" y="16316"/>
                  </a:cubicBezTo>
                  <a:cubicBezTo>
                    <a:pt x="11950" y="16316"/>
                    <a:pt x="12188" y="15841"/>
                    <a:pt x="12171" y="15257"/>
                  </a:cubicBezTo>
                  <a:cubicBezTo>
                    <a:pt x="12154" y="14675"/>
                    <a:pt x="11891" y="14209"/>
                    <a:pt x="11586" y="14209"/>
                  </a:cubicBezTo>
                  <a:close/>
                  <a:moveTo>
                    <a:pt x="12938" y="14209"/>
                  </a:moveTo>
                  <a:cubicBezTo>
                    <a:pt x="12632" y="14209"/>
                    <a:pt x="12398" y="14675"/>
                    <a:pt x="12415" y="15257"/>
                  </a:cubicBezTo>
                  <a:cubicBezTo>
                    <a:pt x="12433" y="15841"/>
                    <a:pt x="12698" y="16316"/>
                    <a:pt x="13007" y="16316"/>
                  </a:cubicBezTo>
                  <a:cubicBezTo>
                    <a:pt x="13316" y="16316"/>
                    <a:pt x="13550" y="15841"/>
                    <a:pt x="13529" y="15257"/>
                  </a:cubicBezTo>
                  <a:cubicBezTo>
                    <a:pt x="13508" y="14675"/>
                    <a:pt x="13243" y="14209"/>
                    <a:pt x="12938" y="14209"/>
                  </a:cubicBezTo>
                  <a:close/>
                  <a:moveTo>
                    <a:pt x="14310" y="14209"/>
                  </a:moveTo>
                  <a:cubicBezTo>
                    <a:pt x="14004" y="14209"/>
                    <a:pt x="13774" y="14675"/>
                    <a:pt x="13795" y="15257"/>
                  </a:cubicBezTo>
                  <a:cubicBezTo>
                    <a:pt x="13817" y="15841"/>
                    <a:pt x="14085" y="16316"/>
                    <a:pt x="14393" y="16316"/>
                  </a:cubicBezTo>
                  <a:cubicBezTo>
                    <a:pt x="14703" y="16316"/>
                    <a:pt x="14933" y="15841"/>
                    <a:pt x="14908" y="15257"/>
                  </a:cubicBezTo>
                  <a:cubicBezTo>
                    <a:pt x="14883" y="14675"/>
                    <a:pt x="14616" y="14209"/>
                    <a:pt x="14310" y="14209"/>
                  </a:cubicBezTo>
                  <a:close/>
                  <a:moveTo>
                    <a:pt x="15662" y="14209"/>
                  </a:moveTo>
                  <a:cubicBezTo>
                    <a:pt x="15357" y="14209"/>
                    <a:pt x="15129" y="14675"/>
                    <a:pt x="15154" y="15257"/>
                  </a:cubicBezTo>
                  <a:cubicBezTo>
                    <a:pt x="15180" y="15841"/>
                    <a:pt x="15451" y="16316"/>
                    <a:pt x="15759" y="16316"/>
                  </a:cubicBezTo>
                  <a:cubicBezTo>
                    <a:pt x="16068" y="16316"/>
                    <a:pt x="16296" y="15841"/>
                    <a:pt x="16267" y="15257"/>
                  </a:cubicBezTo>
                  <a:cubicBezTo>
                    <a:pt x="16239" y="14675"/>
                    <a:pt x="15968" y="14209"/>
                    <a:pt x="15662" y="14209"/>
                  </a:cubicBezTo>
                  <a:close/>
                  <a:moveTo>
                    <a:pt x="18366" y="14209"/>
                  </a:moveTo>
                  <a:cubicBezTo>
                    <a:pt x="18060" y="14209"/>
                    <a:pt x="17839" y="14675"/>
                    <a:pt x="17872" y="15257"/>
                  </a:cubicBezTo>
                  <a:cubicBezTo>
                    <a:pt x="17905" y="15841"/>
                    <a:pt x="18182" y="16316"/>
                    <a:pt x="18492" y="16316"/>
                  </a:cubicBezTo>
                  <a:cubicBezTo>
                    <a:pt x="18800" y="16316"/>
                    <a:pt x="19021" y="15841"/>
                    <a:pt x="18984" y="15257"/>
                  </a:cubicBezTo>
                  <a:cubicBezTo>
                    <a:pt x="18948" y="14675"/>
                    <a:pt x="18672" y="14209"/>
                    <a:pt x="18366" y="14209"/>
                  </a:cubicBezTo>
                  <a:close/>
                  <a:moveTo>
                    <a:pt x="19740" y="14209"/>
                  </a:moveTo>
                  <a:cubicBezTo>
                    <a:pt x="19435" y="14209"/>
                    <a:pt x="19215" y="14675"/>
                    <a:pt x="19252" y="15257"/>
                  </a:cubicBezTo>
                  <a:cubicBezTo>
                    <a:pt x="19289" y="15841"/>
                    <a:pt x="19571" y="16316"/>
                    <a:pt x="19880" y="16316"/>
                  </a:cubicBezTo>
                  <a:cubicBezTo>
                    <a:pt x="20188" y="16316"/>
                    <a:pt x="20406" y="15841"/>
                    <a:pt x="20366" y="15257"/>
                  </a:cubicBezTo>
                  <a:cubicBezTo>
                    <a:pt x="20326" y="14675"/>
                    <a:pt x="20045" y="14209"/>
                    <a:pt x="19740" y="14209"/>
                  </a:cubicBezTo>
                  <a:close/>
                  <a:moveTo>
                    <a:pt x="658" y="16764"/>
                  </a:moveTo>
                  <a:cubicBezTo>
                    <a:pt x="348" y="16764"/>
                    <a:pt x="83" y="17244"/>
                    <a:pt x="65" y="17839"/>
                  </a:cubicBezTo>
                  <a:cubicBezTo>
                    <a:pt x="47" y="18438"/>
                    <a:pt x="286" y="18924"/>
                    <a:pt x="599" y="18924"/>
                  </a:cubicBezTo>
                  <a:cubicBezTo>
                    <a:pt x="912" y="18924"/>
                    <a:pt x="1178" y="18438"/>
                    <a:pt x="1192" y="17839"/>
                  </a:cubicBezTo>
                  <a:cubicBezTo>
                    <a:pt x="1207" y="17244"/>
                    <a:pt x="967" y="16764"/>
                    <a:pt x="658" y="16764"/>
                  </a:cubicBezTo>
                  <a:close/>
                  <a:moveTo>
                    <a:pt x="2030" y="16764"/>
                  </a:moveTo>
                  <a:cubicBezTo>
                    <a:pt x="1721" y="16764"/>
                    <a:pt x="1458" y="17244"/>
                    <a:pt x="1444" y="17839"/>
                  </a:cubicBezTo>
                  <a:cubicBezTo>
                    <a:pt x="1430" y="18438"/>
                    <a:pt x="1673" y="18924"/>
                    <a:pt x="1986" y="18924"/>
                  </a:cubicBezTo>
                  <a:cubicBezTo>
                    <a:pt x="2299" y="18924"/>
                    <a:pt x="2561" y="18438"/>
                    <a:pt x="2572" y="17839"/>
                  </a:cubicBezTo>
                  <a:cubicBezTo>
                    <a:pt x="2582" y="17244"/>
                    <a:pt x="2340" y="16764"/>
                    <a:pt x="2030" y="16764"/>
                  </a:cubicBezTo>
                  <a:close/>
                  <a:moveTo>
                    <a:pt x="3402" y="16764"/>
                  </a:moveTo>
                  <a:cubicBezTo>
                    <a:pt x="3092" y="16764"/>
                    <a:pt x="2833" y="17244"/>
                    <a:pt x="2823" y="17839"/>
                  </a:cubicBezTo>
                  <a:cubicBezTo>
                    <a:pt x="2813" y="18438"/>
                    <a:pt x="3060" y="18924"/>
                    <a:pt x="3373" y="18924"/>
                  </a:cubicBezTo>
                  <a:cubicBezTo>
                    <a:pt x="3686" y="18924"/>
                    <a:pt x="3944" y="18438"/>
                    <a:pt x="3951" y="17839"/>
                  </a:cubicBezTo>
                  <a:cubicBezTo>
                    <a:pt x="3957" y="17244"/>
                    <a:pt x="3711" y="16764"/>
                    <a:pt x="3402" y="16764"/>
                  </a:cubicBezTo>
                  <a:close/>
                  <a:moveTo>
                    <a:pt x="4794" y="16764"/>
                  </a:moveTo>
                  <a:cubicBezTo>
                    <a:pt x="4485" y="16764"/>
                    <a:pt x="4229" y="17244"/>
                    <a:pt x="4223" y="17839"/>
                  </a:cubicBezTo>
                  <a:cubicBezTo>
                    <a:pt x="4218" y="18438"/>
                    <a:pt x="4467" y="18924"/>
                    <a:pt x="4780" y="18924"/>
                  </a:cubicBezTo>
                  <a:cubicBezTo>
                    <a:pt x="5093" y="18924"/>
                    <a:pt x="5348" y="18438"/>
                    <a:pt x="5351" y="17839"/>
                  </a:cubicBezTo>
                  <a:cubicBezTo>
                    <a:pt x="5353" y="17244"/>
                    <a:pt x="5104" y="16764"/>
                    <a:pt x="4794" y="16764"/>
                  </a:cubicBezTo>
                  <a:close/>
                  <a:moveTo>
                    <a:pt x="6166" y="16764"/>
                  </a:moveTo>
                  <a:cubicBezTo>
                    <a:pt x="5857" y="16764"/>
                    <a:pt x="5605" y="17244"/>
                    <a:pt x="5603" y="17839"/>
                  </a:cubicBezTo>
                  <a:cubicBezTo>
                    <a:pt x="5601" y="18438"/>
                    <a:pt x="5853" y="18924"/>
                    <a:pt x="6166" y="18924"/>
                  </a:cubicBezTo>
                  <a:cubicBezTo>
                    <a:pt x="6479" y="18924"/>
                    <a:pt x="6731" y="18438"/>
                    <a:pt x="6729" y="17839"/>
                  </a:cubicBezTo>
                  <a:cubicBezTo>
                    <a:pt x="6728" y="17244"/>
                    <a:pt x="6477" y="16764"/>
                    <a:pt x="6166" y="16764"/>
                  </a:cubicBezTo>
                  <a:close/>
                  <a:moveTo>
                    <a:pt x="7539" y="16764"/>
                  </a:moveTo>
                  <a:cubicBezTo>
                    <a:pt x="7230" y="16764"/>
                    <a:pt x="6980" y="17244"/>
                    <a:pt x="6982" y="17839"/>
                  </a:cubicBezTo>
                  <a:cubicBezTo>
                    <a:pt x="6984" y="18438"/>
                    <a:pt x="7240" y="18924"/>
                    <a:pt x="7552" y="18924"/>
                  </a:cubicBezTo>
                  <a:cubicBezTo>
                    <a:pt x="7866" y="18924"/>
                    <a:pt x="8115" y="18438"/>
                    <a:pt x="8109" y="17839"/>
                  </a:cubicBezTo>
                  <a:cubicBezTo>
                    <a:pt x="8104" y="17244"/>
                    <a:pt x="7849" y="16764"/>
                    <a:pt x="7539" y="16764"/>
                  </a:cubicBezTo>
                  <a:close/>
                  <a:moveTo>
                    <a:pt x="8911" y="16764"/>
                  </a:moveTo>
                  <a:cubicBezTo>
                    <a:pt x="8601" y="16764"/>
                    <a:pt x="8355" y="17244"/>
                    <a:pt x="8361" y="17839"/>
                  </a:cubicBezTo>
                  <a:cubicBezTo>
                    <a:pt x="8368" y="18438"/>
                    <a:pt x="8626" y="18924"/>
                    <a:pt x="8939" y="18924"/>
                  </a:cubicBezTo>
                  <a:cubicBezTo>
                    <a:pt x="9252" y="18924"/>
                    <a:pt x="9498" y="18438"/>
                    <a:pt x="9488" y="17839"/>
                  </a:cubicBezTo>
                  <a:cubicBezTo>
                    <a:pt x="9479" y="17244"/>
                    <a:pt x="9221" y="16764"/>
                    <a:pt x="8911" y="16764"/>
                  </a:cubicBezTo>
                  <a:close/>
                  <a:moveTo>
                    <a:pt x="10284" y="16764"/>
                  </a:moveTo>
                  <a:cubicBezTo>
                    <a:pt x="9975" y="16764"/>
                    <a:pt x="9731" y="17244"/>
                    <a:pt x="9741" y="17839"/>
                  </a:cubicBezTo>
                  <a:cubicBezTo>
                    <a:pt x="9751" y="18438"/>
                    <a:pt x="10014" y="18924"/>
                    <a:pt x="10326" y="18924"/>
                  </a:cubicBezTo>
                  <a:cubicBezTo>
                    <a:pt x="10640" y="18924"/>
                    <a:pt x="10882" y="18438"/>
                    <a:pt x="10869" y="17839"/>
                  </a:cubicBezTo>
                  <a:cubicBezTo>
                    <a:pt x="10855" y="17244"/>
                    <a:pt x="10594" y="16764"/>
                    <a:pt x="10284" y="16764"/>
                  </a:cubicBezTo>
                  <a:close/>
                  <a:moveTo>
                    <a:pt x="15774" y="16764"/>
                  </a:moveTo>
                  <a:cubicBezTo>
                    <a:pt x="15465" y="16764"/>
                    <a:pt x="15234" y="17244"/>
                    <a:pt x="15260" y="17839"/>
                  </a:cubicBezTo>
                  <a:cubicBezTo>
                    <a:pt x="15286" y="18438"/>
                    <a:pt x="15561" y="18924"/>
                    <a:pt x="15874" y="18924"/>
                  </a:cubicBezTo>
                  <a:cubicBezTo>
                    <a:pt x="16186" y="18924"/>
                    <a:pt x="16417" y="18438"/>
                    <a:pt x="16387" y="17839"/>
                  </a:cubicBezTo>
                  <a:cubicBezTo>
                    <a:pt x="16358" y="17244"/>
                    <a:pt x="16084" y="16764"/>
                    <a:pt x="15774" y="16764"/>
                  </a:cubicBezTo>
                  <a:close/>
                  <a:moveTo>
                    <a:pt x="18520" y="16764"/>
                  </a:moveTo>
                  <a:cubicBezTo>
                    <a:pt x="18210" y="16764"/>
                    <a:pt x="17986" y="17244"/>
                    <a:pt x="18020" y="17839"/>
                  </a:cubicBezTo>
                  <a:cubicBezTo>
                    <a:pt x="18054" y="18438"/>
                    <a:pt x="18336" y="18924"/>
                    <a:pt x="18649" y="18924"/>
                  </a:cubicBezTo>
                  <a:cubicBezTo>
                    <a:pt x="18961" y="18924"/>
                    <a:pt x="19184" y="18438"/>
                    <a:pt x="19147" y="17839"/>
                  </a:cubicBezTo>
                  <a:cubicBezTo>
                    <a:pt x="19110" y="17244"/>
                    <a:pt x="18830" y="16764"/>
                    <a:pt x="18520" y="16764"/>
                  </a:cubicBezTo>
                  <a:close/>
                  <a:moveTo>
                    <a:pt x="19894" y="16764"/>
                  </a:moveTo>
                  <a:cubicBezTo>
                    <a:pt x="19585" y="16764"/>
                    <a:pt x="19362" y="17244"/>
                    <a:pt x="19400" y="17839"/>
                  </a:cubicBezTo>
                  <a:cubicBezTo>
                    <a:pt x="19438" y="18438"/>
                    <a:pt x="19724" y="18924"/>
                    <a:pt x="20037" y="18924"/>
                  </a:cubicBezTo>
                  <a:cubicBezTo>
                    <a:pt x="20349" y="18924"/>
                    <a:pt x="20570" y="18438"/>
                    <a:pt x="20529" y="17839"/>
                  </a:cubicBezTo>
                  <a:cubicBezTo>
                    <a:pt x="20488" y="17244"/>
                    <a:pt x="20203" y="16764"/>
                    <a:pt x="19894" y="16764"/>
                  </a:cubicBezTo>
                  <a:close/>
                  <a:moveTo>
                    <a:pt x="602" y="19382"/>
                  </a:moveTo>
                  <a:cubicBezTo>
                    <a:pt x="288" y="19382"/>
                    <a:pt x="19" y="19875"/>
                    <a:pt x="1" y="20486"/>
                  </a:cubicBezTo>
                  <a:cubicBezTo>
                    <a:pt x="-17" y="21100"/>
                    <a:pt x="225" y="21600"/>
                    <a:pt x="542" y="21600"/>
                  </a:cubicBezTo>
                  <a:cubicBezTo>
                    <a:pt x="859" y="21600"/>
                    <a:pt x="1128" y="21100"/>
                    <a:pt x="1143" y="20486"/>
                  </a:cubicBezTo>
                  <a:cubicBezTo>
                    <a:pt x="1158" y="19875"/>
                    <a:pt x="916" y="19382"/>
                    <a:pt x="602" y="19382"/>
                  </a:cubicBezTo>
                  <a:close/>
                  <a:moveTo>
                    <a:pt x="1974" y="19382"/>
                  </a:moveTo>
                  <a:cubicBezTo>
                    <a:pt x="1660" y="19382"/>
                    <a:pt x="1395" y="19875"/>
                    <a:pt x="1381" y="20486"/>
                  </a:cubicBezTo>
                  <a:cubicBezTo>
                    <a:pt x="1366" y="21100"/>
                    <a:pt x="1612" y="21600"/>
                    <a:pt x="1929" y="21600"/>
                  </a:cubicBezTo>
                  <a:cubicBezTo>
                    <a:pt x="2246" y="21600"/>
                    <a:pt x="2512" y="21100"/>
                    <a:pt x="2523" y="20486"/>
                  </a:cubicBezTo>
                  <a:cubicBezTo>
                    <a:pt x="2533" y="19875"/>
                    <a:pt x="2287" y="19382"/>
                    <a:pt x="1974" y="19382"/>
                  </a:cubicBezTo>
                  <a:close/>
                  <a:moveTo>
                    <a:pt x="8940" y="19382"/>
                  </a:moveTo>
                  <a:cubicBezTo>
                    <a:pt x="8626" y="19382"/>
                    <a:pt x="8377" y="19875"/>
                    <a:pt x="8383" y="20486"/>
                  </a:cubicBezTo>
                  <a:cubicBezTo>
                    <a:pt x="8389" y="21100"/>
                    <a:pt x="8651" y="21600"/>
                    <a:pt x="8968" y="21600"/>
                  </a:cubicBezTo>
                  <a:cubicBezTo>
                    <a:pt x="9285" y="21600"/>
                    <a:pt x="9534" y="21100"/>
                    <a:pt x="9524" y="20486"/>
                  </a:cubicBezTo>
                  <a:cubicBezTo>
                    <a:pt x="9514" y="19875"/>
                    <a:pt x="9253" y="19382"/>
                    <a:pt x="8940" y="19382"/>
                  </a:cubicBezTo>
                  <a:close/>
                  <a:moveTo>
                    <a:pt x="10333" y="19382"/>
                  </a:moveTo>
                  <a:cubicBezTo>
                    <a:pt x="10020" y="19382"/>
                    <a:pt x="9773" y="19875"/>
                    <a:pt x="9783" y="20486"/>
                  </a:cubicBezTo>
                  <a:cubicBezTo>
                    <a:pt x="9794" y="21100"/>
                    <a:pt x="10060" y="21600"/>
                    <a:pt x="10376" y="21600"/>
                  </a:cubicBezTo>
                  <a:cubicBezTo>
                    <a:pt x="10693" y="21600"/>
                    <a:pt x="10939" y="21100"/>
                    <a:pt x="10925" y="20486"/>
                  </a:cubicBezTo>
                  <a:cubicBezTo>
                    <a:pt x="10911" y="19875"/>
                    <a:pt x="10647" y="19382"/>
                    <a:pt x="10333" y="19382"/>
                  </a:cubicBezTo>
                  <a:close/>
                  <a:moveTo>
                    <a:pt x="11727" y="19382"/>
                  </a:moveTo>
                  <a:cubicBezTo>
                    <a:pt x="11414" y="19382"/>
                    <a:pt x="11170" y="19875"/>
                    <a:pt x="11184" y="20486"/>
                  </a:cubicBezTo>
                  <a:cubicBezTo>
                    <a:pt x="11199" y="21100"/>
                    <a:pt x="11468" y="21600"/>
                    <a:pt x="11785" y="21600"/>
                  </a:cubicBezTo>
                  <a:cubicBezTo>
                    <a:pt x="12101" y="21600"/>
                    <a:pt x="12344" y="21100"/>
                    <a:pt x="12326" y="20486"/>
                  </a:cubicBezTo>
                  <a:cubicBezTo>
                    <a:pt x="12309" y="19875"/>
                    <a:pt x="12040" y="19382"/>
                    <a:pt x="11727" y="19382"/>
                  </a:cubicBezTo>
                  <a:close/>
                  <a:moveTo>
                    <a:pt x="13120" y="19382"/>
                  </a:moveTo>
                  <a:cubicBezTo>
                    <a:pt x="12806" y="19382"/>
                    <a:pt x="12567" y="19875"/>
                    <a:pt x="12586" y="20486"/>
                  </a:cubicBezTo>
                  <a:cubicBezTo>
                    <a:pt x="12604" y="21100"/>
                    <a:pt x="12876" y="21600"/>
                    <a:pt x="13193" y="21600"/>
                  </a:cubicBezTo>
                  <a:cubicBezTo>
                    <a:pt x="13510" y="21600"/>
                    <a:pt x="13749" y="21100"/>
                    <a:pt x="13727" y="20486"/>
                  </a:cubicBezTo>
                  <a:cubicBezTo>
                    <a:pt x="13705" y="19875"/>
                    <a:pt x="13433" y="19382"/>
                    <a:pt x="13120" y="19382"/>
                  </a:cubicBezTo>
                  <a:close/>
                  <a:moveTo>
                    <a:pt x="14513" y="19382"/>
                  </a:moveTo>
                  <a:cubicBezTo>
                    <a:pt x="14200" y="19382"/>
                    <a:pt x="13964" y="19875"/>
                    <a:pt x="13986" y="20486"/>
                  </a:cubicBezTo>
                  <a:cubicBezTo>
                    <a:pt x="14009" y="21100"/>
                    <a:pt x="14285" y="21600"/>
                    <a:pt x="14601" y="21600"/>
                  </a:cubicBezTo>
                  <a:cubicBezTo>
                    <a:pt x="14918" y="21600"/>
                    <a:pt x="15153" y="21100"/>
                    <a:pt x="15127" y="20486"/>
                  </a:cubicBezTo>
                  <a:cubicBezTo>
                    <a:pt x="15102" y="19875"/>
                    <a:pt x="14827" y="19382"/>
                    <a:pt x="14513" y="19382"/>
                  </a:cubicBezTo>
                  <a:close/>
                  <a:moveTo>
                    <a:pt x="15907" y="19382"/>
                  </a:moveTo>
                  <a:cubicBezTo>
                    <a:pt x="15594" y="19382"/>
                    <a:pt x="15361" y="19875"/>
                    <a:pt x="15387" y="20486"/>
                  </a:cubicBezTo>
                  <a:cubicBezTo>
                    <a:pt x="15414" y="21100"/>
                    <a:pt x="15693" y="21600"/>
                    <a:pt x="16009" y="21600"/>
                  </a:cubicBezTo>
                  <a:cubicBezTo>
                    <a:pt x="16326" y="21600"/>
                    <a:pt x="16559" y="21100"/>
                    <a:pt x="16529" y="20486"/>
                  </a:cubicBezTo>
                  <a:cubicBezTo>
                    <a:pt x="16499" y="19875"/>
                    <a:pt x="16221" y="19382"/>
                    <a:pt x="15907" y="19382"/>
                  </a:cubicBezTo>
                  <a:close/>
                  <a:moveTo>
                    <a:pt x="17301" y="19382"/>
                  </a:moveTo>
                  <a:cubicBezTo>
                    <a:pt x="16987" y="19382"/>
                    <a:pt x="16758" y="19875"/>
                    <a:pt x="16789" y="20486"/>
                  </a:cubicBezTo>
                  <a:cubicBezTo>
                    <a:pt x="16819" y="21100"/>
                    <a:pt x="17101" y="21600"/>
                    <a:pt x="17419" y="21600"/>
                  </a:cubicBezTo>
                  <a:cubicBezTo>
                    <a:pt x="17735" y="21600"/>
                    <a:pt x="17965" y="21100"/>
                    <a:pt x="17931" y="20486"/>
                  </a:cubicBezTo>
                  <a:cubicBezTo>
                    <a:pt x="17897" y="19875"/>
                    <a:pt x="17614" y="19382"/>
                    <a:pt x="17301" y="19382"/>
                  </a:cubicBezTo>
                  <a:close/>
                  <a:moveTo>
                    <a:pt x="20069" y="19382"/>
                  </a:moveTo>
                  <a:cubicBezTo>
                    <a:pt x="19756" y="19382"/>
                    <a:pt x="19532" y="19875"/>
                    <a:pt x="19571" y="20486"/>
                  </a:cubicBezTo>
                  <a:cubicBezTo>
                    <a:pt x="19610" y="21100"/>
                    <a:pt x="19899" y="21600"/>
                    <a:pt x="20216" y="21600"/>
                  </a:cubicBezTo>
                  <a:cubicBezTo>
                    <a:pt x="20532" y="21600"/>
                    <a:pt x="20755" y="21100"/>
                    <a:pt x="20713" y="20486"/>
                  </a:cubicBezTo>
                  <a:cubicBezTo>
                    <a:pt x="20671" y="19875"/>
                    <a:pt x="20382" y="19382"/>
                    <a:pt x="20069" y="19382"/>
                  </a:cubicBezTo>
                  <a:close/>
                </a:path>
              </a:pathLst>
            </a:custGeom>
            <a:solidFill>
              <a:srgbClr val="00B09B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Shape 8">
              <a:extLst>
                <a:ext uri="{FF2B5EF4-FFF2-40B4-BE49-F238E27FC236}">
                  <a16:creationId xmlns:a16="http://schemas.microsoft.com/office/drawing/2014/main" id="{73AB71D2-2ABF-0DB6-213D-EB8F8082356E}"/>
                </a:ext>
              </a:extLst>
            </p:cNvPr>
            <p:cNvSpPr/>
            <p:nvPr/>
          </p:nvSpPr>
          <p:spPr>
            <a:xfrm>
              <a:off x="6826468" y="2181196"/>
              <a:ext cx="3901426" cy="22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extrusionOk="0">
                  <a:moveTo>
                    <a:pt x="2112" y="0"/>
                  </a:moveTo>
                  <a:cubicBezTo>
                    <a:pt x="1958" y="0"/>
                    <a:pt x="1849" y="129"/>
                    <a:pt x="1867" y="289"/>
                  </a:cubicBezTo>
                  <a:cubicBezTo>
                    <a:pt x="1886" y="449"/>
                    <a:pt x="2027" y="580"/>
                    <a:pt x="2182" y="580"/>
                  </a:cubicBezTo>
                  <a:cubicBezTo>
                    <a:pt x="2337" y="580"/>
                    <a:pt x="2446" y="449"/>
                    <a:pt x="2426" y="289"/>
                  </a:cubicBezTo>
                  <a:cubicBezTo>
                    <a:pt x="2406" y="129"/>
                    <a:pt x="2265" y="0"/>
                    <a:pt x="2112" y="0"/>
                  </a:cubicBezTo>
                  <a:close/>
                  <a:moveTo>
                    <a:pt x="2802" y="0"/>
                  </a:moveTo>
                  <a:cubicBezTo>
                    <a:pt x="2648" y="0"/>
                    <a:pt x="2539" y="129"/>
                    <a:pt x="2560" y="289"/>
                  </a:cubicBezTo>
                  <a:cubicBezTo>
                    <a:pt x="2580" y="449"/>
                    <a:pt x="2723" y="580"/>
                    <a:pt x="2878" y="580"/>
                  </a:cubicBezTo>
                  <a:cubicBezTo>
                    <a:pt x="3033" y="580"/>
                    <a:pt x="3141" y="449"/>
                    <a:pt x="3119" y="289"/>
                  </a:cubicBezTo>
                  <a:cubicBezTo>
                    <a:pt x="3097" y="129"/>
                    <a:pt x="2955" y="0"/>
                    <a:pt x="2802" y="0"/>
                  </a:cubicBezTo>
                  <a:close/>
                  <a:moveTo>
                    <a:pt x="8246" y="0"/>
                  </a:moveTo>
                  <a:cubicBezTo>
                    <a:pt x="8092" y="0"/>
                    <a:pt x="7995" y="129"/>
                    <a:pt x="8030" y="289"/>
                  </a:cubicBezTo>
                  <a:cubicBezTo>
                    <a:pt x="8064" y="449"/>
                    <a:pt x="8218" y="580"/>
                    <a:pt x="8373" y="580"/>
                  </a:cubicBezTo>
                  <a:cubicBezTo>
                    <a:pt x="8529" y="580"/>
                    <a:pt x="8625" y="449"/>
                    <a:pt x="8589" y="289"/>
                  </a:cubicBezTo>
                  <a:cubicBezTo>
                    <a:pt x="8553" y="129"/>
                    <a:pt x="8400" y="0"/>
                    <a:pt x="8246" y="0"/>
                  </a:cubicBezTo>
                  <a:close/>
                  <a:moveTo>
                    <a:pt x="818" y="726"/>
                  </a:moveTo>
                  <a:cubicBezTo>
                    <a:pt x="663" y="726"/>
                    <a:pt x="549" y="858"/>
                    <a:pt x="565" y="1021"/>
                  </a:cubicBezTo>
                  <a:cubicBezTo>
                    <a:pt x="580" y="1186"/>
                    <a:pt x="719" y="1319"/>
                    <a:pt x="877" y="1319"/>
                  </a:cubicBezTo>
                  <a:cubicBezTo>
                    <a:pt x="1034" y="1319"/>
                    <a:pt x="1147" y="1186"/>
                    <a:pt x="1130" y="1021"/>
                  </a:cubicBezTo>
                  <a:cubicBezTo>
                    <a:pt x="1113" y="858"/>
                    <a:pt x="974" y="726"/>
                    <a:pt x="818" y="726"/>
                  </a:cubicBezTo>
                  <a:close/>
                  <a:moveTo>
                    <a:pt x="1508" y="726"/>
                  </a:moveTo>
                  <a:cubicBezTo>
                    <a:pt x="1352" y="726"/>
                    <a:pt x="1240" y="858"/>
                    <a:pt x="1257" y="1021"/>
                  </a:cubicBezTo>
                  <a:cubicBezTo>
                    <a:pt x="1274" y="1186"/>
                    <a:pt x="1416" y="1319"/>
                    <a:pt x="1573" y="1319"/>
                  </a:cubicBezTo>
                  <a:cubicBezTo>
                    <a:pt x="1730" y="1319"/>
                    <a:pt x="1842" y="1186"/>
                    <a:pt x="1823" y="1021"/>
                  </a:cubicBezTo>
                  <a:cubicBezTo>
                    <a:pt x="1804" y="858"/>
                    <a:pt x="1663" y="726"/>
                    <a:pt x="1508" y="726"/>
                  </a:cubicBezTo>
                  <a:close/>
                  <a:moveTo>
                    <a:pt x="5643" y="726"/>
                  </a:moveTo>
                  <a:cubicBezTo>
                    <a:pt x="5487" y="726"/>
                    <a:pt x="5384" y="858"/>
                    <a:pt x="5412" y="1021"/>
                  </a:cubicBezTo>
                  <a:cubicBezTo>
                    <a:pt x="5440" y="1186"/>
                    <a:pt x="5590" y="1319"/>
                    <a:pt x="5748" y="1319"/>
                  </a:cubicBezTo>
                  <a:cubicBezTo>
                    <a:pt x="5904" y="1319"/>
                    <a:pt x="6007" y="1186"/>
                    <a:pt x="5978" y="1021"/>
                  </a:cubicBezTo>
                  <a:cubicBezTo>
                    <a:pt x="5948" y="858"/>
                    <a:pt x="5798" y="726"/>
                    <a:pt x="5643" y="726"/>
                  </a:cubicBezTo>
                  <a:close/>
                  <a:moveTo>
                    <a:pt x="6333" y="726"/>
                  </a:moveTo>
                  <a:cubicBezTo>
                    <a:pt x="6177" y="726"/>
                    <a:pt x="6075" y="858"/>
                    <a:pt x="6105" y="1021"/>
                  </a:cubicBezTo>
                  <a:cubicBezTo>
                    <a:pt x="6135" y="1186"/>
                    <a:pt x="6286" y="1319"/>
                    <a:pt x="6443" y="1319"/>
                  </a:cubicBezTo>
                  <a:cubicBezTo>
                    <a:pt x="6600" y="1319"/>
                    <a:pt x="6702" y="1186"/>
                    <a:pt x="6670" y="1021"/>
                  </a:cubicBezTo>
                  <a:cubicBezTo>
                    <a:pt x="6639" y="858"/>
                    <a:pt x="6488" y="726"/>
                    <a:pt x="6333" y="726"/>
                  </a:cubicBezTo>
                  <a:close/>
                  <a:moveTo>
                    <a:pt x="7034" y="726"/>
                  </a:moveTo>
                  <a:cubicBezTo>
                    <a:pt x="6878" y="726"/>
                    <a:pt x="6777" y="858"/>
                    <a:pt x="6809" y="1021"/>
                  </a:cubicBezTo>
                  <a:cubicBezTo>
                    <a:pt x="6841" y="1186"/>
                    <a:pt x="6994" y="1319"/>
                    <a:pt x="7151" y="1319"/>
                  </a:cubicBezTo>
                  <a:cubicBezTo>
                    <a:pt x="7308" y="1319"/>
                    <a:pt x="7408" y="1186"/>
                    <a:pt x="7375" y="1021"/>
                  </a:cubicBezTo>
                  <a:cubicBezTo>
                    <a:pt x="7341" y="858"/>
                    <a:pt x="7189" y="726"/>
                    <a:pt x="7034" y="726"/>
                  </a:cubicBezTo>
                  <a:close/>
                  <a:moveTo>
                    <a:pt x="7723" y="726"/>
                  </a:moveTo>
                  <a:cubicBezTo>
                    <a:pt x="7568" y="726"/>
                    <a:pt x="7468" y="858"/>
                    <a:pt x="7502" y="1021"/>
                  </a:cubicBezTo>
                  <a:cubicBezTo>
                    <a:pt x="7535" y="1186"/>
                    <a:pt x="7690" y="1319"/>
                    <a:pt x="7847" y="1319"/>
                  </a:cubicBezTo>
                  <a:cubicBezTo>
                    <a:pt x="8004" y="1319"/>
                    <a:pt x="8102" y="1186"/>
                    <a:pt x="8067" y="1021"/>
                  </a:cubicBezTo>
                  <a:cubicBezTo>
                    <a:pt x="8032" y="858"/>
                    <a:pt x="7878" y="726"/>
                    <a:pt x="7723" y="726"/>
                  </a:cubicBezTo>
                  <a:close/>
                  <a:moveTo>
                    <a:pt x="8412" y="726"/>
                  </a:moveTo>
                  <a:cubicBezTo>
                    <a:pt x="8257" y="726"/>
                    <a:pt x="8159" y="858"/>
                    <a:pt x="8195" y="1021"/>
                  </a:cubicBezTo>
                  <a:cubicBezTo>
                    <a:pt x="8230" y="1186"/>
                    <a:pt x="8386" y="1319"/>
                    <a:pt x="8543" y="1319"/>
                  </a:cubicBezTo>
                  <a:cubicBezTo>
                    <a:pt x="8700" y="1319"/>
                    <a:pt x="8797" y="1186"/>
                    <a:pt x="8760" y="1021"/>
                  </a:cubicBezTo>
                  <a:cubicBezTo>
                    <a:pt x="8723" y="858"/>
                    <a:pt x="8568" y="726"/>
                    <a:pt x="8412" y="726"/>
                  </a:cubicBezTo>
                  <a:close/>
                  <a:moveTo>
                    <a:pt x="9101" y="726"/>
                  </a:moveTo>
                  <a:cubicBezTo>
                    <a:pt x="8946" y="726"/>
                    <a:pt x="8850" y="858"/>
                    <a:pt x="8887" y="1021"/>
                  </a:cubicBezTo>
                  <a:cubicBezTo>
                    <a:pt x="8925" y="1186"/>
                    <a:pt x="9082" y="1319"/>
                    <a:pt x="9238" y="1319"/>
                  </a:cubicBezTo>
                  <a:cubicBezTo>
                    <a:pt x="9396" y="1319"/>
                    <a:pt x="9491" y="1186"/>
                    <a:pt x="9453" y="1021"/>
                  </a:cubicBezTo>
                  <a:cubicBezTo>
                    <a:pt x="9414" y="858"/>
                    <a:pt x="9257" y="726"/>
                    <a:pt x="9101" y="726"/>
                  </a:cubicBezTo>
                  <a:close/>
                  <a:moveTo>
                    <a:pt x="9791" y="726"/>
                  </a:moveTo>
                  <a:cubicBezTo>
                    <a:pt x="9636" y="726"/>
                    <a:pt x="9541" y="858"/>
                    <a:pt x="9580" y="1021"/>
                  </a:cubicBezTo>
                  <a:cubicBezTo>
                    <a:pt x="9619" y="1186"/>
                    <a:pt x="9778" y="1319"/>
                    <a:pt x="9935" y="1319"/>
                  </a:cubicBezTo>
                  <a:cubicBezTo>
                    <a:pt x="10092" y="1319"/>
                    <a:pt x="10186" y="1186"/>
                    <a:pt x="10146" y="1021"/>
                  </a:cubicBezTo>
                  <a:cubicBezTo>
                    <a:pt x="10105" y="858"/>
                    <a:pt x="9947" y="726"/>
                    <a:pt x="9791" y="726"/>
                  </a:cubicBezTo>
                  <a:close/>
                  <a:moveTo>
                    <a:pt x="11171" y="726"/>
                  </a:moveTo>
                  <a:cubicBezTo>
                    <a:pt x="11015" y="726"/>
                    <a:pt x="10923" y="858"/>
                    <a:pt x="10966" y="1021"/>
                  </a:cubicBezTo>
                  <a:cubicBezTo>
                    <a:pt x="11008" y="1186"/>
                    <a:pt x="11170" y="1319"/>
                    <a:pt x="11327" y="1319"/>
                  </a:cubicBezTo>
                  <a:cubicBezTo>
                    <a:pt x="11484" y="1319"/>
                    <a:pt x="11575" y="1186"/>
                    <a:pt x="11531" y="1021"/>
                  </a:cubicBezTo>
                  <a:cubicBezTo>
                    <a:pt x="11487" y="858"/>
                    <a:pt x="11326" y="726"/>
                    <a:pt x="11171" y="726"/>
                  </a:cubicBezTo>
                  <a:close/>
                  <a:moveTo>
                    <a:pt x="11860" y="726"/>
                  </a:moveTo>
                  <a:cubicBezTo>
                    <a:pt x="11705" y="726"/>
                    <a:pt x="11614" y="858"/>
                    <a:pt x="11659" y="1021"/>
                  </a:cubicBezTo>
                  <a:cubicBezTo>
                    <a:pt x="11703" y="1186"/>
                    <a:pt x="11866" y="1319"/>
                    <a:pt x="12023" y="1319"/>
                  </a:cubicBezTo>
                  <a:cubicBezTo>
                    <a:pt x="12180" y="1319"/>
                    <a:pt x="12270" y="1186"/>
                    <a:pt x="12224" y="1021"/>
                  </a:cubicBezTo>
                  <a:cubicBezTo>
                    <a:pt x="12179" y="858"/>
                    <a:pt x="12016" y="726"/>
                    <a:pt x="11860" y="726"/>
                  </a:cubicBezTo>
                  <a:close/>
                  <a:moveTo>
                    <a:pt x="13929" y="726"/>
                  </a:moveTo>
                  <a:cubicBezTo>
                    <a:pt x="13774" y="726"/>
                    <a:pt x="13688" y="858"/>
                    <a:pt x="13737" y="1021"/>
                  </a:cubicBezTo>
                  <a:cubicBezTo>
                    <a:pt x="13787" y="1186"/>
                    <a:pt x="13955" y="1319"/>
                    <a:pt x="14112" y="1319"/>
                  </a:cubicBezTo>
                  <a:cubicBezTo>
                    <a:pt x="14269" y="1319"/>
                    <a:pt x="14355" y="1186"/>
                    <a:pt x="14303" y="1021"/>
                  </a:cubicBezTo>
                  <a:cubicBezTo>
                    <a:pt x="14252" y="858"/>
                    <a:pt x="14085" y="726"/>
                    <a:pt x="13929" y="726"/>
                  </a:cubicBezTo>
                  <a:close/>
                  <a:moveTo>
                    <a:pt x="14619" y="726"/>
                  </a:moveTo>
                  <a:cubicBezTo>
                    <a:pt x="14463" y="726"/>
                    <a:pt x="14379" y="858"/>
                    <a:pt x="14431" y="1021"/>
                  </a:cubicBezTo>
                  <a:cubicBezTo>
                    <a:pt x="14482" y="1186"/>
                    <a:pt x="14652" y="1319"/>
                    <a:pt x="14809" y="1319"/>
                  </a:cubicBezTo>
                  <a:cubicBezTo>
                    <a:pt x="14966" y="1319"/>
                    <a:pt x="15049" y="1186"/>
                    <a:pt x="14996" y="1021"/>
                  </a:cubicBezTo>
                  <a:cubicBezTo>
                    <a:pt x="14943" y="858"/>
                    <a:pt x="14775" y="726"/>
                    <a:pt x="14619" y="726"/>
                  </a:cubicBezTo>
                  <a:close/>
                  <a:moveTo>
                    <a:pt x="891" y="1453"/>
                  </a:moveTo>
                  <a:cubicBezTo>
                    <a:pt x="734" y="1453"/>
                    <a:pt x="619" y="1588"/>
                    <a:pt x="635" y="1755"/>
                  </a:cubicBezTo>
                  <a:cubicBezTo>
                    <a:pt x="651" y="1923"/>
                    <a:pt x="792" y="2060"/>
                    <a:pt x="951" y="2060"/>
                  </a:cubicBezTo>
                  <a:cubicBezTo>
                    <a:pt x="1110" y="2060"/>
                    <a:pt x="1224" y="1923"/>
                    <a:pt x="1207" y="1755"/>
                  </a:cubicBezTo>
                  <a:cubicBezTo>
                    <a:pt x="1190" y="1588"/>
                    <a:pt x="1048" y="1453"/>
                    <a:pt x="891" y="1453"/>
                  </a:cubicBezTo>
                  <a:close/>
                  <a:moveTo>
                    <a:pt x="2293" y="1453"/>
                  </a:moveTo>
                  <a:cubicBezTo>
                    <a:pt x="2135" y="1453"/>
                    <a:pt x="2024" y="1588"/>
                    <a:pt x="2043" y="1755"/>
                  </a:cubicBezTo>
                  <a:cubicBezTo>
                    <a:pt x="2063" y="1923"/>
                    <a:pt x="2207" y="2060"/>
                    <a:pt x="2366" y="2060"/>
                  </a:cubicBezTo>
                  <a:cubicBezTo>
                    <a:pt x="2525" y="2060"/>
                    <a:pt x="2636" y="1923"/>
                    <a:pt x="2615" y="1755"/>
                  </a:cubicBezTo>
                  <a:cubicBezTo>
                    <a:pt x="2595" y="1588"/>
                    <a:pt x="2450" y="1453"/>
                    <a:pt x="2293" y="1453"/>
                  </a:cubicBezTo>
                  <a:close/>
                  <a:moveTo>
                    <a:pt x="2982" y="1453"/>
                  </a:moveTo>
                  <a:cubicBezTo>
                    <a:pt x="2825" y="1453"/>
                    <a:pt x="2714" y="1588"/>
                    <a:pt x="2736" y="1755"/>
                  </a:cubicBezTo>
                  <a:cubicBezTo>
                    <a:pt x="2757" y="1923"/>
                    <a:pt x="2904" y="2060"/>
                    <a:pt x="3063" y="2060"/>
                  </a:cubicBezTo>
                  <a:cubicBezTo>
                    <a:pt x="3221" y="2060"/>
                    <a:pt x="3331" y="1923"/>
                    <a:pt x="3308" y="1755"/>
                  </a:cubicBezTo>
                  <a:cubicBezTo>
                    <a:pt x="3285" y="1588"/>
                    <a:pt x="3139" y="1453"/>
                    <a:pt x="2982" y="1453"/>
                  </a:cubicBezTo>
                  <a:close/>
                  <a:moveTo>
                    <a:pt x="3683" y="1453"/>
                  </a:moveTo>
                  <a:cubicBezTo>
                    <a:pt x="3525" y="1453"/>
                    <a:pt x="3417" y="1588"/>
                    <a:pt x="3440" y="1755"/>
                  </a:cubicBezTo>
                  <a:cubicBezTo>
                    <a:pt x="3463" y="1923"/>
                    <a:pt x="3611" y="2060"/>
                    <a:pt x="3770" y="2060"/>
                  </a:cubicBezTo>
                  <a:cubicBezTo>
                    <a:pt x="3928" y="2060"/>
                    <a:pt x="4037" y="1923"/>
                    <a:pt x="4012" y="1755"/>
                  </a:cubicBezTo>
                  <a:cubicBezTo>
                    <a:pt x="3988" y="1588"/>
                    <a:pt x="3840" y="1453"/>
                    <a:pt x="3683" y="1453"/>
                  </a:cubicBezTo>
                  <a:close/>
                  <a:moveTo>
                    <a:pt x="5073" y="1453"/>
                  </a:moveTo>
                  <a:cubicBezTo>
                    <a:pt x="4916" y="1453"/>
                    <a:pt x="4810" y="1588"/>
                    <a:pt x="4837" y="1755"/>
                  </a:cubicBezTo>
                  <a:cubicBezTo>
                    <a:pt x="4864" y="1923"/>
                    <a:pt x="5014" y="2060"/>
                    <a:pt x="5174" y="2060"/>
                  </a:cubicBezTo>
                  <a:cubicBezTo>
                    <a:pt x="5332" y="2060"/>
                    <a:pt x="5438" y="1923"/>
                    <a:pt x="5409" y="1755"/>
                  </a:cubicBezTo>
                  <a:cubicBezTo>
                    <a:pt x="5381" y="1588"/>
                    <a:pt x="5231" y="1453"/>
                    <a:pt x="5073" y="1453"/>
                  </a:cubicBezTo>
                  <a:close/>
                  <a:moveTo>
                    <a:pt x="5774" y="1453"/>
                  </a:moveTo>
                  <a:cubicBezTo>
                    <a:pt x="5617" y="1453"/>
                    <a:pt x="5512" y="1588"/>
                    <a:pt x="5541" y="1755"/>
                  </a:cubicBezTo>
                  <a:cubicBezTo>
                    <a:pt x="5570" y="1923"/>
                    <a:pt x="5722" y="2060"/>
                    <a:pt x="5881" y="2060"/>
                  </a:cubicBezTo>
                  <a:cubicBezTo>
                    <a:pt x="6040" y="2060"/>
                    <a:pt x="6144" y="1923"/>
                    <a:pt x="6113" y="1755"/>
                  </a:cubicBezTo>
                  <a:cubicBezTo>
                    <a:pt x="6083" y="1588"/>
                    <a:pt x="5931" y="1453"/>
                    <a:pt x="5774" y="1453"/>
                  </a:cubicBezTo>
                  <a:close/>
                  <a:moveTo>
                    <a:pt x="6475" y="1453"/>
                  </a:moveTo>
                  <a:cubicBezTo>
                    <a:pt x="6318" y="1453"/>
                    <a:pt x="6215" y="1588"/>
                    <a:pt x="6246" y="1755"/>
                  </a:cubicBezTo>
                  <a:cubicBezTo>
                    <a:pt x="6276" y="1923"/>
                    <a:pt x="6430" y="2060"/>
                    <a:pt x="6589" y="2060"/>
                  </a:cubicBezTo>
                  <a:cubicBezTo>
                    <a:pt x="6748" y="2060"/>
                    <a:pt x="6850" y="1923"/>
                    <a:pt x="6818" y="1755"/>
                  </a:cubicBezTo>
                  <a:cubicBezTo>
                    <a:pt x="6786" y="1588"/>
                    <a:pt x="6633" y="1453"/>
                    <a:pt x="6475" y="1453"/>
                  </a:cubicBezTo>
                  <a:close/>
                  <a:moveTo>
                    <a:pt x="7176" y="1453"/>
                  </a:moveTo>
                  <a:cubicBezTo>
                    <a:pt x="7019" y="1453"/>
                    <a:pt x="6917" y="1588"/>
                    <a:pt x="6950" y="1755"/>
                  </a:cubicBezTo>
                  <a:cubicBezTo>
                    <a:pt x="6982" y="1923"/>
                    <a:pt x="7138" y="2060"/>
                    <a:pt x="7297" y="2060"/>
                  </a:cubicBezTo>
                  <a:cubicBezTo>
                    <a:pt x="7455" y="2060"/>
                    <a:pt x="7556" y="1923"/>
                    <a:pt x="7522" y="1755"/>
                  </a:cubicBezTo>
                  <a:cubicBezTo>
                    <a:pt x="7488" y="1588"/>
                    <a:pt x="7334" y="1453"/>
                    <a:pt x="7176" y="1453"/>
                  </a:cubicBezTo>
                  <a:close/>
                  <a:moveTo>
                    <a:pt x="7865" y="1453"/>
                  </a:moveTo>
                  <a:cubicBezTo>
                    <a:pt x="7708" y="1453"/>
                    <a:pt x="7608" y="1588"/>
                    <a:pt x="7643" y="1755"/>
                  </a:cubicBezTo>
                  <a:cubicBezTo>
                    <a:pt x="7677" y="1923"/>
                    <a:pt x="7834" y="2060"/>
                    <a:pt x="7993" y="2060"/>
                  </a:cubicBezTo>
                  <a:cubicBezTo>
                    <a:pt x="8152" y="2060"/>
                    <a:pt x="8251" y="1923"/>
                    <a:pt x="8215" y="1755"/>
                  </a:cubicBezTo>
                  <a:cubicBezTo>
                    <a:pt x="8179" y="1588"/>
                    <a:pt x="8023" y="1453"/>
                    <a:pt x="7865" y="1453"/>
                  </a:cubicBezTo>
                  <a:close/>
                  <a:moveTo>
                    <a:pt x="8567" y="1453"/>
                  </a:moveTo>
                  <a:cubicBezTo>
                    <a:pt x="8409" y="1453"/>
                    <a:pt x="8311" y="1588"/>
                    <a:pt x="8347" y="1755"/>
                  </a:cubicBezTo>
                  <a:cubicBezTo>
                    <a:pt x="8383" y="1923"/>
                    <a:pt x="8542" y="2060"/>
                    <a:pt x="8700" y="2060"/>
                  </a:cubicBezTo>
                  <a:cubicBezTo>
                    <a:pt x="8860" y="2060"/>
                    <a:pt x="8957" y="1923"/>
                    <a:pt x="8919" y="1755"/>
                  </a:cubicBezTo>
                  <a:cubicBezTo>
                    <a:pt x="8882" y="1588"/>
                    <a:pt x="8724" y="1453"/>
                    <a:pt x="8567" y="1453"/>
                  </a:cubicBezTo>
                  <a:close/>
                  <a:moveTo>
                    <a:pt x="9268" y="1453"/>
                  </a:moveTo>
                  <a:cubicBezTo>
                    <a:pt x="9111" y="1453"/>
                    <a:pt x="9014" y="1588"/>
                    <a:pt x="9052" y="1755"/>
                  </a:cubicBezTo>
                  <a:cubicBezTo>
                    <a:pt x="9090" y="1923"/>
                    <a:pt x="9249" y="2060"/>
                    <a:pt x="9408" y="2060"/>
                  </a:cubicBezTo>
                  <a:cubicBezTo>
                    <a:pt x="9567" y="2060"/>
                    <a:pt x="9663" y="1923"/>
                    <a:pt x="9624" y="1755"/>
                  </a:cubicBezTo>
                  <a:cubicBezTo>
                    <a:pt x="9584" y="1588"/>
                    <a:pt x="9425" y="1453"/>
                    <a:pt x="9268" y="1453"/>
                  </a:cubicBezTo>
                  <a:close/>
                  <a:moveTo>
                    <a:pt x="9958" y="1453"/>
                  </a:moveTo>
                  <a:cubicBezTo>
                    <a:pt x="9800" y="1453"/>
                    <a:pt x="9705" y="1588"/>
                    <a:pt x="9745" y="1755"/>
                  </a:cubicBezTo>
                  <a:cubicBezTo>
                    <a:pt x="9785" y="1923"/>
                    <a:pt x="9946" y="2060"/>
                    <a:pt x="10105" y="2060"/>
                  </a:cubicBezTo>
                  <a:cubicBezTo>
                    <a:pt x="10264" y="2060"/>
                    <a:pt x="10358" y="1923"/>
                    <a:pt x="10316" y="1755"/>
                  </a:cubicBezTo>
                  <a:cubicBezTo>
                    <a:pt x="10275" y="1588"/>
                    <a:pt x="10115" y="1453"/>
                    <a:pt x="9958" y="1453"/>
                  </a:cubicBezTo>
                  <a:close/>
                  <a:moveTo>
                    <a:pt x="10659" y="1453"/>
                  </a:moveTo>
                  <a:cubicBezTo>
                    <a:pt x="10501" y="1453"/>
                    <a:pt x="10408" y="1588"/>
                    <a:pt x="10449" y="1755"/>
                  </a:cubicBezTo>
                  <a:cubicBezTo>
                    <a:pt x="10491" y="1923"/>
                    <a:pt x="10653" y="2060"/>
                    <a:pt x="10812" y="2060"/>
                  </a:cubicBezTo>
                  <a:cubicBezTo>
                    <a:pt x="10971" y="2060"/>
                    <a:pt x="11065" y="1923"/>
                    <a:pt x="11021" y="1755"/>
                  </a:cubicBezTo>
                  <a:cubicBezTo>
                    <a:pt x="10978" y="1588"/>
                    <a:pt x="10816" y="1453"/>
                    <a:pt x="10659" y="1453"/>
                  </a:cubicBezTo>
                  <a:close/>
                  <a:moveTo>
                    <a:pt x="11360" y="1453"/>
                  </a:moveTo>
                  <a:cubicBezTo>
                    <a:pt x="11202" y="1453"/>
                    <a:pt x="11110" y="1588"/>
                    <a:pt x="11154" y="1755"/>
                  </a:cubicBezTo>
                  <a:cubicBezTo>
                    <a:pt x="11197" y="1923"/>
                    <a:pt x="11362" y="2060"/>
                    <a:pt x="11521" y="2060"/>
                  </a:cubicBezTo>
                  <a:cubicBezTo>
                    <a:pt x="11679" y="2060"/>
                    <a:pt x="11771" y="1923"/>
                    <a:pt x="11726" y="1755"/>
                  </a:cubicBezTo>
                  <a:cubicBezTo>
                    <a:pt x="11681" y="1588"/>
                    <a:pt x="11517" y="1453"/>
                    <a:pt x="11360" y="1453"/>
                  </a:cubicBezTo>
                  <a:close/>
                  <a:moveTo>
                    <a:pt x="12061" y="1453"/>
                  </a:moveTo>
                  <a:cubicBezTo>
                    <a:pt x="11904" y="1453"/>
                    <a:pt x="11813" y="1588"/>
                    <a:pt x="11859" y="1755"/>
                  </a:cubicBezTo>
                  <a:cubicBezTo>
                    <a:pt x="11904" y="1923"/>
                    <a:pt x="12070" y="2060"/>
                    <a:pt x="12229" y="2060"/>
                  </a:cubicBezTo>
                  <a:cubicBezTo>
                    <a:pt x="12387" y="2060"/>
                    <a:pt x="12478" y="1923"/>
                    <a:pt x="12431" y="1755"/>
                  </a:cubicBezTo>
                  <a:cubicBezTo>
                    <a:pt x="12384" y="1588"/>
                    <a:pt x="12218" y="1453"/>
                    <a:pt x="12061" y="1453"/>
                  </a:cubicBezTo>
                  <a:close/>
                  <a:moveTo>
                    <a:pt x="12751" y="1453"/>
                  </a:moveTo>
                  <a:cubicBezTo>
                    <a:pt x="12594" y="1453"/>
                    <a:pt x="12504" y="1588"/>
                    <a:pt x="12551" y="1755"/>
                  </a:cubicBezTo>
                  <a:cubicBezTo>
                    <a:pt x="12599" y="1923"/>
                    <a:pt x="12766" y="2060"/>
                    <a:pt x="12924" y="2060"/>
                  </a:cubicBezTo>
                  <a:cubicBezTo>
                    <a:pt x="13084" y="2060"/>
                    <a:pt x="13172" y="1923"/>
                    <a:pt x="13123" y="1755"/>
                  </a:cubicBezTo>
                  <a:cubicBezTo>
                    <a:pt x="13075" y="1588"/>
                    <a:pt x="12908" y="1453"/>
                    <a:pt x="12751" y="1453"/>
                  </a:cubicBezTo>
                  <a:close/>
                  <a:moveTo>
                    <a:pt x="13452" y="1453"/>
                  </a:moveTo>
                  <a:cubicBezTo>
                    <a:pt x="13295" y="1453"/>
                    <a:pt x="13207" y="1588"/>
                    <a:pt x="13256" y="1755"/>
                  </a:cubicBezTo>
                  <a:cubicBezTo>
                    <a:pt x="13305" y="1923"/>
                    <a:pt x="13474" y="2060"/>
                    <a:pt x="13633" y="2060"/>
                  </a:cubicBezTo>
                  <a:cubicBezTo>
                    <a:pt x="13792" y="2060"/>
                    <a:pt x="13879" y="1923"/>
                    <a:pt x="13828" y="1755"/>
                  </a:cubicBezTo>
                  <a:cubicBezTo>
                    <a:pt x="13778" y="1588"/>
                    <a:pt x="13610" y="1453"/>
                    <a:pt x="13452" y="1453"/>
                  </a:cubicBezTo>
                  <a:close/>
                  <a:moveTo>
                    <a:pt x="14154" y="1453"/>
                  </a:moveTo>
                  <a:cubicBezTo>
                    <a:pt x="13997" y="1453"/>
                    <a:pt x="13910" y="1588"/>
                    <a:pt x="13961" y="1755"/>
                  </a:cubicBezTo>
                  <a:cubicBezTo>
                    <a:pt x="14012" y="1923"/>
                    <a:pt x="14183" y="2060"/>
                    <a:pt x="14341" y="2060"/>
                  </a:cubicBezTo>
                  <a:cubicBezTo>
                    <a:pt x="14500" y="2060"/>
                    <a:pt x="14586" y="1923"/>
                    <a:pt x="14533" y="1755"/>
                  </a:cubicBezTo>
                  <a:cubicBezTo>
                    <a:pt x="14481" y="1588"/>
                    <a:pt x="14312" y="1453"/>
                    <a:pt x="14154" y="1453"/>
                  </a:cubicBezTo>
                  <a:close/>
                  <a:moveTo>
                    <a:pt x="14844" y="1453"/>
                  </a:moveTo>
                  <a:cubicBezTo>
                    <a:pt x="14686" y="1453"/>
                    <a:pt x="14602" y="1588"/>
                    <a:pt x="14654" y="1755"/>
                  </a:cubicBezTo>
                  <a:cubicBezTo>
                    <a:pt x="14707" y="1923"/>
                    <a:pt x="14879" y="2060"/>
                    <a:pt x="15038" y="2060"/>
                  </a:cubicBezTo>
                  <a:cubicBezTo>
                    <a:pt x="15197" y="2060"/>
                    <a:pt x="15280" y="1923"/>
                    <a:pt x="15226" y="1755"/>
                  </a:cubicBezTo>
                  <a:cubicBezTo>
                    <a:pt x="15172" y="1588"/>
                    <a:pt x="15001" y="1453"/>
                    <a:pt x="14844" y="1453"/>
                  </a:cubicBezTo>
                  <a:close/>
                  <a:moveTo>
                    <a:pt x="15545" y="1453"/>
                  </a:moveTo>
                  <a:cubicBezTo>
                    <a:pt x="15388" y="1453"/>
                    <a:pt x="15304" y="1588"/>
                    <a:pt x="15359" y="1755"/>
                  </a:cubicBezTo>
                  <a:cubicBezTo>
                    <a:pt x="15414" y="1923"/>
                    <a:pt x="15587" y="2060"/>
                    <a:pt x="15746" y="2060"/>
                  </a:cubicBezTo>
                  <a:cubicBezTo>
                    <a:pt x="15905" y="2060"/>
                    <a:pt x="15988" y="1923"/>
                    <a:pt x="15932" y="1755"/>
                  </a:cubicBezTo>
                  <a:cubicBezTo>
                    <a:pt x="15875" y="1588"/>
                    <a:pt x="15703" y="1453"/>
                    <a:pt x="15545" y="1453"/>
                  </a:cubicBezTo>
                  <a:close/>
                  <a:moveTo>
                    <a:pt x="16246" y="1453"/>
                  </a:moveTo>
                  <a:cubicBezTo>
                    <a:pt x="16089" y="1453"/>
                    <a:pt x="16007" y="1588"/>
                    <a:pt x="16064" y="1755"/>
                  </a:cubicBezTo>
                  <a:cubicBezTo>
                    <a:pt x="16121" y="1923"/>
                    <a:pt x="16295" y="2060"/>
                    <a:pt x="16454" y="2060"/>
                  </a:cubicBezTo>
                  <a:cubicBezTo>
                    <a:pt x="16613" y="2060"/>
                    <a:pt x="16694" y="1923"/>
                    <a:pt x="16636" y="1755"/>
                  </a:cubicBezTo>
                  <a:cubicBezTo>
                    <a:pt x="16578" y="1588"/>
                    <a:pt x="16404" y="1453"/>
                    <a:pt x="16246" y="1453"/>
                  </a:cubicBezTo>
                  <a:close/>
                  <a:moveTo>
                    <a:pt x="16937" y="1453"/>
                  </a:moveTo>
                  <a:cubicBezTo>
                    <a:pt x="16780" y="1453"/>
                    <a:pt x="16699" y="1588"/>
                    <a:pt x="16757" y="1755"/>
                  </a:cubicBezTo>
                  <a:cubicBezTo>
                    <a:pt x="16815" y="1923"/>
                    <a:pt x="16992" y="2060"/>
                    <a:pt x="17151" y="2060"/>
                  </a:cubicBezTo>
                  <a:cubicBezTo>
                    <a:pt x="17309" y="2060"/>
                    <a:pt x="17389" y="1923"/>
                    <a:pt x="17329" y="1755"/>
                  </a:cubicBezTo>
                  <a:cubicBezTo>
                    <a:pt x="17270" y="1588"/>
                    <a:pt x="17094" y="1453"/>
                    <a:pt x="16937" y="1453"/>
                  </a:cubicBezTo>
                  <a:close/>
                  <a:moveTo>
                    <a:pt x="17638" y="1453"/>
                  </a:moveTo>
                  <a:cubicBezTo>
                    <a:pt x="17481" y="1453"/>
                    <a:pt x="17402" y="1588"/>
                    <a:pt x="17462" y="1755"/>
                  </a:cubicBezTo>
                  <a:cubicBezTo>
                    <a:pt x="17522" y="1923"/>
                    <a:pt x="17701" y="2060"/>
                    <a:pt x="17859" y="2060"/>
                  </a:cubicBezTo>
                  <a:cubicBezTo>
                    <a:pt x="18018" y="2060"/>
                    <a:pt x="18096" y="1923"/>
                    <a:pt x="18034" y="1755"/>
                  </a:cubicBezTo>
                  <a:cubicBezTo>
                    <a:pt x="17973" y="1588"/>
                    <a:pt x="17795" y="1453"/>
                    <a:pt x="17638" y="1453"/>
                  </a:cubicBezTo>
                  <a:close/>
                  <a:moveTo>
                    <a:pt x="18340" y="1453"/>
                  </a:moveTo>
                  <a:cubicBezTo>
                    <a:pt x="18183" y="1453"/>
                    <a:pt x="18105" y="1588"/>
                    <a:pt x="18167" y="1755"/>
                  </a:cubicBezTo>
                  <a:cubicBezTo>
                    <a:pt x="18229" y="1923"/>
                    <a:pt x="18409" y="2060"/>
                    <a:pt x="18567" y="2060"/>
                  </a:cubicBezTo>
                  <a:cubicBezTo>
                    <a:pt x="18726" y="2060"/>
                    <a:pt x="18803" y="1923"/>
                    <a:pt x="18739" y="1755"/>
                  </a:cubicBezTo>
                  <a:cubicBezTo>
                    <a:pt x="18676" y="1588"/>
                    <a:pt x="18497" y="1453"/>
                    <a:pt x="18340" y="1453"/>
                  </a:cubicBezTo>
                  <a:close/>
                  <a:moveTo>
                    <a:pt x="19030" y="1453"/>
                  </a:moveTo>
                  <a:cubicBezTo>
                    <a:pt x="18872" y="1453"/>
                    <a:pt x="18796" y="1588"/>
                    <a:pt x="18860" y="1755"/>
                  </a:cubicBezTo>
                  <a:cubicBezTo>
                    <a:pt x="18924" y="1923"/>
                    <a:pt x="19105" y="2060"/>
                    <a:pt x="19264" y="2060"/>
                  </a:cubicBezTo>
                  <a:cubicBezTo>
                    <a:pt x="19422" y="2060"/>
                    <a:pt x="19498" y="1923"/>
                    <a:pt x="19432" y="1755"/>
                  </a:cubicBezTo>
                  <a:cubicBezTo>
                    <a:pt x="19367" y="1588"/>
                    <a:pt x="19187" y="1453"/>
                    <a:pt x="19030" y="1453"/>
                  </a:cubicBezTo>
                  <a:close/>
                  <a:moveTo>
                    <a:pt x="264" y="2179"/>
                  </a:moveTo>
                  <a:cubicBezTo>
                    <a:pt x="104" y="2179"/>
                    <a:pt x="-13" y="2317"/>
                    <a:pt x="1" y="2488"/>
                  </a:cubicBezTo>
                  <a:cubicBezTo>
                    <a:pt x="15" y="2660"/>
                    <a:pt x="157" y="2800"/>
                    <a:pt x="318" y="2800"/>
                  </a:cubicBezTo>
                  <a:cubicBezTo>
                    <a:pt x="479" y="2800"/>
                    <a:pt x="596" y="2660"/>
                    <a:pt x="580" y="2488"/>
                  </a:cubicBezTo>
                  <a:cubicBezTo>
                    <a:pt x="564" y="2317"/>
                    <a:pt x="422" y="2179"/>
                    <a:pt x="264" y="2179"/>
                  </a:cubicBezTo>
                  <a:close/>
                  <a:moveTo>
                    <a:pt x="964" y="2179"/>
                  </a:moveTo>
                  <a:cubicBezTo>
                    <a:pt x="805" y="2179"/>
                    <a:pt x="689" y="2317"/>
                    <a:pt x="705" y="2488"/>
                  </a:cubicBezTo>
                  <a:cubicBezTo>
                    <a:pt x="722" y="2660"/>
                    <a:pt x="865" y="2800"/>
                    <a:pt x="1026" y="2800"/>
                  </a:cubicBezTo>
                  <a:cubicBezTo>
                    <a:pt x="1186" y="2800"/>
                    <a:pt x="1302" y="2660"/>
                    <a:pt x="1284" y="2488"/>
                  </a:cubicBezTo>
                  <a:cubicBezTo>
                    <a:pt x="1266" y="2317"/>
                    <a:pt x="1123" y="2179"/>
                    <a:pt x="964" y="2179"/>
                  </a:cubicBezTo>
                  <a:close/>
                  <a:moveTo>
                    <a:pt x="1666" y="2179"/>
                  </a:moveTo>
                  <a:cubicBezTo>
                    <a:pt x="1507" y="2179"/>
                    <a:pt x="1391" y="2317"/>
                    <a:pt x="1409" y="2488"/>
                  </a:cubicBezTo>
                  <a:cubicBezTo>
                    <a:pt x="1428" y="2660"/>
                    <a:pt x="1573" y="2800"/>
                    <a:pt x="1734" y="2800"/>
                  </a:cubicBezTo>
                  <a:cubicBezTo>
                    <a:pt x="1894" y="2800"/>
                    <a:pt x="2009" y="2660"/>
                    <a:pt x="1989" y="2488"/>
                  </a:cubicBezTo>
                  <a:cubicBezTo>
                    <a:pt x="1969" y="2317"/>
                    <a:pt x="1824" y="2179"/>
                    <a:pt x="1666" y="2179"/>
                  </a:cubicBezTo>
                  <a:close/>
                  <a:moveTo>
                    <a:pt x="2378" y="2179"/>
                  </a:moveTo>
                  <a:cubicBezTo>
                    <a:pt x="2218" y="2179"/>
                    <a:pt x="2105" y="2317"/>
                    <a:pt x="2125" y="2488"/>
                  </a:cubicBezTo>
                  <a:cubicBezTo>
                    <a:pt x="2145" y="2660"/>
                    <a:pt x="2292" y="2800"/>
                    <a:pt x="2452" y="2800"/>
                  </a:cubicBezTo>
                  <a:cubicBezTo>
                    <a:pt x="2613" y="2800"/>
                    <a:pt x="2726" y="2660"/>
                    <a:pt x="2704" y="2488"/>
                  </a:cubicBezTo>
                  <a:cubicBezTo>
                    <a:pt x="2683" y="2317"/>
                    <a:pt x="2537" y="2179"/>
                    <a:pt x="2378" y="2179"/>
                  </a:cubicBezTo>
                  <a:close/>
                  <a:moveTo>
                    <a:pt x="3079" y="2179"/>
                  </a:moveTo>
                  <a:cubicBezTo>
                    <a:pt x="2919" y="2179"/>
                    <a:pt x="2808" y="2317"/>
                    <a:pt x="2829" y="2488"/>
                  </a:cubicBezTo>
                  <a:cubicBezTo>
                    <a:pt x="2851" y="2660"/>
                    <a:pt x="3000" y="2800"/>
                    <a:pt x="3161" y="2800"/>
                  </a:cubicBezTo>
                  <a:cubicBezTo>
                    <a:pt x="3321" y="2800"/>
                    <a:pt x="3432" y="2660"/>
                    <a:pt x="3409" y="2488"/>
                  </a:cubicBezTo>
                  <a:cubicBezTo>
                    <a:pt x="3385" y="2317"/>
                    <a:pt x="3238" y="2179"/>
                    <a:pt x="3079" y="2179"/>
                  </a:cubicBezTo>
                  <a:close/>
                  <a:moveTo>
                    <a:pt x="3791" y="2179"/>
                  </a:moveTo>
                  <a:cubicBezTo>
                    <a:pt x="3631" y="2179"/>
                    <a:pt x="3522" y="2317"/>
                    <a:pt x="3546" y="2488"/>
                  </a:cubicBezTo>
                  <a:cubicBezTo>
                    <a:pt x="3569" y="2660"/>
                    <a:pt x="3719" y="2800"/>
                    <a:pt x="3880" y="2800"/>
                  </a:cubicBezTo>
                  <a:cubicBezTo>
                    <a:pt x="4040" y="2800"/>
                    <a:pt x="4150" y="2660"/>
                    <a:pt x="4124" y="2488"/>
                  </a:cubicBezTo>
                  <a:cubicBezTo>
                    <a:pt x="4099" y="2317"/>
                    <a:pt x="3950" y="2179"/>
                    <a:pt x="3791" y="2179"/>
                  </a:cubicBezTo>
                  <a:close/>
                  <a:moveTo>
                    <a:pt x="4492" y="2179"/>
                  </a:moveTo>
                  <a:cubicBezTo>
                    <a:pt x="4332" y="2179"/>
                    <a:pt x="4224" y="2317"/>
                    <a:pt x="4250" y="2488"/>
                  </a:cubicBezTo>
                  <a:cubicBezTo>
                    <a:pt x="4275" y="2660"/>
                    <a:pt x="4427" y="2800"/>
                    <a:pt x="4588" y="2800"/>
                  </a:cubicBezTo>
                  <a:cubicBezTo>
                    <a:pt x="4748" y="2800"/>
                    <a:pt x="4856" y="2660"/>
                    <a:pt x="4829" y="2488"/>
                  </a:cubicBezTo>
                  <a:cubicBezTo>
                    <a:pt x="4802" y="2317"/>
                    <a:pt x="4651" y="2179"/>
                    <a:pt x="4492" y="2179"/>
                  </a:cubicBezTo>
                  <a:close/>
                  <a:moveTo>
                    <a:pt x="5205" y="2179"/>
                  </a:moveTo>
                  <a:cubicBezTo>
                    <a:pt x="5045" y="2179"/>
                    <a:pt x="4938" y="2317"/>
                    <a:pt x="4966" y="2488"/>
                  </a:cubicBezTo>
                  <a:cubicBezTo>
                    <a:pt x="4994" y="2660"/>
                    <a:pt x="5146" y="2800"/>
                    <a:pt x="5307" y="2800"/>
                  </a:cubicBezTo>
                  <a:cubicBezTo>
                    <a:pt x="5468" y="2800"/>
                    <a:pt x="5574" y="2660"/>
                    <a:pt x="5545" y="2488"/>
                  </a:cubicBezTo>
                  <a:cubicBezTo>
                    <a:pt x="5516" y="2317"/>
                    <a:pt x="5364" y="2179"/>
                    <a:pt x="5205" y="2179"/>
                  </a:cubicBezTo>
                  <a:close/>
                  <a:moveTo>
                    <a:pt x="5906" y="2179"/>
                  </a:moveTo>
                  <a:cubicBezTo>
                    <a:pt x="5747" y="2179"/>
                    <a:pt x="5641" y="2317"/>
                    <a:pt x="5670" y="2488"/>
                  </a:cubicBezTo>
                  <a:cubicBezTo>
                    <a:pt x="5700" y="2660"/>
                    <a:pt x="5854" y="2800"/>
                    <a:pt x="6015" y="2800"/>
                  </a:cubicBezTo>
                  <a:cubicBezTo>
                    <a:pt x="6175" y="2800"/>
                    <a:pt x="6280" y="2660"/>
                    <a:pt x="6249" y="2488"/>
                  </a:cubicBezTo>
                  <a:cubicBezTo>
                    <a:pt x="6218" y="2317"/>
                    <a:pt x="6065" y="2179"/>
                    <a:pt x="5906" y="2179"/>
                  </a:cubicBezTo>
                  <a:close/>
                  <a:moveTo>
                    <a:pt x="6618" y="2179"/>
                  </a:moveTo>
                  <a:cubicBezTo>
                    <a:pt x="6459" y="2179"/>
                    <a:pt x="6355" y="2317"/>
                    <a:pt x="6386" y="2488"/>
                  </a:cubicBezTo>
                  <a:cubicBezTo>
                    <a:pt x="6418" y="2660"/>
                    <a:pt x="6574" y="2800"/>
                    <a:pt x="6734" y="2800"/>
                  </a:cubicBezTo>
                  <a:cubicBezTo>
                    <a:pt x="6895" y="2800"/>
                    <a:pt x="6999" y="2660"/>
                    <a:pt x="6966" y="2488"/>
                  </a:cubicBezTo>
                  <a:cubicBezTo>
                    <a:pt x="6933" y="2317"/>
                    <a:pt x="6777" y="2179"/>
                    <a:pt x="6618" y="2179"/>
                  </a:cubicBezTo>
                  <a:close/>
                  <a:moveTo>
                    <a:pt x="7320" y="2179"/>
                  </a:moveTo>
                  <a:cubicBezTo>
                    <a:pt x="7160" y="2179"/>
                    <a:pt x="7058" y="2317"/>
                    <a:pt x="7091" y="2488"/>
                  </a:cubicBezTo>
                  <a:cubicBezTo>
                    <a:pt x="7124" y="2660"/>
                    <a:pt x="7282" y="2800"/>
                    <a:pt x="7443" y="2800"/>
                  </a:cubicBezTo>
                  <a:cubicBezTo>
                    <a:pt x="7603" y="2800"/>
                    <a:pt x="7705" y="2660"/>
                    <a:pt x="7670" y="2488"/>
                  </a:cubicBezTo>
                  <a:cubicBezTo>
                    <a:pt x="7635" y="2317"/>
                    <a:pt x="7479" y="2179"/>
                    <a:pt x="7320" y="2179"/>
                  </a:cubicBezTo>
                  <a:close/>
                  <a:moveTo>
                    <a:pt x="8020" y="2179"/>
                  </a:moveTo>
                  <a:cubicBezTo>
                    <a:pt x="7862" y="2179"/>
                    <a:pt x="7760" y="2317"/>
                    <a:pt x="7795" y="2488"/>
                  </a:cubicBezTo>
                  <a:cubicBezTo>
                    <a:pt x="7831" y="2660"/>
                    <a:pt x="7990" y="2800"/>
                    <a:pt x="8150" y="2800"/>
                  </a:cubicBezTo>
                  <a:cubicBezTo>
                    <a:pt x="8311" y="2800"/>
                    <a:pt x="8411" y="2660"/>
                    <a:pt x="8375" y="2488"/>
                  </a:cubicBezTo>
                  <a:cubicBezTo>
                    <a:pt x="8338" y="2317"/>
                    <a:pt x="8179" y="2179"/>
                    <a:pt x="8020" y="2179"/>
                  </a:cubicBezTo>
                  <a:close/>
                  <a:moveTo>
                    <a:pt x="8733" y="2179"/>
                  </a:moveTo>
                  <a:cubicBezTo>
                    <a:pt x="8574" y="2179"/>
                    <a:pt x="8474" y="2317"/>
                    <a:pt x="8512" y="2488"/>
                  </a:cubicBezTo>
                  <a:cubicBezTo>
                    <a:pt x="8549" y="2660"/>
                    <a:pt x="8709" y="2800"/>
                    <a:pt x="8870" y="2800"/>
                  </a:cubicBezTo>
                  <a:cubicBezTo>
                    <a:pt x="9031" y="2800"/>
                    <a:pt x="9129" y="2660"/>
                    <a:pt x="9090" y="2488"/>
                  </a:cubicBezTo>
                  <a:cubicBezTo>
                    <a:pt x="9052" y="2317"/>
                    <a:pt x="8892" y="2179"/>
                    <a:pt x="8733" y="2179"/>
                  </a:cubicBezTo>
                  <a:close/>
                  <a:moveTo>
                    <a:pt x="9434" y="2179"/>
                  </a:moveTo>
                  <a:cubicBezTo>
                    <a:pt x="9275" y="2179"/>
                    <a:pt x="9177" y="2317"/>
                    <a:pt x="9216" y="2488"/>
                  </a:cubicBezTo>
                  <a:cubicBezTo>
                    <a:pt x="9255" y="2660"/>
                    <a:pt x="9417" y="2800"/>
                    <a:pt x="9578" y="2800"/>
                  </a:cubicBezTo>
                  <a:cubicBezTo>
                    <a:pt x="9738" y="2800"/>
                    <a:pt x="9835" y="2660"/>
                    <a:pt x="9795" y="2488"/>
                  </a:cubicBezTo>
                  <a:cubicBezTo>
                    <a:pt x="9755" y="2317"/>
                    <a:pt x="9593" y="2179"/>
                    <a:pt x="9434" y="2179"/>
                  </a:cubicBezTo>
                  <a:close/>
                  <a:moveTo>
                    <a:pt x="10147" y="2179"/>
                  </a:moveTo>
                  <a:cubicBezTo>
                    <a:pt x="9988" y="2179"/>
                    <a:pt x="9892" y="2317"/>
                    <a:pt x="9933" y="2488"/>
                  </a:cubicBezTo>
                  <a:cubicBezTo>
                    <a:pt x="9974" y="2660"/>
                    <a:pt x="10137" y="2800"/>
                    <a:pt x="10298" y="2800"/>
                  </a:cubicBezTo>
                  <a:cubicBezTo>
                    <a:pt x="10458" y="2800"/>
                    <a:pt x="10554" y="2660"/>
                    <a:pt x="10511" y="2488"/>
                  </a:cubicBezTo>
                  <a:cubicBezTo>
                    <a:pt x="10469" y="2317"/>
                    <a:pt x="10306" y="2179"/>
                    <a:pt x="10147" y="2179"/>
                  </a:cubicBezTo>
                  <a:close/>
                  <a:moveTo>
                    <a:pt x="10848" y="2179"/>
                  </a:moveTo>
                  <a:cubicBezTo>
                    <a:pt x="10689" y="2179"/>
                    <a:pt x="10595" y="2317"/>
                    <a:pt x="10637" y="2488"/>
                  </a:cubicBezTo>
                  <a:cubicBezTo>
                    <a:pt x="10680" y="2660"/>
                    <a:pt x="10844" y="2800"/>
                    <a:pt x="11006" y="2800"/>
                  </a:cubicBezTo>
                  <a:cubicBezTo>
                    <a:pt x="11166" y="2800"/>
                    <a:pt x="11261" y="2660"/>
                    <a:pt x="11216" y="2488"/>
                  </a:cubicBezTo>
                  <a:cubicBezTo>
                    <a:pt x="11172" y="2317"/>
                    <a:pt x="11007" y="2179"/>
                    <a:pt x="10848" y="2179"/>
                  </a:cubicBezTo>
                  <a:close/>
                  <a:moveTo>
                    <a:pt x="11550" y="2179"/>
                  </a:moveTo>
                  <a:cubicBezTo>
                    <a:pt x="11390" y="2179"/>
                    <a:pt x="11297" y="2317"/>
                    <a:pt x="11342" y="2488"/>
                  </a:cubicBezTo>
                  <a:cubicBezTo>
                    <a:pt x="11386" y="2660"/>
                    <a:pt x="11553" y="2800"/>
                    <a:pt x="11714" y="2800"/>
                  </a:cubicBezTo>
                  <a:cubicBezTo>
                    <a:pt x="11874" y="2800"/>
                    <a:pt x="11967" y="2660"/>
                    <a:pt x="11921" y="2488"/>
                  </a:cubicBezTo>
                  <a:cubicBezTo>
                    <a:pt x="11875" y="2317"/>
                    <a:pt x="11709" y="2179"/>
                    <a:pt x="11550" y="2179"/>
                  </a:cubicBezTo>
                  <a:close/>
                  <a:moveTo>
                    <a:pt x="12262" y="2179"/>
                  </a:moveTo>
                  <a:cubicBezTo>
                    <a:pt x="12103" y="2179"/>
                    <a:pt x="12012" y="2317"/>
                    <a:pt x="12058" y="2488"/>
                  </a:cubicBezTo>
                  <a:cubicBezTo>
                    <a:pt x="12105" y="2660"/>
                    <a:pt x="12273" y="2800"/>
                    <a:pt x="12434" y="2800"/>
                  </a:cubicBezTo>
                  <a:cubicBezTo>
                    <a:pt x="12595" y="2800"/>
                    <a:pt x="12686" y="2660"/>
                    <a:pt x="12637" y="2488"/>
                  </a:cubicBezTo>
                  <a:cubicBezTo>
                    <a:pt x="12589" y="2317"/>
                    <a:pt x="12422" y="2179"/>
                    <a:pt x="12262" y="2179"/>
                  </a:cubicBezTo>
                  <a:close/>
                  <a:moveTo>
                    <a:pt x="12963" y="2179"/>
                  </a:moveTo>
                  <a:cubicBezTo>
                    <a:pt x="12804" y="2179"/>
                    <a:pt x="12715" y="2317"/>
                    <a:pt x="12763" y="2488"/>
                  </a:cubicBezTo>
                  <a:cubicBezTo>
                    <a:pt x="12812" y="2660"/>
                    <a:pt x="12981" y="2800"/>
                    <a:pt x="13141" y="2800"/>
                  </a:cubicBezTo>
                  <a:cubicBezTo>
                    <a:pt x="13303" y="2800"/>
                    <a:pt x="13392" y="2660"/>
                    <a:pt x="13342" y="2488"/>
                  </a:cubicBezTo>
                  <a:cubicBezTo>
                    <a:pt x="13292" y="2317"/>
                    <a:pt x="13123" y="2179"/>
                    <a:pt x="12963" y="2179"/>
                  </a:cubicBezTo>
                  <a:close/>
                  <a:moveTo>
                    <a:pt x="13677" y="2179"/>
                  </a:moveTo>
                  <a:cubicBezTo>
                    <a:pt x="13517" y="2179"/>
                    <a:pt x="13429" y="2317"/>
                    <a:pt x="13480" y="2488"/>
                  </a:cubicBezTo>
                  <a:cubicBezTo>
                    <a:pt x="13530" y="2660"/>
                    <a:pt x="13701" y="2800"/>
                    <a:pt x="13862" y="2800"/>
                  </a:cubicBezTo>
                  <a:cubicBezTo>
                    <a:pt x="14023" y="2800"/>
                    <a:pt x="14110" y="2660"/>
                    <a:pt x="14058" y="2488"/>
                  </a:cubicBezTo>
                  <a:cubicBezTo>
                    <a:pt x="14006" y="2317"/>
                    <a:pt x="13836" y="2179"/>
                    <a:pt x="13677" y="2179"/>
                  </a:cubicBezTo>
                  <a:close/>
                  <a:moveTo>
                    <a:pt x="14378" y="2179"/>
                  </a:moveTo>
                  <a:cubicBezTo>
                    <a:pt x="14219" y="2179"/>
                    <a:pt x="14132" y="2317"/>
                    <a:pt x="14184" y="2488"/>
                  </a:cubicBezTo>
                  <a:cubicBezTo>
                    <a:pt x="14236" y="2660"/>
                    <a:pt x="14409" y="2800"/>
                    <a:pt x="14570" y="2800"/>
                  </a:cubicBezTo>
                  <a:cubicBezTo>
                    <a:pt x="14731" y="2800"/>
                    <a:pt x="14817" y="2660"/>
                    <a:pt x="14763" y="2488"/>
                  </a:cubicBezTo>
                  <a:cubicBezTo>
                    <a:pt x="14710" y="2317"/>
                    <a:pt x="14538" y="2179"/>
                    <a:pt x="14378" y="2179"/>
                  </a:cubicBezTo>
                  <a:close/>
                  <a:moveTo>
                    <a:pt x="15080" y="2179"/>
                  </a:moveTo>
                  <a:cubicBezTo>
                    <a:pt x="14920" y="2179"/>
                    <a:pt x="14835" y="2317"/>
                    <a:pt x="14889" y="2488"/>
                  </a:cubicBezTo>
                  <a:cubicBezTo>
                    <a:pt x="14943" y="2660"/>
                    <a:pt x="15117" y="2800"/>
                    <a:pt x="15278" y="2800"/>
                  </a:cubicBezTo>
                  <a:cubicBezTo>
                    <a:pt x="15439" y="2800"/>
                    <a:pt x="15524" y="2660"/>
                    <a:pt x="15468" y="2488"/>
                  </a:cubicBezTo>
                  <a:cubicBezTo>
                    <a:pt x="15412" y="2317"/>
                    <a:pt x="15239" y="2179"/>
                    <a:pt x="15080" y="2179"/>
                  </a:cubicBezTo>
                  <a:close/>
                  <a:moveTo>
                    <a:pt x="15793" y="2179"/>
                  </a:moveTo>
                  <a:cubicBezTo>
                    <a:pt x="15634" y="2179"/>
                    <a:pt x="15550" y="2317"/>
                    <a:pt x="15606" y="2488"/>
                  </a:cubicBezTo>
                  <a:cubicBezTo>
                    <a:pt x="15662" y="2660"/>
                    <a:pt x="15838" y="2800"/>
                    <a:pt x="15998" y="2800"/>
                  </a:cubicBezTo>
                  <a:cubicBezTo>
                    <a:pt x="16159" y="2800"/>
                    <a:pt x="16243" y="2660"/>
                    <a:pt x="16185" y="2488"/>
                  </a:cubicBezTo>
                  <a:cubicBezTo>
                    <a:pt x="16128" y="2317"/>
                    <a:pt x="15952" y="2179"/>
                    <a:pt x="15793" y="2179"/>
                  </a:cubicBezTo>
                  <a:close/>
                  <a:moveTo>
                    <a:pt x="16495" y="2179"/>
                  </a:moveTo>
                  <a:cubicBezTo>
                    <a:pt x="16335" y="2179"/>
                    <a:pt x="16253" y="2317"/>
                    <a:pt x="16311" y="2488"/>
                  </a:cubicBezTo>
                  <a:cubicBezTo>
                    <a:pt x="16369" y="2660"/>
                    <a:pt x="16546" y="2800"/>
                    <a:pt x="16707" y="2800"/>
                  </a:cubicBezTo>
                  <a:cubicBezTo>
                    <a:pt x="16867" y="2800"/>
                    <a:pt x="16949" y="2660"/>
                    <a:pt x="16890" y="2488"/>
                  </a:cubicBezTo>
                  <a:cubicBezTo>
                    <a:pt x="16830" y="2317"/>
                    <a:pt x="16654" y="2179"/>
                    <a:pt x="16495" y="2179"/>
                  </a:cubicBezTo>
                  <a:close/>
                  <a:moveTo>
                    <a:pt x="17208" y="2179"/>
                  </a:moveTo>
                  <a:cubicBezTo>
                    <a:pt x="17049" y="2179"/>
                    <a:pt x="16968" y="2317"/>
                    <a:pt x="17027" y="2488"/>
                  </a:cubicBezTo>
                  <a:cubicBezTo>
                    <a:pt x="17087" y="2660"/>
                    <a:pt x="17267" y="2800"/>
                    <a:pt x="17427" y="2800"/>
                  </a:cubicBezTo>
                  <a:cubicBezTo>
                    <a:pt x="17588" y="2800"/>
                    <a:pt x="17668" y="2660"/>
                    <a:pt x="17607" y="2488"/>
                  </a:cubicBezTo>
                  <a:cubicBezTo>
                    <a:pt x="17545" y="2317"/>
                    <a:pt x="17367" y="2179"/>
                    <a:pt x="17208" y="2179"/>
                  </a:cubicBezTo>
                  <a:close/>
                  <a:moveTo>
                    <a:pt x="17909" y="2179"/>
                  </a:moveTo>
                  <a:cubicBezTo>
                    <a:pt x="17751" y="2179"/>
                    <a:pt x="17671" y="2317"/>
                    <a:pt x="17732" y="2488"/>
                  </a:cubicBezTo>
                  <a:cubicBezTo>
                    <a:pt x="17794" y="2660"/>
                    <a:pt x="17975" y="2800"/>
                    <a:pt x="18135" y="2800"/>
                  </a:cubicBezTo>
                  <a:cubicBezTo>
                    <a:pt x="18296" y="2800"/>
                    <a:pt x="18374" y="2660"/>
                    <a:pt x="18311" y="2488"/>
                  </a:cubicBezTo>
                  <a:cubicBezTo>
                    <a:pt x="18248" y="2317"/>
                    <a:pt x="18068" y="2179"/>
                    <a:pt x="17909" y="2179"/>
                  </a:cubicBezTo>
                  <a:close/>
                  <a:moveTo>
                    <a:pt x="18611" y="2179"/>
                  </a:moveTo>
                  <a:cubicBezTo>
                    <a:pt x="18452" y="2179"/>
                    <a:pt x="18374" y="2317"/>
                    <a:pt x="18437" y="2488"/>
                  </a:cubicBezTo>
                  <a:cubicBezTo>
                    <a:pt x="18501" y="2660"/>
                    <a:pt x="18683" y="2800"/>
                    <a:pt x="18844" y="2800"/>
                  </a:cubicBezTo>
                  <a:cubicBezTo>
                    <a:pt x="19004" y="2800"/>
                    <a:pt x="19082" y="2660"/>
                    <a:pt x="19016" y="2488"/>
                  </a:cubicBezTo>
                  <a:cubicBezTo>
                    <a:pt x="18951" y="2317"/>
                    <a:pt x="18770" y="2179"/>
                    <a:pt x="18611" y="2179"/>
                  </a:cubicBezTo>
                  <a:close/>
                  <a:moveTo>
                    <a:pt x="19324" y="2179"/>
                  </a:moveTo>
                  <a:cubicBezTo>
                    <a:pt x="19165" y="2179"/>
                    <a:pt x="19089" y="2317"/>
                    <a:pt x="19154" y="2488"/>
                  </a:cubicBezTo>
                  <a:cubicBezTo>
                    <a:pt x="19220" y="2660"/>
                    <a:pt x="19403" y="2800"/>
                    <a:pt x="19564" y="2800"/>
                  </a:cubicBezTo>
                  <a:cubicBezTo>
                    <a:pt x="19724" y="2800"/>
                    <a:pt x="19800" y="2660"/>
                    <a:pt x="19733" y="2488"/>
                  </a:cubicBezTo>
                  <a:cubicBezTo>
                    <a:pt x="19666" y="2317"/>
                    <a:pt x="19483" y="2179"/>
                    <a:pt x="19324" y="2179"/>
                  </a:cubicBezTo>
                  <a:close/>
                  <a:moveTo>
                    <a:pt x="20026" y="2179"/>
                  </a:moveTo>
                  <a:cubicBezTo>
                    <a:pt x="19867" y="2179"/>
                    <a:pt x="19792" y="2317"/>
                    <a:pt x="19859" y="2488"/>
                  </a:cubicBezTo>
                  <a:cubicBezTo>
                    <a:pt x="19927" y="2660"/>
                    <a:pt x="20112" y="2800"/>
                    <a:pt x="20273" y="2800"/>
                  </a:cubicBezTo>
                  <a:cubicBezTo>
                    <a:pt x="20434" y="2800"/>
                    <a:pt x="20507" y="2660"/>
                    <a:pt x="20438" y="2488"/>
                  </a:cubicBezTo>
                  <a:cubicBezTo>
                    <a:pt x="20369" y="2317"/>
                    <a:pt x="20185" y="2179"/>
                    <a:pt x="20026" y="2179"/>
                  </a:cubicBezTo>
                  <a:close/>
                  <a:moveTo>
                    <a:pt x="3187" y="2947"/>
                  </a:moveTo>
                  <a:cubicBezTo>
                    <a:pt x="3026" y="2947"/>
                    <a:pt x="2913" y="3089"/>
                    <a:pt x="2935" y="3264"/>
                  </a:cubicBezTo>
                  <a:cubicBezTo>
                    <a:pt x="2958" y="3440"/>
                    <a:pt x="3108" y="3584"/>
                    <a:pt x="3271" y="3584"/>
                  </a:cubicBezTo>
                  <a:cubicBezTo>
                    <a:pt x="3433" y="3584"/>
                    <a:pt x="3546" y="3440"/>
                    <a:pt x="3521" y="3264"/>
                  </a:cubicBezTo>
                  <a:cubicBezTo>
                    <a:pt x="3498" y="3089"/>
                    <a:pt x="3348" y="2947"/>
                    <a:pt x="3187" y="2947"/>
                  </a:cubicBezTo>
                  <a:close/>
                  <a:moveTo>
                    <a:pt x="3899" y="2947"/>
                  </a:moveTo>
                  <a:cubicBezTo>
                    <a:pt x="3738" y="2947"/>
                    <a:pt x="3627" y="3089"/>
                    <a:pt x="3651" y="3264"/>
                  </a:cubicBezTo>
                  <a:cubicBezTo>
                    <a:pt x="3676" y="3440"/>
                    <a:pt x="3827" y="3584"/>
                    <a:pt x="3990" y="3584"/>
                  </a:cubicBezTo>
                  <a:cubicBezTo>
                    <a:pt x="4152" y="3584"/>
                    <a:pt x="4263" y="3440"/>
                    <a:pt x="4237" y="3264"/>
                  </a:cubicBezTo>
                  <a:cubicBezTo>
                    <a:pt x="4212" y="3089"/>
                    <a:pt x="4060" y="2947"/>
                    <a:pt x="3899" y="2947"/>
                  </a:cubicBezTo>
                  <a:close/>
                  <a:moveTo>
                    <a:pt x="4612" y="2947"/>
                  </a:moveTo>
                  <a:cubicBezTo>
                    <a:pt x="4450" y="2947"/>
                    <a:pt x="4341" y="3089"/>
                    <a:pt x="4367" y="3264"/>
                  </a:cubicBezTo>
                  <a:cubicBezTo>
                    <a:pt x="4394" y="3440"/>
                    <a:pt x="4546" y="3584"/>
                    <a:pt x="4709" y="3584"/>
                  </a:cubicBezTo>
                  <a:cubicBezTo>
                    <a:pt x="4872" y="3584"/>
                    <a:pt x="4981" y="3440"/>
                    <a:pt x="4954" y="3264"/>
                  </a:cubicBezTo>
                  <a:cubicBezTo>
                    <a:pt x="4926" y="3089"/>
                    <a:pt x="4773" y="2947"/>
                    <a:pt x="4612" y="2947"/>
                  </a:cubicBezTo>
                  <a:close/>
                  <a:moveTo>
                    <a:pt x="5325" y="2947"/>
                  </a:moveTo>
                  <a:cubicBezTo>
                    <a:pt x="5163" y="2947"/>
                    <a:pt x="5055" y="3089"/>
                    <a:pt x="5083" y="3264"/>
                  </a:cubicBezTo>
                  <a:cubicBezTo>
                    <a:pt x="5112" y="3440"/>
                    <a:pt x="5266" y="3584"/>
                    <a:pt x="5429" y="3584"/>
                  </a:cubicBezTo>
                  <a:cubicBezTo>
                    <a:pt x="5592" y="3584"/>
                    <a:pt x="5699" y="3440"/>
                    <a:pt x="5669" y="3264"/>
                  </a:cubicBezTo>
                  <a:cubicBezTo>
                    <a:pt x="5640" y="3089"/>
                    <a:pt x="5485" y="2947"/>
                    <a:pt x="5325" y="2947"/>
                  </a:cubicBezTo>
                  <a:close/>
                  <a:moveTo>
                    <a:pt x="6037" y="2947"/>
                  </a:moveTo>
                  <a:cubicBezTo>
                    <a:pt x="5876" y="2947"/>
                    <a:pt x="5770" y="3089"/>
                    <a:pt x="5800" y="3264"/>
                  </a:cubicBezTo>
                  <a:cubicBezTo>
                    <a:pt x="5830" y="3440"/>
                    <a:pt x="5986" y="3584"/>
                    <a:pt x="6149" y="3584"/>
                  </a:cubicBezTo>
                  <a:cubicBezTo>
                    <a:pt x="6311" y="3584"/>
                    <a:pt x="6417" y="3440"/>
                    <a:pt x="6385" y="3264"/>
                  </a:cubicBezTo>
                  <a:cubicBezTo>
                    <a:pt x="6354" y="3089"/>
                    <a:pt x="6198" y="2947"/>
                    <a:pt x="6037" y="2947"/>
                  </a:cubicBezTo>
                  <a:close/>
                  <a:moveTo>
                    <a:pt x="6750" y="2947"/>
                  </a:moveTo>
                  <a:cubicBezTo>
                    <a:pt x="6589" y="2947"/>
                    <a:pt x="6484" y="3089"/>
                    <a:pt x="6516" y="3264"/>
                  </a:cubicBezTo>
                  <a:cubicBezTo>
                    <a:pt x="6548" y="3440"/>
                    <a:pt x="6706" y="3584"/>
                    <a:pt x="6869" y="3584"/>
                  </a:cubicBezTo>
                  <a:cubicBezTo>
                    <a:pt x="7032" y="3584"/>
                    <a:pt x="7136" y="3440"/>
                    <a:pt x="7102" y="3264"/>
                  </a:cubicBezTo>
                  <a:cubicBezTo>
                    <a:pt x="7068" y="3089"/>
                    <a:pt x="6911" y="2947"/>
                    <a:pt x="6750" y="2947"/>
                  </a:cubicBezTo>
                  <a:close/>
                  <a:moveTo>
                    <a:pt x="7474" y="2947"/>
                  </a:moveTo>
                  <a:cubicBezTo>
                    <a:pt x="7313" y="2947"/>
                    <a:pt x="7210" y="3089"/>
                    <a:pt x="7244" y="3264"/>
                  </a:cubicBezTo>
                  <a:cubicBezTo>
                    <a:pt x="7278" y="3440"/>
                    <a:pt x="7438" y="3584"/>
                    <a:pt x="7600" y="3584"/>
                  </a:cubicBezTo>
                  <a:cubicBezTo>
                    <a:pt x="7763" y="3584"/>
                    <a:pt x="7865" y="3440"/>
                    <a:pt x="7829" y="3264"/>
                  </a:cubicBezTo>
                  <a:cubicBezTo>
                    <a:pt x="7794" y="3089"/>
                    <a:pt x="7635" y="2947"/>
                    <a:pt x="7474" y="2947"/>
                  </a:cubicBezTo>
                  <a:close/>
                  <a:moveTo>
                    <a:pt x="8187" y="2947"/>
                  </a:moveTo>
                  <a:cubicBezTo>
                    <a:pt x="8026" y="2947"/>
                    <a:pt x="7924" y="3089"/>
                    <a:pt x="7960" y="3264"/>
                  </a:cubicBezTo>
                  <a:cubicBezTo>
                    <a:pt x="7996" y="3440"/>
                    <a:pt x="8157" y="3584"/>
                    <a:pt x="8320" y="3584"/>
                  </a:cubicBezTo>
                  <a:cubicBezTo>
                    <a:pt x="8482" y="3584"/>
                    <a:pt x="8583" y="3440"/>
                    <a:pt x="8546" y="3264"/>
                  </a:cubicBezTo>
                  <a:cubicBezTo>
                    <a:pt x="8508" y="3089"/>
                    <a:pt x="8348" y="2947"/>
                    <a:pt x="8187" y="2947"/>
                  </a:cubicBezTo>
                  <a:close/>
                  <a:moveTo>
                    <a:pt x="8899" y="2947"/>
                  </a:moveTo>
                  <a:cubicBezTo>
                    <a:pt x="8738" y="2947"/>
                    <a:pt x="8638" y="3089"/>
                    <a:pt x="8676" y="3264"/>
                  </a:cubicBezTo>
                  <a:cubicBezTo>
                    <a:pt x="8714" y="3440"/>
                    <a:pt x="8877" y="3584"/>
                    <a:pt x="9039" y="3584"/>
                  </a:cubicBezTo>
                  <a:cubicBezTo>
                    <a:pt x="9202" y="3584"/>
                    <a:pt x="9302" y="3440"/>
                    <a:pt x="9262" y="3264"/>
                  </a:cubicBezTo>
                  <a:cubicBezTo>
                    <a:pt x="9223" y="3089"/>
                    <a:pt x="9060" y="2947"/>
                    <a:pt x="8899" y="2947"/>
                  </a:cubicBezTo>
                  <a:close/>
                  <a:moveTo>
                    <a:pt x="9612" y="2947"/>
                  </a:moveTo>
                  <a:cubicBezTo>
                    <a:pt x="9451" y="2947"/>
                    <a:pt x="9353" y="3089"/>
                    <a:pt x="9392" y="3264"/>
                  </a:cubicBezTo>
                  <a:cubicBezTo>
                    <a:pt x="9432" y="3440"/>
                    <a:pt x="9597" y="3584"/>
                    <a:pt x="9759" y="3584"/>
                  </a:cubicBezTo>
                  <a:cubicBezTo>
                    <a:pt x="9922" y="3584"/>
                    <a:pt x="10019" y="3440"/>
                    <a:pt x="9978" y="3264"/>
                  </a:cubicBezTo>
                  <a:cubicBezTo>
                    <a:pt x="9936" y="3089"/>
                    <a:pt x="9773" y="2947"/>
                    <a:pt x="9612" y="2947"/>
                  </a:cubicBezTo>
                  <a:close/>
                  <a:moveTo>
                    <a:pt x="10325" y="2947"/>
                  </a:moveTo>
                  <a:cubicBezTo>
                    <a:pt x="10164" y="2947"/>
                    <a:pt x="10067" y="3089"/>
                    <a:pt x="10109" y="3264"/>
                  </a:cubicBezTo>
                  <a:cubicBezTo>
                    <a:pt x="10151" y="3440"/>
                    <a:pt x="10316" y="3584"/>
                    <a:pt x="10479" y="3584"/>
                  </a:cubicBezTo>
                  <a:cubicBezTo>
                    <a:pt x="10642" y="3584"/>
                    <a:pt x="10738" y="3440"/>
                    <a:pt x="10694" y="3264"/>
                  </a:cubicBezTo>
                  <a:cubicBezTo>
                    <a:pt x="10651" y="3089"/>
                    <a:pt x="10486" y="2947"/>
                    <a:pt x="10325" y="2947"/>
                  </a:cubicBezTo>
                  <a:close/>
                  <a:moveTo>
                    <a:pt x="11038" y="2947"/>
                  </a:moveTo>
                  <a:cubicBezTo>
                    <a:pt x="10876" y="2947"/>
                    <a:pt x="10782" y="3089"/>
                    <a:pt x="10825" y="3264"/>
                  </a:cubicBezTo>
                  <a:cubicBezTo>
                    <a:pt x="10869" y="3440"/>
                    <a:pt x="11036" y="3584"/>
                    <a:pt x="11199" y="3584"/>
                  </a:cubicBezTo>
                  <a:cubicBezTo>
                    <a:pt x="11362" y="3584"/>
                    <a:pt x="11456" y="3440"/>
                    <a:pt x="11411" y="3264"/>
                  </a:cubicBezTo>
                  <a:cubicBezTo>
                    <a:pt x="11366" y="3089"/>
                    <a:pt x="11199" y="2947"/>
                    <a:pt x="11038" y="2947"/>
                  </a:cubicBezTo>
                  <a:close/>
                  <a:moveTo>
                    <a:pt x="11751" y="2947"/>
                  </a:moveTo>
                  <a:cubicBezTo>
                    <a:pt x="11590" y="2947"/>
                    <a:pt x="11496" y="3089"/>
                    <a:pt x="11541" y="3264"/>
                  </a:cubicBezTo>
                  <a:cubicBezTo>
                    <a:pt x="11587" y="3440"/>
                    <a:pt x="11756" y="3584"/>
                    <a:pt x="11919" y="3584"/>
                  </a:cubicBezTo>
                  <a:cubicBezTo>
                    <a:pt x="12081" y="3584"/>
                    <a:pt x="12175" y="3440"/>
                    <a:pt x="12128" y="3264"/>
                  </a:cubicBezTo>
                  <a:cubicBezTo>
                    <a:pt x="12081" y="3089"/>
                    <a:pt x="11912" y="2947"/>
                    <a:pt x="11751" y="2947"/>
                  </a:cubicBezTo>
                  <a:close/>
                  <a:moveTo>
                    <a:pt x="12475" y="2947"/>
                  </a:moveTo>
                  <a:cubicBezTo>
                    <a:pt x="12314" y="2947"/>
                    <a:pt x="12222" y="3089"/>
                    <a:pt x="12270" y="3264"/>
                  </a:cubicBezTo>
                  <a:cubicBezTo>
                    <a:pt x="12317" y="3440"/>
                    <a:pt x="12488" y="3584"/>
                    <a:pt x="12651" y="3584"/>
                  </a:cubicBezTo>
                  <a:cubicBezTo>
                    <a:pt x="12813" y="3584"/>
                    <a:pt x="12905" y="3440"/>
                    <a:pt x="12856" y="3264"/>
                  </a:cubicBezTo>
                  <a:cubicBezTo>
                    <a:pt x="12807" y="3089"/>
                    <a:pt x="12636" y="2947"/>
                    <a:pt x="12475" y="2947"/>
                  </a:cubicBezTo>
                  <a:close/>
                  <a:moveTo>
                    <a:pt x="13188" y="2947"/>
                  </a:moveTo>
                  <a:cubicBezTo>
                    <a:pt x="13027" y="2947"/>
                    <a:pt x="12937" y="3089"/>
                    <a:pt x="12986" y="3264"/>
                  </a:cubicBezTo>
                  <a:cubicBezTo>
                    <a:pt x="13036" y="3440"/>
                    <a:pt x="13208" y="3584"/>
                    <a:pt x="13371" y="3584"/>
                  </a:cubicBezTo>
                  <a:cubicBezTo>
                    <a:pt x="13534" y="3584"/>
                    <a:pt x="13623" y="3440"/>
                    <a:pt x="13572" y="3264"/>
                  </a:cubicBezTo>
                  <a:cubicBezTo>
                    <a:pt x="13521" y="3089"/>
                    <a:pt x="13350" y="2947"/>
                    <a:pt x="13188" y="2947"/>
                  </a:cubicBezTo>
                  <a:close/>
                  <a:moveTo>
                    <a:pt x="13901" y="2947"/>
                  </a:moveTo>
                  <a:cubicBezTo>
                    <a:pt x="13740" y="2947"/>
                    <a:pt x="13652" y="3089"/>
                    <a:pt x="13703" y="3264"/>
                  </a:cubicBezTo>
                  <a:cubicBezTo>
                    <a:pt x="13755" y="3440"/>
                    <a:pt x="13928" y="3584"/>
                    <a:pt x="14091" y="3584"/>
                  </a:cubicBezTo>
                  <a:cubicBezTo>
                    <a:pt x="14254" y="3584"/>
                    <a:pt x="14342" y="3440"/>
                    <a:pt x="14288" y="3264"/>
                  </a:cubicBezTo>
                  <a:cubicBezTo>
                    <a:pt x="14235" y="3089"/>
                    <a:pt x="14063" y="2947"/>
                    <a:pt x="13901" y="2947"/>
                  </a:cubicBezTo>
                  <a:close/>
                  <a:moveTo>
                    <a:pt x="14615" y="2947"/>
                  </a:moveTo>
                  <a:cubicBezTo>
                    <a:pt x="14454" y="2947"/>
                    <a:pt x="14366" y="3089"/>
                    <a:pt x="14420" y="3264"/>
                  </a:cubicBezTo>
                  <a:cubicBezTo>
                    <a:pt x="14473" y="3440"/>
                    <a:pt x="14648" y="3584"/>
                    <a:pt x="14811" y="3584"/>
                  </a:cubicBezTo>
                  <a:cubicBezTo>
                    <a:pt x="14974" y="3584"/>
                    <a:pt x="15061" y="3440"/>
                    <a:pt x="15006" y="3264"/>
                  </a:cubicBezTo>
                  <a:cubicBezTo>
                    <a:pt x="14951" y="3089"/>
                    <a:pt x="14776" y="2947"/>
                    <a:pt x="14615" y="2947"/>
                  </a:cubicBezTo>
                  <a:close/>
                  <a:moveTo>
                    <a:pt x="15328" y="2947"/>
                  </a:moveTo>
                  <a:cubicBezTo>
                    <a:pt x="15167" y="2947"/>
                    <a:pt x="15081" y="3089"/>
                    <a:pt x="15136" y="3264"/>
                  </a:cubicBezTo>
                  <a:cubicBezTo>
                    <a:pt x="15192" y="3440"/>
                    <a:pt x="15368" y="3584"/>
                    <a:pt x="15531" y="3584"/>
                  </a:cubicBezTo>
                  <a:cubicBezTo>
                    <a:pt x="15694" y="3584"/>
                    <a:pt x="15779" y="3440"/>
                    <a:pt x="15722" y="3264"/>
                  </a:cubicBezTo>
                  <a:cubicBezTo>
                    <a:pt x="15665" y="3089"/>
                    <a:pt x="15489" y="2947"/>
                    <a:pt x="15328" y="2947"/>
                  </a:cubicBezTo>
                  <a:close/>
                  <a:moveTo>
                    <a:pt x="16041" y="2947"/>
                  </a:moveTo>
                  <a:cubicBezTo>
                    <a:pt x="15880" y="2947"/>
                    <a:pt x="15795" y="3089"/>
                    <a:pt x="15853" y="3264"/>
                  </a:cubicBezTo>
                  <a:cubicBezTo>
                    <a:pt x="15910" y="3440"/>
                    <a:pt x="16089" y="3584"/>
                    <a:pt x="16252" y="3584"/>
                  </a:cubicBezTo>
                  <a:cubicBezTo>
                    <a:pt x="16414" y="3584"/>
                    <a:pt x="16498" y="3440"/>
                    <a:pt x="16439" y="3264"/>
                  </a:cubicBezTo>
                  <a:cubicBezTo>
                    <a:pt x="16380" y="3089"/>
                    <a:pt x="16202" y="2947"/>
                    <a:pt x="16041" y="2947"/>
                  </a:cubicBezTo>
                  <a:close/>
                  <a:moveTo>
                    <a:pt x="16754" y="2947"/>
                  </a:moveTo>
                  <a:cubicBezTo>
                    <a:pt x="16593" y="2947"/>
                    <a:pt x="16510" y="3089"/>
                    <a:pt x="16569" y="3264"/>
                  </a:cubicBezTo>
                  <a:cubicBezTo>
                    <a:pt x="16629" y="3440"/>
                    <a:pt x="16809" y="3584"/>
                    <a:pt x="16971" y="3584"/>
                  </a:cubicBezTo>
                  <a:cubicBezTo>
                    <a:pt x="17134" y="3584"/>
                    <a:pt x="17216" y="3440"/>
                    <a:pt x="17155" y="3264"/>
                  </a:cubicBezTo>
                  <a:cubicBezTo>
                    <a:pt x="17094" y="3089"/>
                    <a:pt x="16915" y="2947"/>
                    <a:pt x="16754" y="2947"/>
                  </a:cubicBezTo>
                  <a:close/>
                  <a:moveTo>
                    <a:pt x="17467" y="2947"/>
                  </a:moveTo>
                  <a:cubicBezTo>
                    <a:pt x="17307" y="2947"/>
                    <a:pt x="17225" y="3089"/>
                    <a:pt x="17286" y="3264"/>
                  </a:cubicBezTo>
                  <a:cubicBezTo>
                    <a:pt x="17347" y="3440"/>
                    <a:pt x="17529" y="3584"/>
                    <a:pt x="17692" y="3584"/>
                  </a:cubicBezTo>
                  <a:cubicBezTo>
                    <a:pt x="17854" y="3584"/>
                    <a:pt x="17935" y="3440"/>
                    <a:pt x="17872" y="3264"/>
                  </a:cubicBezTo>
                  <a:cubicBezTo>
                    <a:pt x="17809" y="3089"/>
                    <a:pt x="17628" y="2947"/>
                    <a:pt x="17467" y="2947"/>
                  </a:cubicBezTo>
                  <a:close/>
                  <a:moveTo>
                    <a:pt x="18180" y="2947"/>
                  </a:moveTo>
                  <a:cubicBezTo>
                    <a:pt x="18020" y="2947"/>
                    <a:pt x="17940" y="3089"/>
                    <a:pt x="18003" y="3264"/>
                  </a:cubicBezTo>
                  <a:cubicBezTo>
                    <a:pt x="18066" y="3440"/>
                    <a:pt x="18250" y="3584"/>
                    <a:pt x="18412" y="3584"/>
                  </a:cubicBezTo>
                  <a:cubicBezTo>
                    <a:pt x="18575" y="3584"/>
                    <a:pt x="18654" y="3440"/>
                    <a:pt x="18589" y="3264"/>
                  </a:cubicBezTo>
                  <a:cubicBezTo>
                    <a:pt x="18524" y="3089"/>
                    <a:pt x="18341" y="2947"/>
                    <a:pt x="18180" y="2947"/>
                  </a:cubicBezTo>
                  <a:close/>
                  <a:moveTo>
                    <a:pt x="18894" y="2947"/>
                  </a:moveTo>
                  <a:cubicBezTo>
                    <a:pt x="18733" y="2947"/>
                    <a:pt x="18655" y="3089"/>
                    <a:pt x="18719" y="3264"/>
                  </a:cubicBezTo>
                  <a:cubicBezTo>
                    <a:pt x="18785" y="3440"/>
                    <a:pt x="18970" y="3584"/>
                    <a:pt x="19132" y="3584"/>
                  </a:cubicBezTo>
                  <a:cubicBezTo>
                    <a:pt x="19295" y="3584"/>
                    <a:pt x="19372" y="3440"/>
                    <a:pt x="19306" y="3264"/>
                  </a:cubicBezTo>
                  <a:cubicBezTo>
                    <a:pt x="19239" y="3089"/>
                    <a:pt x="19055" y="2947"/>
                    <a:pt x="18894" y="2947"/>
                  </a:cubicBezTo>
                  <a:close/>
                  <a:moveTo>
                    <a:pt x="19619" y="2947"/>
                  </a:moveTo>
                  <a:cubicBezTo>
                    <a:pt x="19458" y="2947"/>
                    <a:pt x="19381" y="3089"/>
                    <a:pt x="19448" y="3264"/>
                  </a:cubicBezTo>
                  <a:cubicBezTo>
                    <a:pt x="19515" y="3440"/>
                    <a:pt x="19702" y="3584"/>
                    <a:pt x="19864" y="3584"/>
                  </a:cubicBezTo>
                  <a:cubicBezTo>
                    <a:pt x="20027" y="3584"/>
                    <a:pt x="20103" y="3440"/>
                    <a:pt x="20034" y="3264"/>
                  </a:cubicBezTo>
                  <a:cubicBezTo>
                    <a:pt x="19965" y="3089"/>
                    <a:pt x="19779" y="2947"/>
                    <a:pt x="19619" y="2947"/>
                  </a:cubicBezTo>
                  <a:close/>
                  <a:moveTo>
                    <a:pt x="3283" y="3715"/>
                  </a:moveTo>
                  <a:cubicBezTo>
                    <a:pt x="3120" y="3715"/>
                    <a:pt x="3006" y="3860"/>
                    <a:pt x="3029" y="4039"/>
                  </a:cubicBezTo>
                  <a:cubicBezTo>
                    <a:pt x="3052" y="4220"/>
                    <a:pt x="3205" y="4367"/>
                    <a:pt x="3369" y="4367"/>
                  </a:cubicBezTo>
                  <a:cubicBezTo>
                    <a:pt x="3534" y="4367"/>
                    <a:pt x="3647" y="4220"/>
                    <a:pt x="3623" y="4039"/>
                  </a:cubicBezTo>
                  <a:cubicBezTo>
                    <a:pt x="3598" y="3860"/>
                    <a:pt x="3446" y="3715"/>
                    <a:pt x="3283" y="3715"/>
                  </a:cubicBezTo>
                  <a:close/>
                  <a:moveTo>
                    <a:pt x="4007" y="3715"/>
                  </a:moveTo>
                  <a:cubicBezTo>
                    <a:pt x="3844" y="3715"/>
                    <a:pt x="3732" y="3860"/>
                    <a:pt x="3757" y="4039"/>
                  </a:cubicBezTo>
                  <a:cubicBezTo>
                    <a:pt x="3782" y="4220"/>
                    <a:pt x="3935" y="4367"/>
                    <a:pt x="4100" y="4367"/>
                  </a:cubicBezTo>
                  <a:cubicBezTo>
                    <a:pt x="4265" y="4367"/>
                    <a:pt x="4376" y="4220"/>
                    <a:pt x="4350" y="4039"/>
                  </a:cubicBezTo>
                  <a:cubicBezTo>
                    <a:pt x="4323" y="3860"/>
                    <a:pt x="4170" y="3715"/>
                    <a:pt x="4007" y="3715"/>
                  </a:cubicBezTo>
                  <a:close/>
                  <a:moveTo>
                    <a:pt x="4731" y="3715"/>
                  </a:moveTo>
                  <a:cubicBezTo>
                    <a:pt x="4568" y="3715"/>
                    <a:pt x="4458" y="3860"/>
                    <a:pt x="4485" y="4039"/>
                  </a:cubicBezTo>
                  <a:cubicBezTo>
                    <a:pt x="4512" y="4220"/>
                    <a:pt x="4667" y="4367"/>
                    <a:pt x="4832" y="4367"/>
                  </a:cubicBezTo>
                  <a:cubicBezTo>
                    <a:pt x="4996" y="4367"/>
                    <a:pt x="5106" y="4220"/>
                    <a:pt x="5078" y="4039"/>
                  </a:cubicBezTo>
                  <a:cubicBezTo>
                    <a:pt x="5049" y="3860"/>
                    <a:pt x="4894" y="3715"/>
                    <a:pt x="4731" y="3715"/>
                  </a:cubicBezTo>
                  <a:close/>
                  <a:moveTo>
                    <a:pt x="5456" y="3715"/>
                  </a:moveTo>
                  <a:cubicBezTo>
                    <a:pt x="5292" y="3715"/>
                    <a:pt x="5184" y="3860"/>
                    <a:pt x="5213" y="4039"/>
                  </a:cubicBezTo>
                  <a:cubicBezTo>
                    <a:pt x="5242" y="4220"/>
                    <a:pt x="5399" y="4367"/>
                    <a:pt x="5564" y="4367"/>
                  </a:cubicBezTo>
                  <a:cubicBezTo>
                    <a:pt x="5728" y="4367"/>
                    <a:pt x="5836" y="4220"/>
                    <a:pt x="5806" y="4039"/>
                  </a:cubicBezTo>
                  <a:cubicBezTo>
                    <a:pt x="5775" y="3860"/>
                    <a:pt x="5619" y="3715"/>
                    <a:pt x="5456" y="3715"/>
                  </a:cubicBezTo>
                  <a:close/>
                  <a:moveTo>
                    <a:pt x="6180" y="3715"/>
                  </a:moveTo>
                  <a:cubicBezTo>
                    <a:pt x="6017" y="3715"/>
                    <a:pt x="5910" y="3860"/>
                    <a:pt x="5940" y="4039"/>
                  </a:cubicBezTo>
                  <a:cubicBezTo>
                    <a:pt x="5971" y="4220"/>
                    <a:pt x="6130" y="4367"/>
                    <a:pt x="6295" y="4367"/>
                  </a:cubicBezTo>
                  <a:cubicBezTo>
                    <a:pt x="6459" y="4367"/>
                    <a:pt x="6566" y="4220"/>
                    <a:pt x="6533" y="4039"/>
                  </a:cubicBezTo>
                  <a:cubicBezTo>
                    <a:pt x="6501" y="3860"/>
                    <a:pt x="6343" y="3715"/>
                    <a:pt x="6180" y="3715"/>
                  </a:cubicBezTo>
                  <a:close/>
                  <a:moveTo>
                    <a:pt x="6904" y="3715"/>
                  </a:moveTo>
                  <a:cubicBezTo>
                    <a:pt x="6742" y="3715"/>
                    <a:pt x="6635" y="3860"/>
                    <a:pt x="6668" y="4039"/>
                  </a:cubicBezTo>
                  <a:cubicBezTo>
                    <a:pt x="6701" y="4220"/>
                    <a:pt x="6862" y="4367"/>
                    <a:pt x="7026" y="4367"/>
                  </a:cubicBezTo>
                  <a:cubicBezTo>
                    <a:pt x="7191" y="4367"/>
                    <a:pt x="7296" y="4220"/>
                    <a:pt x="7262" y="4039"/>
                  </a:cubicBezTo>
                  <a:cubicBezTo>
                    <a:pt x="7227" y="3860"/>
                    <a:pt x="7068" y="3715"/>
                    <a:pt x="6904" y="3715"/>
                  </a:cubicBezTo>
                  <a:close/>
                  <a:moveTo>
                    <a:pt x="7629" y="3715"/>
                  </a:moveTo>
                  <a:cubicBezTo>
                    <a:pt x="7466" y="3715"/>
                    <a:pt x="7362" y="3860"/>
                    <a:pt x="7396" y="4039"/>
                  </a:cubicBezTo>
                  <a:cubicBezTo>
                    <a:pt x="7431" y="4220"/>
                    <a:pt x="7593" y="4367"/>
                    <a:pt x="7758" y="4367"/>
                  </a:cubicBezTo>
                  <a:cubicBezTo>
                    <a:pt x="7922" y="4367"/>
                    <a:pt x="8026" y="4220"/>
                    <a:pt x="7989" y="4039"/>
                  </a:cubicBezTo>
                  <a:cubicBezTo>
                    <a:pt x="7953" y="3860"/>
                    <a:pt x="7792" y="3715"/>
                    <a:pt x="7629" y="3715"/>
                  </a:cubicBezTo>
                  <a:close/>
                  <a:moveTo>
                    <a:pt x="8341" y="3715"/>
                  </a:moveTo>
                  <a:cubicBezTo>
                    <a:pt x="8179" y="3715"/>
                    <a:pt x="8076" y="3860"/>
                    <a:pt x="8112" y="4039"/>
                  </a:cubicBezTo>
                  <a:cubicBezTo>
                    <a:pt x="8149" y="4220"/>
                    <a:pt x="8314" y="4367"/>
                    <a:pt x="8478" y="4367"/>
                  </a:cubicBezTo>
                  <a:cubicBezTo>
                    <a:pt x="8643" y="4367"/>
                    <a:pt x="8744" y="4220"/>
                    <a:pt x="8706" y="4039"/>
                  </a:cubicBezTo>
                  <a:cubicBezTo>
                    <a:pt x="8667" y="3860"/>
                    <a:pt x="8504" y="3715"/>
                    <a:pt x="8341" y="3715"/>
                  </a:cubicBezTo>
                  <a:close/>
                  <a:moveTo>
                    <a:pt x="9065" y="3715"/>
                  </a:moveTo>
                  <a:cubicBezTo>
                    <a:pt x="8903" y="3715"/>
                    <a:pt x="8802" y="3860"/>
                    <a:pt x="8841" y="4039"/>
                  </a:cubicBezTo>
                  <a:cubicBezTo>
                    <a:pt x="8880" y="4220"/>
                    <a:pt x="9045" y="4367"/>
                    <a:pt x="9209" y="4367"/>
                  </a:cubicBezTo>
                  <a:cubicBezTo>
                    <a:pt x="9374" y="4367"/>
                    <a:pt x="9474" y="4220"/>
                    <a:pt x="9433" y="4039"/>
                  </a:cubicBezTo>
                  <a:cubicBezTo>
                    <a:pt x="9393" y="3860"/>
                    <a:pt x="9229" y="3715"/>
                    <a:pt x="9065" y="3715"/>
                  </a:cubicBezTo>
                  <a:close/>
                  <a:moveTo>
                    <a:pt x="9790" y="3715"/>
                  </a:moveTo>
                  <a:cubicBezTo>
                    <a:pt x="9627" y="3715"/>
                    <a:pt x="9528" y="3860"/>
                    <a:pt x="9569" y="4039"/>
                  </a:cubicBezTo>
                  <a:cubicBezTo>
                    <a:pt x="9610" y="4220"/>
                    <a:pt x="9776" y="4367"/>
                    <a:pt x="9941" y="4367"/>
                  </a:cubicBezTo>
                  <a:cubicBezTo>
                    <a:pt x="10106" y="4367"/>
                    <a:pt x="10204" y="4220"/>
                    <a:pt x="10161" y="4039"/>
                  </a:cubicBezTo>
                  <a:cubicBezTo>
                    <a:pt x="10119" y="3860"/>
                    <a:pt x="9953" y="3715"/>
                    <a:pt x="9790" y="3715"/>
                  </a:cubicBezTo>
                  <a:close/>
                  <a:moveTo>
                    <a:pt x="10515" y="3715"/>
                  </a:moveTo>
                  <a:cubicBezTo>
                    <a:pt x="10352" y="3715"/>
                    <a:pt x="10254" y="3860"/>
                    <a:pt x="10297" y="4039"/>
                  </a:cubicBezTo>
                  <a:cubicBezTo>
                    <a:pt x="10339" y="4220"/>
                    <a:pt x="10508" y="4367"/>
                    <a:pt x="10673" y="4367"/>
                  </a:cubicBezTo>
                  <a:cubicBezTo>
                    <a:pt x="10837" y="4367"/>
                    <a:pt x="10934" y="4220"/>
                    <a:pt x="10890" y="4039"/>
                  </a:cubicBezTo>
                  <a:cubicBezTo>
                    <a:pt x="10845" y="3860"/>
                    <a:pt x="10678" y="3715"/>
                    <a:pt x="10515" y="3715"/>
                  </a:cubicBezTo>
                  <a:close/>
                  <a:moveTo>
                    <a:pt x="11239" y="3715"/>
                  </a:moveTo>
                  <a:cubicBezTo>
                    <a:pt x="11076" y="3715"/>
                    <a:pt x="10980" y="3860"/>
                    <a:pt x="11025" y="4039"/>
                  </a:cubicBezTo>
                  <a:cubicBezTo>
                    <a:pt x="11070" y="4220"/>
                    <a:pt x="11240" y="4367"/>
                    <a:pt x="11405" y="4367"/>
                  </a:cubicBezTo>
                  <a:cubicBezTo>
                    <a:pt x="11569" y="4367"/>
                    <a:pt x="11665" y="4220"/>
                    <a:pt x="11618" y="4039"/>
                  </a:cubicBezTo>
                  <a:cubicBezTo>
                    <a:pt x="11572" y="3860"/>
                    <a:pt x="11402" y="3715"/>
                    <a:pt x="11239" y="3715"/>
                  </a:cubicBezTo>
                  <a:close/>
                  <a:moveTo>
                    <a:pt x="11964" y="3715"/>
                  </a:moveTo>
                  <a:cubicBezTo>
                    <a:pt x="11801" y="3715"/>
                    <a:pt x="11707" y="3860"/>
                    <a:pt x="11753" y="4039"/>
                  </a:cubicBezTo>
                  <a:cubicBezTo>
                    <a:pt x="11800" y="4220"/>
                    <a:pt x="11972" y="4367"/>
                    <a:pt x="12136" y="4367"/>
                  </a:cubicBezTo>
                  <a:cubicBezTo>
                    <a:pt x="12301" y="4367"/>
                    <a:pt x="12395" y="4220"/>
                    <a:pt x="12346" y="4039"/>
                  </a:cubicBezTo>
                  <a:cubicBezTo>
                    <a:pt x="12298" y="3860"/>
                    <a:pt x="12126" y="3715"/>
                    <a:pt x="11964" y="3715"/>
                  </a:cubicBezTo>
                  <a:close/>
                  <a:moveTo>
                    <a:pt x="12689" y="3715"/>
                  </a:moveTo>
                  <a:cubicBezTo>
                    <a:pt x="12526" y="3715"/>
                    <a:pt x="12433" y="3860"/>
                    <a:pt x="12481" y="4039"/>
                  </a:cubicBezTo>
                  <a:cubicBezTo>
                    <a:pt x="12530" y="4220"/>
                    <a:pt x="12703" y="4367"/>
                    <a:pt x="12868" y="4367"/>
                  </a:cubicBezTo>
                  <a:cubicBezTo>
                    <a:pt x="13033" y="4367"/>
                    <a:pt x="13125" y="4220"/>
                    <a:pt x="13074" y="4039"/>
                  </a:cubicBezTo>
                  <a:cubicBezTo>
                    <a:pt x="13024" y="3860"/>
                    <a:pt x="12852" y="3715"/>
                    <a:pt x="12689" y="3715"/>
                  </a:cubicBezTo>
                  <a:close/>
                  <a:moveTo>
                    <a:pt x="13413" y="3715"/>
                  </a:moveTo>
                  <a:cubicBezTo>
                    <a:pt x="13250" y="3715"/>
                    <a:pt x="13159" y="3860"/>
                    <a:pt x="13210" y="4039"/>
                  </a:cubicBezTo>
                  <a:cubicBezTo>
                    <a:pt x="13261" y="4220"/>
                    <a:pt x="13435" y="4367"/>
                    <a:pt x="13600" y="4367"/>
                  </a:cubicBezTo>
                  <a:cubicBezTo>
                    <a:pt x="13765" y="4367"/>
                    <a:pt x="13855" y="4220"/>
                    <a:pt x="13803" y="4039"/>
                  </a:cubicBezTo>
                  <a:cubicBezTo>
                    <a:pt x="13751" y="3860"/>
                    <a:pt x="13576" y="3715"/>
                    <a:pt x="13413" y="3715"/>
                  </a:cubicBezTo>
                  <a:close/>
                  <a:moveTo>
                    <a:pt x="14126" y="3715"/>
                  </a:moveTo>
                  <a:cubicBezTo>
                    <a:pt x="13963" y="3715"/>
                    <a:pt x="13874" y="3860"/>
                    <a:pt x="13926" y="4039"/>
                  </a:cubicBezTo>
                  <a:cubicBezTo>
                    <a:pt x="13979" y="4220"/>
                    <a:pt x="14155" y="4367"/>
                    <a:pt x="14320" y="4367"/>
                  </a:cubicBezTo>
                  <a:cubicBezTo>
                    <a:pt x="14485" y="4367"/>
                    <a:pt x="14574" y="4220"/>
                    <a:pt x="14519" y="4039"/>
                  </a:cubicBezTo>
                  <a:cubicBezTo>
                    <a:pt x="14465" y="3860"/>
                    <a:pt x="14289" y="3715"/>
                    <a:pt x="14126" y="3715"/>
                  </a:cubicBezTo>
                  <a:close/>
                  <a:moveTo>
                    <a:pt x="14851" y="3715"/>
                  </a:moveTo>
                  <a:cubicBezTo>
                    <a:pt x="14688" y="3715"/>
                    <a:pt x="14600" y="3860"/>
                    <a:pt x="14655" y="4039"/>
                  </a:cubicBezTo>
                  <a:cubicBezTo>
                    <a:pt x="14709" y="4220"/>
                    <a:pt x="14888" y="4367"/>
                    <a:pt x="15052" y="4367"/>
                  </a:cubicBezTo>
                  <a:cubicBezTo>
                    <a:pt x="15217" y="4367"/>
                    <a:pt x="15304" y="4220"/>
                    <a:pt x="15248" y="4039"/>
                  </a:cubicBezTo>
                  <a:cubicBezTo>
                    <a:pt x="15192" y="3860"/>
                    <a:pt x="15014" y="3715"/>
                    <a:pt x="14851" y="3715"/>
                  </a:cubicBezTo>
                  <a:close/>
                  <a:moveTo>
                    <a:pt x="17750" y="3715"/>
                  </a:moveTo>
                  <a:cubicBezTo>
                    <a:pt x="17588" y="3715"/>
                    <a:pt x="17506" y="3860"/>
                    <a:pt x="17568" y="4039"/>
                  </a:cubicBezTo>
                  <a:cubicBezTo>
                    <a:pt x="17631" y="4220"/>
                    <a:pt x="17816" y="4367"/>
                    <a:pt x="17980" y="4367"/>
                  </a:cubicBezTo>
                  <a:cubicBezTo>
                    <a:pt x="18145" y="4367"/>
                    <a:pt x="18226" y="4220"/>
                    <a:pt x="18162" y="4039"/>
                  </a:cubicBezTo>
                  <a:cubicBezTo>
                    <a:pt x="18097" y="3860"/>
                    <a:pt x="17913" y="3715"/>
                    <a:pt x="17750" y="3715"/>
                  </a:cubicBezTo>
                  <a:close/>
                  <a:moveTo>
                    <a:pt x="3392" y="4524"/>
                  </a:moveTo>
                  <a:cubicBezTo>
                    <a:pt x="3227" y="4524"/>
                    <a:pt x="3111" y="4672"/>
                    <a:pt x="3135" y="4856"/>
                  </a:cubicBezTo>
                  <a:cubicBezTo>
                    <a:pt x="3158" y="5041"/>
                    <a:pt x="3313" y="5192"/>
                    <a:pt x="3480" y="5192"/>
                  </a:cubicBezTo>
                  <a:cubicBezTo>
                    <a:pt x="3646" y="5192"/>
                    <a:pt x="3761" y="5041"/>
                    <a:pt x="3736" y="4856"/>
                  </a:cubicBezTo>
                  <a:cubicBezTo>
                    <a:pt x="3710" y="4672"/>
                    <a:pt x="3557" y="4524"/>
                    <a:pt x="3392" y="4524"/>
                  </a:cubicBezTo>
                  <a:close/>
                  <a:moveTo>
                    <a:pt x="4127" y="4524"/>
                  </a:moveTo>
                  <a:cubicBezTo>
                    <a:pt x="3962" y="4524"/>
                    <a:pt x="3849" y="4672"/>
                    <a:pt x="3874" y="4856"/>
                  </a:cubicBezTo>
                  <a:cubicBezTo>
                    <a:pt x="3900" y="5041"/>
                    <a:pt x="4055" y="5192"/>
                    <a:pt x="4222" y="5192"/>
                  </a:cubicBezTo>
                  <a:cubicBezTo>
                    <a:pt x="4389" y="5192"/>
                    <a:pt x="4502" y="5041"/>
                    <a:pt x="4475" y="4856"/>
                  </a:cubicBezTo>
                  <a:cubicBezTo>
                    <a:pt x="4448" y="4672"/>
                    <a:pt x="4292" y="4524"/>
                    <a:pt x="4127" y="4524"/>
                  </a:cubicBezTo>
                  <a:close/>
                  <a:moveTo>
                    <a:pt x="4851" y="4524"/>
                  </a:moveTo>
                  <a:cubicBezTo>
                    <a:pt x="4686" y="4524"/>
                    <a:pt x="4575" y="4672"/>
                    <a:pt x="4602" y="4856"/>
                  </a:cubicBezTo>
                  <a:cubicBezTo>
                    <a:pt x="4630" y="5041"/>
                    <a:pt x="4787" y="5192"/>
                    <a:pt x="4954" y="5192"/>
                  </a:cubicBezTo>
                  <a:cubicBezTo>
                    <a:pt x="5121" y="5192"/>
                    <a:pt x="5232" y="5041"/>
                    <a:pt x="5202" y="4856"/>
                  </a:cubicBezTo>
                  <a:cubicBezTo>
                    <a:pt x="5173" y="4672"/>
                    <a:pt x="5016" y="4524"/>
                    <a:pt x="4851" y="4524"/>
                  </a:cubicBezTo>
                  <a:close/>
                  <a:moveTo>
                    <a:pt x="5587" y="4524"/>
                  </a:moveTo>
                  <a:cubicBezTo>
                    <a:pt x="5422" y="4524"/>
                    <a:pt x="5312" y="4672"/>
                    <a:pt x="5342" y="4856"/>
                  </a:cubicBezTo>
                  <a:cubicBezTo>
                    <a:pt x="5371" y="5041"/>
                    <a:pt x="5530" y="5192"/>
                    <a:pt x="5697" y="5192"/>
                  </a:cubicBezTo>
                  <a:cubicBezTo>
                    <a:pt x="5864" y="5192"/>
                    <a:pt x="5973" y="5041"/>
                    <a:pt x="5942" y="4856"/>
                  </a:cubicBezTo>
                  <a:cubicBezTo>
                    <a:pt x="5911" y="4672"/>
                    <a:pt x="5752" y="4524"/>
                    <a:pt x="5587" y="4524"/>
                  </a:cubicBezTo>
                  <a:close/>
                  <a:moveTo>
                    <a:pt x="6323" y="4524"/>
                  </a:moveTo>
                  <a:cubicBezTo>
                    <a:pt x="6158" y="4524"/>
                    <a:pt x="6050" y="4672"/>
                    <a:pt x="6081" y="4856"/>
                  </a:cubicBezTo>
                  <a:cubicBezTo>
                    <a:pt x="6113" y="5041"/>
                    <a:pt x="6274" y="5192"/>
                    <a:pt x="6441" y="5192"/>
                  </a:cubicBezTo>
                  <a:cubicBezTo>
                    <a:pt x="6607" y="5192"/>
                    <a:pt x="6715" y="5041"/>
                    <a:pt x="6681" y="4856"/>
                  </a:cubicBezTo>
                  <a:cubicBezTo>
                    <a:pt x="6648" y="4672"/>
                    <a:pt x="6488" y="4524"/>
                    <a:pt x="6323" y="4524"/>
                  </a:cubicBezTo>
                  <a:close/>
                  <a:moveTo>
                    <a:pt x="7047" y="4524"/>
                  </a:moveTo>
                  <a:cubicBezTo>
                    <a:pt x="6883" y="4524"/>
                    <a:pt x="6776" y="4672"/>
                    <a:pt x="6809" y="4856"/>
                  </a:cubicBezTo>
                  <a:cubicBezTo>
                    <a:pt x="6843" y="5041"/>
                    <a:pt x="7006" y="5192"/>
                    <a:pt x="7172" y="5192"/>
                  </a:cubicBezTo>
                  <a:cubicBezTo>
                    <a:pt x="7339" y="5192"/>
                    <a:pt x="7446" y="5041"/>
                    <a:pt x="7410" y="4856"/>
                  </a:cubicBezTo>
                  <a:cubicBezTo>
                    <a:pt x="7375" y="4672"/>
                    <a:pt x="7212" y="4524"/>
                    <a:pt x="7047" y="4524"/>
                  </a:cubicBezTo>
                  <a:close/>
                  <a:moveTo>
                    <a:pt x="7784" y="4524"/>
                  </a:moveTo>
                  <a:cubicBezTo>
                    <a:pt x="7618" y="4524"/>
                    <a:pt x="7513" y="4672"/>
                    <a:pt x="7549" y="4856"/>
                  </a:cubicBezTo>
                  <a:cubicBezTo>
                    <a:pt x="7585" y="5041"/>
                    <a:pt x="7749" y="5192"/>
                    <a:pt x="7916" y="5192"/>
                  </a:cubicBezTo>
                  <a:cubicBezTo>
                    <a:pt x="8083" y="5192"/>
                    <a:pt x="8187" y="5041"/>
                    <a:pt x="8149" y="4856"/>
                  </a:cubicBezTo>
                  <a:cubicBezTo>
                    <a:pt x="8112" y="4672"/>
                    <a:pt x="7948" y="4524"/>
                    <a:pt x="7784" y="4524"/>
                  </a:cubicBezTo>
                  <a:close/>
                  <a:moveTo>
                    <a:pt x="8508" y="4524"/>
                  </a:moveTo>
                  <a:cubicBezTo>
                    <a:pt x="8343" y="4524"/>
                    <a:pt x="8239" y="4672"/>
                    <a:pt x="8277" y="4856"/>
                  </a:cubicBezTo>
                  <a:cubicBezTo>
                    <a:pt x="8315" y="5041"/>
                    <a:pt x="8481" y="5192"/>
                    <a:pt x="8648" y="5192"/>
                  </a:cubicBezTo>
                  <a:cubicBezTo>
                    <a:pt x="8814" y="5192"/>
                    <a:pt x="8917" y="5041"/>
                    <a:pt x="8877" y="4856"/>
                  </a:cubicBezTo>
                  <a:cubicBezTo>
                    <a:pt x="8838" y="4672"/>
                    <a:pt x="8673" y="4524"/>
                    <a:pt x="8508" y="4524"/>
                  </a:cubicBezTo>
                  <a:close/>
                  <a:moveTo>
                    <a:pt x="9244" y="4524"/>
                  </a:moveTo>
                  <a:cubicBezTo>
                    <a:pt x="9079" y="4524"/>
                    <a:pt x="8977" y="4672"/>
                    <a:pt x="9017" y="4856"/>
                  </a:cubicBezTo>
                  <a:cubicBezTo>
                    <a:pt x="9057" y="5041"/>
                    <a:pt x="9224" y="5192"/>
                    <a:pt x="9391" y="5192"/>
                  </a:cubicBezTo>
                  <a:cubicBezTo>
                    <a:pt x="9558" y="5192"/>
                    <a:pt x="9659" y="5041"/>
                    <a:pt x="9617" y="4856"/>
                  </a:cubicBezTo>
                  <a:cubicBezTo>
                    <a:pt x="9576" y="4672"/>
                    <a:pt x="9409" y="4524"/>
                    <a:pt x="9244" y="4524"/>
                  </a:cubicBezTo>
                  <a:close/>
                  <a:moveTo>
                    <a:pt x="9980" y="4524"/>
                  </a:moveTo>
                  <a:cubicBezTo>
                    <a:pt x="9815" y="4524"/>
                    <a:pt x="9715" y="4672"/>
                    <a:pt x="9757" y="4856"/>
                  </a:cubicBezTo>
                  <a:cubicBezTo>
                    <a:pt x="9799" y="5041"/>
                    <a:pt x="9968" y="5192"/>
                    <a:pt x="10134" y="5192"/>
                  </a:cubicBezTo>
                  <a:cubicBezTo>
                    <a:pt x="10301" y="5192"/>
                    <a:pt x="10400" y="5041"/>
                    <a:pt x="10356" y="4856"/>
                  </a:cubicBezTo>
                  <a:cubicBezTo>
                    <a:pt x="10313" y="4672"/>
                    <a:pt x="10145" y="4524"/>
                    <a:pt x="9980" y="4524"/>
                  </a:cubicBezTo>
                  <a:close/>
                  <a:moveTo>
                    <a:pt x="10704" y="4524"/>
                  </a:moveTo>
                  <a:cubicBezTo>
                    <a:pt x="10539" y="4524"/>
                    <a:pt x="10441" y="4672"/>
                    <a:pt x="10485" y="4856"/>
                  </a:cubicBezTo>
                  <a:cubicBezTo>
                    <a:pt x="10529" y="5041"/>
                    <a:pt x="10699" y="5192"/>
                    <a:pt x="10866" y="5192"/>
                  </a:cubicBezTo>
                  <a:cubicBezTo>
                    <a:pt x="11033" y="5192"/>
                    <a:pt x="11131" y="5041"/>
                    <a:pt x="11085" y="4856"/>
                  </a:cubicBezTo>
                  <a:cubicBezTo>
                    <a:pt x="11040" y="4672"/>
                    <a:pt x="10869" y="4524"/>
                    <a:pt x="10704" y="4524"/>
                  </a:cubicBezTo>
                  <a:close/>
                  <a:moveTo>
                    <a:pt x="11441" y="4524"/>
                  </a:moveTo>
                  <a:cubicBezTo>
                    <a:pt x="11275" y="4524"/>
                    <a:pt x="11179" y="4672"/>
                    <a:pt x="11225" y="4856"/>
                  </a:cubicBezTo>
                  <a:cubicBezTo>
                    <a:pt x="11271" y="5041"/>
                    <a:pt x="11443" y="5192"/>
                    <a:pt x="11610" y="5192"/>
                  </a:cubicBezTo>
                  <a:cubicBezTo>
                    <a:pt x="11776" y="5192"/>
                    <a:pt x="11873" y="5041"/>
                    <a:pt x="11825" y="4856"/>
                  </a:cubicBezTo>
                  <a:cubicBezTo>
                    <a:pt x="11778" y="4672"/>
                    <a:pt x="11605" y="4524"/>
                    <a:pt x="11441" y="4524"/>
                  </a:cubicBezTo>
                  <a:close/>
                  <a:moveTo>
                    <a:pt x="12177" y="4524"/>
                  </a:moveTo>
                  <a:cubicBezTo>
                    <a:pt x="12012" y="4524"/>
                    <a:pt x="11917" y="4672"/>
                    <a:pt x="11965" y="4856"/>
                  </a:cubicBezTo>
                  <a:cubicBezTo>
                    <a:pt x="12013" y="5041"/>
                    <a:pt x="12187" y="5192"/>
                    <a:pt x="12353" y="5192"/>
                  </a:cubicBezTo>
                  <a:cubicBezTo>
                    <a:pt x="12520" y="5192"/>
                    <a:pt x="12615" y="5041"/>
                    <a:pt x="12565" y="4856"/>
                  </a:cubicBezTo>
                  <a:cubicBezTo>
                    <a:pt x="12515" y="4672"/>
                    <a:pt x="12342" y="4524"/>
                    <a:pt x="12177" y="4524"/>
                  </a:cubicBezTo>
                  <a:close/>
                  <a:moveTo>
                    <a:pt x="12902" y="4524"/>
                  </a:moveTo>
                  <a:cubicBezTo>
                    <a:pt x="12737" y="4524"/>
                    <a:pt x="12643" y="4672"/>
                    <a:pt x="12693" y="4856"/>
                  </a:cubicBezTo>
                  <a:cubicBezTo>
                    <a:pt x="12743" y="5041"/>
                    <a:pt x="12919" y="5192"/>
                    <a:pt x="13086" y="5192"/>
                  </a:cubicBezTo>
                  <a:cubicBezTo>
                    <a:pt x="13252" y="5192"/>
                    <a:pt x="13345" y="5041"/>
                    <a:pt x="13294" y="4856"/>
                  </a:cubicBezTo>
                  <a:cubicBezTo>
                    <a:pt x="13242" y="4672"/>
                    <a:pt x="13067" y="4524"/>
                    <a:pt x="12902" y="4524"/>
                  </a:cubicBezTo>
                  <a:close/>
                  <a:moveTo>
                    <a:pt x="13638" y="4524"/>
                  </a:moveTo>
                  <a:cubicBezTo>
                    <a:pt x="13473" y="4524"/>
                    <a:pt x="13381" y="4672"/>
                    <a:pt x="13433" y="4856"/>
                  </a:cubicBezTo>
                  <a:cubicBezTo>
                    <a:pt x="13485" y="5041"/>
                    <a:pt x="13662" y="5192"/>
                    <a:pt x="13829" y="5192"/>
                  </a:cubicBezTo>
                  <a:cubicBezTo>
                    <a:pt x="13996" y="5192"/>
                    <a:pt x="14087" y="5041"/>
                    <a:pt x="14033" y="4856"/>
                  </a:cubicBezTo>
                  <a:cubicBezTo>
                    <a:pt x="13980" y="4672"/>
                    <a:pt x="13803" y="4524"/>
                    <a:pt x="13638" y="4524"/>
                  </a:cubicBezTo>
                  <a:close/>
                  <a:moveTo>
                    <a:pt x="14362" y="4524"/>
                  </a:moveTo>
                  <a:cubicBezTo>
                    <a:pt x="14197" y="4524"/>
                    <a:pt x="14108" y="4672"/>
                    <a:pt x="14162" y="4856"/>
                  </a:cubicBezTo>
                  <a:cubicBezTo>
                    <a:pt x="14216" y="5041"/>
                    <a:pt x="14394" y="5192"/>
                    <a:pt x="14561" y="5192"/>
                  </a:cubicBezTo>
                  <a:cubicBezTo>
                    <a:pt x="14728" y="5192"/>
                    <a:pt x="14817" y="5041"/>
                    <a:pt x="14761" y="4856"/>
                  </a:cubicBezTo>
                  <a:cubicBezTo>
                    <a:pt x="14706" y="4672"/>
                    <a:pt x="14528" y="4524"/>
                    <a:pt x="14362" y="4524"/>
                  </a:cubicBezTo>
                  <a:close/>
                  <a:moveTo>
                    <a:pt x="15099" y="4524"/>
                  </a:moveTo>
                  <a:cubicBezTo>
                    <a:pt x="14934" y="4524"/>
                    <a:pt x="14846" y="4672"/>
                    <a:pt x="14902" y="4856"/>
                  </a:cubicBezTo>
                  <a:cubicBezTo>
                    <a:pt x="14958" y="5041"/>
                    <a:pt x="15138" y="5192"/>
                    <a:pt x="15305" y="5192"/>
                  </a:cubicBezTo>
                  <a:cubicBezTo>
                    <a:pt x="15472" y="5192"/>
                    <a:pt x="15560" y="5041"/>
                    <a:pt x="15502" y="4856"/>
                  </a:cubicBezTo>
                  <a:cubicBezTo>
                    <a:pt x="15444" y="4672"/>
                    <a:pt x="15264" y="4524"/>
                    <a:pt x="15099" y="4524"/>
                  </a:cubicBezTo>
                  <a:close/>
                  <a:moveTo>
                    <a:pt x="17297" y="4524"/>
                  </a:moveTo>
                  <a:cubicBezTo>
                    <a:pt x="17132" y="4524"/>
                    <a:pt x="17048" y="4672"/>
                    <a:pt x="17110" y="4856"/>
                  </a:cubicBezTo>
                  <a:cubicBezTo>
                    <a:pt x="17173" y="5041"/>
                    <a:pt x="17358" y="5192"/>
                    <a:pt x="17525" y="5192"/>
                  </a:cubicBezTo>
                  <a:cubicBezTo>
                    <a:pt x="17692" y="5192"/>
                    <a:pt x="17774" y="5041"/>
                    <a:pt x="17710" y="4856"/>
                  </a:cubicBezTo>
                  <a:cubicBezTo>
                    <a:pt x="17647" y="4672"/>
                    <a:pt x="17462" y="4524"/>
                    <a:pt x="17297" y="4524"/>
                  </a:cubicBezTo>
                  <a:close/>
                  <a:moveTo>
                    <a:pt x="18022" y="4524"/>
                  </a:moveTo>
                  <a:cubicBezTo>
                    <a:pt x="17857" y="4524"/>
                    <a:pt x="17775" y="4672"/>
                    <a:pt x="17839" y="4856"/>
                  </a:cubicBezTo>
                  <a:cubicBezTo>
                    <a:pt x="17903" y="5041"/>
                    <a:pt x="18091" y="5192"/>
                    <a:pt x="18257" y="5192"/>
                  </a:cubicBezTo>
                  <a:cubicBezTo>
                    <a:pt x="18424" y="5192"/>
                    <a:pt x="18505" y="5041"/>
                    <a:pt x="18439" y="4856"/>
                  </a:cubicBezTo>
                  <a:cubicBezTo>
                    <a:pt x="18373" y="4672"/>
                    <a:pt x="18187" y="4524"/>
                    <a:pt x="18022" y="4524"/>
                  </a:cubicBezTo>
                  <a:close/>
                  <a:moveTo>
                    <a:pt x="3500" y="5334"/>
                  </a:moveTo>
                  <a:cubicBezTo>
                    <a:pt x="3333" y="5334"/>
                    <a:pt x="3217" y="5485"/>
                    <a:pt x="3241" y="5674"/>
                  </a:cubicBezTo>
                  <a:cubicBezTo>
                    <a:pt x="3265" y="5864"/>
                    <a:pt x="3422" y="6018"/>
                    <a:pt x="3590" y="6018"/>
                  </a:cubicBezTo>
                  <a:cubicBezTo>
                    <a:pt x="3759" y="6018"/>
                    <a:pt x="3875" y="5864"/>
                    <a:pt x="3849" y="5674"/>
                  </a:cubicBezTo>
                  <a:cubicBezTo>
                    <a:pt x="3823" y="5485"/>
                    <a:pt x="3667" y="5334"/>
                    <a:pt x="3500" y="5334"/>
                  </a:cubicBezTo>
                  <a:close/>
                  <a:moveTo>
                    <a:pt x="4235" y="5334"/>
                  </a:moveTo>
                  <a:cubicBezTo>
                    <a:pt x="4068" y="5334"/>
                    <a:pt x="3954" y="5485"/>
                    <a:pt x="3980" y="5674"/>
                  </a:cubicBezTo>
                  <a:cubicBezTo>
                    <a:pt x="4006" y="5864"/>
                    <a:pt x="4164" y="6018"/>
                    <a:pt x="4333" y="6018"/>
                  </a:cubicBezTo>
                  <a:cubicBezTo>
                    <a:pt x="4502" y="6018"/>
                    <a:pt x="4616" y="5864"/>
                    <a:pt x="4588" y="5674"/>
                  </a:cubicBezTo>
                  <a:cubicBezTo>
                    <a:pt x="4560" y="5485"/>
                    <a:pt x="4402" y="5334"/>
                    <a:pt x="4235" y="5334"/>
                  </a:cubicBezTo>
                  <a:close/>
                  <a:moveTo>
                    <a:pt x="4983" y="5334"/>
                  </a:moveTo>
                  <a:cubicBezTo>
                    <a:pt x="4815" y="5334"/>
                    <a:pt x="4703" y="5485"/>
                    <a:pt x="4731" y="5674"/>
                  </a:cubicBezTo>
                  <a:cubicBezTo>
                    <a:pt x="4760" y="5864"/>
                    <a:pt x="4919" y="6018"/>
                    <a:pt x="5088" y="6018"/>
                  </a:cubicBezTo>
                  <a:cubicBezTo>
                    <a:pt x="5257" y="6018"/>
                    <a:pt x="5369" y="5864"/>
                    <a:pt x="5339" y="5674"/>
                  </a:cubicBezTo>
                  <a:cubicBezTo>
                    <a:pt x="5309" y="5485"/>
                    <a:pt x="5150" y="5334"/>
                    <a:pt x="4983" y="5334"/>
                  </a:cubicBezTo>
                  <a:close/>
                  <a:moveTo>
                    <a:pt x="5719" y="5334"/>
                  </a:moveTo>
                  <a:cubicBezTo>
                    <a:pt x="5552" y="5334"/>
                    <a:pt x="5441" y="5485"/>
                    <a:pt x="5471" y="5674"/>
                  </a:cubicBezTo>
                  <a:cubicBezTo>
                    <a:pt x="5502" y="5864"/>
                    <a:pt x="5663" y="6018"/>
                    <a:pt x="5832" y="6018"/>
                  </a:cubicBezTo>
                  <a:cubicBezTo>
                    <a:pt x="6000" y="6018"/>
                    <a:pt x="6111" y="5864"/>
                    <a:pt x="6079" y="5674"/>
                  </a:cubicBezTo>
                  <a:cubicBezTo>
                    <a:pt x="6047" y="5485"/>
                    <a:pt x="5886" y="5334"/>
                    <a:pt x="5719" y="5334"/>
                  </a:cubicBezTo>
                  <a:close/>
                  <a:moveTo>
                    <a:pt x="6467" y="5334"/>
                  </a:moveTo>
                  <a:cubicBezTo>
                    <a:pt x="6299" y="5334"/>
                    <a:pt x="6190" y="5485"/>
                    <a:pt x="6223" y="5674"/>
                  </a:cubicBezTo>
                  <a:cubicBezTo>
                    <a:pt x="6255" y="5864"/>
                    <a:pt x="6418" y="6018"/>
                    <a:pt x="6587" y="6018"/>
                  </a:cubicBezTo>
                  <a:cubicBezTo>
                    <a:pt x="6755" y="6018"/>
                    <a:pt x="6865" y="5864"/>
                    <a:pt x="6830" y="5674"/>
                  </a:cubicBezTo>
                  <a:cubicBezTo>
                    <a:pt x="6796" y="5485"/>
                    <a:pt x="6633" y="5334"/>
                    <a:pt x="6467" y="5334"/>
                  </a:cubicBezTo>
                  <a:close/>
                  <a:moveTo>
                    <a:pt x="7202" y="5334"/>
                  </a:moveTo>
                  <a:cubicBezTo>
                    <a:pt x="7036" y="5334"/>
                    <a:pt x="6927" y="5485"/>
                    <a:pt x="6962" y="5674"/>
                  </a:cubicBezTo>
                  <a:cubicBezTo>
                    <a:pt x="6997" y="5864"/>
                    <a:pt x="7162" y="6018"/>
                    <a:pt x="7330" y="6018"/>
                  </a:cubicBezTo>
                  <a:cubicBezTo>
                    <a:pt x="7499" y="6018"/>
                    <a:pt x="7606" y="5864"/>
                    <a:pt x="7570" y="5674"/>
                  </a:cubicBezTo>
                  <a:cubicBezTo>
                    <a:pt x="7534" y="5485"/>
                    <a:pt x="7370" y="5334"/>
                    <a:pt x="7202" y="5334"/>
                  </a:cubicBezTo>
                  <a:close/>
                  <a:moveTo>
                    <a:pt x="7938" y="5334"/>
                  </a:moveTo>
                  <a:cubicBezTo>
                    <a:pt x="7771" y="5334"/>
                    <a:pt x="7665" y="5485"/>
                    <a:pt x="7702" y="5674"/>
                  </a:cubicBezTo>
                  <a:cubicBezTo>
                    <a:pt x="7738" y="5864"/>
                    <a:pt x="7905" y="6018"/>
                    <a:pt x="8074" y="6018"/>
                  </a:cubicBezTo>
                  <a:cubicBezTo>
                    <a:pt x="8243" y="6018"/>
                    <a:pt x="8348" y="5864"/>
                    <a:pt x="8309" y="5674"/>
                  </a:cubicBezTo>
                  <a:cubicBezTo>
                    <a:pt x="8271" y="5485"/>
                    <a:pt x="8105" y="5334"/>
                    <a:pt x="7938" y="5334"/>
                  </a:cubicBezTo>
                  <a:close/>
                  <a:moveTo>
                    <a:pt x="8686" y="5334"/>
                  </a:moveTo>
                  <a:cubicBezTo>
                    <a:pt x="8520" y="5334"/>
                    <a:pt x="8415" y="5485"/>
                    <a:pt x="8453" y="5674"/>
                  </a:cubicBezTo>
                  <a:cubicBezTo>
                    <a:pt x="8492" y="5864"/>
                    <a:pt x="8661" y="6018"/>
                    <a:pt x="8829" y="6018"/>
                  </a:cubicBezTo>
                  <a:cubicBezTo>
                    <a:pt x="8998" y="6018"/>
                    <a:pt x="9101" y="5864"/>
                    <a:pt x="9061" y="5674"/>
                  </a:cubicBezTo>
                  <a:cubicBezTo>
                    <a:pt x="9021" y="5485"/>
                    <a:pt x="8853" y="5334"/>
                    <a:pt x="8686" y="5334"/>
                  </a:cubicBezTo>
                  <a:close/>
                  <a:moveTo>
                    <a:pt x="9422" y="5334"/>
                  </a:moveTo>
                  <a:cubicBezTo>
                    <a:pt x="9255" y="5334"/>
                    <a:pt x="9152" y="5485"/>
                    <a:pt x="9193" y="5674"/>
                  </a:cubicBezTo>
                  <a:cubicBezTo>
                    <a:pt x="9234" y="5864"/>
                    <a:pt x="9404" y="6018"/>
                    <a:pt x="9573" y="6018"/>
                  </a:cubicBezTo>
                  <a:cubicBezTo>
                    <a:pt x="9742" y="6018"/>
                    <a:pt x="9843" y="5864"/>
                    <a:pt x="9801" y="5674"/>
                  </a:cubicBezTo>
                  <a:cubicBezTo>
                    <a:pt x="9758" y="5485"/>
                    <a:pt x="9589" y="5334"/>
                    <a:pt x="9422" y="5334"/>
                  </a:cubicBezTo>
                  <a:close/>
                  <a:moveTo>
                    <a:pt x="10169" y="5334"/>
                  </a:moveTo>
                  <a:cubicBezTo>
                    <a:pt x="10003" y="5334"/>
                    <a:pt x="9902" y="5485"/>
                    <a:pt x="9945" y="5674"/>
                  </a:cubicBezTo>
                  <a:cubicBezTo>
                    <a:pt x="9988" y="5864"/>
                    <a:pt x="10160" y="6018"/>
                    <a:pt x="10328" y="6018"/>
                  </a:cubicBezTo>
                  <a:cubicBezTo>
                    <a:pt x="10497" y="6018"/>
                    <a:pt x="10597" y="5864"/>
                    <a:pt x="10552" y="5674"/>
                  </a:cubicBezTo>
                  <a:cubicBezTo>
                    <a:pt x="10508" y="5485"/>
                    <a:pt x="10337" y="5334"/>
                    <a:pt x="10169" y="5334"/>
                  </a:cubicBezTo>
                  <a:close/>
                  <a:moveTo>
                    <a:pt x="10906" y="5334"/>
                  </a:moveTo>
                  <a:cubicBezTo>
                    <a:pt x="10739" y="5334"/>
                    <a:pt x="10640" y="5485"/>
                    <a:pt x="10684" y="5674"/>
                  </a:cubicBezTo>
                  <a:cubicBezTo>
                    <a:pt x="10730" y="5864"/>
                    <a:pt x="10903" y="6018"/>
                    <a:pt x="11072" y="6018"/>
                  </a:cubicBezTo>
                  <a:cubicBezTo>
                    <a:pt x="11241" y="6018"/>
                    <a:pt x="11339" y="5864"/>
                    <a:pt x="11292" y="5674"/>
                  </a:cubicBezTo>
                  <a:cubicBezTo>
                    <a:pt x="11246" y="5485"/>
                    <a:pt x="11073" y="5334"/>
                    <a:pt x="10906" y="5334"/>
                  </a:cubicBezTo>
                  <a:close/>
                  <a:moveTo>
                    <a:pt x="11642" y="5334"/>
                  </a:moveTo>
                  <a:cubicBezTo>
                    <a:pt x="11475" y="5334"/>
                    <a:pt x="11378" y="5485"/>
                    <a:pt x="11425" y="5674"/>
                  </a:cubicBezTo>
                  <a:cubicBezTo>
                    <a:pt x="11472" y="5864"/>
                    <a:pt x="11646" y="6018"/>
                    <a:pt x="11816" y="6018"/>
                  </a:cubicBezTo>
                  <a:cubicBezTo>
                    <a:pt x="11984" y="6018"/>
                    <a:pt x="12081" y="5864"/>
                    <a:pt x="12032" y="5674"/>
                  </a:cubicBezTo>
                  <a:cubicBezTo>
                    <a:pt x="11984" y="5485"/>
                    <a:pt x="11809" y="5334"/>
                    <a:pt x="11642" y="5334"/>
                  </a:cubicBezTo>
                  <a:close/>
                  <a:moveTo>
                    <a:pt x="12390" y="5334"/>
                  </a:moveTo>
                  <a:cubicBezTo>
                    <a:pt x="12223" y="5334"/>
                    <a:pt x="12127" y="5485"/>
                    <a:pt x="12176" y="5674"/>
                  </a:cubicBezTo>
                  <a:cubicBezTo>
                    <a:pt x="12225" y="5864"/>
                    <a:pt x="12402" y="6018"/>
                    <a:pt x="12571" y="6018"/>
                  </a:cubicBezTo>
                  <a:cubicBezTo>
                    <a:pt x="12739" y="6018"/>
                    <a:pt x="12835" y="5864"/>
                    <a:pt x="12784" y="5674"/>
                  </a:cubicBezTo>
                  <a:cubicBezTo>
                    <a:pt x="12733" y="5485"/>
                    <a:pt x="12557" y="5334"/>
                    <a:pt x="12390" y="5334"/>
                  </a:cubicBezTo>
                  <a:close/>
                  <a:moveTo>
                    <a:pt x="13126" y="5334"/>
                  </a:moveTo>
                  <a:cubicBezTo>
                    <a:pt x="12959" y="5334"/>
                    <a:pt x="12865" y="5485"/>
                    <a:pt x="12916" y="5674"/>
                  </a:cubicBezTo>
                  <a:cubicBezTo>
                    <a:pt x="12968" y="5864"/>
                    <a:pt x="13146" y="6018"/>
                    <a:pt x="13315" y="6018"/>
                  </a:cubicBezTo>
                  <a:cubicBezTo>
                    <a:pt x="13483" y="6018"/>
                    <a:pt x="13577" y="5864"/>
                    <a:pt x="13524" y="5674"/>
                  </a:cubicBezTo>
                  <a:cubicBezTo>
                    <a:pt x="13471" y="5485"/>
                    <a:pt x="13293" y="5334"/>
                    <a:pt x="13126" y="5334"/>
                  </a:cubicBezTo>
                  <a:close/>
                  <a:moveTo>
                    <a:pt x="13874" y="5334"/>
                  </a:moveTo>
                  <a:cubicBezTo>
                    <a:pt x="13707" y="5334"/>
                    <a:pt x="13615" y="5485"/>
                    <a:pt x="13668" y="5674"/>
                  </a:cubicBezTo>
                  <a:cubicBezTo>
                    <a:pt x="13721" y="5864"/>
                    <a:pt x="13902" y="6018"/>
                    <a:pt x="14070" y="6018"/>
                  </a:cubicBezTo>
                  <a:cubicBezTo>
                    <a:pt x="14239" y="6018"/>
                    <a:pt x="14331" y="5864"/>
                    <a:pt x="14276" y="5674"/>
                  </a:cubicBezTo>
                  <a:cubicBezTo>
                    <a:pt x="14221" y="5485"/>
                    <a:pt x="14042" y="5334"/>
                    <a:pt x="13874" y="5334"/>
                  </a:cubicBezTo>
                  <a:close/>
                  <a:moveTo>
                    <a:pt x="14611" y="5334"/>
                  </a:moveTo>
                  <a:cubicBezTo>
                    <a:pt x="14443" y="5334"/>
                    <a:pt x="14353" y="5485"/>
                    <a:pt x="14408" y="5674"/>
                  </a:cubicBezTo>
                  <a:cubicBezTo>
                    <a:pt x="14464" y="5864"/>
                    <a:pt x="14645" y="6018"/>
                    <a:pt x="14814" y="6018"/>
                  </a:cubicBezTo>
                  <a:cubicBezTo>
                    <a:pt x="14983" y="6018"/>
                    <a:pt x="15073" y="5864"/>
                    <a:pt x="15016" y="5674"/>
                  </a:cubicBezTo>
                  <a:cubicBezTo>
                    <a:pt x="14959" y="5485"/>
                    <a:pt x="14778" y="5334"/>
                    <a:pt x="14611" y="5334"/>
                  </a:cubicBezTo>
                  <a:close/>
                  <a:moveTo>
                    <a:pt x="15347" y="5334"/>
                  </a:moveTo>
                  <a:cubicBezTo>
                    <a:pt x="15180" y="5334"/>
                    <a:pt x="15091" y="5485"/>
                    <a:pt x="15148" y="5674"/>
                  </a:cubicBezTo>
                  <a:cubicBezTo>
                    <a:pt x="15206" y="5864"/>
                    <a:pt x="15390" y="6018"/>
                    <a:pt x="15558" y="6018"/>
                  </a:cubicBezTo>
                  <a:cubicBezTo>
                    <a:pt x="15728" y="6018"/>
                    <a:pt x="15816" y="5864"/>
                    <a:pt x="15756" y="5674"/>
                  </a:cubicBezTo>
                  <a:cubicBezTo>
                    <a:pt x="15697" y="5485"/>
                    <a:pt x="15515" y="5334"/>
                    <a:pt x="15347" y="5334"/>
                  </a:cubicBezTo>
                  <a:close/>
                  <a:moveTo>
                    <a:pt x="2860" y="6184"/>
                  </a:moveTo>
                  <a:cubicBezTo>
                    <a:pt x="2691" y="6184"/>
                    <a:pt x="2573" y="6340"/>
                    <a:pt x="2595" y="6533"/>
                  </a:cubicBezTo>
                  <a:cubicBezTo>
                    <a:pt x="2618" y="6728"/>
                    <a:pt x="2774" y="6886"/>
                    <a:pt x="2945" y="6886"/>
                  </a:cubicBezTo>
                  <a:cubicBezTo>
                    <a:pt x="3116" y="6886"/>
                    <a:pt x="3235" y="6728"/>
                    <a:pt x="3210" y="6533"/>
                  </a:cubicBezTo>
                  <a:cubicBezTo>
                    <a:pt x="3186" y="6340"/>
                    <a:pt x="3029" y="6184"/>
                    <a:pt x="2860" y="6184"/>
                  </a:cubicBezTo>
                  <a:close/>
                  <a:moveTo>
                    <a:pt x="3608" y="6184"/>
                  </a:moveTo>
                  <a:cubicBezTo>
                    <a:pt x="3439" y="6184"/>
                    <a:pt x="3322" y="6340"/>
                    <a:pt x="3346" y="6533"/>
                  </a:cubicBezTo>
                  <a:cubicBezTo>
                    <a:pt x="3371" y="6728"/>
                    <a:pt x="3530" y="6886"/>
                    <a:pt x="3701" y="6886"/>
                  </a:cubicBezTo>
                  <a:cubicBezTo>
                    <a:pt x="3871" y="6886"/>
                    <a:pt x="3988" y="6728"/>
                    <a:pt x="3962" y="6533"/>
                  </a:cubicBezTo>
                  <a:cubicBezTo>
                    <a:pt x="3936" y="6340"/>
                    <a:pt x="3777" y="6184"/>
                    <a:pt x="3608" y="6184"/>
                  </a:cubicBezTo>
                  <a:close/>
                  <a:moveTo>
                    <a:pt x="4355" y="6184"/>
                  </a:moveTo>
                  <a:cubicBezTo>
                    <a:pt x="4186" y="6184"/>
                    <a:pt x="4071" y="6340"/>
                    <a:pt x="4098" y="6533"/>
                  </a:cubicBezTo>
                  <a:cubicBezTo>
                    <a:pt x="4125" y="6728"/>
                    <a:pt x="4285" y="6886"/>
                    <a:pt x="4456" y="6886"/>
                  </a:cubicBezTo>
                  <a:cubicBezTo>
                    <a:pt x="4626" y="6886"/>
                    <a:pt x="4741" y="6728"/>
                    <a:pt x="4713" y="6533"/>
                  </a:cubicBezTo>
                  <a:cubicBezTo>
                    <a:pt x="4684" y="6340"/>
                    <a:pt x="4524" y="6184"/>
                    <a:pt x="4355" y="6184"/>
                  </a:cubicBezTo>
                  <a:close/>
                  <a:moveTo>
                    <a:pt x="5115" y="6184"/>
                  </a:moveTo>
                  <a:cubicBezTo>
                    <a:pt x="4945" y="6184"/>
                    <a:pt x="4832" y="6340"/>
                    <a:pt x="4860" y="6533"/>
                  </a:cubicBezTo>
                  <a:cubicBezTo>
                    <a:pt x="4890" y="6728"/>
                    <a:pt x="5051" y="6886"/>
                    <a:pt x="5223" y="6886"/>
                  </a:cubicBezTo>
                  <a:cubicBezTo>
                    <a:pt x="5393" y="6886"/>
                    <a:pt x="5507" y="6728"/>
                    <a:pt x="5476" y="6533"/>
                  </a:cubicBezTo>
                  <a:cubicBezTo>
                    <a:pt x="5445" y="6340"/>
                    <a:pt x="5284" y="6184"/>
                    <a:pt x="5115" y="6184"/>
                  </a:cubicBezTo>
                  <a:close/>
                  <a:moveTo>
                    <a:pt x="5862" y="6184"/>
                  </a:moveTo>
                  <a:cubicBezTo>
                    <a:pt x="5693" y="6184"/>
                    <a:pt x="5581" y="6340"/>
                    <a:pt x="5612" y="6533"/>
                  </a:cubicBezTo>
                  <a:cubicBezTo>
                    <a:pt x="5643" y="6728"/>
                    <a:pt x="5807" y="6886"/>
                    <a:pt x="5978" y="6886"/>
                  </a:cubicBezTo>
                  <a:cubicBezTo>
                    <a:pt x="6149" y="6886"/>
                    <a:pt x="6260" y="6728"/>
                    <a:pt x="6227" y="6533"/>
                  </a:cubicBezTo>
                  <a:cubicBezTo>
                    <a:pt x="6195" y="6340"/>
                    <a:pt x="6031" y="6184"/>
                    <a:pt x="5862" y="6184"/>
                  </a:cubicBezTo>
                  <a:close/>
                  <a:moveTo>
                    <a:pt x="6610" y="6184"/>
                  </a:moveTo>
                  <a:cubicBezTo>
                    <a:pt x="6441" y="6184"/>
                    <a:pt x="6330" y="6340"/>
                    <a:pt x="6363" y="6533"/>
                  </a:cubicBezTo>
                  <a:cubicBezTo>
                    <a:pt x="6397" y="6728"/>
                    <a:pt x="6562" y="6886"/>
                    <a:pt x="6734" y="6886"/>
                  </a:cubicBezTo>
                  <a:cubicBezTo>
                    <a:pt x="6904" y="6886"/>
                    <a:pt x="7014" y="6728"/>
                    <a:pt x="6979" y="6533"/>
                  </a:cubicBezTo>
                  <a:cubicBezTo>
                    <a:pt x="6944" y="6340"/>
                    <a:pt x="6779" y="6184"/>
                    <a:pt x="6610" y="6184"/>
                  </a:cubicBezTo>
                  <a:close/>
                  <a:moveTo>
                    <a:pt x="7357" y="6184"/>
                  </a:moveTo>
                  <a:cubicBezTo>
                    <a:pt x="7189" y="6184"/>
                    <a:pt x="7079" y="6340"/>
                    <a:pt x="7115" y="6533"/>
                  </a:cubicBezTo>
                  <a:cubicBezTo>
                    <a:pt x="7150" y="6728"/>
                    <a:pt x="7318" y="6886"/>
                    <a:pt x="7489" y="6886"/>
                  </a:cubicBezTo>
                  <a:cubicBezTo>
                    <a:pt x="7660" y="6886"/>
                    <a:pt x="7768" y="6728"/>
                    <a:pt x="7731" y="6533"/>
                  </a:cubicBezTo>
                  <a:cubicBezTo>
                    <a:pt x="7693" y="6340"/>
                    <a:pt x="7527" y="6184"/>
                    <a:pt x="7357" y="6184"/>
                  </a:cubicBezTo>
                  <a:close/>
                  <a:moveTo>
                    <a:pt x="8105" y="6184"/>
                  </a:moveTo>
                  <a:cubicBezTo>
                    <a:pt x="7936" y="6184"/>
                    <a:pt x="7829" y="6340"/>
                    <a:pt x="7866" y="6533"/>
                  </a:cubicBezTo>
                  <a:cubicBezTo>
                    <a:pt x="7904" y="6728"/>
                    <a:pt x="8073" y="6886"/>
                    <a:pt x="8244" y="6886"/>
                  </a:cubicBezTo>
                  <a:cubicBezTo>
                    <a:pt x="8415" y="6886"/>
                    <a:pt x="8521" y="6728"/>
                    <a:pt x="8482" y="6533"/>
                  </a:cubicBezTo>
                  <a:cubicBezTo>
                    <a:pt x="8442" y="6340"/>
                    <a:pt x="8274" y="6184"/>
                    <a:pt x="8105" y="6184"/>
                  </a:cubicBezTo>
                  <a:close/>
                  <a:moveTo>
                    <a:pt x="8864" y="6184"/>
                  </a:moveTo>
                  <a:cubicBezTo>
                    <a:pt x="8696" y="6184"/>
                    <a:pt x="8590" y="6340"/>
                    <a:pt x="8630" y="6533"/>
                  </a:cubicBezTo>
                  <a:cubicBezTo>
                    <a:pt x="8669" y="6728"/>
                    <a:pt x="8841" y="6886"/>
                    <a:pt x="9011" y="6886"/>
                  </a:cubicBezTo>
                  <a:cubicBezTo>
                    <a:pt x="9182" y="6886"/>
                    <a:pt x="9287" y="6728"/>
                    <a:pt x="9245" y="6533"/>
                  </a:cubicBezTo>
                  <a:cubicBezTo>
                    <a:pt x="9204" y="6340"/>
                    <a:pt x="9034" y="6184"/>
                    <a:pt x="8864" y="6184"/>
                  </a:cubicBezTo>
                  <a:close/>
                  <a:moveTo>
                    <a:pt x="9612" y="6184"/>
                  </a:moveTo>
                  <a:cubicBezTo>
                    <a:pt x="9443" y="6184"/>
                    <a:pt x="9339" y="6340"/>
                    <a:pt x="9381" y="6533"/>
                  </a:cubicBezTo>
                  <a:cubicBezTo>
                    <a:pt x="9423" y="6728"/>
                    <a:pt x="9595" y="6886"/>
                    <a:pt x="9766" y="6886"/>
                  </a:cubicBezTo>
                  <a:cubicBezTo>
                    <a:pt x="9937" y="6886"/>
                    <a:pt x="10040" y="6728"/>
                    <a:pt x="9996" y="6533"/>
                  </a:cubicBezTo>
                  <a:cubicBezTo>
                    <a:pt x="9953" y="6340"/>
                    <a:pt x="9781" y="6184"/>
                    <a:pt x="9612" y="6184"/>
                  </a:cubicBezTo>
                  <a:close/>
                  <a:moveTo>
                    <a:pt x="10359" y="6184"/>
                  </a:moveTo>
                  <a:cubicBezTo>
                    <a:pt x="10191" y="6184"/>
                    <a:pt x="10089" y="6340"/>
                    <a:pt x="10133" y="6533"/>
                  </a:cubicBezTo>
                  <a:cubicBezTo>
                    <a:pt x="10177" y="6728"/>
                    <a:pt x="10351" y="6886"/>
                    <a:pt x="10522" y="6886"/>
                  </a:cubicBezTo>
                  <a:cubicBezTo>
                    <a:pt x="10693" y="6886"/>
                    <a:pt x="10794" y="6728"/>
                    <a:pt x="10748" y="6533"/>
                  </a:cubicBezTo>
                  <a:cubicBezTo>
                    <a:pt x="10702" y="6340"/>
                    <a:pt x="10529" y="6184"/>
                    <a:pt x="10359" y="6184"/>
                  </a:cubicBezTo>
                  <a:close/>
                  <a:moveTo>
                    <a:pt x="11107" y="6184"/>
                  </a:moveTo>
                  <a:cubicBezTo>
                    <a:pt x="10938" y="6184"/>
                    <a:pt x="10838" y="6340"/>
                    <a:pt x="10884" y="6533"/>
                  </a:cubicBezTo>
                  <a:cubicBezTo>
                    <a:pt x="10931" y="6728"/>
                    <a:pt x="11107" y="6886"/>
                    <a:pt x="11278" y="6886"/>
                  </a:cubicBezTo>
                  <a:cubicBezTo>
                    <a:pt x="11448" y="6886"/>
                    <a:pt x="11548" y="6728"/>
                    <a:pt x="11500" y="6533"/>
                  </a:cubicBezTo>
                  <a:cubicBezTo>
                    <a:pt x="11452" y="6340"/>
                    <a:pt x="11277" y="6184"/>
                    <a:pt x="11107" y="6184"/>
                  </a:cubicBezTo>
                  <a:close/>
                  <a:moveTo>
                    <a:pt x="11856" y="6184"/>
                  </a:moveTo>
                  <a:cubicBezTo>
                    <a:pt x="11686" y="6184"/>
                    <a:pt x="11588" y="6340"/>
                    <a:pt x="11636" y="6533"/>
                  </a:cubicBezTo>
                  <a:cubicBezTo>
                    <a:pt x="11685" y="6728"/>
                    <a:pt x="11862" y="6886"/>
                    <a:pt x="12033" y="6886"/>
                  </a:cubicBezTo>
                  <a:cubicBezTo>
                    <a:pt x="12204" y="6886"/>
                    <a:pt x="12302" y="6728"/>
                    <a:pt x="12251" y="6533"/>
                  </a:cubicBezTo>
                  <a:cubicBezTo>
                    <a:pt x="12201" y="6340"/>
                    <a:pt x="12024" y="6184"/>
                    <a:pt x="11856" y="6184"/>
                  </a:cubicBezTo>
                  <a:close/>
                  <a:moveTo>
                    <a:pt x="12615" y="6184"/>
                  </a:moveTo>
                  <a:cubicBezTo>
                    <a:pt x="12446" y="6184"/>
                    <a:pt x="12349" y="6340"/>
                    <a:pt x="12400" y="6533"/>
                  </a:cubicBezTo>
                  <a:cubicBezTo>
                    <a:pt x="12450" y="6728"/>
                    <a:pt x="12630" y="6886"/>
                    <a:pt x="12801" y="6886"/>
                  </a:cubicBezTo>
                  <a:cubicBezTo>
                    <a:pt x="12971" y="6886"/>
                    <a:pt x="13067" y="6728"/>
                    <a:pt x="13015" y="6533"/>
                  </a:cubicBezTo>
                  <a:cubicBezTo>
                    <a:pt x="12963" y="6340"/>
                    <a:pt x="12784" y="6184"/>
                    <a:pt x="12615" y="6184"/>
                  </a:cubicBezTo>
                  <a:close/>
                  <a:moveTo>
                    <a:pt x="13363" y="6184"/>
                  </a:moveTo>
                  <a:cubicBezTo>
                    <a:pt x="13194" y="6184"/>
                    <a:pt x="13099" y="6340"/>
                    <a:pt x="13151" y="6533"/>
                  </a:cubicBezTo>
                  <a:cubicBezTo>
                    <a:pt x="13204" y="6728"/>
                    <a:pt x="13385" y="6886"/>
                    <a:pt x="13556" y="6886"/>
                  </a:cubicBezTo>
                  <a:cubicBezTo>
                    <a:pt x="13727" y="6886"/>
                    <a:pt x="13821" y="6728"/>
                    <a:pt x="13767" y="6533"/>
                  </a:cubicBezTo>
                  <a:cubicBezTo>
                    <a:pt x="13713" y="6340"/>
                    <a:pt x="13532" y="6184"/>
                    <a:pt x="13363" y="6184"/>
                  </a:cubicBezTo>
                  <a:close/>
                  <a:moveTo>
                    <a:pt x="14111" y="6184"/>
                  </a:moveTo>
                  <a:cubicBezTo>
                    <a:pt x="13942" y="6184"/>
                    <a:pt x="13849" y="6340"/>
                    <a:pt x="13903" y="6533"/>
                  </a:cubicBezTo>
                  <a:cubicBezTo>
                    <a:pt x="13958" y="6728"/>
                    <a:pt x="14141" y="6886"/>
                    <a:pt x="14311" y="6886"/>
                  </a:cubicBezTo>
                  <a:cubicBezTo>
                    <a:pt x="14483" y="6886"/>
                    <a:pt x="14575" y="6728"/>
                    <a:pt x="14519" y="6533"/>
                  </a:cubicBezTo>
                  <a:cubicBezTo>
                    <a:pt x="14463" y="6340"/>
                    <a:pt x="14280" y="6184"/>
                    <a:pt x="14111" y="6184"/>
                  </a:cubicBezTo>
                  <a:close/>
                  <a:moveTo>
                    <a:pt x="14859" y="6184"/>
                  </a:moveTo>
                  <a:cubicBezTo>
                    <a:pt x="14689" y="6184"/>
                    <a:pt x="14599" y="6340"/>
                    <a:pt x="14655" y="6533"/>
                  </a:cubicBezTo>
                  <a:cubicBezTo>
                    <a:pt x="14712" y="6728"/>
                    <a:pt x="14896" y="6886"/>
                    <a:pt x="15068" y="6886"/>
                  </a:cubicBezTo>
                  <a:cubicBezTo>
                    <a:pt x="15239" y="6886"/>
                    <a:pt x="15329" y="6728"/>
                    <a:pt x="15270" y="6533"/>
                  </a:cubicBezTo>
                  <a:cubicBezTo>
                    <a:pt x="15212" y="6340"/>
                    <a:pt x="15028" y="6184"/>
                    <a:pt x="14859" y="6184"/>
                  </a:cubicBezTo>
                  <a:close/>
                  <a:moveTo>
                    <a:pt x="15607" y="6184"/>
                  </a:moveTo>
                  <a:cubicBezTo>
                    <a:pt x="15438" y="6184"/>
                    <a:pt x="15348" y="6340"/>
                    <a:pt x="15407" y="6533"/>
                  </a:cubicBezTo>
                  <a:cubicBezTo>
                    <a:pt x="15466" y="6728"/>
                    <a:pt x="15653" y="6886"/>
                    <a:pt x="15823" y="6886"/>
                  </a:cubicBezTo>
                  <a:cubicBezTo>
                    <a:pt x="15995" y="6886"/>
                    <a:pt x="16084" y="6728"/>
                    <a:pt x="16023" y="6533"/>
                  </a:cubicBezTo>
                  <a:cubicBezTo>
                    <a:pt x="15962" y="6340"/>
                    <a:pt x="15777" y="6184"/>
                    <a:pt x="15607" y="6184"/>
                  </a:cubicBezTo>
                  <a:close/>
                  <a:moveTo>
                    <a:pt x="2957" y="7035"/>
                  </a:moveTo>
                  <a:cubicBezTo>
                    <a:pt x="2786" y="7035"/>
                    <a:pt x="2666" y="7195"/>
                    <a:pt x="2689" y="7393"/>
                  </a:cubicBezTo>
                  <a:cubicBezTo>
                    <a:pt x="2712" y="7593"/>
                    <a:pt x="2871" y="7754"/>
                    <a:pt x="3044" y="7754"/>
                  </a:cubicBezTo>
                  <a:cubicBezTo>
                    <a:pt x="3217" y="7754"/>
                    <a:pt x="3337" y="7593"/>
                    <a:pt x="3312" y="7393"/>
                  </a:cubicBezTo>
                  <a:cubicBezTo>
                    <a:pt x="3287" y="7195"/>
                    <a:pt x="3128" y="7035"/>
                    <a:pt x="2957" y="7035"/>
                  </a:cubicBezTo>
                  <a:close/>
                  <a:moveTo>
                    <a:pt x="3717" y="7035"/>
                  </a:moveTo>
                  <a:cubicBezTo>
                    <a:pt x="3545" y="7035"/>
                    <a:pt x="3427" y="7195"/>
                    <a:pt x="3452" y="7393"/>
                  </a:cubicBezTo>
                  <a:cubicBezTo>
                    <a:pt x="3477" y="7593"/>
                    <a:pt x="3639" y="7754"/>
                    <a:pt x="3812" y="7754"/>
                  </a:cubicBezTo>
                  <a:cubicBezTo>
                    <a:pt x="3985" y="7754"/>
                    <a:pt x="4103" y="7593"/>
                    <a:pt x="4075" y="7393"/>
                  </a:cubicBezTo>
                  <a:cubicBezTo>
                    <a:pt x="4048" y="7195"/>
                    <a:pt x="3888" y="7035"/>
                    <a:pt x="3717" y="7035"/>
                  </a:cubicBezTo>
                  <a:close/>
                  <a:moveTo>
                    <a:pt x="4487" y="7035"/>
                  </a:moveTo>
                  <a:cubicBezTo>
                    <a:pt x="4315" y="7035"/>
                    <a:pt x="4199" y="7195"/>
                    <a:pt x="4227" y="7393"/>
                  </a:cubicBezTo>
                  <a:cubicBezTo>
                    <a:pt x="4254" y="7593"/>
                    <a:pt x="4417" y="7754"/>
                    <a:pt x="4590" y="7754"/>
                  </a:cubicBezTo>
                  <a:cubicBezTo>
                    <a:pt x="4763" y="7754"/>
                    <a:pt x="4879" y="7593"/>
                    <a:pt x="4850" y="7393"/>
                  </a:cubicBezTo>
                  <a:cubicBezTo>
                    <a:pt x="4821" y="7195"/>
                    <a:pt x="4658" y="7035"/>
                    <a:pt x="4487" y="7035"/>
                  </a:cubicBezTo>
                  <a:close/>
                  <a:moveTo>
                    <a:pt x="5246" y="7035"/>
                  </a:moveTo>
                  <a:cubicBezTo>
                    <a:pt x="5075" y="7035"/>
                    <a:pt x="4960" y="7195"/>
                    <a:pt x="4990" y="7393"/>
                  </a:cubicBezTo>
                  <a:cubicBezTo>
                    <a:pt x="5020" y="7593"/>
                    <a:pt x="5184" y="7754"/>
                    <a:pt x="5357" y="7754"/>
                  </a:cubicBezTo>
                  <a:cubicBezTo>
                    <a:pt x="5530" y="7754"/>
                    <a:pt x="5645" y="7593"/>
                    <a:pt x="5613" y="7393"/>
                  </a:cubicBezTo>
                  <a:cubicBezTo>
                    <a:pt x="5582" y="7195"/>
                    <a:pt x="5418" y="7035"/>
                    <a:pt x="5246" y="7035"/>
                  </a:cubicBezTo>
                  <a:close/>
                  <a:moveTo>
                    <a:pt x="6006" y="7035"/>
                  </a:moveTo>
                  <a:cubicBezTo>
                    <a:pt x="5834" y="7035"/>
                    <a:pt x="5721" y="7195"/>
                    <a:pt x="5753" y="7393"/>
                  </a:cubicBezTo>
                  <a:cubicBezTo>
                    <a:pt x="5785" y="7593"/>
                    <a:pt x="5951" y="7754"/>
                    <a:pt x="6124" y="7754"/>
                  </a:cubicBezTo>
                  <a:cubicBezTo>
                    <a:pt x="6297" y="7754"/>
                    <a:pt x="6410" y="7593"/>
                    <a:pt x="6376" y="7393"/>
                  </a:cubicBezTo>
                  <a:cubicBezTo>
                    <a:pt x="6343" y="7195"/>
                    <a:pt x="6177" y="7035"/>
                    <a:pt x="6006" y="7035"/>
                  </a:cubicBezTo>
                  <a:close/>
                  <a:moveTo>
                    <a:pt x="6765" y="7035"/>
                  </a:moveTo>
                  <a:cubicBezTo>
                    <a:pt x="6594" y="7035"/>
                    <a:pt x="6482" y="7195"/>
                    <a:pt x="6516" y="7393"/>
                  </a:cubicBezTo>
                  <a:cubicBezTo>
                    <a:pt x="6550" y="7593"/>
                    <a:pt x="6718" y="7754"/>
                    <a:pt x="6891" y="7754"/>
                  </a:cubicBezTo>
                  <a:cubicBezTo>
                    <a:pt x="7064" y="7754"/>
                    <a:pt x="7175" y="7593"/>
                    <a:pt x="7139" y="7393"/>
                  </a:cubicBezTo>
                  <a:cubicBezTo>
                    <a:pt x="7103" y="7195"/>
                    <a:pt x="6936" y="7035"/>
                    <a:pt x="6765" y="7035"/>
                  </a:cubicBezTo>
                  <a:close/>
                  <a:moveTo>
                    <a:pt x="7524" y="7035"/>
                  </a:moveTo>
                  <a:cubicBezTo>
                    <a:pt x="7353" y="7035"/>
                    <a:pt x="7243" y="7195"/>
                    <a:pt x="7279" y="7393"/>
                  </a:cubicBezTo>
                  <a:cubicBezTo>
                    <a:pt x="7316" y="7593"/>
                    <a:pt x="7486" y="7754"/>
                    <a:pt x="7659" y="7754"/>
                  </a:cubicBezTo>
                  <a:cubicBezTo>
                    <a:pt x="7832" y="7754"/>
                    <a:pt x="7941" y="7593"/>
                    <a:pt x="7903" y="7393"/>
                  </a:cubicBezTo>
                  <a:cubicBezTo>
                    <a:pt x="7865" y="7195"/>
                    <a:pt x="7696" y="7035"/>
                    <a:pt x="7524" y="7035"/>
                  </a:cubicBezTo>
                  <a:close/>
                  <a:moveTo>
                    <a:pt x="8284" y="7035"/>
                  </a:moveTo>
                  <a:cubicBezTo>
                    <a:pt x="8112" y="7035"/>
                    <a:pt x="8004" y="7195"/>
                    <a:pt x="8042" y="7393"/>
                  </a:cubicBezTo>
                  <a:cubicBezTo>
                    <a:pt x="8081" y="7593"/>
                    <a:pt x="8253" y="7754"/>
                    <a:pt x="8426" y="7754"/>
                  </a:cubicBezTo>
                  <a:cubicBezTo>
                    <a:pt x="8599" y="7754"/>
                    <a:pt x="8706" y="7593"/>
                    <a:pt x="8666" y="7393"/>
                  </a:cubicBezTo>
                  <a:cubicBezTo>
                    <a:pt x="8625" y="7195"/>
                    <a:pt x="8455" y="7035"/>
                    <a:pt x="8284" y="7035"/>
                  </a:cubicBezTo>
                  <a:close/>
                  <a:moveTo>
                    <a:pt x="9042" y="7035"/>
                  </a:moveTo>
                  <a:cubicBezTo>
                    <a:pt x="8872" y="7035"/>
                    <a:pt x="8765" y="7195"/>
                    <a:pt x="8806" y="7393"/>
                  </a:cubicBezTo>
                  <a:cubicBezTo>
                    <a:pt x="8847" y="7593"/>
                    <a:pt x="9020" y="7754"/>
                    <a:pt x="9193" y="7754"/>
                  </a:cubicBezTo>
                  <a:cubicBezTo>
                    <a:pt x="9366" y="7754"/>
                    <a:pt x="9471" y="7593"/>
                    <a:pt x="9429" y="7393"/>
                  </a:cubicBezTo>
                  <a:cubicBezTo>
                    <a:pt x="9386" y="7195"/>
                    <a:pt x="9214" y="7035"/>
                    <a:pt x="9042" y="7035"/>
                  </a:cubicBezTo>
                  <a:close/>
                  <a:moveTo>
                    <a:pt x="9802" y="7035"/>
                  </a:moveTo>
                  <a:cubicBezTo>
                    <a:pt x="9631" y="7035"/>
                    <a:pt x="9526" y="7195"/>
                    <a:pt x="9569" y="7393"/>
                  </a:cubicBezTo>
                  <a:cubicBezTo>
                    <a:pt x="9612" y="7593"/>
                    <a:pt x="9787" y="7754"/>
                    <a:pt x="9960" y="7754"/>
                  </a:cubicBezTo>
                  <a:cubicBezTo>
                    <a:pt x="10134" y="7754"/>
                    <a:pt x="10237" y="7593"/>
                    <a:pt x="10192" y="7393"/>
                  </a:cubicBezTo>
                  <a:cubicBezTo>
                    <a:pt x="10148" y="7195"/>
                    <a:pt x="9973" y="7035"/>
                    <a:pt x="9802" y="7035"/>
                  </a:cubicBezTo>
                  <a:close/>
                  <a:moveTo>
                    <a:pt x="10561" y="7035"/>
                  </a:moveTo>
                  <a:cubicBezTo>
                    <a:pt x="10390" y="7035"/>
                    <a:pt x="10288" y="7195"/>
                    <a:pt x="10333" y="7393"/>
                  </a:cubicBezTo>
                  <a:cubicBezTo>
                    <a:pt x="10378" y="7593"/>
                    <a:pt x="10555" y="7754"/>
                    <a:pt x="10727" y="7754"/>
                  </a:cubicBezTo>
                  <a:cubicBezTo>
                    <a:pt x="10901" y="7754"/>
                    <a:pt x="11002" y="7593"/>
                    <a:pt x="10955" y="7393"/>
                  </a:cubicBezTo>
                  <a:cubicBezTo>
                    <a:pt x="10909" y="7195"/>
                    <a:pt x="10732" y="7035"/>
                    <a:pt x="10561" y="7035"/>
                  </a:cubicBezTo>
                  <a:close/>
                  <a:moveTo>
                    <a:pt x="11321" y="7035"/>
                  </a:moveTo>
                  <a:cubicBezTo>
                    <a:pt x="11149" y="7035"/>
                    <a:pt x="11049" y="7195"/>
                    <a:pt x="11096" y="7393"/>
                  </a:cubicBezTo>
                  <a:cubicBezTo>
                    <a:pt x="11144" y="7593"/>
                    <a:pt x="11322" y="7754"/>
                    <a:pt x="11495" y="7754"/>
                  </a:cubicBezTo>
                  <a:cubicBezTo>
                    <a:pt x="11668" y="7754"/>
                    <a:pt x="11768" y="7593"/>
                    <a:pt x="11719" y="7393"/>
                  </a:cubicBezTo>
                  <a:cubicBezTo>
                    <a:pt x="11670" y="7195"/>
                    <a:pt x="11492" y="7035"/>
                    <a:pt x="11321" y="7035"/>
                  </a:cubicBezTo>
                  <a:close/>
                  <a:moveTo>
                    <a:pt x="12080" y="7035"/>
                  </a:moveTo>
                  <a:cubicBezTo>
                    <a:pt x="11909" y="7035"/>
                    <a:pt x="11810" y="7195"/>
                    <a:pt x="11860" y="7393"/>
                  </a:cubicBezTo>
                  <a:cubicBezTo>
                    <a:pt x="11909" y="7593"/>
                    <a:pt x="12089" y="7754"/>
                    <a:pt x="12263" y="7754"/>
                  </a:cubicBezTo>
                  <a:cubicBezTo>
                    <a:pt x="12435" y="7754"/>
                    <a:pt x="12534" y="7593"/>
                    <a:pt x="12483" y="7393"/>
                  </a:cubicBezTo>
                  <a:cubicBezTo>
                    <a:pt x="12432" y="7195"/>
                    <a:pt x="12251" y="7035"/>
                    <a:pt x="12080" y="7035"/>
                  </a:cubicBezTo>
                  <a:close/>
                  <a:moveTo>
                    <a:pt x="12840" y="7035"/>
                  </a:moveTo>
                  <a:cubicBezTo>
                    <a:pt x="12668" y="7035"/>
                    <a:pt x="12572" y="7195"/>
                    <a:pt x="12623" y="7393"/>
                  </a:cubicBezTo>
                  <a:cubicBezTo>
                    <a:pt x="12675" y="7593"/>
                    <a:pt x="12857" y="7754"/>
                    <a:pt x="13030" y="7754"/>
                  </a:cubicBezTo>
                  <a:cubicBezTo>
                    <a:pt x="13203" y="7754"/>
                    <a:pt x="13300" y="7593"/>
                    <a:pt x="13246" y="7393"/>
                  </a:cubicBezTo>
                  <a:cubicBezTo>
                    <a:pt x="13193" y="7195"/>
                    <a:pt x="13011" y="7035"/>
                    <a:pt x="12840" y="7035"/>
                  </a:cubicBezTo>
                  <a:close/>
                  <a:moveTo>
                    <a:pt x="13600" y="7035"/>
                  </a:moveTo>
                  <a:cubicBezTo>
                    <a:pt x="13428" y="7035"/>
                    <a:pt x="13333" y="7195"/>
                    <a:pt x="13387" y="7393"/>
                  </a:cubicBezTo>
                  <a:cubicBezTo>
                    <a:pt x="13441" y="7593"/>
                    <a:pt x="13625" y="7754"/>
                    <a:pt x="13798" y="7754"/>
                  </a:cubicBezTo>
                  <a:cubicBezTo>
                    <a:pt x="13971" y="7754"/>
                    <a:pt x="14066" y="7593"/>
                    <a:pt x="14010" y="7393"/>
                  </a:cubicBezTo>
                  <a:cubicBezTo>
                    <a:pt x="13954" y="7195"/>
                    <a:pt x="13771" y="7035"/>
                    <a:pt x="13600" y="7035"/>
                  </a:cubicBezTo>
                  <a:close/>
                  <a:moveTo>
                    <a:pt x="14359" y="7035"/>
                  </a:moveTo>
                  <a:cubicBezTo>
                    <a:pt x="14188" y="7035"/>
                    <a:pt x="14094" y="7195"/>
                    <a:pt x="14150" y="7393"/>
                  </a:cubicBezTo>
                  <a:cubicBezTo>
                    <a:pt x="14206" y="7593"/>
                    <a:pt x="14392" y="7754"/>
                    <a:pt x="14565" y="7754"/>
                  </a:cubicBezTo>
                  <a:cubicBezTo>
                    <a:pt x="14738" y="7754"/>
                    <a:pt x="14831" y="7593"/>
                    <a:pt x="14773" y="7393"/>
                  </a:cubicBezTo>
                  <a:cubicBezTo>
                    <a:pt x="14716" y="7195"/>
                    <a:pt x="14530" y="7035"/>
                    <a:pt x="14359" y="7035"/>
                  </a:cubicBezTo>
                  <a:close/>
                  <a:moveTo>
                    <a:pt x="15878" y="7035"/>
                  </a:moveTo>
                  <a:cubicBezTo>
                    <a:pt x="15707" y="7035"/>
                    <a:pt x="15617" y="7195"/>
                    <a:pt x="15678" y="7393"/>
                  </a:cubicBezTo>
                  <a:cubicBezTo>
                    <a:pt x="15738" y="7593"/>
                    <a:pt x="15928" y="7754"/>
                    <a:pt x="16101" y="7754"/>
                  </a:cubicBezTo>
                  <a:cubicBezTo>
                    <a:pt x="16274" y="7754"/>
                    <a:pt x="16363" y="7593"/>
                    <a:pt x="16301" y="7393"/>
                  </a:cubicBezTo>
                  <a:cubicBezTo>
                    <a:pt x="16239" y="7195"/>
                    <a:pt x="16050" y="7035"/>
                    <a:pt x="15878" y="7035"/>
                  </a:cubicBezTo>
                  <a:close/>
                  <a:moveTo>
                    <a:pt x="3066" y="7907"/>
                  </a:moveTo>
                  <a:cubicBezTo>
                    <a:pt x="2892" y="7907"/>
                    <a:pt x="2771" y="8071"/>
                    <a:pt x="2795" y="8275"/>
                  </a:cubicBezTo>
                  <a:cubicBezTo>
                    <a:pt x="2818" y="8479"/>
                    <a:pt x="2980" y="8646"/>
                    <a:pt x="3155" y="8646"/>
                  </a:cubicBezTo>
                  <a:cubicBezTo>
                    <a:pt x="3330" y="8646"/>
                    <a:pt x="3451" y="8479"/>
                    <a:pt x="3426" y="8275"/>
                  </a:cubicBezTo>
                  <a:cubicBezTo>
                    <a:pt x="3400" y="8071"/>
                    <a:pt x="3239" y="7907"/>
                    <a:pt x="3066" y="7907"/>
                  </a:cubicBezTo>
                  <a:close/>
                  <a:moveTo>
                    <a:pt x="3837" y="7907"/>
                  </a:moveTo>
                  <a:cubicBezTo>
                    <a:pt x="3663" y="7907"/>
                    <a:pt x="3544" y="8071"/>
                    <a:pt x="3570" y="8275"/>
                  </a:cubicBezTo>
                  <a:cubicBezTo>
                    <a:pt x="3595" y="8479"/>
                    <a:pt x="3759" y="8646"/>
                    <a:pt x="3934" y="8646"/>
                  </a:cubicBezTo>
                  <a:cubicBezTo>
                    <a:pt x="4109" y="8646"/>
                    <a:pt x="4229" y="8479"/>
                    <a:pt x="4201" y="8275"/>
                  </a:cubicBezTo>
                  <a:cubicBezTo>
                    <a:pt x="4173" y="8071"/>
                    <a:pt x="4010" y="7907"/>
                    <a:pt x="3837" y="7907"/>
                  </a:cubicBezTo>
                  <a:close/>
                  <a:moveTo>
                    <a:pt x="4607" y="7907"/>
                  </a:moveTo>
                  <a:cubicBezTo>
                    <a:pt x="4433" y="7907"/>
                    <a:pt x="4316" y="8071"/>
                    <a:pt x="4344" y="8275"/>
                  </a:cubicBezTo>
                  <a:cubicBezTo>
                    <a:pt x="4372" y="8479"/>
                    <a:pt x="4537" y="8646"/>
                    <a:pt x="4713" y="8646"/>
                  </a:cubicBezTo>
                  <a:cubicBezTo>
                    <a:pt x="4888" y="8646"/>
                    <a:pt x="5005" y="8479"/>
                    <a:pt x="4975" y="8275"/>
                  </a:cubicBezTo>
                  <a:cubicBezTo>
                    <a:pt x="4945" y="8071"/>
                    <a:pt x="4780" y="7907"/>
                    <a:pt x="4607" y="7907"/>
                  </a:cubicBezTo>
                  <a:close/>
                  <a:moveTo>
                    <a:pt x="5378" y="7907"/>
                  </a:moveTo>
                  <a:cubicBezTo>
                    <a:pt x="5204" y="7907"/>
                    <a:pt x="5088" y="8071"/>
                    <a:pt x="5119" y="8275"/>
                  </a:cubicBezTo>
                  <a:cubicBezTo>
                    <a:pt x="5149" y="8479"/>
                    <a:pt x="5316" y="8646"/>
                    <a:pt x="5492" y="8646"/>
                  </a:cubicBezTo>
                  <a:cubicBezTo>
                    <a:pt x="5667" y="8646"/>
                    <a:pt x="5783" y="8479"/>
                    <a:pt x="5750" y="8275"/>
                  </a:cubicBezTo>
                  <a:cubicBezTo>
                    <a:pt x="5718" y="8071"/>
                    <a:pt x="5551" y="7907"/>
                    <a:pt x="5378" y="7907"/>
                  </a:cubicBezTo>
                  <a:close/>
                  <a:moveTo>
                    <a:pt x="6149" y="7907"/>
                  </a:moveTo>
                  <a:cubicBezTo>
                    <a:pt x="5975" y="7907"/>
                    <a:pt x="5861" y="8071"/>
                    <a:pt x="5894" y="8275"/>
                  </a:cubicBezTo>
                  <a:cubicBezTo>
                    <a:pt x="5927" y="8479"/>
                    <a:pt x="6095" y="8646"/>
                    <a:pt x="6271" y="8646"/>
                  </a:cubicBezTo>
                  <a:cubicBezTo>
                    <a:pt x="6446" y="8646"/>
                    <a:pt x="6560" y="8479"/>
                    <a:pt x="6525" y="8275"/>
                  </a:cubicBezTo>
                  <a:cubicBezTo>
                    <a:pt x="6491" y="8071"/>
                    <a:pt x="6323" y="7907"/>
                    <a:pt x="6149" y="7907"/>
                  </a:cubicBezTo>
                  <a:close/>
                  <a:moveTo>
                    <a:pt x="6920" y="7907"/>
                  </a:moveTo>
                  <a:cubicBezTo>
                    <a:pt x="6746" y="7907"/>
                    <a:pt x="6634" y="8071"/>
                    <a:pt x="6669" y="8275"/>
                  </a:cubicBezTo>
                  <a:cubicBezTo>
                    <a:pt x="6704" y="8479"/>
                    <a:pt x="6874" y="8646"/>
                    <a:pt x="7050" y="8646"/>
                  </a:cubicBezTo>
                  <a:cubicBezTo>
                    <a:pt x="7225" y="8646"/>
                    <a:pt x="7337" y="8479"/>
                    <a:pt x="7300" y="8275"/>
                  </a:cubicBezTo>
                  <a:cubicBezTo>
                    <a:pt x="7263" y="8071"/>
                    <a:pt x="7093" y="7907"/>
                    <a:pt x="6920" y="7907"/>
                  </a:cubicBezTo>
                  <a:close/>
                  <a:moveTo>
                    <a:pt x="7691" y="7907"/>
                  </a:moveTo>
                  <a:cubicBezTo>
                    <a:pt x="7518" y="7907"/>
                    <a:pt x="7407" y="8071"/>
                    <a:pt x="7444" y="8275"/>
                  </a:cubicBezTo>
                  <a:cubicBezTo>
                    <a:pt x="7481" y="8479"/>
                    <a:pt x="7654" y="8646"/>
                    <a:pt x="7829" y="8646"/>
                  </a:cubicBezTo>
                  <a:cubicBezTo>
                    <a:pt x="8004" y="8646"/>
                    <a:pt x="8114" y="8479"/>
                    <a:pt x="8075" y="8275"/>
                  </a:cubicBezTo>
                  <a:cubicBezTo>
                    <a:pt x="8036" y="8071"/>
                    <a:pt x="7865" y="7907"/>
                    <a:pt x="7691" y="7907"/>
                  </a:cubicBezTo>
                  <a:close/>
                  <a:moveTo>
                    <a:pt x="8450" y="7907"/>
                  </a:moveTo>
                  <a:cubicBezTo>
                    <a:pt x="8277" y="7907"/>
                    <a:pt x="8168" y="8071"/>
                    <a:pt x="8207" y="8275"/>
                  </a:cubicBezTo>
                  <a:cubicBezTo>
                    <a:pt x="8247" y="8479"/>
                    <a:pt x="8421" y="8646"/>
                    <a:pt x="8597" y="8646"/>
                  </a:cubicBezTo>
                  <a:cubicBezTo>
                    <a:pt x="8772" y="8646"/>
                    <a:pt x="8880" y="8479"/>
                    <a:pt x="8838" y="8275"/>
                  </a:cubicBezTo>
                  <a:cubicBezTo>
                    <a:pt x="8797" y="8071"/>
                    <a:pt x="8623" y="7907"/>
                    <a:pt x="8450" y="7907"/>
                  </a:cubicBezTo>
                  <a:close/>
                  <a:moveTo>
                    <a:pt x="9221" y="7907"/>
                  </a:moveTo>
                  <a:cubicBezTo>
                    <a:pt x="9048" y="7907"/>
                    <a:pt x="8940" y="8071"/>
                    <a:pt x="8982" y="8275"/>
                  </a:cubicBezTo>
                  <a:cubicBezTo>
                    <a:pt x="9024" y="8479"/>
                    <a:pt x="9200" y="8646"/>
                    <a:pt x="9375" y="8646"/>
                  </a:cubicBezTo>
                  <a:cubicBezTo>
                    <a:pt x="9551" y="8646"/>
                    <a:pt x="9657" y="8479"/>
                    <a:pt x="9613" y="8275"/>
                  </a:cubicBezTo>
                  <a:cubicBezTo>
                    <a:pt x="9570" y="8071"/>
                    <a:pt x="9394" y="7907"/>
                    <a:pt x="9221" y="7907"/>
                  </a:cubicBezTo>
                  <a:close/>
                  <a:moveTo>
                    <a:pt x="9992" y="7907"/>
                  </a:moveTo>
                  <a:cubicBezTo>
                    <a:pt x="9818" y="7907"/>
                    <a:pt x="9713" y="8071"/>
                    <a:pt x="9757" y="8275"/>
                  </a:cubicBezTo>
                  <a:cubicBezTo>
                    <a:pt x="9801" y="8479"/>
                    <a:pt x="9979" y="8646"/>
                    <a:pt x="10154" y="8646"/>
                  </a:cubicBezTo>
                  <a:cubicBezTo>
                    <a:pt x="10330" y="8646"/>
                    <a:pt x="10434" y="8479"/>
                    <a:pt x="10388" y="8275"/>
                  </a:cubicBezTo>
                  <a:cubicBezTo>
                    <a:pt x="10343" y="8071"/>
                    <a:pt x="10165" y="7907"/>
                    <a:pt x="9992" y="7907"/>
                  </a:cubicBezTo>
                  <a:close/>
                  <a:moveTo>
                    <a:pt x="10763" y="7907"/>
                  </a:moveTo>
                  <a:cubicBezTo>
                    <a:pt x="10589" y="7907"/>
                    <a:pt x="10486" y="8071"/>
                    <a:pt x="10532" y="8275"/>
                  </a:cubicBezTo>
                  <a:cubicBezTo>
                    <a:pt x="10579" y="8479"/>
                    <a:pt x="10758" y="8646"/>
                    <a:pt x="10933" y="8646"/>
                  </a:cubicBezTo>
                  <a:cubicBezTo>
                    <a:pt x="11109" y="8646"/>
                    <a:pt x="11211" y="8479"/>
                    <a:pt x="11163" y="8275"/>
                  </a:cubicBezTo>
                  <a:cubicBezTo>
                    <a:pt x="11115" y="8071"/>
                    <a:pt x="10936" y="7907"/>
                    <a:pt x="10763" y="7907"/>
                  </a:cubicBezTo>
                  <a:close/>
                  <a:moveTo>
                    <a:pt x="11534" y="7907"/>
                  </a:moveTo>
                  <a:cubicBezTo>
                    <a:pt x="11361" y="7907"/>
                    <a:pt x="11259" y="8071"/>
                    <a:pt x="11308" y="8275"/>
                  </a:cubicBezTo>
                  <a:cubicBezTo>
                    <a:pt x="11356" y="8479"/>
                    <a:pt x="11538" y="8646"/>
                    <a:pt x="11713" y="8646"/>
                  </a:cubicBezTo>
                  <a:cubicBezTo>
                    <a:pt x="11888" y="8646"/>
                    <a:pt x="11989" y="8479"/>
                    <a:pt x="11938" y="8275"/>
                  </a:cubicBezTo>
                  <a:cubicBezTo>
                    <a:pt x="11888" y="8071"/>
                    <a:pt x="11708" y="7907"/>
                    <a:pt x="11534" y="7907"/>
                  </a:cubicBezTo>
                  <a:close/>
                  <a:moveTo>
                    <a:pt x="12305" y="7907"/>
                  </a:moveTo>
                  <a:cubicBezTo>
                    <a:pt x="12131" y="7907"/>
                    <a:pt x="12032" y="8071"/>
                    <a:pt x="12083" y="8275"/>
                  </a:cubicBezTo>
                  <a:cubicBezTo>
                    <a:pt x="12134" y="8479"/>
                    <a:pt x="12317" y="8646"/>
                    <a:pt x="12493" y="8646"/>
                  </a:cubicBezTo>
                  <a:cubicBezTo>
                    <a:pt x="12668" y="8646"/>
                    <a:pt x="12767" y="8479"/>
                    <a:pt x="12714" y="8275"/>
                  </a:cubicBezTo>
                  <a:cubicBezTo>
                    <a:pt x="12662" y="8071"/>
                    <a:pt x="12478" y="7907"/>
                    <a:pt x="12305" y="7907"/>
                  </a:cubicBezTo>
                  <a:close/>
                  <a:moveTo>
                    <a:pt x="13836" y="7907"/>
                  </a:moveTo>
                  <a:cubicBezTo>
                    <a:pt x="13663" y="7907"/>
                    <a:pt x="13567" y="8071"/>
                    <a:pt x="13622" y="8275"/>
                  </a:cubicBezTo>
                  <a:cubicBezTo>
                    <a:pt x="13677" y="8479"/>
                    <a:pt x="13864" y="8646"/>
                    <a:pt x="14040" y="8646"/>
                  </a:cubicBezTo>
                  <a:cubicBezTo>
                    <a:pt x="14215" y="8646"/>
                    <a:pt x="14310" y="8479"/>
                    <a:pt x="14253" y="8275"/>
                  </a:cubicBezTo>
                  <a:cubicBezTo>
                    <a:pt x="14196" y="8071"/>
                    <a:pt x="14010" y="7907"/>
                    <a:pt x="13836" y="7907"/>
                  </a:cubicBezTo>
                  <a:close/>
                  <a:moveTo>
                    <a:pt x="16150" y="7907"/>
                  </a:moveTo>
                  <a:cubicBezTo>
                    <a:pt x="15977" y="7907"/>
                    <a:pt x="15886" y="8071"/>
                    <a:pt x="15948" y="8275"/>
                  </a:cubicBezTo>
                  <a:cubicBezTo>
                    <a:pt x="16010" y="8479"/>
                    <a:pt x="16203" y="8646"/>
                    <a:pt x="16378" y="8646"/>
                  </a:cubicBezTo>
                  <a:cubicBezTo>
                    <a:pt x="16554" y="8646"/>
                    <a:pt x="16644" y="8479"/>
                    <a:pt x="16580" y="8275"/>
                  </a:cubicBezTo>
                  <a:cubicBezTo>
                    <a:pt x="16516" y="8071"/>
                    <a:pt x="16324" y="7907"/>
                    <a:pt x="16150" y="7907"/>
                  </a:cubicBezTo>
                  <a:close/>
                  <a:moveTo>
                    <a:pt x="1622" y="8820"/>
                  </a:moveTo>
                  <a:cubicBezTo>
                    <a:pt x="1446" y="8820"/>
                    <a:pt x="1320" y="8988"/>
                    <a:pt x="1339" y="9197"/>
                  </a:cubicBezTo>
                  <a:cubicBezTo>
                    <a:pt x="1359" y="9407"/>
                    <a:pt x="1519" y="9578"/>
                    <a:pt x="1696" y="9578"/>
                  </a:cubicBezTo>
                  <a:cubicBezTo>
                    <a:pt x="1874" y="9578"/>
                    <a:pt x="2000" y="9407"/>
                    <a:pt x="1978" y="9197"/>
                  </a:cubicBezTo>
                  <a:cubicBezTo>
                    <a:pt x="1957" y="8988"/>
                    <a:pt x="1797" y="8820"/>
                    <a:pt x="1622" y="8820"/>
                  </a:cubicBezTo>
                  <a:close/>
                  <a:moveTo>
                    <a:pt x="2405" y="8820"/>
                  </a:moveTo>
                  <a:cubicBezTo>
                    <a:pt x="2229" y="8820"/>
                    <a:pt x="2104" y="8988"/>
                    <a:pt x="2126" y="9197"/>
                  </a:cubicBezTo>
                  <a:cubicBezTo>
                    <a:pt x="2148" y="9407"/>
                    <a:pt x="2310" y="9578"/>
                    <a:pt x="2488" y="9578"/>
                  </a:cubicBezTo>
                  <a:cubicBezTo>
                    <a:pt x="2665" y="9578"/>
                    <a:pt x="2789" y="9407"/>
                    <a:pt x="2765" y="9197"/>
                  </a:cubicBezTo>
                  <a:cubicBezTo>
                    <a:pt x="2742" y="8988"/>
                    <a:pt x="2580" y="8820"/>
                    <a:pt x="2405" y="8820"/>
                  </a:cubicBezTo>
                  <a:close/>
                  <a:moveTo>
                    <a:pt x="3174" y="8820"/>
                  </a:moveTo>
                  <a:cubicBezTo>
                    <a:pt x="2999" y="8820"/>
                    <a:pt x="2876" y="8988"/>
                    <a:pt x="2900" y="9197"/>
                  </a:cubicBezTo>
                  <a:cubicBezTo>
                    <a:pt x="2925" y="9407"/>
                    <a:pt x="3088" y="9578"/>
                    <a:pt x="3266" y="9578"/>
                  </a:cubicBezTo>
                  <a:cubicBezTo>
                    <a:pt x="3443" y="9578"/>
                    <a:pt x="3566" y="9407"/>
                    <a:pt x="3539" y="9197"/>
                  </a:cubicBezTo>
                  <a:cubicBezTo>
                    <a:pt x="3513" y="8988"/>
                    <a:pt x="3350" y="8820"/>
                    <a:pt x="3174" y="8820"/>
                  </a:cubicBezTo>
                  <a:close/>
                  <a:moveTo>
                    <a:pt x="3957" y="8820"/>
                  </a:moveTo>
                  <a:cubicBezTo>
                    <a:pt x="3781" y="8820"/>
                    <a:pt x="3660" y="8988"/>
                    <a:pt x="3687" y="9197"/>
                  </a:cubicBezTo>
                  <a:cubicBezTo>
                    <a:pt x="3714" y="9407"/>
                    <a:pt x="3879" y="9578"/>
                    <a:pt x="4057" y="9578"/>
                  </a:cubicBezTo>
                  <a:cubicBezTo>
                    <a:pt x="4235" y="9578"/>
                    <a:pt x="4355" y="9407"/>
                    <a:pt x="4326" y="9197"/>
                  </a:cubicBezTo>
                  <a:cubicBezTo>
                    <a:pt x="4298" y="8988"/>
                    <a:pt x="4133" y="8820"/>
                    <a:pt x="3957" y="8820"/>
                  </a:cubicBezTo>
                  <a:close/>
                  <a:moveTo>
                    <a:pt x="4739" y="8820"/>
                  </a:moveTo>
                  <a:cubicBezTo>
                    <a:pt x="4563" y="8820"/>
                    <a:pt x="4444" y="8988"/>
                    <a:pt x="4473" y="9197"/>
                  </a:cubicBezTo>
                  <a:cubicBezTo>
                    <a:pt x="4502" y="9407"/>
                    <a:pt x="4669" y="9578"/>
                    <a:pt x="4847" y="9578"/>
                  </a:cubicBezTo>
                  <a:cubicBezTo>
                    <a:pt x="5024" y="9578"/>
                    <a:pt x="5144" y="9407"/>
                    <a:pt x="5113" y="9197"/>
                  </a:cubicBezTo>
                  <a:cubicBezTo>
                    <a:pt x="5082" y="8988"/>
                    <a:pt x="4915" y="8820"/>
                    <a:pt x="4739" y="8820"/>
                  </a:cubicBezTo>
                  <a:close/>
                  <a:moveTo>
                    <a:pt x="5522" y="8820"/>
                  </a:moveTo>
                  <a:cubicBezTo>
                    <a:pt x="5346" y="8820"/>
                    <a:pt x="5229" y="8988"/>
                    <a:pt x="5260" y="9197"/>
                  </a:cubicBezTo>
                  <a:cubicBezTo>
                    <a:pt x="5291" y="9407"/>
                    <a:pt x="5460" y="9578"/>
                    <a:pt x="5638" y="9578"/>
                  </a:cubicBezTo>
                  <a:cubicBezTo>
                    <a:pt x="5816" y="9578"/>
                    <a:pt x="5933" y="9407"/>
                    <a:pt x="5900" y="9197"/>
                  </a:cubicBezTo>
                  <a:cubicBezTo>
                    <a:pt x="5867" y="8988"/>
                    <a:pt x="5697" y="8820"/>
                    <a:pt x="5522" y="8820"/>
                  </a:cubicBezTo>
                  <a:close/>
                  <a:moveTo>
                    <a:pt x="6293" y="8820"/>
                  </a:moveTo>
                  <a:cubicBezTo>
                    <a:pt x="6117" y="8820"/>
                    <a:pt x="6001" y="8988"/>
                    <a:pt x="6035" y="9197"/>
                  </a:cubicBezTo>
                  <a:cubicBezTo>
                    <a:pt x="6069" y="9407"/>
                    <a:pt x="6240" y="9578"/>
                    <a:pt x="6418" y="9578"/>
                  </a:cubicBezTo>
                  <a:cubicBezTo>
                    <a:pt x="6595" y="9578"/>
                    <a:pt x="6710" y="9407"/>
                    <a:pt x="6674" y="9197"/>
                  </a:cubicBezTo>
                  <a:cubicBezTo>
                    <a:pt x="6639" y="8988"/>
                    <a:pt x="6468" y="8820"/>
                    <a:pt x="6293" y="8820"/>
                  </a:cubicBezTo>
                  <a:close/>
                  <a:moveTo>
                    <a:pt x="7075" y="8820"/>
                  </a:moveTo>
                  <a:cubicBezTo>
                    <a:pt x="6899" y="8820"/>
                    <a:pt x="6786" y="8988"/>
                    <a:pt x="6821" y="9197"/>
                  </a:cubicBezTo>
                  <a:cubicBezTo>
                    <a:pt x="6858" y="9407"/>
                    <a:pt x="7031" y="9578"/>
                    <a:pt x="7209" y="9578"/>
                  </a:cubicBezTo>
                  <a:cubicBezTo>
                    <a:pt x="7386" y="9578"/>
                    <a:pt x="7499" y="9407"/>
                    <a:pt x="7461" y="9197"/>
                  </a:cubicBezTo>
                  <a:cubicBezTo>
                    <a:pt x="7423" y="8988"/>
                    <a:pt x="7250" y="8820"/>
                    <a:pt x="7075" y="8820"/>
                  </a:cubicBezTo>
                  <a:close/>
                  <a:moveTo>
                    <a:pt x="7858" y="8820"/>
                  </a:moveTo>
                  <a:cubicBezTo>
                    <a:pt x="7682" y="8820"/>
                    <a:pt x="7570" y="8988"/>
                    <a:pt x="7608" y="9197"/>
                  </a:cubicBezTo>
                  <a:cubicBezTo>
                    <a:pt x="7646" y="9407"/>
                    <a:pt x="7822" y="9578"/>
                    <a:pt x="7999" y="9578"/>
                  </a:cubicBezTo>
                  <a:cubicBezTo>
                    <a:pt x="8177" y="9578"/>
                    <a:pt x="8288" y="9407"/>
                    <a:pt x="8248" y="9197"/>
                  </a:cubicBezTo>
                  <a:cubicBezTo>
                    <a:pt x="8208" y="8988"/>
                    <a:pt x="8034" y="8820"/>
                    <a:pt x="7858" y="8820"/>
                  </a:cubicBezTo>
                  <a:close/>
                  <a:moveTo>
                    <a:pt x="8629" y="8820"/>
                  </a:moveTo>
                  <a:cubicBezTo>
                    <a:pt x="8453" y="8820"/>
                    <a:pt x="8343" y="8988"/>
                    <a:pt x="8383" y="9197"/>
                  </a:cubicBezTo>
                  <a:cubicBezTo>
                    <a:pt x="8424" y="9407"/>
                    <a:pt x="8601" y="9578"/>
                    <a:pt x="8779" y="9578"/>
                  </a:cubicBezTo>
                  <a:cubicBezTo>
                    <a:pt x="8956" y="9578"/>
                    <a:pt x="9065" y="9407"/>
                    <a:pt x="9023" y="9197"/>
                  </a:cubicBezTo>
                  <a:cubicBezTo>
                    <a:pt x="8980" y="8988"/>
                    <a:pt x="8804" y="8820"/>
                    <a:pt x="8629" y="8820"/>
                  </a:cubicBezTo>
                  <a:close/>
                  <a:moveTo>
                    <a:pt x="9411" y="8820"/>
                  </a:moveTo>
                  <a:cubicBezTo>
                    <a:pt x="9236" y="8820"/>
                    <a:pt x="9127" y="8988"/>
                    <a:pt x="9170" y="9197"/>
                  </a:cubicBezTo>
                  <a:cubicBezTo>
                    <a:pt x="9213" y="9407"/>
                    <a:pt x="9392" y="9578"/>
                    <a:pt x="9569" y="9578"/>
                  </a:cubicBezTo>
                  <a:cubicBezTo>
                    <a:pt x="9747" y="9578"/>
                    <a:pt x="9855" y="9407"/>
                    <a:pt x="9810" y="9197"/>
                  </a:cubicBezTo>
                  <a:cubicBezTo>
                    <a:pt x="9765" y="8988"/>
                    <a:pt x="9587" y="8820"/>
                    <a:pt x="9411" y="8820"/>
                  </a:cubicBezTo>
                  <a:close/>
                  <a:moveTo>
                    <a:pt x="10194" y="8820"/>
                  </a:moveTo>
                  <a:cubicBezTo>
                    <a:pt x="10018" y="8820"/>
                    <a:pt x="9912" y="8988"/>
                    <a:pt x="9957" y="9197"/>
                  </a:cubicBezTo>
                  <a:cubicBezTo>
                    <a:pt x="10002" y="9407"/>
                    <a:pt x="10183" y="9578"/>
                    <a:pt x="10360" y="9578"/>
                  </a:cubicBezTo>
                  <a:cubicBezTo>
                    <a:pt x="10538" y="9578"/>
                    <a:pt x="10643" y="9407"/>
                    <a:pt x="10596" y="9197"/>
                  </a:cubicBezTo>
                  <a:cubicBezTo>
                    <a:pt x="10549" y="8988"/>
                    <a:pt x="10370" y="8820"/>
                    <a:pt x="10194" y="8820"/>
                  </a:cubicBezTo>
                  <a:close/>
                  <a:moveTo>
                    <a:pt x="10976" y="8820"/>
                  </a:moveTo>
                  <a:cubicBezTo>
                    <a:pt x="10801" y="8820"/>
                    <a:pt x="10696" y="8988"/>
                    <a:pt x="10744" y="9197"/>
                  </a:cubicBezTo>
                  <a:cubicBezTo>
                    <a:pt x="10791" y="9407"/>
                    <a:pt x="10974" y="9578"/>
                    <a:pt x="11151" y="9578"/>
                  </a:cubicBezTo>
                  <a:cubicBezTo>
                    <a:pt x="11329" y="9578"/>
                    <a:pt x="11432" y="9407"/>
                    <a:pt x="11383" y="9197"/>
                  </a:cubicBezTo>
                  <a:cubicBezTo>
                    <a:pt x="11334" y="8988"/>
                    <a:pt x="11152" y="8820"/>
                    <a:pt x="10976" y="8820"/>
                  </a:cubicBezTo>
                  <a:close/>
                  <a:moveTo>
                    <a:pt x="11747" y="8820"/>
                  </a:moveTo>
                  <a:cubicBezTo>
                    <a:pt x="11572" y="8820"/>
                    <a:pt x="11470" y="8988"/>
                    <a:pt x="11519" y="9197"/>
                  </a:cubicBezTo>
                  <a:cubicBezTo>
                    <a:pt x="11569" y="9407"/>
                    <a:pt x="11754" y="9578"/>
                    <a:pt x="11931" y="9578"/>
                  </a:cubicBezTo>
                  <a:cubicBezTo>
                    <a:pt x="12109" y="9578"/>
                    <a:pt x="12210" y="9407"/>
                    <a:pt x="12158" y="9197"/>
                  </a:cubicBezTo>
                  <a:cubicBezTo>
                    <a:pt x="12107" y="8988"/>
                    <a:pt x="11923" y="8820"/>
                    <a:pt x="11747" y="8820"/>
                  </a:cubicBezTo>
                  <a:close/>
                  <a:moveTo>
                    <a:pt x="12531" y="8820"/>
                  </a:moveTo>
                  <a:cubicBezTo>
                    <a:pt x="12354" y="8820"/>
                    <a:pt x="12254" y="8988"/>
                    <a:pt x="12306" y="9197"/>
                  </a:cubicBezTo>
                  <a:cubicBezTo>
                    <a:pt x="12358" y="9407"/>
                    <a:pt x="12544" y="9578"/>
                    <a:pt x="12722" y="9578"/>
                  </a:cubicBezTo>
                  <a:cubicBezTo>
                    <a:pt x="12900" y="9578"/>
                    <a:pt x="13000" y="9407"/>
                    <a:pt x="12946" y="9197"/>
                  </a:cubicBezTo>
                  <a:cubicBezTo>
                    <a:pt x="12892" y="8988"/>
                    <a:pt x="12706" y="8820"/>
                    <a:pt x="12531" y="8820"/>
                  </a:cubicBezTo>
                  <a:close/>
                  <a:moveTo>
                    <a:pt x="14085" y="8820"/>
                  </a:moveTo>
                  <a:cubicBezTo>
                    <a:pt x="13909" y="8820"/>
                    <a:pt x="13812" y="8988"/>
                    <a:pt x="13869" y="9197"/>
                  </a:cubicBezTo>
                  <a:cubicBezTo>
                    <a:pt x="13926" y="9407"/>
                    <a:pt x="14116" y="9578"/>
                    <a:pt x="14293" y="9578"/>
                  </a:cubicBezTo>
                  <a:cubicBezTo>
                    <a:pt x="14471" y="9578"/>
                    <a:pt x="14567" y="9407"/>
                    <a:pt x="14508" y="9197"/>
                  </a:cubicBezTo>
                  <a:cubicBezTo>
                    <a:pt x="14450" y="8988"/>
                    <a:pt x="14260" y="8820"/>
                    <a:pt x="14085" y="8820"/>
                  </a:cubicBezTo>
                  <a:close/>
                  <a:moveTo>
                    <a:pt x="14867" y="8820"/>
                  </a:moveTo>
                  <a:cubicBezTo>
                    <a:pt x="14692" y="8820"/>
                    <a:pt x="14597" y="8988"/>
                    <a:pt x="14656" y="9197"/>
                  </a:cubicBezTo>
                  <a:cubicBezTo>
                    <a:pt x="14715" y="9407"/>
                    <a:pt x="14907" y="9578"/>
                    <a:pt x="15084" y="9578"/>
                  </a:cubicBezTo>
                  <a:cubicBezTo>
                    <a:pt x="15262" y="9578"/>
                    <a:pt x="15357" y="9407"/>
                    <a:pt x="15295" y="9197"/>
                  </a:cubicBezTo>
                  <a:cubicBezTo>
                    <a:pt x="15235" y="8988"/>
                    <a:pt x="15043" y="8820"/>
                    <a:pt x="14867" y="8820"/>
                  </a:cubicBezTo>
                  <a:close/>
                  <a:moveTo>
                    <a:pt x="15650" y="8820"/>
                  </a:moveTo>
                  <a:cubicBezTo>
                    <a:pt x="15474" y="8820"/>
                    <a:pt x="15382" y="8988"/>
                    <a:pt x="15443" y="9197"/>
                  </a:cubicBezTo>
                  <a:cubicBezTo>
                    <a:pt x="15505" y="9407"/>
                    <a:pt x="15698" y="9578"/>
                    <a:pt x="15876" y="9578"/>
                  </a:cubicBezTo>
                  <a:cubicBezTo>
                    <a:pt x="16054" y="9578"/>
                    <a:pt x="16146" y="9407"/>
                    <a:pt x="16082" y="9197"/>
                  </a:cubicBezTo>
                  <a:cubicBezTo>
                    <a:pt x="16019" y="8988"/>
                    <a:pt x="15826" y="8820"/>
                    <a:pt x="15650" y="8820"/>
                  </a:cubicBezTo>
                  <a:close/>
                  <a:moveTo>
                    <a:pt x="1707" y="9754"/>
                  </a:moveTo>
                  <a:cubicBezTo>
                    <a:pt x="1529" y="9754"/>
                    <a:pt x="1401" y="9927"/>
                    <a:pt x="1422" y="10141"/>
                  </a:cubicBezTo>
                  <a:cubicBezTo>
                    <a:pt x="1442" y="10356"/>
                    <a:pt x="1604" y="10532"/>
                    <a:pt x="1784" y="10532"/>
                  </a:cubicBezTo>
                  <a:cubicBezTo>
                    <a:pt x="1964" y="10532"/>
                    <a:pt x="2091" y="10356"/>
                    <a:pt x="2069" y="10141"/>
                  </a:cubicBezTo>
                  <a:cubicBezTo>
                    <a:pt x="2047" y="9927"/>
                    <a:pt x="1885" y="9754"/>
                    <a:pt x="1707" y="9754"/>
                  </a:cubicBezTo>
                  <a:close/>
                  <a:moveTo>
                    <a:pt x="2501" y="9754"/>
                  </a:moveTo>
                  <a:cubicBezTo>
                    <a:pt x="2324" y="9754"/>
                    <a:pt x="2197" y="9927"/>
                    <a:pt x="2220" y="10141"/>
                  </a:cubicBezTo>
                  <a:cubicBezTo>
                    <a:pt x="2242" y="10356"/>
                    <a:pt x="2407" y="10532"/>
                    <a:pt x="2587" y="10532"/>
                  </a:cubicBezTo>
                  <a:cubicBezTo>
                    <a:pt x="2767" y="10532"/>
                    <a:pt x="2892" y="10356"/>
                    <a:pt x="2868" y="10141"/>
                  </a:cubicBezTo>
                  <a:cubicBezTo>
                    <a:pt x="2843" y="9927"/>
                    <a:pt x="2679" y="9754"/>
                    <a:pt x="2501" y="9754"/>
                  </a:cubicBezTo>
                  <a:close/>
                  <a:moveTo>
                    <a:pt x="3295" y="9754"/>
                  </a:moveTo>
                  <a:cubicBezTo>
                    <a:pt x="3116" y="9754"/>
                    <a:pt x="2993" y="9927"/>
                    <a:pt x="3018" y="10141"/>
                  </a:cubicBezTo>
                  <a:cubicBezTo>
                    <a:pt x="3043" y="10356"/>
                    <a:pt x="3209" y="10532"/>
                    <a:pt x="3389" y="10532"/>
                  </a:cubicBezTo>
                  <a:cubicBezTo>
                    <a:pt x="3569" y="10532"/>
                    <a:pt x="3693" y="10356"/>
                    <a:pt x="3666" y="10141"/>
                  </a:cubicBezTo>
                  <a:cubicBezTo>
                    <a:pt x="3639" y="9927"/>
                    <a:pt x="3472" y="9754"/>
                    <a:pt x="3295" y="9754"/>
                  </a:cubicBezTo>
                  <a:close/>
                  <a:moveTo>
                    <a:pt x="4078" y="9754"/>
                  </a:moveTo>
                  <a:cubicBezTo>
                    <a:pt x="3899" y="9754"/>
                    <a:pt x="3777" y="9927"/>
                    <a:pt x="3804" y="10141"/>
                  </a:cubicBezTo>
                  <a:cubicBezTo>
                    <a:pt x="3832" y="10356"/>
                    <a:pt x="4000" y="10532"/>
                    <a:pt x="4180" y="10532"/>
                  </a:cubicBezTo>
                  <a:cubicBezTo>
                    <a:pt x="4360" y="10532"/>
                    <a:pt x="4482" y="10356"/>
                    <a:pt x="4453" y="10141"/>
                  </a:cubicBezTo>
                  <a:cubicBezTo>
                    <a:pt x="4423" y="9927"/>
                    <a:pt x="4255" y="9754"/>
                    <a:pt x="4078" y="9754"/>
                  </a:cubicBezTo>
                  <a:close/>
                  <a:moveTo>
                    <a:pt x="4871" y="9754"/>
                  </a:moveTo>
                  <a:cubicBezTo>
                    <a:pt x="4693" y="9754"/>
                    <a:pt x="4573" y="9927"/>
                    <a:pt x="4602" y="10141"/>
                  </a:cubicBezTo>
                  <a:cubicBezTo>
                    <a:pt x="4632" y="10356"/>
                    <a:pt x="4802" y="10532"/>
                    <a:pt x="4983" y="10532"/>
                  </a:cubicBezTo>
                  <a:cubicBezTo>
                    <a:pt x="5162" y="10532"/>
                    <a:pt x="5282" y="10356"/>
                    <a:pt x="5250" y="10141"/>
                  </a:cubicBezTo>
                  <a:cubicBezTo>
                    <a:pt x="5219" y="9927"/>
                    <a:pt x="5049" y="9754"/>
                    <a:pt x="4871" y="9754"/>
                  </a:cubicBezTo>
                  <a:close/>
                  <a:moveTo>
                    <a:pt x="5653" y="9754"/>
                  </a:moveTo>
                  <a:cubicBezTo>
                    <a:pt x="5475" y="9754"/>
                    <a:pt x="5357" y="9927"/>
                    <a:pt x="5389" y="10141"/>
                  </a:cubicBezTo>
                  <a:cubicBezTo>
                    <a:pt x="5421" y="10356"/>
                    <a:pt x="5593" y="10532"/>
                    <a:pt x="5774" y="10532"/>
                  </a:cubicBezTo>
                  <a:cubicBezTo>
                    <a:pt x="5953" y="10532"/>
                    <a:pt x="6071" y="10356"/>
                    <a:pt x="6037" y="10141"/>
                  </a:cubicBezTo>
                  <a:cubicBezTo>
                    <a:pt x="6003" y="9927"/>
                    <a:pt x="5831" y="9754"/>
                    <a:pt x="5653" y="9754"/>
                  </a:cubicBezTo>
                  <a:close/>
                  <a:moveTo>
                    <a:pt x="6448" y="9754"/>
                  </a:moveTo>
                  <a:cubicBezTo>
                    <a:pt x="6269" y="9754"/>
                    <a:pt x="6153" y="9927"/>
                    <a:pt x="6187" y="10141"/>
                  </a:cubicBezTo>
                  <a:cubicBezTo>
                    <a:pt x="6222" y="10356"/>
                    <a:pt x="6396" y="10532"/>
                    <a:pt x="6576" y="10532"/>
                  </a:cubicBezTo>
                  <a:cubicBezTo>
                    <a:pt x="6756" y="10532"/>
                    <a:pt x="6872" y="10356"/>
                    <a:pt x="6835" y="10141"/>
                  </a:cubicBezTo>
                  <a:cubicBezTo>
                    <a:pt x="6799" y="9927"/>
                    <a:pt x="6626" y="9754"/>
                    <a:pt x="6448" y="9754"/>
                  </a:cubicBezTo>
                  <a:close/>
                  <a:moveTo>
                    <a:pt x="7242" y="9754"/>
                  </a:moveTo>
                  <a:cubicBezTo>
                    <a:pt x="7064" y="9754"/>
                    <a:pt x="6949" y="9927"/>
                    <a:pt x="6986" y="10141"/>
                  </a:cubicBezTo>
                  <a:cubicBezTo>
                    <a:pt x="7023" y="10356"/>
                    <a:pt x="7199" y="10532"/>
                    <a:pt x="7379" y="10532"/>
                  </a:cubicBezTo>
                  <a:cubicBezTo>
                    <a:pt x="7558" y="10532"/>
                    <a:pt x="7673" y="10356"/>
                    <a:pt x="7634" y="10141"/>
                  </a:cubicBezTo>
                  <a:cubicBezTo>
                    <a:pt x="7595" y="9927"/>
                    <a:pt x="7420" y="9754"/>
                    <a:pt x="7242" y="9754"/>
                  </a:cubicBezTo>
                  <a:close/>
                  <a:moveTo>
                    <a:pt x="8024" y="9754"/>
                  </a:moveTo>
                  <a:cubicBezTo>
                    <a:pt x="7846" y="9754"/>
                    <a:pt x="7734" y="9927"/>
                    <a:pt x="7773" y="10141"/>
                  </a:cubicBezTo>
                  <a:cubicBezTo>
                    <a:pt x="7812" y="10356"/>
                    <a:pt x="7990" y="10532"/>
                    <a:pt x="8170" y="10532"/>
                  </a:cubicBezTo>
                  <a:cubicBezTo>
                    <a:pt x="8350" y="10532"/>
                    <a:pt x="8462" y="10356"/>
                    <a:pt x="8421" y="10141"/>
                  </a:cubicBezTo>
                  <a:cubicBezTo>
                    <a:pt x="8380" y="9927"/>
                    <a:pt x="8202" y="9754"/>
                    <a:pt x="8024" y="9754"/>
                  </a:cubicBezTo>
                  <a:close/>
                  <a:moveTo>
                    <a:pt x="8819" y="9754"/>
                  </a:moveTo>
                  <a:cubicBezTo>
                    <a:pt x="8641" y="9754"/>
                    <a:pt x="8530" y="9927"/>
                    <a:pt x="8571" y="10141"/>
                  </a:cubicBezTo>
                  <a:cubicBezTo>
                    <a:pt x="8613" y="10356"/>
                    <a:pt x="8793" y="10532"/>
                    <a:pt x="8973" y="10532"/>
                  </a:cubicBezTo>
                  <a:cubicBezTo>
                    <a:pt x="9153" y="10532"/>
                    <a:pt x="9263" y="10356"/>
                    <a:pt x="9219" y="10141"/>
                  </a:cubicBezTo>
                  <a:cubicBezTo>
                    <a:pt x="9176" y="9927"/>
                    <a:pt x="8997" y="9754"/>
                    <a:pt x="8819" y="9754"/>
                  </a:cubicBezTo>
                  <a:close/>
                  <a:moveTo>
                    <a:pt x="9601" y="9754"/>
                  </a:moveTo>
                  <a:cubicBezTo>
                    <a:pt x="9424" y="9754"/>
                    <a:pt x="9314" y="9927"/>
                    <a:pt x="9358" y="10141"/>
                  </a:cubicBezTo>
                  <a:cubicBezTo>
                    <a:pt x="9402" y="10356"/>
                    <a:pt x="9584" y="10532"/>
                    <a:pt x="9764" y="10532"/>
                  </a:cubicBezTo>
                  <a:cubicBezTo>
                    <a:pt x="9944" y="10532"/>
                    <a:pt x="10052" y="10356"/>
                    <a:pt x="10006" y="10141"/>
                  </a:cubicBezTo>
                  <a:cubicBezTo>
                    <a:pt x="9960" y="9927"/>
                    <a:pt x="9779" y="9754"/>
                    <a:pt x="9601" y="9754"/>
                  </a:cubicBezTo>
                  <a:close/>
                  <a:moveTo>
                    <a:pt x="10395" y="9754"/>
                  </a:moveTo>
                  <a:cubicBezTo>
                    <a:pt x="10217" y="9754"/>
                    <a:pt x="10110" y="9927"/>
                    <a:pt x="10157" y="10141"/>
                  </a:cubicBezTo>
                  <a:cubicBezTo>
                    <a:pt x="10203" y="10356"/>
                    <a:pt x="10387" y="10532"/>
                    <a:pt x="10567" y="10532"/>
                  </a:cubicBezTo>
                  <a:cubicBezTo>
                    <a:pt x="10747" y="10532"/>
                    <a:pt x="10853" y="10356"/>
                    <a:pt x="10804" y="10141"/>
                  </a:cubicBezTo>
                  <a:cubicBezTo>
                    <a:pt x="10756" y="9927"/>
                    <a:pt x="10574" y="9754"/>
                    <a:pt x="10395" y="9754"/>
                  </a:cubicBezTo>
                  <a:close/>
                  <a:moveTo>
                    <a:pt x="11190" y="9754"/>
                  </a:moveTo>
                  <a:cubicBezTo>
                    <a:pt x="11012" y="9754"/>
                    <a:pt x="10907" y="9927"/>
                    <a:pt x="10955" y="10141"/>
                  </a:cubicBezTo>
                  <a:cubicBezTo>
                    <a:pt x="11004" y="10356"/>
                    <a:pt x="11190" y="10532"/>
                    <a:pt x="11370" y="10532"/>
                  </a:cubicBezTo>
                  <a:cubicBezTo>
                    <a:pt x="11550" y="10532"/>
                    <a:pt x="11654" y="10356"/>
                    <a:pt x="11603" y="10141"/>
                  </a:cubicBezTo>
                  <a:cubicBezTo>
                    <a:pt x="11553" y="9927"/>
                    <a:pt x="11368" y="9754"/>
                    <a:pt x="11190" y="9754"/>
                  </a:cubicBezTo>
                  <a:close/>
                  <a:moveTo>
                    <a:pt x="11973" y="9754"/>
                  </a:moveTo>
                  <a:cubicBezTo>
                    <a:pt x="11794" y="9754"/>
                    <a:pt x="11691" y="9927"/>
                    <a:pt x="11742" y="10141"/>
                  </a:cubicBezTo>
                  <a:cubicBezTo>
                    <a:pt x="11793" y="10356"/>
                    <a:pt x="11981" y="10532"/>
                    <a:pt x="12161" y="10532"/>
                  </a:cubicBezTo>
                  <a:cubicBezTo>
                    <a:pt x="12341" y="10532"/>
                    <a:pt x="12443" y="10356"/>
                    <a:pt x="12390" y="10141"/>
                  </a:cubicBezTo>
                  <a:cubicBezTo>
                    <a:pt x="12337" y="9927"/>
                    <a:pt x="12151" y="9754"/>
                    <a:pt x="11973" y="9754"/>
                  </a:cubicBezTo>
                  <a:close/>
                  <a:moveTo>
                    <a:pt x="12767" y="9754"/>
                  </a:moveTo>
                  <a:cubicBezTo>
                    <a:pt x="12589" y="9754"/>
                    <a:pt x="12488" y="9927"/>
                    <a:pt x="12541" y="10141"/>
                  </a:cubicBezTo>
                  <a:cubicBezTo>
                    <a:pt x="12595" y="10356"/>
                    <a:pt x="12784" y="10532"/>
                    <a:pt x="12964" y="10532"/>
                  </a:cubicBezTo>
                  <a:cubicBezTo>
                    <a:pt x="13144" y="10532"/>
                    <a:pt x="13245" y="10356"/>
                    <a:pt x="13189" y="10141"/>
                  </a:cubicBezTo>
                  <a:cubicBezTo>
                    <a:pt x="13134" y="9927"/>
                    <a:pt x="12945" y="9754"/>
                    <a:pt x="12767" y="9754"/>
                  </a:cubicBezTo>
                  <a:close/>
                  <a:moveTo>
                    <a:pt x="2611" y="10709"/>
                  </a:moveTo>
                  <a:cubicBezTo>
                    <a:pt x="2430" y="10709"/>
                    <a:pt x="2302" y="10885"/>
                    <a:pt x="2325" y="11105"/>
                  </a:cubicBezTo>
                  <a:cubicBezTo>
                    <a:pt x="2348" y="11327"/>
                    <a:pt x="2516" y="11508"/>
                    <a:pt x="2698" y="11508"/>
                  </a:cubicBezTo>
                  <a:cubicBezTo>
                    <a:pt x="2880" y="11508"/>
                    <a:pt x="3008" y="11327"/>
                    <a:pt x="2982" y="11105"/>
                  </a:cubicBezTo>
                  <a:cubicBezTo>
                    <a:pt x="2957" y="10885"/>
                    <a:pt x="2790" y="10709"/>
                    <a:pt x="2611" y="10709"/>
                  </a:cubicBezTo>
                  <a:close/>
                  <a:moveTo>
                    <a:pt x="3403" y="10709"/>
                  </a:moveTo>
                  <a:cubicBezTo>
                    <a:pt x="3223" y="10709"/>
                    <a:pt x="3098" y="10885"/>
                    <a:pt x="3123" y="11105"/>
                  </a:cubicBezTo>
                  <a:cubicBezTo>
                    <a:pt x="3149" y="11327"/>
                    <a:pt x="3318" y="11508"/>
                    <a:pt x="3500" y="11508"/>
                  </a:cubicBezTo>
                  <a:cubicBezTo>
                    <a:pt x="3683" y="11508"/>
                    <a:pt x="3808" y="11327"/>
                    <a:pt x="3780" y="11105"/>
                  </a:cubicBezTo>
                  <a:cubicBezTo>
                    <a:pt x="3752" y="10885"/>
                    <a:pt x="3584" y="10709"/>
                    <a:pt x="3403" y="10709"/>
                  </a:cubicBezTo>
                  <a:close/>
                  <a:moveTo>
                    <a:pt x="4210" y="10709"/>
                  </a:moveTo>
                  <a:cubicBezTo>
                    <a:pt x="4029" y="10709"/>
                    <a:pt x="3905" y="10885"/>
                    <a:pt x="3933" y="11105"/>
                  </a:cubicBezTo>
                  <a:cubicBezTo>
                    <a:pt x="3962" y="11327"/>
                    <a:pt x="4132" y="11508"/>
                    <a:pt x="4315" y="11508"/>
                  </a:cubicBezTo>
                  <a:cubicBezTo>
                    <a:pt x="4497" y="11508"/>
                    <a:pt x="4621" y="11327"/>
                    <a:pt x="4590" y="11105"/>
                  </a:cubicBezTo>
                  <a:cubicBezTo>
                    <a:pt x="4560" y="10885"/>
                    <a:pt x="4390" y="10709"/>
                    <a:pt x="4210" y="10709"/>
                  </a:cubicBezTo>
                  <a:close/>
                  <a:moveTo>
                    <a:pt x="5003" y="10709"/>
                  </a:moveTo>
                  <a:cubicBezTo>
                    <a:pt x="4822" y="10709"/>
                    <a:pt x="4701" y="10885"/>
                    <a:pt x="4732" y="11105"/>
                  </a:cubicBezTo>
                  <a:cubicBezTo>
                    <a:pt x="4762" y="11327"/>
                    <a:pt x="4935" y="11508"/>
                    <a:pt x="5117" y="11508"/>
                  </a:cubicBezTo>
                  <a:cubicBezTo>
                    <a:pt x="5299" y="11508"/>
                    <a:pt x="5421" y="11327"/>
                    <a:pt x="5388" y="11105"/>
                  </a:cubicBezTo>
                  <a:cubicBezTo>
                    <a:pt x="5356" y="10885"/>
                    <a:pt x="5183" y="10709"/>
                    <a:pt x="5003" y="10709"/>
                  </a:cubicBezTo>
                  <a:close/>
                  <a:moveTo>
                    <a:pt x="5809" y="10709"/>
                  </a:moveTo>
                  <a:cubicBezTo>
                    <a:pt x="5628" y="10709"/>
                    <a:pt x="5509" y="10885"/>
                    <a:pt x="5542" y="11105"/>
                  </a:cubicBezTo>
                  <a:cubicBezTo>
                    <a:pt x="5575" y="11327"/>
                    <a:pt x="5749" y="11508"/>
                    <a:pt x="5932" y="11508"/>
                  </a:cubicBezTo>
                  <a:cubicBezTo>
                    <a:pt x="6115" y="11508"/>
                    <a:pt x="6234" y="11327"/>
                    <a:pt x="6199" y="11105"/>
                  </a:cubicBezTo>
                  <a:cubicBezTo>
                    <a:pt x="6164" y="10885"/>
                    <a:pt x="5989" y="10709"/>
                    <a:pt x="5809" y="10709"/>
                  </a:cubicBezTo>
                  <a:close/>
                  <a:moveTo>
                    <a:pt x="6603" y="10709"/>
                  </a:moveTo>
                  <a:cubicBezTo>
                    <a:pt x="6423" y="10709"/>
                    <a:pt x="6305" y="10885"/>
                    <a:pt x="6340" y="11105"/>
                  </a:cubicBezTo>
                  <a:cubicBezTo>
                    <a:pt x="6376" y="11327"/>
                    <a:pt x="6552" y="11508"/>
                    <a:pt x="6735" y="11508"/>
                  </a:cubicBezTo>
                  <a:cubicBezTo>
                    <a:pt x="6917" y="11508"/>
                    <a:pt x="7034" y="11327"/>
                    <a:pt x="6997" y="11105"/>
                  </a:cubicBezTo>
                  <a:cubicBezTo>
                    <a:pt x="6959" y="10885"/>
                    <a:pt x="6784" y="10709"/>
                    <a:pt x="6603" y="10709"/>
                  </a:cubicBezTo>
                  <a:close/>
                  <a:moveTo>
                    <a:pt x="7409" y="10709"/>
                  </a:moveTo>
                  <a:cubicBezTo>
                    <a:pt x="7228" y="10709"/>
                    <a:pt x="7113" y="10885"/>
                    <a:pt x="7150" y="11105"/>
                  </a:cubicBezTo>
                  <a:cubicBezTo>
                    <a:pt x="7188" y="11327"/>
                    <a:pt x="7367" y="11508"/>
                    <a:pt x="7550" y="11508"/>
                  </a:cubicBezTo>
                  <a:cubicBezTo>
                    <a:pt x="7732" y="11508"/>
                    <a:pt x="7847" y="11327"/>
                    <a:pt x="7807" y="11105"/>
                  </a:cubicBezTo>
                  <a:cubicBezTo>
                    <a:pt x="7767" y="10885"/>
                    <a:pt x="7589" y="10709"/>
                    <a:pt x="7409" y="10709"/>
                  </a:cubicBezTo>
                  <a:close/>
                  <a:moveTo>
                    <a:pt x="8203" y="10709"/>
                  </a:moveTo>
                  <a:cubicBezTo>
                    <a:pt x="8023" y="10709"/>
                    <a:pt x="7909" y="10885"/>
                    <a:pt x="7949" y="11105"/>
                  </a:cubicBezTo>
                  <a:cubicBezTo>
                    <a:pt x="7989" y="11327"/>
                    <a:pt x="8170" y="11508"/>
                    <a:pt x="8353" y="11508"/>
                  </a:cubicBezTo>
                  <a:cubicBezTo>
                    <a:pt x="8535" y="11508"/>
                    <a:pt x="8648" y="11327"/>
                    <a:pt x="8606" y="11105"/>
                  </a:cubicBezTo>
                  <a:cubicBezTo>
                    <a:pt x="8564" y="10885"/>
                    <a:pt x="8384" y="10709"/>
                    <a:pt x="8203" y="10709"/>
                  </a:cubicBezTo>
                  <a:close/>
                  <a:moveTo>
                    <a:pt x="9009" y="10709"/>
                  </a:moveTo>
                  <a:cubicBezTo>
                    <a:pt x="8829" y="10709"/>
                    <a:pt x="8717" y="10885"/>
                    <a:pt x="8759" y="11105"/>
                  </a:cubicBezTo>
                  <a:cubicBezTo>
                    <a:pt x="8802" y="11327"/>
                    <a:pt x="8985" y="11508"/>
                    <a:pt x="9167" y="11508"/>
                  </a:cubicBezTo>
                  <a:cubicBezTo>
                    <a:pt x="9349" y="11508"/>
                    <a:pt x="9461" y="11327"/>
                    <a:pt x="9416" y="11105"/>
                  </a:cubicBezTo>
                  <a:cubicBezTo>
                    <a:pt x="9371" y="10885"/>
                    <a:pt x="9190" y="10709"/>
                    <a:pt x="9009" y="10709"/>
                  </a:cubicBezTo>
                  <a:close/>
                  <a:moveTo>
                    <a:pt x="9803" y="10709"/>
                  </a:moveTo>
                  <a:cubicBezTo>
                    <a:pt x="9623" y="10709"/>
                    <a:pt x="9513" y="10885"/>
                    <a:pt x="9558" y="11105"/>
                  </a:cubicBezTo>
                  <a:cubicBezTo>
                    <a:pt x="9603" y="11327"/>
                    <a:pt x="9789" y="11508"/>
                    <a:pt x="9970" y="11508"/>
                  </a:cubicBezTo>
                  <a:cubicBezTo>
                    <a:pt x="10153" y="11508"/>
                    <a:pt x="10262" y="11327"/>
                    <a:pt x="10215" y="11105"/>
                  </a:cubicBezTo>
                  <a:cubicBezTo>
                    <a:pt x="10167" y="10885"/>
                    <a:pt x="9983" y="10709"/>
                    <a:pt x="9803" y="10709"/>
                  </a:cubicBezTo>
                  <a:close/>
                  <a:moveTo>
                    <a:pt x="10609" y="10709"/>
                  </a:moveTo>
                  <a:cubicBezTo>
                    <a:pt x="10429" y="10709"/>
                    <a:pt x="10321" y="10885"/>
                    <a:pt x="10369" y="11105"/>
                  </a:cubicBezTo>
                  <a:cubicBezTo>
                    <a:pt x="10416" y="11327"/>
                    <a:pt x="10603" y="11508"/>
                    <a:pt x="10785" y="11508"/>
                  </a:cubicBezTo>
                  <a:cubicBezTo>
                    <a:pt x="10968" y="11508"/>
                    <a:pt x="11074" y="11327"/>
                    <a:pt x="11025" y="11105"/>
                  </a:cubicBezTo>
                  <a:cubicBezTo>
                    <a:pt x="10975" y="10885"/>
                    <a:pt x="10790" y="10709"/>
                    <a:pt x="10609" y="10709"/>
                  </a:cubicBezTo>
                  <a:close/>
                  <a:moveTo>
                    <a:pt x="11403" y="10709"/>
                  </a:moveTo>
                  <a:cubicBezTo>
                    <a:pt x="11223" y="10709"/>
                    <a:pt x="11117" y="10885"/>
                    <a:pt x="11167" y="11105"/>
                  </a:cubicBezTo>
                  <a:cubicBezTo>
                    <a:pt x="11217" y="11327"/>
                    <a:pt x="11406" y="11508"/>
                    <a:pt x="11588" y="11508"/>
                  </a:cubicBezTo>
                  <a:cubicBezTo>
                    <a:pt x="11771" y="11508"/>
                    <a:pt x="11875" y="11327"/>
                    <a:pt x="11823" y="11105"/>
                  </a:cubicBezTo>
                  <a:cubicBezTo>
                    <a:pt x="11771" y="10885"/>
                    <a:pt x="11584" y="10709"/>
                    <a:pt x="11403" y="10709"/>
                  </a:cubicBezTo>
                  <a:close/>
                  <a:moveTo>
                    <a:pt x="12210" y="10709"/>
                  </a:moveTo>
                  <a:cubicBezTo>
                    <a:pt x="12029" y="10709"/>
                    <a:pt x="11925" y="10885"/>
                    <a:pt x="11978" y="11105"/>
                  </a:cubicBezTo>
                  <a:cubicBezTo>
                    <a:pt x="12030" y="11327"/>
                    <a:pt x="12221" y="11508"/>
                    <a:pt x="12403" y="11508"/>
                  </a:cubicBezTo>
                  <a:cubicBezTo>
                    <a:pt x="12586" y="11508"/>
                    <a:pt x="12689" y="11327"/>
                    <a:pt x="12634" y="11105"/>
                  </a:cubicBezTo>
                  <a:cubicBezTo>
                    <a:pt x="12580" y="10885"/>
                    <a:pt x="12390" y="10709"/>
                    <a:pt x="12210" y="10709"/>
                  </a:cubicBezTo>
                  <a:close/>
                  <a:moveTo>
                    <a:pt x="13004" y="10709"/>
                  </a:moveTo>
                  <a:cubicBezTo>
                    <a:pt x="12823" y="10709"/>
                    <a:pt x="12722" y="10885"/>
                    <a:pt x="12776" y="11105"/>
                  </a:cubicBezTo>
                  <a:cubicBezTo>
                    <a:pt x="12831" y="11327"/>
                    <a:pt x="13024" y="11508"/>
                    <a:pt x="13207" y="11508"/>
                  </a:cubicBezTo>
                  <a:cubicBezTo>
                    <a:pt x="13389" y="11508"/>
                    <a:pt x="13490" y="11327"/>
                    <a:pt x="13433" y="11105"/>
                  </a:cubicBezTo>
                  <a:cubicBezTo>
                    <a:pt x="13376" y="10885"/>
                    <a:pt x="13184" y="10709"/>
                    <a:pt x="13004" y="10709"/>
                  </a:cubicBezTo>
                  <a:close/>
                  <a:moveTo>
                    <a:pt x="1902" y="11684"/>
                  </a:moveTo>
                  <a:cubicBezTo>
                    <a:pt x="1719" y="11684"/>
                    <a:pt x="1588" y="11866"/>
                    <a:pt x="1609" y="12092"/>
                  </a:cubicBezTo>
                  <a:cubicBezTo>
                    <a:pt x="1631" y="12320"/>
                    <a:pt x="1798" y="12505"/>
                    <a:pt x="1983" y="12505"/>
                  </a:cubicBezTo>
                  <a:cubicBezTo>
                    <a:pt x="2167" y="12505"/>
                    <a:pt x="2298" y="12320"/>
                    <a:pt x="2275" y="12092"/>
                  </a:cubicBezTo>
                  <a:cubicBezTo>
                    <a:pt x="2251" y="11866"/>
                    <a:pt x="2084" y="11684"/>
                    <a:pt x="1902" y="11684"/>
                  </a:cubicBezTo>
                  <a:close/>
                  <a:moveTo>
                    <a:pt x="2707" y="11684"/>
                  </a:moveTo>
                  <a:cubicBezTo>
                    <a:pt x="2525" y="11684"/>
                    <a:pt x="2395" y="11866"/>
                    <a:pt x="2419" y="12092"/>
                  </a:cubicBezTo>
                  <a:cubicBezTo>
                    <a:pt x="2443" y="12320"/>
                    <a:pt x="2613" y="12505"/>
                    <a:pt x="2798" y="12505"/>
                  </a:cubicBezTo>
                  <a:cubicBezTo>
                    <a:pt x="2982" y="12505"/>
                    <a:pt x="3111" y="12320"/>
                    <a:pt x="3085" y="12092"/>
                  </a:cubicBezTo>
                  <a:cubicBezTo>
                    <a:pt x="3059" y="11866"/>
                    <a:pt x="2890" y="11684"/>
                    <a:pt x="2707" y="11684"/>
                  </a:cubicBezTo>
                  <a:close/>
                  <a:moveTo>
                    <a:pt x="5147" y="11684"/>
                  </a:moveTo>
                  <a:cubicBezTo>
                    <a:pt x="4964" y="11684"/>
                    <a:pt x="4841" y="11866"/>
                    <a:pt x="4873" y="12092"/>
                  </a:cubicBezTo>
                  <a:cubicBezTo>
                    <a:pt x="4904" y="12320"/>
                    <a:pt x="5079" y="12505"/>
                    <a:pt x="5264" y="12505"/>
                  </a:cubicBezTo>
                  <a:cubicBezTo>
                    <a:pt x="5449" y="12505"/>
                    <a:pt x="5572" y="12320"/>
                    <a:pt x="5538" y="12092"/>
                  </a:cubicBezTo>
                  <a:cubicBezTo>
                    <a:pt x="5505" y="11866"/>
                    <a:pt x="5330" y="11684"/>
                    <a:pt x="5147" y="11684"/>
                  </a:cubicBezTo>
                  <a:close/>
                  <a:moveTo>
                    <a:pt x="5953" y="11684"/>
                  </a:moveTo>
                  <a:cubicBezTo>
                    <a:pt x="5769" y="11684"/>
                    <a:pt x="5649" y="11866"/>
                    <a:pt x="5683" y="12092"/>
                  </a:cubicBezTo>
                  <a:cubicBezTo>
                    <a:pt x="5717" y="12320"/>
                    <a:pt x="5894" y="12505"/>
                    <a:pt x="6079" y="12505"/>
                  </a:cubicBezTo>
                  <a:cubicBezTo>
                    <a:pt x="6264" y="12505"/>
                    <a:pt x="6385" y="12320"/>
                    <a:pt x="6349" y="12092"/>
                  </a:cubicBezTo>
                  <a:cubicBezTo>
                    <a:pt x="6313" y="11866"/>
                    <a:pt x="6135" y="11684"/>
                    <a:pt x="5953" y="11684"/>
                  </a:cubicBezTo>
                  <a:close/>
                  <a:moveTo>
                    <a:pt x="6771" y="11684"/>
                  </a:moveTo>
                  <a:cubicBezTo>
                    <a:pt x="6588" y="11684"/>
                    <a:pt x="6469" y="11866"/>
                    <a:pt x="6505" y="12092"/>
                  </a:cubicBezTo>
                  <a:cubicBezTo>
                    <a:pt x="6541" y="12320"/>
                    <a:pt x="6721" y="12505"/>
                    <a:pt x="6906" y="12505"/>
                  </a:cubicBezTo>
                  <a:cubicBezTo>
                    <a:pt x="7091" y="12505"/>
                    <a:pt x="7209" y="12320"/>
                    <a:pt x="7170" y="12092"/>
                  </a:cubicBezTo>
                  <a:cubicBezTo>
                    <a:pt x="7132" y="11866"/>
                    <a:pt x="6953" y="11684"/>
                    <a:pt x="6771" y="11684"/>
                  </a:cubicBezTo>
                  <a:close/>
                  <a:moveTo>
                    <a:pt x="7576" y="11684"/>
                  </a:moveTo>
                  <a:cubicBezTo>
                    <a:pt x="7393" y="11684"/>
                    <a:pt x="7276" y="11866"/>
                    <a:pt x="7315" y="12092"/>
                  </a:cubicBezTo>
                  <a:cubicBezTo>
                    <a:pt x="7354" y="12320"/>
                    <a:pt x="7536" y="12505"/>
                    <a:pt x="7721" y="12505"/>
                  </a:cubicBezTo>
                  <a:cubicBezTo>
                    <a:pt x="7905" y="12505"/>
                    <a:pt x="8022" y="12320"/>
                    <a:pt x="7980" y="12092"/>
                  </a:cubicBezTo>
                  <a:cubicBezTo>
                    <a:pt x="7940" y="11866"/>
                    <a:pt x="7758" y="11684"/>
                    <a:pt x="7576" y="11684"/>
                  </a:cubicBezTo>
                  <a:close/>
                  <a:moveTo>
                    <a:pt x="8393" y="11684"/>
                  </a:moveTo>
                  <a:cubicBezTo>
                    <a:pt x="8211" y="11684"/>
                    <a:pt x="8096" y="11866"/>
                    <a:pt x="8137" y="12092"/>
                  </a:cubicBezTo>
                  <a:cubicBezTo>
                    <a:pt x="8179" y="12320"/>
                    <a:pt x="8362" y="12505"/>
                    <a:pt x="8547" y="12505"/>
                  </a:cubicBezTo>
                  <a:cubicBezTo>
                    <a:pt x="8732" y="12505"/>
                    <a:pt x="8846" y="12320"/>
                    <a:pt x="8803" y="12092"/>
                  </a:cubicBezTo>
                  <a:cubicBezTo>
                    <a:pt x="8759" y="11866"/>
                    <a:pt x="8576" y="11684"/>
                    <a:pt x="8393" y="11684"/>
                  </a:cubicBezTo>
                  <a:close/>
                  <a:moveTo>
                    <a:pt x="9200" y="11684"/>
                  </a:moveTo>
                  <a:cubicBezTo>
                    <a:pt x="9017" y="11684"/>
                    <a:pt x="8904" y="11866"/>
                    <a:pt x="8947" y="12092"/>
                  </a:cubicBezTo>
                  <a:cubicBezTo>
                    <a:pt x="8991" y="12320"/>
                    <a:pt x="9177" y="12505"/>
                    <a:pt x="9362" y="12505"/>
                  </a:cubicBezTo>
                  <a:cubicBezTo>
                    <a:pt x="9547" y="12505"/>
                    <a:pt x="9659" y="12320"/>
                    <a:pt x="9613" y="12092"/>
                  </a:cubicBezTo>
                  <a:cubicBezTo>
                    <a:pt x="9567" y="11866"/>
                    <a:pt x="9382" y="11684"/>
                    <a:pt x="9200" y="11684"/>
                  </a:cubicBezTo>
                  <a:close/>
                  <a:moveTo>
                    <a:pt x="10005" y="11684"/>
                  </a:moveTo>
                  <a:cubicBezTo>
                    <a:pt x="9823" y="11684"/>
                    <a:pt x="9712" y="11866"/>
                    <a:pt x="9758" y="12092"/>
                  </a:cubicBezTo>
                  <a:cubicBezTo>
                    <a:pt x="9804" y="12320"/>
                    <a:pt x="9993" y="12505"/>
                    <a:pt x="10177" y="12505"/>
                  </a:cubicBezTo>
                  <a:cubicBezTo>
                    <a:pt x="10362" y="12505"/>
                    <a:pt x="10472" y="12320"/>
                    <a:pt x="10423" y="12092"/>
                  </a:cubicBezTo>
                  <a:cubicBezTo>
                    <a:pt x="10375" y="11866"/>
                    <a:pt x="10188" y="11684"/>
                    <a:pt x="10005" y="11684"/>
                  </a:cubicBezTo>
                  <a:close/>
                  <a:moveTo>
                    <a:pt x="10823" y="11684"/>
                  </a:moveTo>
                  <a:cubicBezTo>
                    <a:pt x="10640" y="11684"/>
                    <a:pt x="10531" y="11866"/>
                    <a:pt x="10580" y="12092"/>
                  </a:cubicBezTo>
                  <a:cubicBezTo>
                    <a:pt x="10629" y="12320"/>
                    <a:pt x="10819" y="12505"/>
                    <a:pt x="11003" y="12505"/>
                  </a:cubicBezTo>
                  <a:cubicBezTo>
                    <a:pt x="11189" y="12505"/>
                    <a:pt x="11297" y="12320"/>
                    <a:pt x="11245" y="12092"/>
                  </a:cubicBezTo>
                  <a:cubicBezTo>
                    <a:pt x="11195" y="11866"/>
                    <a:pt x="11006" y="11684"/>
                    <a:pt x="10823" y="11684"/>
                  </a:cubicBezTo>
                  <a:close/>
                  <a:moveTo>
                    <a:pt x="11628" y="11684"/>
                  </a:moveTo>
                  <a:cubicBezTo>
                    <a:pt x="11446" y="11684"/>
                    <a:pt x="11339" y="11866"/>
                    <a:pt x="11390" y="12092"/>
                  </a:cubicBezTo>
                  <a:cubicBezTo>
                    <a:pt x="11442" y="12320"/>
                    <a:pt x="11634" y="12505"/>
                    <a:pt x="11818" y="12505"/>
                  </a:cubicBezTo>
                  <a:cubicBezTo>
                    <a:pt x="12003" y="12505"/>
                    <a:pt x="12109" y="12320"/>
                    <a:pt x="12055" y="12092"/>
                  </a:cubicBezTo>
                  <a:cubicBezTo>
                    <a:pt x="12002" y="11866"/>
                    <a:pt x="11811" y="11684"/>
                    <a:pt x="11628" y="11684"/>
                  </a:cubicBezTo>
                  <a:close/>
                  <a:moveTo>
                    <a:pt x="12446" y="11684"/>
                  </a:moveTo>
                  <a:cubicBezTo>
                    <a:pt x="12263" y="11684"/>
                    <a:pt x="12159" y="11866"/>
                    <a:pt x="12213" y="12092"/>
                  </a:cubicBezTo>
                  <a:cubicBezTo>
                    <a:pt x="12267" y="12320"/>
                    <a:pt x="12461" y="12505"/>
                    <a:pt x="12645" y="12505"/>
                  </a:cubicBezTo>
                  <a:cubicBezTo>
                    <a:pt x="12830" y="12505"/>
                    <a:pt x="12934" y="12320"/>
                    <a:pt x="12878" y="12092"/>
                  </a:cubicBezTo>
                  <a:cubicBezTo>
                    <a:pt x="12822" y="11866"/>
                    <a:pt x="12629" y="11684"/>
                    <a:pt x="12446" y="11684"/>
                  </a:cubicBezTo>
                  <a:close/>
                  <a:moveTo>
                    <a:pt x="14059" y="11684"/>
                  </a:moveTo>
                  <a:cubicBezTo>
                    <a:pt x="13876" y="11684"/>
                    <a:pt x="13775" y="11866"/>
                    <a:pt x="13834" y="12092"/>
                  </a:cubicBezTo>
                  <a:cubicBezTo>
                    <a:pt x="13893" y="12320"/>
                    <a:pt x="14091" y="12505"/>
                    <a:pt x="14276" y="12505"/>
                  </a:cubicBezTo>
                  <a:cubicBezTo>
                    <a:pt x="14460" y="12505"/>
                    <a:pt x="14561" y="12320"/>
                    <a:pt x="14499" y="12092"/>
                  </a:cubicBezTo>
                  <a:cubicBezTo>
                    <a:pt x="14439" y="11866"/>
                    <a:pt x="14241" y="11684"/>
                    <a:pt x="14059" y="11684"/>
                  </a:cubicBezTo>
                  <a:close/>
                  <a:moveTo>
                    <a:pt x="1999" y="12680"/>
                  </a:moveTo>
                  <a:cubicBezTo>
                    <a:pt x="1814" y="12680"/>
                    <a:pt x="1681" y="12868"/>
                    <a:pt x="1703" y="13100"/>
                  </a:cubicBezTo>
                  <a:cubicBezTo>
                    <a:pt x="1725" y="13333"/>
                    <a:pt x="1895" y="13524"/>
                    <a:pt x="2082" y="13524"/>
                  </a:cubicBezTo>
                  <a:cubicBezTo>
                    <a:pt x="2270" y="13524"/>
                    <a:pt x="2402" y="13333"/>
                    <a:pt x="2378" y="13100"/>
                  </a:cubicBezTo>
                  <a:cubicBezTo>
                    <a:pt x="2354" y="12868"/>
                    <a:pt x="2184" y="12680"/>
                    <a:pt x="1999" y="12680"/>
                  </a:cubicBezTo>
                  <a:close/>
                  <a:moveTo>
                    <a:pt x="2828" y="12680"/>
                  </a:moveTo>
                  <a:cubicBezTo>
                    <a:pt x="2643" y="12680"/>
                    <a:pt x="2512" y="12868"/>
                    <a:pt x="2537" y="13100"/>
                  </a:cubicBezTo>
                  <a:cubicBezTo>
                    <a:pt x="2561" y="13333"/>
                    <a:pt x="2734" y="13524"/>
                    <a:pt x="2921" y="13524"/>
                  </a:cubicBezTo>
                  <a:cubicBezTo>
                    <a:pt x="3108" y="13524"/>
                    <a:pt x="3238" y="13333"/>
                    <a:pt x="3212" y="13100"/>
                  </a:cubicBezTo>
                  <a:cubicBezTo>
                    <a:pt x="3185" y="12868"/>
                    <a:pt x="3013" y="12680"/>
                    <a:pt x="2828" y="12680"/>
                  </a:cubicBezTo>
                  <a:close/>
                  <a:moveTo>
                    <a:pt x="5291" y="12680"/>
                  </a:moveTo>
                  <a:cubicBezTo>
                    <a:pt x="5106" y="12680"/>
                    <a:pt x="4982" y="12868"/>
                    <a:pt x="5014" y="13100"/>
                  </a:cubicBezTo>
                  <a:cubicBezTo>
                    <a:pt x="5046" y="13333"/>
                    <a:pt x="5224" y="13524"/>
                    <a:pt x="5411" y="13524"/>
                  </a:cubicBezTo>
                  <a:cubicBezTo>
                    <a:pt x="5599" y="13524"/>
                    <a:pt x="5723" y="13333"/>
                    <a:pt x="5688" y="13100"/>
                  </a:cubicBezTo>
                  <a:cubicBezTo>
                    <a:pt x="5654" y="12868"/>
                    <a:pt x="5476" y="12680"/>
                    <a:pt x="5291" y="12680"/>
                  </a:cubicBezTo>
                  <a:close/>
                  <a:moveTo>
                    <a:pt x="6108" y="12680"/>
                  </a:moveTo>
                  <a:cubicBezTo>
                    <a:pt x="5922" y="12680"/>
                    <a:pt x="5801" y="12868"/>
                    <a:pt x="5835" y="13100"/>
                  </a:cubicBezTo>
                  <a:cubicBezTo>
                    <a:pt x="5870" y="13333"/>
                    <a:pt x="6051" y="13524"/>
                    <a:pt x="6238" y="13524"/>
                  </a:cubicBezTo>
                  <a:cubicBezTo>
                    <a:pt x="6426" y="13524"/>
                    <a:pt x="6547" y="13333"/>
                    <a:pt x="6510" y="13100"/>
                  </a:cubicBezTo>
                  <a:cubicBezTo>
                    <a:pt x="6473" y="12868"/>
                    <a:pt x="6293" y="12680"/>
                    <a:pt x="6108" y="12680"/>
                  </a:cubicBezTo>
                  <a:close/>
                  <a:moveTo>
                    <a:pt x="6938" y="12680"/>
                  </a:moveTo>
                  <a:cubicBezTo>
                    <a:pt x="6752" y="12680"/>
                    <a:pt x="6632" y="12868"/>
                    <a:pt x="6669" y="13100"/>
                  </a:cubicBezTo>
                  <a:cubicBezTo>
                    <a:pt x="6707" y="13333"/>
                    <a:pt x="6889" y="13524"/>
                    <a:pt x="7077" y="13524"/>
                  </a:cubicBezTo>
                  <a:cubicBezTo>
                    <a:pt x="7264" y="13524"/>
                    <a:pt x="7383" y="13333"/>
                    <a:pt x="7344" y="13100"/>
                  </a:cubicBezTo>
                  <a:cubicBezTo>
                    <a:pt x="7304" y="12868"/>
                    <a:pt x="7123" y="12680"/>
                    <a:pt x="6938" y="12680"/>
                  </a:cubicBezTo>
                  <a:close/>
                  <a:moveTo>
                    <a:pt x="7755" y="12680"/>
                  </a:moveTo>
                  <a:cubicBezTo>
                    <a:pt x="7569" y="12680"/>
                    <a:pt x="7451" y="12868"/>
                    <a:pt x="7491" y="13100"/>
                  </a:cubicBezTo>
                  <a:cubicBezTo>
                    <a:pt x="7531" y="13333"/>
                    <a:pt x="7716" y="13524"/>
                    <a:pt x="7904" y="13524"/>
                  </a:cubicBezTo>
                  <a:cubicBezTo>
                    <a:pt x="8090" y="13524"/>
                    <a:pt x="8208" y="13333"/>
                    <a:pt x="8166" y="13100"/>
                  </a:cubicBezTo>
                  <a:cubicBezTo>
                    <a:pt x="8124" y="12868"/>
                    <a:pt x="7940" y="12680"/>
                    <a:pt x="7755" y="12680"/>
                  </a:cubicBezTo>
                  <a:close/>
                  <a:moveTo>
                    <a:pt x="9402" y="12680"/>
                  </a:moveTo>
                  <a:cubicBezTo>
                    <a:pt x="9216" y="12680"/>
                    <a:pt x="9102" y="12868"/>
                    <a:pt x="9147" y="13100"/>
                  </a:cubicBezTo>
                  <a:cubicBezTo>
                    <a:pt x="9192" y="13333"/>
                    <a:pt x="9381" y="13524"/>
                    <a:pt x="9569" y="13524"/>
                  </a:cubicBezTo>
                  <a:cubicBezTo>
                    <a:pt x="9756" y="13524"/>
                    <a:pt x="9869" y="13333"/>
                    <a:pt x="9822" y="13100"/>
                  </a:cubicBezTo>
                  <a:cubicBezTo>
                    <a:pt x="9775" y="12868"/>
                    <a:pt x="9587" y="12680"/>
                    <a:pt x="9402" y="12680"/>
                  </a:cubicBezTo>
                  <a:close/>
                  <a:moveTo>
                    <a:pt x="10219" y="12680"/>
                  </a:moveTo>
                  <a:cubicBezTo>
                    <a:pt x="10034" y="12680"/>
                    <a:pt x="9922" y="12868"/>
                    <a:pt x="9969" y="13100"/>
                  </a:cubicBezTo>
                  <a:cubicBezTo>
                    <a:pt x="10017" y="13333"/>
                    <a:pt x="10209" y="13524"/>
                    <a:pt x="10396" y="13524"/>
                  </a:cubicBezTo>
                  <a:cubicBezTo>
                    <a:pt x="10583" y="13524"/>
                    <a:pt x="10694" y="13333"/>
                    <a:pt x="10644" y="13100"/>
                  </a:cubicBezTo>
                  <a:cubicBezTo>
                    <a:pt x="10594" y="12868"/>
                    <a:pt x="10404" y="12680"/>
                    <a:pt x="10219" y="12680"/>
                  </a:cubicBezTo>
                  <a:close/>
                  <a:moveTo>
                    <a:pt x="11036" y="12680"/>
                  </a:moveTo>
                  <a:cubicBezTo>
                    <a:pt x="10851" y="12680"/>
                    <a:pt x="10741" y="12868"/>
                    <a:pt x="10792" y="13100"/>
                  </a:cubicBezTo>
                  <a:cubicBezTo>
                    <a:pt x="10842" y="13333"/>
                    <a:pt x="11035" y="13524"/>
                    <a:pt x="11222" y="13524"/>
                  </a:cubicBezTo>
                  <a:cubicBezTo>
                    <a:pt x="11410" y="13524"/>
                    <a:pt x="11518" y="13333"/>
                    <a:pt x="11466" y="13100"/>
                  </a:cubicBezTo>
                  <a:cubicBezTo>
                    <a:pt x="11414" y="12868"/>
                    <a:pt x="11222" y="12680"/>
                    <a:pt x="11036" y="12680"/>
                  </a:cubicBezTo>
                  <a:close/>
                  <a:moveTo>
                    <a:pt x="6264" y="13718"/>
                  </a:moveTo>
                  <a:cubicBezTo>
                    <a:pt x="6076" y="13718"/>
                    <a:pt x="5953" y="13911"/>
                    <a:pt x="5988" y="14150"/>
                  </a:cubicBezTo>
                  <a:cubicBezTo>
                    <a:pt x="6024" y="14390"/>
                    <a:pt x="6207" y="14586"/>
                    <a:pt x="6398" y="14586"/>
                  </a:cubicBezTo>
                  <a:cubicBezTo>
                    <a:pt x="6588" y="14586"/>
                    <a:pt x="6711" y="14390"/>
                    <a:pt x="6673" y="14150"/>
                  </a:cubicBezTo>
                  <a:cubicBezTo>
                    <a:pt x="6635" y="13911"/>
                    <a:pt x="6452" y="13718"/>
                    <a:pt x="6264" y="13718"/>
                  </a:cubicBezTo>
                  <a:close/>
                  <a:moveTo>
                    <a:pt x="7105" y="13718"/>
                  </a:moveTo>
                  <a:cubicBezTo>
                    <a:pt x="6917" y="13718"/>
                    <a:pt x="6795" y="13911"/>
                    <a:pt x="6834" y="14150"/>
                  </a:cubicBezTo>
                  <a:cubicBezTo>
                    <a:pt x="6872" y="14390"/>
                    <a:pt x="7058" y="14586"/>
                    <a:pt x="7248" y="14586"/>
                  </a:cubicBezTo>
                  <a:cubicBezTo>
                    <a:pt x="7438" y="14586"/>
                    <a:pt x="7558" y="14390"/>
                    <a:pt x="7518" y="14150"/>
                  </a:cubicBezTo>
                  <a:cubicBezTo>
                    <a:pt x="7477" y="13911"/>
                    <a:pt x="7293" y="13718"/>
                    <a:pt x="7105" y="13718"/>
                  </a:cubicBezTo>
                  <a:close/>
                  <a:moveTo>
                    <a:pt x="9604" y="13718"/>
                  </a:moveTo>
                  <a:cubicBezTo>
                    <a:pt x="9416" y="13718"/>
                    <a:pt x="9301" y="13911"/>
                    <a:pt x="9347" y="14150"/>
                  </a:cubicBezTo>
                  <a:cubicBezTo>
                    <a:pt x="9394" y="14390"/>
                    <a:pt x="9586" y="14586"/>
                    <a:pt x="9776" y="14586"/>
                  </a:cubicBezTo>
                  <a:cubicBezTo>
                    <a:pt x="9966" y="14586"/>
                    <a:pt x="10080" y="14390"/>
                    <a:pt x="10031" y="14150"/>
                  </a:cubicBezTo>
                  <a:cubicBezTo>
                    <a:pt x="9983" y="13911"/>
                    <a:pt x="9791" y="13718"/>
                    <a:pt x="9604" y="13718"/>
                  </a:cubicBezTo>
                  <a:close/>
                  <a:moveTo>
                    <a:pt x="10433" y="13718"/>
                  </a:moveTo>
                  <a:cubicBezTo>
                    <a:pt x="10245" y="13718"/>
                    <a:pt x="10132" y="13911"/>
                    <a:pt x="10181" y="14150"/>
                  </a:cubicBezTo>
                  <a:cubicBezTo>
                    <a:pt x="10230" y="14390"/>
                    <a:pt x="10425" y="14586"/>
                    <a:pt x="10614" y="14586"/>
                  </a:cubicBezTo>
                  <a:cubicBezTo>
                    <a:pt x="10804" y="14586"/>
                    <a:pt x="10917" y="14390"/>
                    <a:pt x="10865" y="14150"/>
                  </a:cubicBezTo>
                  <a:cubicBezTo>
                    <a:pt x="10814" y="13911"/>
                    <a:pt x="10620" y="13718"/>
                    <a:pt x="10433" y="13718"/>
                  </a:cubicBezTo>
                  <a:close/>
                  <a:moveTo>
                    <a:pt x="11274" y="13718"/>
                  </a:moveTo>
                  <a:cubicBezTo>
                    <a:pt x="11086" y="13718"/>
                    <a:pt x="10975" y="13911"/>
                    <a:pt x="11027" y="14150"/>
                  </a:cubicBezTo>
                  <a:cubicBezTo>
                    <a:pt x="11079" y="14390"/>
                    <a:pt x="11275" y="14586"/>
                    <a:pt x="11464" y="14586"/>
                  </a:cubicBezTo>
                  <a:cubicBezTo>
                    <a:pt x="11655" y="14586"/>
                    <a:pt x="11764" y="14390"/>
                    <a:pt x="11710" y="14150"/>
                  </a:cubicBezTo>
                  <a:cubicBezTo>
                    <a:pt x="11657" y="13911"/>
                    <a:pt x="11462" y="13718"/>
                    <a:pt x="11274" y="13718"/>
                  </a:cubicBezTo>
                  <a:close/>
                  <a:moveTo>
                    <a:pt x="12102" y="13718"/>
                  </a:moveTo>
                  <a:cubicBezTo>
                    <a:pt x="11915" y="13718"/>
                    <a:pt x="11807" y="13911"/>
                    <a:pt x="11861" y="14150"/>
                  </a:cubicBezTo>
                  <a:cubicBezTo>
                    <a:pt x="11915" y="14390"/>
                    <a:pt x="12113" y="14586"/>
                    <a:pt x="12303" y="14586"/>
                  </a:cubicBezTo>
                  <a:cubicBezTo>
                    <a:pt x="12493" y="14586"/>
                    <a:pt x="12601" y="14390"/>
                    <a:pt x="12544" y="14150"/>
                  </a:cubicBezTo>
                  <a:cubicBezTo>
                    <a:pt x="12488" y="13911"/>
                    <a:pt x="12290" y="13718"/>
                    <a:pt x="12102" y="13718"/>
                  </a:cubicBezTo>
                  <a:close/>
                  <a:moveTo>
                    <a:pt x="14603" y="13718"/>
                  </a:moveTo>
                  <a:cubicBezTo>
                    <a:pt x="14415" y="13718"/>
                    <a:pt x="14313" y="13911"/>
                    <a:pt x="14375" y="14150"/>
                  </a:cubicBezTo>
                  <a:cubicBezTo>
                    <a:pt x="14438" y="14390"/>
                    <a:pt x="14642" y="14586"/>
                    <a:pt x="14832" y="14586"/>
                  </a:cubicBezTo>
                  <a:cubicBezTo>
                    <a:pt x="15022" y="14586"/>
                    <a:pt x="15123" y="14390"/>
                    <a:pt x="15059" y="14150"/>
                  </a:cubicBezTo>
                  <a:cubicBezTo>
                    <a:pt x="14995" y="13911"/>
                    <a:pt x="14790" y="13718"/>
                    <a:pt x="14603" y="13718"/>
                  </a:cubicBezTo>
                  <a:close/>
                  <a:moveTo>
                    <a:pt x="6431" y="14776"/>
                  </a:moveTo>
                  <a:cubicBezTo>
                    <a:pt x="6241" y="14776"/>
                    <a:pt x="6116" y="14975"/>
                    <a:pt x="6153" y="15220"/>
                  </a:cubicBezTo>
                  <a:cubicBezTo>
                    <a:pt x="6190" y="15467"/>
                    <a:pt x="6376" y="15669"/>
                    <a:pt x="6569" y="15669"/>
                  </a:cubicBezTo>
                  <a:cubicBezTo>
                    <a:pt x="6762" y="15669"/>
                    <a:pt x="6886" y="15467"/>
                    <a:pt x="6847" y="15220"/>
                  </a:cubicBezTo>
                  <a:cubicBezTo>
                    <a:pt x="6808" y="14975"/>
                    <a:pt x="6622" y="14776"/>
                    <a:pt x="6431" y="14776"/>
                  </a:cubicBezTo>
                  <a:close/>
                  <a:moveTo>
                    <a:pt x="7284" y="14776"/>
                  </a:moveTo>
                  <a:cubicBezTo>
                    <a:pt x="7093" y="14776"/>
                    <a:pt x="6971" y="14975"/>
                    <a:pt x="7010" y="15220"/>
                  </a:cubicBezTo>
                  <a:cubicBezTo>
                    <a:pt x="7049" y="15467"/>
                    <a:pt x="7238" y="15669"/>
                    <a:pt x="7431" y="15669"/>
                  </a:cubicBezTo>
                  <a:cubicBezTo>
                    <a:pt x="7624" y="15669"/>
                    <a:pt x="7745" y="15467"/>
                    <a:pt x="7704" y="15220"/>
                  </a:cubicBezTo>
                  <a:cubicBezTo>
                    <a:pt x="7662" y="14975"/>
                    <a:pt x="7474" y="14776"/>
                    <a:pt x="7284" y="14776"/>
                  </a:cubicBezTo>
                  <a:close/>
                  <a:moveTo>
                    <a:pt x="10658" y="14776"/>
                  </a:moveTo>
                  <a:cubicBezTo>
                    <a:pt x="10468" y="14776"/>
                    <a:pt x="10354" y="14975"/>
                    <a:pt x="10404" y="15220"/>
                  </a:cubicBezTo>
                  <a:cubicBezTo>
                    <a:pt x="10455" y="15467"/>
                    <a:pt x="10653" y="15669"/>
                    <a:pt x="10845" y="15669"/>
                  </a:cubicBezTo>
                  <a:cubicBezTo>
                    <a:pt x="11038" y="15669"/>
                    <a:pt x="11151" y="15467"/>
                    <a:pt x="11098" y="15220"/>
                  </a:cubicBezTo>
                  <a:cubicBezTo>
                    <a:pt x="11046" y="14975"/>
                    <a:pt x="10849" y="14776"/>
                    <a:pt x="10658" y="14776"/>
                  </a:cubicBezTo>
                  <a:close/>
                  <a:moveTo>
                    <a:pt x="11499" y="14776"/>
                  </a:moveTo>
                  <a:cubicBezTo>
                    <a:pt x="11309" y="14776"/>
                    <a:pt x="11197" y="14975"/>
                    <a:pt x="11250" y="15220"/>
                  </a:cubicBezTo>
                  <a:cubicBezTo>
                    <a:pt x="11303" y="15467"/>
                    <a:pt x="11503" y="15669"/>
                    <a:pt x="11696" y="15669"/>
                  </a:cubicBezTo>
                  <a:cubicBezTo>
                    <a:pt x="11889" y="15669"/>
                    <a:pt x="11999" y="15467"/>
                    <a:pt x="11944" y="15220"/>
                  </a:cubicBezTo>
                  <a:cubicBezTo>
                    <a:pt x="11888" y="14975"/>
                    <a:pt x="11690" y="14776"/>
                    <a:pt x="11499" y="14776"/>
                  </a:cubicBezTo>
                  <a:close/>
                  <a:moveTo>
                    <a:pt x="12352" y="14776"/>
                  </a:moveTo>
                  <a:cubicBezTo>
                    <a:pt x="12162" y="14776"/>
                    <a:pt x="12052" y="14975"/>
                    <a:pt x="12107" y="15220"/>
                  </a:cubicBezTo>
                  <a:cubicBezTo>
                    <a:pt x="12163" y="15467"/>
                    <a:pt x="12366" y="15669"/>
                    <a:pt x="12558" y="15669"/>
                  </a:cubicBezTo>
                  <a:cubicBezTo>
                    <a:pt x="12751" y="15669"/>
                    <a:pt x="12859" y="15467"/>
                    <a:pt x="12801" y="15220"/>
                  </a:cubicBezTo>
                  <a:cubicBezTo>
                    <a:pt x="12743" y="14975"/>
                    <a:pt x="12542" y="14776"/>
                    <a:pt x="12352" y="14776"/>
                  </a:cubicBezTo>
                  <a:close/>
                  <a:moveTo>
                    <a:pt x="15728" y="14776"/>
                  </a:moveTo>
                  <a:cubicBezTo>
                    <a:pt x="15538" y="14776"/>
                    <a:pt x="15437" y="14975"/>
                    <a:pt x="15503" y="15220"/>
                  </a:cubicBezTo>
                  <a:cubicBezTo>
                    <a:pt x="15570" y="15467"/>
                    <a:pt x="15781" y="15669"/>
                    <a:pt x="15974" y="15669"/>
                  </a:cubicBezTo>
                  <a:cubicBezTo>
                    <a:pt x="16167" y="15669"/>
                    <a:pt x="16266" y="15467"/>
                    <a:pt x="16197" y="15220"/>
                  </a:cubicBezTo>
                  <a:cubicBezTo>
                    <a:pt x="16129" y="14975"/>
                    <a:pt x="15919" y="14776"/>
                    <a:pt x="15728" y="14776"/>
                  </a:cubicBezTo>
                  <a:close/>
                  <a:moveTo>
                    <a:pt x="6599" y="15876"/>
                  </a:moveTo>
                  <a:cubicBezTo>
                    <a:pt x="6405" y="15876"/>
                    <a:pt x="6279" y="16080"/>
                    <a:pt x="6317" y="16333"/>
                  </a:cubicBezTo>
                  <a:cubicBezTo>
                    <a:pt x="6355" y="16587"/>
                    <a:pt x="6544" y="16794"/>
                    <a:pt x="6740" y="16794"/>
                  </a:cubicBezTo>
                  <a:cubicBezTo>
                    <a:pt x="6936" y="16794"/>
                    <a:pt x="7062" y="16587"/>
                    <a:pt x="7021" y="16333"/>
                  </a:cubicBezTo>
                  <a:cubicBezTo>
                    <a:pt x="6981" y="16080"/>
                    <a:pt x="6792" y="15876"/>
                    <a:pt x="6599" y="15876"/>
                  </a:cubicBezTo>
                  <a:close/>
                  <a:moveTo>
                    <a:pt x="10884" y="15876"/>
                  </a:moveTo>
                  <a:cubicBezTo>
                    <a:pt x="10691" y="15876"/>
                    <a:pt x="10576" y="16080"/>
                    <a:pt x="10628" y="16333"/>
                  </a:cubicBezTo>
                  <a:cubicBezTo>
                    <a:pt x="10680" y="16587"/>
                    <a:pt x="10881" y="16794"/>
                    <a:pt x="11076" y="16794"/>
                  </a:cubicBezTo>
                  <a:cubicBezTo>
                    <a:pt x="11272" y="16794"/>
                    <a:pt x="11386" y="16587"/>
                    <a:pt x="11331" y="16333"/>
                  </a:cubicBezTo>
                  <a:cubicBezTo>
                    <a:pt x="11278" y="16080"/>
                    <a:pt x="11077" y="15876"/>
                    <a:pt x="10884" y="15876"/>
                  </a:cubicBezTo>
                  <a:close/>
                  <a:moveTo>
                    <a:pt x="16024" y="15876"/>
                  </a:moveTo>
                  <a:cubicBezTo>
                    <a:pt x="15831" y="15876"/>
                    <a:pt x="15729" y="16080"/>
                    <a:pt x="15797" y="16333"/>
                  </a:cubicBezTo>
                  <a:cubicBezTo>
                    <a:pt x="15866" y="16587"/>
                    <a:pt x="16081" y="16794"/>
                    <a:pt x="16277" y="16794"/>
                  </a:cubicBezTo>
                  <a:cubicBezTo>
                    <a:pt x="16472" y="16794"/>
                    <a:pt x="16573" y="16587"/>
                    <a:pt x="16502" y="16333"/>
                  </a:cubicBezTo>
                  <a:cubicBezTo>
                    <a:pt x="16431" y="16080"/>
                    <a:pt x="16217" y="15876"/>
                    <a:pt x="16024" y="15876"/>
                  </a:cubicBezTo>
                  <a:close/>
                  <a:moveTo>
                    <a:pt x="10258" y="16997"/>
                  </a:moveTo>
                  <a:cubicBezTo>
                    <a:pt x="10062" y="16997"/>
                    <a:pt x="9943" y="17207"/>
                    <a:pt x="9993" y="17466"/>
                  </a:cubicBezTo>
                  <a:cubicBezTo>
                    <a:pt x="10044" y="17728"/>
                    <a:pt x="10246" y="17942"/>
                    <a:pt x="10445" y="17942"/>
                  </a:cubicBezTo>
                  <a:cubicBezTo>
                    <a:pt x="10643" y="17942"/>
                    <a:pt x="10760" y="17728"/>
                    <a:pt x="10707" y="17466"/>
                  </a:cubicBezTo>
                  <a:cubicBezTo>
                    <a:pt x="10655" y="17207"/>
                    <a:pt x="10454" y="16997"/>
                    <a:pt x="10258" y="16997"/>
                  </a:cubicBezTo>
                  <a:close/>
                  <a:moveTo>
                    <a:pt x="11985" y="16997"/>
                  </a:moveTo>
                  <a:cubicBezTo>
                    <a:pt x="11789" y="16997"/>
                    <a:pt x="11676" y="17207"/>
                    <a:pt x="11732" y="17466"/>
                  </a:cubicBezTo>
                  <a:cubicBezTo>
                    <a:pt x="11789" y="17728"/>
                    <a:pt x="11995" y="17942"/>
                    <a:pt x="12194" y="17942"/>
                  </a:cubicBezTo>
                  <a:cubicBezTo>
                    <a:pt x="12392" y="17942"/>
                    <a:pt x="12505" y="17728"/>
                    <a:pt x="12446" y="17466"/>
                  </a:cubicBezTo>
                  <a:cubicBezTo>
                    <a:pt x="12387" y="17207"/>
                    <a:pt x="12182" y="16997"/>
                    <a:pt x="11985" y="16997"/>
                  </a:cubicBezTo>
                  <a:close/>
                  <a:moveTo>
                    <a:pt x="13726" y="16997"/>
                  </a:moveTo>
                  <a:cubicBezTo>
                    <a:pt x="13530" y="16997"/>
                    <a:pt x="13421" y="17207"/>
                    <a:pt x="13483" y="17466"/>
                  </a:cubicBezTo>
                  <a:cubicBezTo>
                    <a:pt x="13545" y="17728"/>
                    <a:pt x="13756" y="17942"/>
                    <a:pt x="13955" y="17942"/>
                  </a:cubicBezTo>
                  <a:cubicBezTo>
                    <a:pt x="14153" y="17942"/>
                    <a:pt x="14261" y="17728"/>
                    <a:pt x="14196" y="17466"/>
                  </a:cubicBezTo>
                  <a:cubicBezTo>
                    <a:pt x="14132" y="17207"/>
                    <a:pt x="13922" y="16997"/>
                    <a:pt x="13726" y="16997"/>
                  </a:cubicBezTo>
                  <a:close/>
                  <a:moveTo>
                    <a:pt x="14602" y="16997"/>
                  </a:moveTo>
                  <a:cubicBezTo>
                    <a:pt x="14405" y="16997"/>
                    <a:pt x="14300" y="17207"/>
                    <a:pt x="14364" y="17466"/>
                  </a:cubicBezTo>
                  <a:cubicBezTo>
                    <a:pt x="14429" y="17728"/>
                    <a:pt x="14642" y="17942"/>
                    <a:pt x="14841" y="17942"/>
                  </a:cubicBezTo>
                  <a:cubicBezTo>
                    <a:pt x="15039" y="17942"/>
                    <a:pt x="15145" y="17728"/>
                    <a:pt x="15078" y="17466"/>
                  </a:cubicBezTo>
                  <a:cubicBezTo>
                    <a:pt x="15011" y="17207"/>
                    <a:pt x="14798" y="16997"/>
                    <a:pt x="14602" y="16997"/>
                  </a:cubicBezTo>
                  <a:close/>
                  <a:moveTo>
                    <a:pt x="11359" y="18138"/>
                  </a:moveTo>
                  <a:cubicBezTo>
                    <a:pt x="11161" y="18138"/>
                    <a:pt x="11043" y="18353"/>
                    <a:pt x="11098" y="18621"/>
                  </a:cubicBezTo>
                  <a:cubicBezTo>
                    <a:pt x="11153" y="18891"/>
                    <a:pt x="11362" y="19110"/>
                    <a:pt x="11562" y="19110"/>
                  </a:cubicBezTo>
                  <a:cubicBezTo>
                    <a:pt x="11764" y="19110"/>
                    <a:pt x="11880" y="18891"/>
                    <a:pt x="11822" y="18621"/>
                  </a:cubicBezTo>
                  <a:cubicBezTo>
                    <a:pt x="11765" y="18353"/>
                    <a:pt x="11558" y="18138"/>
                    <a:pt x="11359" y="18138"/>
                  </a:cubicBezTo>
                  <a:close/>
                  <a:moveTo>
                    <a:pt x="12246" y="18138"/>
                  </a:moveTo>
                  <a:cubicBezTo>
                    <a:pt x="12048" y="18138"/>
                    <a:pt x="11933" y="18353"/>
                    <a:pt x="11991" y="18621"/>
                  </a:cubicBezTo>
                  <a:cubicBezTo>
                    <a:pt x="12049" y="18891"/>
                    <a:pt x="12259" y="19110"/>
                    <a:pt x="12460" y="19110"/>
                  </a:cubicBezTo>
                  <a:cubicBezTo>
                    <a:pt x="12662" y="19110"/>
                    <a:pt x="12776" y="18891"/>
                    <a:pt x="12715" y="18621"/>
                  </a:cubicBezTo>
                  <a:cubicBezTo>
                    <a:pt x="12655" y="18353"/>
                    <a:pt x="12445" y="18138"/>
                    <a:pt x="12246" y="18138"/>
                  </a:cubicBezTo>
                  <a:close/>
                  <a:moveTo>
                    <a:pt x="13122" y="18138"/>
                  </a:moveTo>
                  <a:cubicBezTo>
                    <a:pt x="12924" y="18138"/>
                    <a:pt x="12811" y="18353"/>
                    <a:pt x="12872" y="18621"/>
                  </a:cubicBezTo>
                  <a:cubicBezTo>
                    <a:pt x="12933" y="18891"/>
                    <a:pt x="13146" y="19110"/>
                    <a:pt x="13347" y="19110"/>
                  </a:cubicBezTo>
                  <a:cubicBezTo>
                    <a:pt x="13549" y="19110"/>
                    <a:pt x="13659" y="18891"/>
                    <a:pt x="13596" y="18621"/>
                  </a:cubicBezTo>
                  <a:cubicBezTo>
                    <a:pt x="13533" y="18353"/>
                    <a:pt x="13321" y="18138"/>
                    <a:pt x="13122" y="18138"/>
                  </a:cubicBezTo>
                  <a:close/>
                  <a:moveTo>
                    <a:pt x="14010" y="18138"/>
                  </a:moveTo>
                  <a:cubicBezTo>
                    <a:pt x="13811" y="18138"/>
                    <a:pt x="13701" y="18353"/>
                    <a:pt x="13765" y="18621"/>
                  </a:cubicBezTo>
                  <a:cubicBezTo>
                    <a:pt x="13829" y="18891"/>
                    <a:pt x="14044" y="19110"/>
                    <a:pt x="14246" y="19110"/>
                  </a:cubicBezTo>
                  <a:cubicBezTo>
                    <a:pt x="14447" y="19110"/>
                    <a:pt x="14556" y="18891"/>
                    <a:pt x="14489" y="18621"/>
                  </a:cubicBezTo>
                  <a:cubicBezTo>
                    <a:pt x="14423" y="18353"/>
                    <a:pt x="14209" y="18138"/>
                    <a:pt x="14010" y="18138"/>
                  </a:cubicBezTo>
                  <a:close/>
                  <a:moveTo>
                    <a:pt x="14898" y="18138"/>
                  </a:moveTo>
                  <a:cubicBezTo>
                    <a:pt x="14698" y="18138"/>
                    <a:pt x="14591" y="18353"/>
                    <a:pt x="14658" y="18621"/>
                  </a:cubicBezTo>
                  <a:cubicBezTo>
                    <a:pt x="14725" y="18891"/>
                    <a:pt x="14942" y="19110"/>
                    <a:pt x="15144" y="19110"/>
                  </a:cubicBezTo>
                  <a:cubicBezTo>
                    <a:pt x="15345" y="19110"/>
                    <a:pt x="15452" y="18891"/>
                    <a:pt x="15383" y="18621"/>
                  </a:cubicBezTo>
                  <a:cubicBezTo>
                    <a:pt x="15314" y="18353"/>
                    <a:pt x="15096" y="18138"/>
                    <a:pt x="14898" y="18138"/>
                  </a:cubicBezTo>
                  <a:close/>
                  <a:moveTo>
                    <a:pt x="15774" y="18138"/>
                  </a:moveTo>
                  <a:cubicBezTo>
                    <a:pt x="15575" y="18138"/>
                    <a:pt x="15470" y="18353"/>
                    <a:pt x="15540" y="18621"/>
                  </a:cubicBezTo>
                  <a:cubicBezTo>
                    <a:pt x="15610" y="18891"/>
                    <a:pt x="15829" y="19110"/>
                    <a:pt x="16031" y="19110"/>
                  </a:cubicBezTo>
                  <a:cubicBezTo>
                    <a:pt x="16232" y="19110"/>
                    <a:pt x="16336" y="18891"/>
                    <a:pt x="16264" y="18621"/>
                  </a:cubicBezTo>
                  <a:cubicBezTo>
                    <a:pt x="16192" y="18353"/>
                    <a:pt x="15973" y="18138"/>
                    <a:pt x="15774" y="18138"/>
                  </a:cubicBezTo>
                  <a:close/>
                  <a:moveTo>
                    <a:pt x="17538" y="18138"/>
                  </a:moveTo>
                  <a:cubicBezTo>
                    <a:pt x="17339" y="18138"/>
                    <a:pt x="17239" y="18353"/>
                    <a:pt x="17315" y="18621"/>
                  </a:cubicBezTo>
                  <a:cubicBezTo>
                    <a:pt x="17391" y="18891"/>
                    <a:pt x="17615" y="19110"/>
                    <a:pt x="17816" y="19110"/>
                  </a:cubicBezTo>
                  <a:cubicBezTo>
                    <a:pt x="18018" y="19110"/>
                    <a:pt x="18117" y="18891"/>
                    <a:pt x="18039" y="18621"/>
                  </a:cubicBezTo>
                  <a:cubicBezTo>
                    <a:pt x="17961" y="18353"/>
                    <a:pt x="17737" y="18138"/>
                    <a:pt x="17538" y="18138"/>
                  </a:cubicBezTo>
                  <a:close/>
                  <a:moveTo>
                    <a:pt x="18426" y="18138"/>
                  </a:moveTo>
                  <a:cubicBezTo>
                    <a:pt x="18227" y="18138"/>
                    <a:pt x="18129" y="18353"/>
                    <a:pt x="18208" y="18621"/>
                  </a:cubicBezTo>
                  <a:cubicBezTo>
                    <a:pt x="18287" y="18891"/>
                    <a:pt x="18513" y="19110"/>
                    <a:pt x="18715" y="19110"/>
                  </a:cubicBezTo>
                  <a:cubicBezTo>
                    <a:pt x="18917" y="19110"/>
                    <a:pt x="19013" y="18891"/>
                    <a:pt x="18932" y="18621"/>
                  </a:cubicBezTo>
                  <a:cubicBezTo>
                    <a:pt x="18851" y="18353"/>
                    <a:pt x="18625" y="18138"/>
                    <a:pt x="18426" y="18138"/>
                  </a:cubicBezTo>
                  <a:close/>
                  <a:moveTo>
                    <a:pt x="11608" y="19342"/>
                  </a:moveTo>
                  <a:cubicBezTo>
                    <a:pt x="11407" y="19342"/>
                    <a:pt x="11288" y="19565"/>
                    <a:pt x="11345" y="19841"/>
                  </a:cubicBezTo>
                  <a:cubicBezTo>
                    <a:pt x="11401" y="20118"/>
                    <a:pt x="11614" y="20344"/>
                    <a:pt x="11818" y="20344"/>
                  </a:cubicBezTo>
                  <a:cubicBezTo>
                    <a:pt x="12022" y="20344"/>
                    <a:pt x="12140" y="20118"/>
                    <a:pt x="12080" y="19841"/>
                  </a:cubicBezTo>
                  <a:cubicBezTo>
                    <a:pt x="12021" y="19565"/>
                    <a:pt x="11810" y="19342"/>
                    <a:pt x="11608" y="19342"/>
                  </a:cubicBezTo>
                  <a:close/>
                  <a:moveTo>
                    <a:pt x="12507" y="19342"/>
                  </a:moveTo>
                  <a:cubicBezTo>
                    <a:pt x="12306" y="19342"/>
                    <a:pt x="12190" y="19565"/>
                    <a:pt x="12250" y="19841"/>
                  </a:cubicBezTo>
                  <a:cubicBezTo>
                    <a:pt x="12309" y="20118"/>
                    <a:pt x="12524" y="20344"/>
                    <a:pt x="12728" y="20344"/>
                  </a:cubicBezTo>
                  <a:cubicBezTo>
                    <a:pt x="12933" y="20344"/>
                    <a:pt x="13047" y="20118"/>
                    <a:pt x="12985" y="19841"/>
                  </a:cubicBezTo>
                  <a:cubicBezTo>
                    <a:pt x="12922" y="19565"/>
                    <a:pt x="12710" y="19342"/>
                    <a:pt x="12507" y="19342"/>
                  </a:cubicBezTo>
                  <a:close/>
                  <a:moveTo>
                    <a:pt x="16093" y="19342"/>
                  </a:moveTo>
                  <a:cubicBezTo>
                    <a:pt x="15891" y="19342"/>
                    <a:pt x="15786" y="19565"/>
                    <a:pt x="15857" y="19841"/>
                  </a:cubicBezTo>
                  <a:cubicBezTo>
                    <a:pt x="15929" y="20118"/>
                    <a:pt x="16154" y="20344"/>
                    <a:pt x="16358" y="20344"/>
                  </a:cubicBezTo>
                  <a:cubicBezTo>
                    <a:pt x="16562" y="20344"/>
                    <a:pt x="16667" y="20118"/>
                    <a:pt x="16592" y="19841"/>
                  </a:cubicBezTo>
                  <a:cubicBezTo>
                    <a:pt x="16518" y="19565"/>
                    <a:pt x="16295" y="19342"/>
                    <a:pt x="16093" y="19342"/>
                  </a:cubicBezTo>
                  <a:close/>
                  <a:moveTo>
                    <a:pt x="18780" y="19342"/>
                  </a:moveTo>
                  <a:cubicBezTo>
                    <a:pt x="18578" y="19342"/>
                    <a:pt x="18480" y="19565"/>
                    <a:pt x="18561" y="19841"/>
                  </a:cubicBezTo>
                  <a:cubicBezTo>
                    <a:pt x="18642" y="20118"/>
                    <a:pt x="18873" y="20344"/>
                    <a:pt x="19078" y="20344"/>
                  </a:cubicBezTo>
                  <a:cubicBezTo>
                    <a:pt x="19283" y="20344"/>
                    <a:pt x="19380" y="20118"/>
                    <a:pt x="19296" y="19841"/>
                  </a:cubicBezTo>
                  <a:cubicBezTo>
                    <a:pt x="19212" y="19565"/>
                    <a:pt x="18982" y="19342"/>
                    <a:pt x="18780" y="19342"/>
                  </a:cubicBezTo>
                  <a:close/>
                  <a:moveTo>
                    <a:pt x="19668" y="19342"/>
                  </a:moveTo>
                  <a:cubicBezTo>
                    <a:pt x="19466" y="19342"/>
                    <a:pt x="19371" y="19565"/>
                    <a:pt x="19454" y="19841"/>
                  </a:cubicBezTo>
                  <a:cubicBezTo>
                    <a:pt x="19539" y="20118"/>
                    <a:pt x="19773" y="20344"/>
                    <a:pt x="19977" y="20344"/>
                  </a:cubicBezTo>
                  <a:cubicBezTo>
                    <a:pt x="20182" y="20344"/>
                    <a:pt x="20277" y="20118"/>
                    <a:pt x="20190" y="19841"/>
                  </a:cubicBezTo>
                  <a:cubicBezTo>
                    <a:pt x="20104" y="19565"/>
                    <a:pt x="19870" y="19342"/>
                    <a:pt x="19668" y="19342"/>
                  </a:cubicBezTo>
                  <a:close/>
                  <a:moveTo>
                    <a:pt x="20568" y="19342"/>
                  </a:moveTo>
                  <a:cubicBezTo>
                    <a:pt x="20366" y="19342"/>
                    <a:pt x="20273" y="19565"/>
                    <a:pt x="20360" y="19841"/>
                  </a:cubicBezTo>
                  <a:cubicBezTo>
                    <a:pt x="20447" y="20118"/>
                    <a:pt x="20684" y="20344"/>
                    <a:pt x="20888" y="20344"/>
                  </a:cubicBezTo>
                  <a:cubicBezTo>
                    <a:pt x="21093" y="20344"/>
                    <a:pt x="21185" y="20118"/>
                    <a:pt x="21095" y="19841"/>
                  </a:cubicBezTo>
                  <a:cubicBezTo>
                    <a:pt x="21005" y="19565"/>
                    <a:pt x="20770" y="19342"/>
                    <a:pt x="20568" y="19342"/>
                  </a:cubicBezTo>
                  <a:close/>
                  <a:moveTo>
                    <a:pt x="13691" y="20566"/>
                  </a:moveTo>
                  <a:cubicBezTo>
                    <a:pt x="13486" y="20566"/>
                    <a:pt x="13372" y="20796"/>
                    <a:pt x="13436" y="21080"/>
                  </a:cubicBezTo>
                  <a:cubicBezTo>
                    <a:pt x="13501" y="21366"/>
                    <a:pt x="13723" y="21600"/>
                    <a:pt x="13929" y="21600"/>
                  </a:cubicBezTo>
                  <a:cubicBezTo>
                    <a:pt x="14137" y="21600"/>
                    <a:pt x="14250" y="21366"/>
                    <a:pt x="14182" y="21080"/>
                  </a:cubicBezTo>
                  <a:cubicBezTo>
                    <a:pt x="14115" y="20796"/>
                    <a:pt x="13896" y="20566"/>
                    <a:pt x="13691" y="20566"/>
                  </a:cubicBezTo>
                  <a:close/>
                  <a:moveTo>
                    <a:pt x="14590" y="20566"/>
                  </a:moveTo>
                  <a:cubicBezTo>
                    <a:pt x="14385" y="20566"/>
                    <a:pt x="14274" y="20796"/>
                    <a:pt x="14341" y="21080"/>
                  </a:cubicBezTo>
                  <a:cubicBezTo>
                    <a:pt x="14410" y="21366"/>
                    <a:pt x="14633" y="21600"/>
                    <a:pt x="14840" y="21600"/>
                  </a:cubicBezTo>
                  <a:cubicBezTo>
                    <a:pt x="15048" y="21600"/>
                    <a:pt x="15158" y="21366"/>
                    <a:pt x="15088" y="21080"/>
                  </a:cubicBezTo>
                  <a:cubicBezTo>
                    <a:pt x="15018" y="20796"/>
                    <a:pt x="14795" y="20566"/>
                    <a:pt x="14590" y="20566"/>
                  </a:cubicBezTo>
                  <a:close/>
                  <a:moveTo>
                    <a:pt x="15501" y="20566"/>
                  </a:moveTo>
                  <a:cubicBezTo>
                    <a:pt x="15296" y="20566"/>
                    <a:pt x="15188" y="20796"/>
                    <a:pt x="15258" y="21080"/>
                  </a:cubicBezTo>
                  <a:cubicBezTo>
                    <a:pt x="15329" y="21366"/>
                    <a:pt x="15555" y="21600"/>
                    <a:pt x="15763" y="21600"/>
                  </a:cubicBezTo>
                  <a:cubicBezTo>
                    <a:pt x="15970" y="21600"/>
                    <a:pt x="16078" y="21366"/>
                    <a:pt x="16005" y="21080"/>
                  </a:cubicBezTo>
                  <a:cubicBezTo>
                    <a:pt x="15931" y="20796"/>
                    <a:pt x="15706" y="20566"/>
                    <a:pt x="15501" y="20566"/>
                  </a:cubicBezTo>
                  <a:close/>
                  <a:moveTo>
                    <a:pt x="17324" y="20566"/>
                  </a:moveTo>
                  <a:cubicBezTo>
                    <a:pt x="17119" y="20566"/>
                    <a:pt x="17015" y="20796"/>
                    <a:pt x="17092" y="21080"/>
                  </a:cubicBezTo>
                  <a:cubicBezTo>
                    <a:pt x="17169" y="21366"/>
                    <a:pt x="17401" y="21600"/>
                    <a:pt x="17608" y="21600"/>
                  </a:cubicBezTo>
                  <a:cubicBezTo>
                    <a:pt x="17816" y="21600"/>
                    <a:pt x="17919" y="21366"/>
                    <a:pt x="17838" y="21080"/>
                  </a:cubicBezTo>
                  <a:cubicBezTo>
                    <a:pt x="17759" y="20796"/>
                    <a:pt x="17528" y="20566"/>
                    <a:pt x="17324" y="20566"/>
                  </a:cubicBezTo>
                  <a:close/>
                  <a:moveTo>
                    <a:pt x="19146" y="20566"/>
                  </a:moveTo>
                  <a:cubicBezTo>
                    <a:pt x="18940" y="20566"/>
                    <a:pt x="18843" y="20796"/>
                    <a:pt x="18926" y="21080"/>
                  </a:cubicBezTo>
                  <a:cubicBezTo>
                    <a:pt x="19010" y="21366"/>
                    <a:pt x="19245" y="21600"/>
                    <a:pt x="19453" y="21600"/>
                  </a:cubicBezTo>
                  <a:cubicBezTo>
                    <a:pt x="19661" y="21600"/>
                    <a:pt x="19758" y="21366"/>
                    <a:pt x="19672" y="21080"/>
                  </a:cubicBezTo>
                  <a:cubicBezTo>
                    <a:pt x="19586" y="20796"/>
                    <a:pt x="19351" y="20566"/>
                    <a:pt x="19146" y="20566"/>
                  </a:cubicBezTo>
                  <a:close/>
                  <a:moveTo>
                    <a:pt x="20045" y="20566"/>
                  </a:moveTo>
                  <a:cubicBezTo>
                    <a:pt x="19841" y="20566"/>
                    <a:pt x="19745" y="20796"/>
                    <a:pt x="19831" y="21080"/>
                  </a:cubicBezTo>
                  <a:cubicBezTo>
                    <a:pt x="19918" y="21366"/>
                    <a:pt x="20157" y="21600"/>
                    <a:pt x="20364" y="21600"/>
                  </a:cubicBezTo>
                  <a:cubicBezTo>
                    <a:pt x="20572" y="21600"/>
                    <a:pt x="20668" y="21366"/>
                    <a:pt x="20578" y="21080"/>
                  </a:cubicBezTo>
                  <a:cubicBezTo>
                    <a:pt x="20489" y="20796"/>
                    <a:pt x="20251" y="20566"/>
                    <a:pt x="20045" y="20566"/>
                  </a:cubicBezTo>
                  <a:close/>
                  <a:moveTo>
                    <a:pt x="20957" y="20566"/>
                  </a:moveTo>
                  <a:cubicBezTo>
                    <a:pt x="20752" y="20566"/>
                    <a:pt x="20659" y="20796"/>
                    <a:pt x="20748" y="21080"/>
                  </a:cubicBezTo>
                  <a:cubicBezTo>
                    <a:pt x="20839" y="21366"/>
                    <a:pt x="21080" y="21600"/>
                    <a:pt x="21288" y="21600"/>
                  </a:cubicBezTo>
                  <a:cubicBezTo>
                    <a:pt x="21495" y="21600"/>
                    <a:pt x="21587" y="21366"/>
                    <a:pt x="21494" y="21080"/>
                  </a:cubicBezTo>
                  <a:cubicBezTo>
                    <a:pt x="21402" y="20796"/>
                    <a:pt x="21162" y="20566"/>
                    <a:pt x="20957" y="20566"/>
                  </a:cubicBezTo>
                  <a:close/>
                </a:path>
              </a:pathLst>
            </a:custGeom>
            <a:solidFill>
              <a:srgbClr val="0D95BC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hape 9">
              <a:extLst>
                <a:ext uri="{FF2B5EF4-FFF2-40B4-BE49-F238E27FC236}">
                  <a16:creationId xmlns:a16="http://schemas.microsoft.com/office/drawing/2014/main" id="{C4E12AAB-92A5-3DAB-9DFD-E801EFE81430}"/>
                </a:ext>
              </a:extLst>
            </p:cNvPr>
            <p:cNvSpPr/>
            <p:nvPr/>
          </p:nvSpPr>
          <p:spPr>
            <a:xfrm>
              <a:off x="4860446" y="3084509"/>
              <a:ext cx="2446821" cy="2172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extrusionOk="0">
                  <a:moveTo>
                    <a:pt x="4982" y="0"/>
                  </a:moveTo>
                  <a:cubicBezTo>
                    <a:pt x="4702" y="0"/>
                    <a:pt x="4465" y="171"/>
                    <a:pt x="4452" y="384"/>
                  </a:cubicBezTo>
                  <a:cubicBezTo>
                    <a:pt x="4439" y="598"/>
                    <a:pt x="4658" y="772"/>
                    <a:pt x="4942" y="772"/>
                  </a:cubicBezTo>
                  <a:cubicBezTo>
                    <a:pt x="5224" y="772"/>
                    <a:pt x="5462" y="598"/>
                    <a:pt x="5472" y="384"/>
                  </a:cubicBezTo>
                  <a:cubicBezTo>
                    <a:pt x="5482" y="171"/>
                    <a:pt x="5262" y="0"/>
                    <a:pt x="4982" y="0"/>
                  </a:cubicBezTo>
                  <a:close/>
                  <a:moveTo>
                    <a:pt x="6211" y="0"/>
                  </a:moveTo>
                  <a:cubicBezTo>
                    <a:pt x="5931" y="0"/>
                    <a:pt x="5695" y="171"/>
                    <a:pt x="5686" y="384"/>
                  </a:cubicBezTo>
                  <a:cubicBezTo>
                    <a:pt x="5677" y="598"/>
                    <a:pt x="5900" y="772"/>
                    <a:pt x="6183" y="772"/>
                  </a:cubicBezTo>
                  <a:cubicBezTo>
                    <a:pt x="6466" y="772"/>
                    <a:pt x="6700" y="598"/>
                    <a:pt x="6706" y="384"/>
                  </a:cubicBezTo>
                  <a:cubicBezTo>
                    <a:pt x="6712" y="171"/>
                    <a:pt x="6491" y="0"/>
                    <a:pt x="6211" y="0"/>
                  </a:cubicBezTo>
                  <a:close/>
                  <a:moveTo>
                    <a:pt x="7456" y="0"/>
                  </a:moveTo>
                  <a:cubicBezTo>
                    <a:pt x="7176" y="0"/>
                    <a:pt x="6945" y="171"/>
                    <a:pt x="6940" y="384"/>
                  </a:cubicBezTo>
                  <a:cubicBezTo>
                    <a:pt x="6934" y="598"/>
                    <a:pt x="7159" y="772"/>
                    <a:pt x="7442" y="772"/>
                  </a:cubicBezTo>
                  <a:cubicBezTo>
                    <a:pt x="7725" y="772"/>
                    <a:pt x="7957" y="598"/>
                    <a:pt x="7959" y="384"/>
                  </a:cubicBezTo>
                  <a:cubicBezTo>
                    <a:pt x="7962" y="171"/>
                    <a:pt x="7736" y="0"/>
                    <a:pt x="7456" y="0"/>
                  </a:cubicBezTo>
                  <a:close/>
                  <a:moveTo>
                    <a:pt x="16165" y="0"/>
                  </a:moveTo>
                  <a:cubicBezTo>
                    <a:pt x="15885" y="0"/>
                    <a:pt x="15674" y="171"/>
                    <a:pt x="15695" y="384"/>
                  </a:cubicBezTo>
                  <a:cubicBezTo>
                    <a:pt x="15715" y="598"/>
                    <a:pt x="15962" y="772"/>
                    <a:pt x="16244" y="772"/>
                  </a:cubicBezTo>
                  <a:cubicBezTo>
                    <a:pt x="16527" y="772"/>
                    <a:pt x="16737" y="598"/>
                    <a:pt x="16714" y="384"/>
                  </a:cubicBezTo>
                  <a:cubicBezTo>
                    <a:pt x="16691" y="171"/>
                    <a:pt x="16445" y="0"/>
                    <a:pt x="16165" y="0"/>
                  </a:cubicBezTo>
                  <a:close/>
                  <a:moveTo>
                    <a:pt x="17393" y="0"/>
                  </a:moveTo>
                  <a:cubicBezTo>
                    <a:pt x="17114" y="0"/>
                    <a:pt x="16906" y="171"/>
                    <a:pt x="16930" y="384"/>
                  </a:cubicBezTo>
                  <a:cubicBezTo>
                    <a:pt x="16954" y="598"/>
                    <a:pt x="17203" y="772"/>
                    <a:pt x="17486" y="772"/>
                  </a:cubicBezTo>
                  <a:cubicBezTo>
                    <a:pt x="17769" y="772"/>
                    <a:pt x="17977" y="598"/>
                    <a:pt x="17950" y="384"/>
                  </a:cubicBezTo>
                  <a:cubicBezTo>
                    <a:pt x="17923" y="171"/>
                    <a:pt x="17674" y="0"/>
                    <a:pt x="17393" y="0"/>
                  </a:cubicBezTo>
                  <a:close/>
                  <a:moveTo>
                    <a:pt x="18641" y="0"/>
                  </a:moveTo>
                  <a:cubicBezTo>
                    <a:pt x="18361" y="0"/>
                    <a:pt x="18156" y="171"/>
                    <a:pt x="18184" y="384"/>
                  </a:cubicBezTo>
                  <a:cubicBezTo>
                    <a:pt x="18212" y="598"/>
                    <a:pt x="18464" y="772"/>
                    <a:pt x="18747" y="772"/>
                  </a:cubicBezTo>
                  <a:cubicBezTo>
                    <a:pt x="19030" y="772"/>
                    <a:pt x="19235" y="598"/>
                    <a:pt x="19204" y="384"/>
                  </a:cubicBezTo>
                  <a:cubicBezTo>
                    <a:pt x="19173" y="171"/>
                    <a:pt x="18921" y="0"/>
                    <a:pt x="18641" y="0"/>
                  </a:cubicBezTo>
                  <a:close/>
                  <a:moveTo>
                    <a:pt x="3669" y="951"/>
                  </a:moveTo>
                  <a:cubicBezTo>
                    <a:pt x="3385" y="951"/>
                    <a:pt x="3142" y="1127"/>
                    <a:pt x="3125" y="1345"/>
                  </a:cubicBezTo>
                  <a:cubicBezTo>
                    <a:pt x="3108" y="1564"/>
                    <a:pt x="3326" y="1743"/>
                    <a:pt x="3613" y="1743"/>
                  </a:cubicBezTo>
                  <a:cubicBezTo>
                    <a:pt x="3900" y="1743"/>
                    <a:pt x="4144" y="1564"/>
                    <a:pt x="4158" y="1345"/>
                  </a:cubicBezTo>
                  <a:cubicBezTo>
                    <a:pt x="4171" y="1127"/>
                    <a:pt x="3953" y="951"/>
                    <a:pt x="3669" y="951"/>
                  </a:cubicBezTo>
                  <a:close/>
                  <a:moveTo>
                    <a:pt x="4915" y="951"/>
                  </a:moveTo>
                  <a:cubicBezTo>
                    <a:pt x="4631" y="951"/>
                    <a:pt x="4391" y="1127"/>
                    <a:pt x="4377" y="1345"/>
                  </a:cubicBezTo>
                  <a:cubicBezTo>
                    <a:pt x="4364" y="1564"/>
                    <a:pt x="4586" y="1743"/>
                    <a:pt x="4873" y="1743"/>
                  </a:cubicBezTo>
                  <a:cubicBezTo>
                    <a:pt x="5159" y="1743"/>
                    <a:pt x="5400" y="1564"/>
                    <a:pt x="5410" y="1345"/>
                  </a:cubicBezTo>
                  <a:cubicBezTo>
                    <a:pt x="5420" y="1127"/>
                    <a:pt x="5198" y="951"/>
                    <a:pt x="4915" y="951"/>
                  </a:cubicBezTo>
                  <a:close/>
                  <a:moveTo>
                    <a:pt x="6180" y="951"/>
                  </a:moveTo>
                  <a:cubicBezTo>
                    <a:pt x="5896" y="951"/>
                    <a:pt x="5658" y="1127"/>
                    <a:pt x="5649" y="1345"/>
                  </a:cubicBezTo>
                  <a:cubicBezTo>
                    <a:pt x="5640" y="1564"/>
                    <a:pt x="5865" y="1743"/>
                    <a:pt x="6152" y="1743"/>
                  </a:cubicBezTo>
                  <a:cubicBezTo>
                    <a:pt x="6439" y="1743"/>
                    <a:pt x="6676" y="1564"/>
                    <a:pt x="6682" y="1345"/>
                  </a:cubicBezTo>
                  <a:cubicBezTo>
                    <a:pt x="6689" y="1127"/>
                    <a:pt x="6464" y="951"/>
                    <a:pt x="6180" y="951"/>
                  </a:cubicBezTo>
                  <a:close/>
                  <a:moveTo>
                    <a:pt x="7445" y="951"/>
                  </a:moveTo>
                  <a:cubicBezTo>
                    <a:pt x="7161" y="951"/>
                    <a:pt x="6926" y="1127"/>
                    <a:pt x="6921" y="1345"/>
                  </a:cubicBezTo>
                  <a:cubicBezTo>
                    <a:pt x="6915" y="1564"/>
                    <a:pt x="7143" y="1743"/>
                    <a:pt x="7430" y="1743"/>
                  </a:cubicBezTo>
                  <a:cubicBezTo>
                    <a:pt x="7717" y="1743"/>
                    <a:pt x="7951" y="1564"/>
                    <a:pt x="7954" y="1345"/>
                  </a:cubicBezTo>
                  <a:cubicBezTo>
                    <a:pt x="7956" y="1127"/>
                    <a:pt x="7728" y="951"/>
                    <a:pt x="7445" y="951"/>
                  </a:cubicBezTo>
                  <a:close/>
                  <a:moveTo>
                    <a:pt x="8691" y="951"/>
                  </a:moveTo>
                  <a:cubicBezTo>
                    <a:pt x="8407" y="951"/>
                    <a:pt x="8176" y="1127"/>
                    <a:pt x="8174" y="1345"/>
                  </a:cubicBezTo>
                  <a:cubicBezTo>
                    <a:pt x="8172" y="1564"/>
                    <a:pt x="8403" y="1743"/>
                    <a:pt x="8690" y="1743"/>
                  </a:cubicBezTo>
                  <a:cubicBezTo>
                    <a:pt x="8977" y="1743"/>
                    <a:pt x="9208" y="1564"/>
                    <a:pt x="9207" y="1345"/>
                  </a:cubicBezTo>
                  <a:cubicBezTo>
                    <a:pt x="9206" y="1127"/>
                    <a:pt x="8975" y="951"/>
                    <a:pt x="8691" y="951"/>
                  </a:cubicBezTo>
                  <a:close/>
                  <a:moveTo>
                    <a:pt x="9956" y="951"/>
                  </a:moveTo>
                  <a:cubicBezTo>
                    <a:pt x="9672" y="951"/>
                    <a:pt x="9444" y="1127"/>
                    <a:pt x="9446" y="1345"/>
                  </a:cubicBezTo>
                  <a:cubicBezTo>
                    <a:pt x="9448" y="1564"/>
                    <a:pt x="9682" y="1743"/>
                    <a:pt x="9969" y="1743"/>
                  </a:cubicBezTo>
                  <a:cubicBezTo>
                    <a:pt x="10256" y="1743"/>
                    <a:pt x="10484" y="1564"/>
                    <a:pt x="10479" y="1345"/>
                  </a:cubicBezTo>
                  <a:cubicBezTo>
                    <a:pt x="10474" y="1127"/>
                    <a:pt x="10240" y="951"/>
                    <a:pt x="9956" y="951"/>
                  </a:cubicBezTo>
                  <a:close/>
                  <a:moveTo>
                    <a:pt x="11221" y="951"/>
                  </a:moveTo>
                  <a:cubicBezTo>
                    <a:pt x="10938" y="951"/>
                    <a:pt x="10712" y="1127"/>
                    <a:pt x="10718" y="1345"/>
                  </a:cubicBezTo>
                  <a:cubicBezTo>
                    <a:pt x="10724" y="1564"/>
                    <a:pt x="10961" y="1743"/>
                    <a:pt x="11248" y="1743"/>
                  </a:cubicBezTo>
                  <a:cubicBezTo>
                    <a:pt x="11535" y="1743"/>
                    <a:pt x="11760" y="1564"/>
                    <a:pt x="11751" y="1345"/>
                  </a:cubicBezTo>
                  <a:cubicBezTo>
                    <a:pt x="11742" y="1127"/>
                    <a:pt x="11505" y="951"/>
                    <a:pt x="11221" y="951"/>
                  </a:cubicBezTo>
                  <a:close/>
                  <a:moveTo>
                    <a:pt x="12468" y="951"/>
                  </a:moveTo>
                  <a:cubicBezTo>
                    <a:pt x="12185" y="951"/>
                    <a:pt x="11962" y="1127"/>
                    <a:pt x="11972" y="1345"/>
                  </a:cubicBezTo>
                  <a:cubicBezTo>
                    <a:pt x="11981" y="1564"/>
                    <a:pt x="12222" y="1743"/>
                    <a:pt x="12508" y="1743"/>
                  </a:cubicBezTo>
                  <a:cubicBezTo>
                    <a:pt x="12795" y="1743"/>
                    <a:pt x="13017" y="1564"/>
                    <a:pt x="13005" y="1345"/>
                  </a:cubicBezTo>
                  <a:cubicBezTo>
                    <a:pt x="12992" y="1127"/>
                    <a:pt x="12752" y="951"/>
                    <a:pt x="12468" y="951"/>
                  </a:cubicBezTo>
                  <a:close/>
                  <a:moveTo>
                    <a:pt x="13734" y="951"/>
                  </a:moveTo>
                  <a:cubicBezTo>
                    <a:pt x="13450" y="951"/>
                    <a:pt x="13231" y="1127"/>
                    <a:pt x="13244" y="1345"/>
                  </a:cubicBezTo>
                  <a:cubicBezTo>
                    <a:pt x="13257" y="1564"/>
                    <a:pt x="13501" y="1743"/>
                    <a:pt x="13788" y="1743"/>
                  </a:cubicBezTo>
                  <a:cubicBezTo>
                    <a:pt x="14074" y="1743"/>
                    <a:pt x="14294" y="1564"/>
                    <a:pt x="14277" y="1345"/>
                  </a:cubicBezTo>
                  <a:cubicBezTo>
                    <a:pt x="14261" y="1127"/>
                    <a:pt x="14017" y="951"/>
                    <a:pt x="13734" y="951"/>
                  </a:cubicBezTo>
                  <a:close/>
                  <a:moveTo>
                    <a:pt x="14999" y="951"/>
                  </a:moveTo>
                  <a:cubicBezTo>
                    <a:pt x="14715" y="951"/>
                    <a:pt x="14499" y="1127"/>
                    <a:pt x="14516" y="1345"/>
                  </a:cubicBezTo>
                  <a:cubicBezTo>
                    <a:pt x="14533" y="1564"/>
                    <a:pt x="14780" y="1743"/>
                    <a:pt x="15067" y="1743"/>
                  </a:cubicBezTo>
                  <a:cubicBezTo>
                    <a:pt x="15353" y="1743"/>
                    <a:pt x="15569" y="1564"/>
                    <a:pt x="15549" y="1345"/>
                  </a:cubicBezTo>
                  <a:cubicBezTo>
                    <a:pt x="15529" y="1127"/>
                    <a:pt x="15282" y="951"/>
                    <a:pt x="14999" y="951"/>
                  </a:cubicBezTo>
                  <a:close/>
                  <a:moveTo>
                    <a:pt x="16245" y="951"/>
                  </a:moveTo>
                  <a:cubicBezTo>
                    <a:pt x="15962" y="951"/>
                    <a:pt x="15749" y="1127"/>
                    <a:pt x="15770" y="1345"/>
                  </a:cubicBezTo>
                  <a:cubicBezTo>
                    <a:pt x="15791" y="1564"/>
                    <a:pt x="16040" y="1743"/>
                    <a:pt x="16327" y="1743"/>
                  </a:cubicBezTo>
                  <a:cubicBezTo>
                    <a:pt x="16614" y="1743"/>
                    <a:pt x="16827" y="1564"/>
                    <a:pt x="16803" y="1345"/>
                  </a:cubicBezTo>
                  <a:cubicBezTo>
                    <a:pt x="16779" y="1127"/>
                    <a:pt x="16529" y="951"/>
                    <a:pt x="16245" y="951"/>
                  </a:cubicBezTo>
                  <a:close/>
                  <a:moveTo>
                    <a:pt x="17512" y="951"/>
                  </a:moveTo>
                  <a:cubicBezTo>
                    <a:pt x="17228" y="951"/>
                    <a:pt x="17018" y="1127"/>
                    <a:pt x="17042" y="1345"/>
                  </a:cubicBezTo>
                  <a:cubicBezTo>
                    <a:pt x="17067" y="1564"/>
                    <a:pt x="17320" y="1743"/>
                    <a:pt x="17606" y="1743"/>
                  </a:cubicBezTo>
                  <a:cubicBezTo>
                    <a:pt x="17893" y="1743"/>
                    <a:pt x="18103" y="1564"/>
                    <a:pt x="18075" y="1345"/>
                  </a:cubicBezTo>
                  <a:cubicBezTo>
                    <a:pt x="18048" y="1127"/>
                    <a:pt x="17795" y="951"/>
                    <a:pt x="17512" y="951"/>
                  </a:cubicBezTo>
                  <a:close/>
                  <a:moveTo>
                    <a:pt x="18778" y="951"/>
                  </a:moveTo>
                  <a:cubicBezTo>
                    <a:pt x="18493" y="951"/>
                    <a:pt x="18287" y="1127"/>
                    <a:pt x="18315" y="1345"/>
                  </a:cubicBezTo>
                  <a:cubicBezTo>
                    <a:pt x="18344" y="1564"/>
                    <a:pt x="18599" y="1743"/>
                    <a:pt x="18886" y="1743"/>
                  </a:cubicBezTo>
                  <a:cubicBezTo>
                    <a:pt x="19173" y="1743"/>
                    <a:pt x="19380" y="1564"/>
                    <a:pt x="19348" y="1345"/>
                  </a:cubicBezTo>
                  <a:cubicBezTo>
                    <a:pt x="19317" y="1127"/>
                    <a:pt x="19061" y="951"/>
                    <a:pt x="18778" y="951"/>
                  </a:cubicBezTo>
                  <a:close/>
                  <a:moveTo>
                    <a:pt x="2318" y="1923"/>
                  </a:moveTo>
                  <a:cubicBezTo>
                    <a:pt x="2031" y="1923"/>
                    <a:pt x="1780" y="2103"/>
                    <a:pt x="1759" y="2327"/>
                  </a:cubicBezTo>
                  <a:cubicBezTo>
                    <a:pt x="1738" y="2552"/>
                    <a:pt x="1956" y="2736"/>
                    <a:pt x="2247" y="2736"/>
                  </a:cubicBezTo>
                  <a:cubicBezTo>
                    <a:pt x="2538" y="2736"/>
                    <a:pt x="2788" y="2552"/>
                    <a:pt x="2806" y="2327"/>
                  </a:cubicBezTo>
                  <a:cubicBezTo>
                    <a:pt x="2824" y="2103"/>
                    <a:pt x="2606" y="1923"/>
                    <a:pt x="2318" y="1923"/>
                  </a:cubicBezTo>
                  <a:close/>
                  <a:moveTo>
                    <a:pt x="3602" y="1923"/>
                  </a:moveTo>
                  <a:cubicBezTo>
                    <a:pt x="3314" y="1923"/>
                    <a:pt x="3067" y="2103"/>
                    <a:pt x="3050" y="2327"/>
                  </a:cubicBezTo>
                  <a:cubicBezTo>
                    <a:pt x="3032" y="2552"/>
                    <a:pt x="3254" y="2736"/>
                    <a:pt x="3544" y="2736"/>
                  </a:cubicBezTo>
                  <a:cubicBezTo>
                    <a:pt x="3835" y="2736"/>
                    <a:pt x="4082" y="2552"/>
                    <a:pt x="4096" y="2327"/>
                  </a:cubicBezTo>
                  <a:cubicBezTo>
                    <a:pt x="4110" y="2103"/>
                    <a:pt x="3889" y="1923"/>
                    <a:pt x="3602" y="1923"/>
                  </a:cubicBezTo>
                  <a:close/>
                  <a:moveTo>
                    <a:pt x="4867" y="1923"/>
                  </a:moveTo>
                  <a:cubicBezTo>
                    <a:pt x="4579" y="1923"/>
                    <a:pt x="4335" y="2103"/>
                    <a:pt x="4321" y="2327"/>
                  </a:cubicBezTo>
                  <a:cubicBezTo>
                    <a:pt x="4308" y="2552"/>
                    <a:pt x="4533" y="2736"/>
                    <a:pt x="4823" y="2736"/>
                  </a:cubicBezTo>
                  <a:cubicBezTo>
                    <a:pt x="5114" y="2736"/>
                    <a:pt x="5358" y="2552"/>
                    <a:pt x="5369" y="2327"/>
                  </a:cubicBezTo>
                  <a:cubicBezTo>
                    <a:pt x="5379" y="2103"/>
                    <a:pt x="5154" y="1923"/>
                    <a:pt x="4867" y="1923"/>
                  </a:cubicBezTo>
                  <a:close/>
                  <a:moveTo>
                    <a:pt x="6150" y="1923"/>
                  </a:moveTo>
                  <a:cubicBezTo>
                    <a:pt x="5862" y="1923"/>
                    <a:pt x="5622" y="2103"/>
                    <a:pt x="5612" y="2327"/>
                  </a:cubicBezTo>
                  <a:cubicBezTo>
                    <a:pt x="5602" y="2552"/>
                    <a:pt x="5831" y="2736"/>
                    <a:pt x="6121" y="2736"/>
                  </a:cubicBezTo>
                  <a:cubicBezTo>
                    <a:pt x="6412" y="2736"/>
                    <a:pt x="6653" y="2552"/>
                    <a:pt x="6659" y="2327"/>
                  </a:cubicBezTo>
                  <a:cubicBezTo>
                    <a:pt x="6665" y="2103"/>
                    <a:pt x="6437" y="1923"/>
                    <a:pt x="6150" y="1923"/>
                  </a:cubicBezTo>
                  <a:close/>
                  <a:moveTo>
                    <a:pt x="7414" y="1923"/>
                  </a:moveTo>
                  <a:cubicBezTo>
                    <a:pt x="7127" y="1923"/>
                    <a:pt x="6889" y="2103"/>
                    <a:pt x="6883" y="2327"/>
                  </a:cubicBezTo>
                  <a:cubicBezTo>
                    <a:pt x="6878" y="2552"/>
                    <a:pt x="7109" y="2736"/>
                    <a:pt x="7400" y="2736"/>
                  </a:cubicBezTo>
                  <a:cubicBezTo>
                    <a:pt x="7690" y="2736"/>
                    <a:pt x="7928" y="2552"/>
                    <a:pt x="7930" y="2327"/>
                  </a:cubicBezTo>
                  <a:cubicBezTo>
                    <a:pt x="7933" y="2103"/>
                    <a:pt x="7702" y="1923"/>
                    <a:pt x="7414" y="1923"/>
                  </a:cubicBezTo>
                  <a:close/>
                  <a:moveTo>
                    <a:pt x="8698" y="1923"/>
                  </a:moveTo>
                  <a:cubicBezTo>
                    <a:pt x="8410" y="1923"/>
                    <a:pt x="8176" y="2103"/>
                    <a:pt x="8174" y="2327"/>
                  </a:cubicBezTo>
                  <a:cubicBezTo>
                    <a:pt x="8172" y="2552"/>
                    <a:pt x="8406" y="2736"/>
                    <a:pt x="8697" y="2736"/>
                  </a:cubicBezTo>
                  <a:cubicBezTo>
                    <a:pt x="8988" y="2736"/>
                    <a:pt x="9222" y="2552"/>
                    <a:pt x="9220" y="2327"/>
                  </a:cubicBezTo>
                  <a:cubicBezTo>
                    <a:pt x="9219" y="2103"/>
                    <a:pt x="8986" y="1923"/>
                    <a:pt x="8698" y="1923"/>
                  </a:cubicBezTo>
                  <a:close/>
                  <a:moveTo>
                    <a:pt x="9981" y="1923"/>
                  </a:moveTo>
                  <a:cubicBezTo>
                    <a:pt x="9694" y="1923"/>
                    <a:pt x="9463" y="2103"/>
                    <a:pt x="9465" y="2327"/>
                  </a:cubicBezTo>
                  <a:cubicBezTo>
                    <a:pt x="9467" y="2552"/>
                    <a:pt x="9705" y="2736"/>
                    <a:pt x="9995" y="2736"/>
                  </a:cubicBezTo>
                  <a:cubicBezTo>
                    <a:pt x="10286" y="2736"/>
                    <a:pt x="10517" y="2552"/>
                    <a:pt x="10512" y="2327"/>
                  </a:cubicBezTo>
                  <a:cubicBezTo>
                    <a:pt x="10506" y="2103"/>
                    <a:pt x="10269" y="1923"/>
                    <a:pt x="9981" y="1923"/>
                  </a:cubicBezTo>
                  <a:close/>
                  <a:moveTo>
                    <a:pt x="11247" y="1923"/>
                  </a:moveTo>
                  <a:cubicBezTo>
                    <a:pt x="10959" y="1923"/>
                    <a:pt x="10731" y="2103"/>
                    <a:pt x="10737" y="2327"/>
                  </a:cubicBezTo>
                  <a:cubicBezTo>
                    <a:pt x="10743" y="2552"/>
                    <a:pt x="10983" y="2736"/>
                    <a:pt x="11274" y="2736"/>
                  </a:cubicBezTo>
                  <a:cubicBezTo>
                    <a:pt x="11565" y="2736"/>
                    <a:pt x="11792" y="2552"/>
                    <a:pt x="11783" y="2327"/>
                  </a:cubicBezTo>
                  <a:cubicBezTo>
                    <a:pt x="11774" y="2103"/>
                    <a:pt x="11535" y="1923"/>
                    <a:pt x="11247" y="1923"/>
                  </a:cubicBezTo>
                  <a:close/>
                  <a:moveTo>
                    <a:pt x="12531" y="1923"/>
                  </a:moveTo>
                  <a:cubicBezTo>
                    <a:pt x="12243" y="1923"/>
                    <a:pt x="12018" y="2103"/>
                    <a:pt x="12028" y="2327"/>
                  </a:cubicBezTo>
                  <a:cubicBezTo>
                    <a:pt x="12038" y="2552"/>
                    <a:pt x="12282" y="2736"/>
                    <a:pt x="12572" y="2736"/>
                  </a:cubicBezTo>
                  <a:cubicBezTo>
                    <a:pt x="12863" y="2736"/>
                    <a:pt x="13088" y="2552"/>
                    <a:pt x="13075" y="2327"/>
                  </a:cubicBezTo>
                  <a:cubicBezTo>
                    <a:pt x="13062" y="2103"/>
                    <a:pt x="12818" y="1923"/>
                    <a:pt x="12531" y="1923"/>
                  </a:cubicBezTo>
                  <a:close/>
                  <a:moveTo>
                    <a:pt x="13796" y="1923"/>
                  </a:moveTo>
                  <a:cubicBezTo>
                    <a:pt x="13509" y="1923"/>
                    <a:pt x="13286" y="2103"/>
                    <a:pt x="13300" y="2327"/>
                  </a:cubicBezTo>
                  <a:cubicBezTo>
                    <a:pt x="13314" y="2552"/>
                    <a:pt x="13561" y="2736"/>
                    <a:pt x="13852" y="2736"/>
                  </a:cubicBezTo>
                  <a:cubicBezTo>
                    <a:pt x="14142" y="2736"/>
                    <a:pt x="14364" y="2552"/>
                    <a:pt x="14347" y="2327"/>
                  </a:cubicBezTo>
                  <a:cubicBezTo>
                    <a:pt x="14331" y="2103"/>
                    <a:pt x="14083" y="1923"/>
                    <a:pt x="13796" y="1923"/>
                  </a:cubicBezTo>
                  <a:close/>
                  <a:moveTo>
                    <a:pt x="15080" y="1923"/>
                  </a:moveTo>
                  <a:cubicBezTo>
                    <a:pt x="14792" y="1923"/>
                    <a:pt x="14574" y="2103"/>
                    <a:pt x="14591" y="2327"/>
                  </a:cubicBezTo>
                  <a:cubicBezTo>
                    <a:pt x="14609" y="2552"/>
                    <a:pt x="14859" y="2736"/>
                    <a:pt x="15149" y="2736"/>
                  </a:cubicBezTo>
                  <a:cubicBezTo>
                    <a:pt x="15440" y="2736"/>
                    <a:pt x="15659" y="2552"/>
                    <a:pt x="15638" y="2327"/>
                  </a:cubicBezTo>
                  <a:cubicBezTo>
                    <a:pt x="15618" y="2103"/>
                    <a:pt x="15367" y="1923"/>
                    <a:pt x="15080" y="1923"/>
                  </a:cubicBezTo>
                  <a:close/>
                  <a:moveTo>
                    <a:pt x="16345" y="1923"/>
                  </a:moveTo>
                  <a:cubicBezTo>
                    <a:pt x="16058" y="1923"/>
                    <a:pt x="15842" y="2103"/>
                    <a:pt x="15864" y="2327"/>
                  </a:cubicBezTo>
                  <a:cubicBezTo>
                    <a:pt x="15885" y="2552"/>
                    <a:pt x="16138" y="2736"/>
                    <a:pt x="16428" y="2736"/>
                  </a:cubicBezTo>
                  <a:cubicBezTo>
                    <a:pt x="16719" y="2736"/>
                    <a:pt x="16935" y="2552"/>
                    <a:pt x="16910" y="2327"/>
                  </a:cubicBezTo>
                  <a:cubicBezTo>
                    <a:pt x="16885" y="2103"/>
                    <a:pt x="16632" y="1923"/>
                    <a:pt x="16345" y="1923"/>
                  </a:cubicBezTo>
                  <a:close/>
                  <a:moveTo>
                    <a:pt x="17629" y="1923"/>
                  </a:moveTo>
                  <a:cubicBezTo>
                    <a:pt x="17342" y="1923"/>
                    <a:pt x="17130" y="2103"/>
                    <a:pt x="17155" y="2327"/>
                  </a:cubicBezTo>
                  <a:cubicBezTo>
                    <a:pt x="17181" y="2552"/>
                    <a:pt x="17437" y="2736"/>
                    <a:pt x="17727" y="2736"/>
                  </a:cubicBezTo>
                  <a:cubicBezTo>
                    <a:pt x="18018" y="2736"/>
                    <a:pt x="18230" y="2552"/>
                    <a:pt x="18202" y="2327"/>
                  </a:cubicBezTo>
                  <a:cubicBezTo>
                    <a:pt x="18173" y="2103"/>
                    <a:pt x="17917" y="1923"/>
                    <a:pt x="17629" y="1923"/>
                  </a:cubicBezTo>
                  <a:close/>
                  <a:moveTo>
                    <a:pt x="18914" y="1923"/>
                  </a:moveTo>
                  <a:cubicBezTo>
                    <a:pt x="18626" y="1923"/>
                    <a:pt x="18417" y="2103"/>
                    <a:pt x="18446" y="2327"/>
                  </a:cubicBezTo>
                  <a:cubicBezTo>
                    <a:pt x="18476" y="2552"/>
                    <a:pt x="18735" y="2736"/>
                    <a:pt x="19026" y="2736"/>
                  </a:cubicBezTo>
                  <a:cubicBezTo>
                    <a:pt x="19316" y="2736"/>
                    <a:pt x="19525" y="2552"/>
                    <a:pt x="19493" y="2327"/>
                  </a:cubicBezTo>
                  <a:cubicBezTo>
                    <a:pt x="19460" y="2103"/>
                    <a:pt x="19201" y="1923"/>
                    <a:pt x="18914" y="1923"/>
                  </a:cubicBezTo>
                  <a:close/>
                  <a:moveTo>
                    <a:pt x="932" y="2916"/>
                  </a:moveTo>
                  <a:cubicBezTo>
                    <a:pt x="641" y="2916"/>
                    <a:pt x="383" y="3101"/>
                    <a:pt x="358" y="3331"/>
                  </a:cubicBezTo>
                  <a:cubicBezTo>
                    <a:pt x="332" y="3563"/>
                    <a:pt x="550" y="3752"/>
                    <a:pt x="844" y="3752"/>
                  </a:cubicBezTo>
                  <a:cubicBezTo>
                    <a:pt x="1138" y="3752"/>
                    <a:pt x="1396" y="3563"/>
                    <a:pt x="1418" y="3331"/>
                  </a:cubicBezTo>
                  <a:cubicBezTo>
                    <a:pt x="1441" y="3101"/>
                    <a:pt x="1223" y="2916"/>
                    <a:pt x="932" y="2916"/>
                  </a:cubicBezTo>
                  <a:close/>
                  <a:moveTo>
                    <a:pt x="2233" y="2916"/>
                  </a:moveTo>
                  <a:cubicBezTo>
                    <a:pt x="1941" y="2916"/>
                    <a:pt x="1688" y="3101"/>
                    <a:pt x="1666" y="3331"/>
                  </a:cubicBezTo>
                  <a:cubicBezTo>
                    <a:pt x="1644" y="3563"/>
                    <a:pt x="1865" y="3752"/>
                    <a:pt x="2160" y="3752"/>
                  </a:cubicBezTo>
                  <a:cubicBezTo>
                    <a:pt x="2454" y="3752"/>
                    <a:pt x="2709" y="3563"/>
                    <a:pt x="2727" y="3331"/>
                  </a:cubicBezTo>
                  <a:cubicBezTo>
                    <a:pt x="2746" y="3101"/>
                    <a:pt x="2524" y="2916"/>
                    <a:pt x="2233" y="2916"/>
                  </a:cubicBezTo>
                  <a:close/>
                  <a:moveTo>
                    <a:pt x="3535" y="2916"/>
                  </a:moveTo>
                  <a:cubicBezTo>
                    <a:pt x="3243" y="2916"/>
                    <a:pt x="2993" y="3101"/>
                    <a:pt x="2975" y="3331"/>
                  </a:cubicBezTo>
                  <a:cubicBezTo>
                    <a:pt x="2957" y="3563"/>
                    <a:pt x="3181" y="3752"/>
                    <a:pt x="3476" y="3752"/>
                  </a:cubicBezTo>
                  <a:cubicBezTo>
                    <a:pt x="3771" y="3752"/>
                    <a:pt x="4022" y="3563"/>
                    <a:pt x="4036" y="3331"/>
                  </a:cubicBezTo>
                  <a:cubicBezTo>
                    <a:pt x="4051" y="3101"/>
                    <a:pt x="3826" y="2916"/>
                    <a:pt x="3535" y="2916"/>
                  </a:cubicBezTo>
                  <a:close/>
                  <a:moveTo>
                    <a:pt x="4818" y="2916"/>
                  </a:moveTo>
                  <a:cubicBezTo>
                    <a:pt x="4527" y="2916"/>
                    <a:pt x="4279" y="3101"/>
                    <a:pt x="4265" y="3331"/>
                  </a:cubicBezTo>
                  <a:cubicBezTo>
                    <a:pt x="4251" y="3563"/>
                    <a:pt x="4479" y="3752"/>
                    <a:pt x="4774" y="3752"/>
                  </a:cubicBezTo>
                  <a:cubicBezTo>
                    <a:pt x="5068" y="3752"/>
                    <a:pt x="5316" y="3563"/>
                    <a:pt x="5327" y="3331"/>
                  </a:cubicBezTo>
                  <a:cubicBezTo>
                    <a:pt x="5337" y="3101"/>
                    <a:pt x="5109" y="2916"/>
                    <a:pt x="4818" y="2916"/>
                  </a:cubicBezTo>
                  <a:close/>
                  <a:moveTo>
                    <a:pt x="6120" y="2916"/>
                  </a:moveTo>
                  <a:cubicBezTo>
                    <a:pt x="5829" y="2916"/>
                    <a:pt x="5584" y="3101"/>
                    <a:pt x="5575" y="3331"/>
                  </a:cubicBezTo>
                  <a:cubicBezTo>
                    <a:pt x="5565" y="3563"/>
                    <a:pt x="5796" y="3752"/>
                    <a:pt x="6090" y="3752"/>
                  </a:cubicBezTo>
                  <a:cubicBezTo>
                    <a:pt x="6385" y="3752"/>
                    <a:pt x="6629" y="3563"/>
                    <a:pt x="6636" y="3331"/>
                  </a:cubicBezTo>
                  <a:cubicBezTo>
                    <a:pt x="6642" y="3101"/>
                    <a:pt x="6411" y="2916"/>
                    <a:pt x="6120" y="2916"/>
                  </a:cubicBezTo>
                  <a:close/>
                  <a:moveTo>
                    <a:pt x="7403" y="2916"/>
                  </a:moveTo>
                  <a:cubicBezTo>
                    <a:pt x="7112" y="2916"/>
                    <a:pt x="6870" y="3101"/>
                    <a:pt x="6865" y="3331"/>
                  </a:cubicBezTo>
                  <a:cubicBezTo>
                    <a:pt x="6859" y="3563"/>
                    <a:pt x="7093" y="3752"/>
                    <a:pt x="7388" y="3752"/>
                  </a:cubicBezTo>
                  <a:cubicBezTo>
                    <a:pt x="7683" y="3752"/>
                    <a:pt x="7923" y="3563"/>
                    <a:pt x="7926" y="3331"/>
                  </a:cubicBezTo>
                  <a:cubicBezTo>
                    <a:pt x="7928" y="3101"/>
                    <a:pt x="7695" y="2916"/>
                    <a:pt x="7403" y="2916"/>
                  </a:cubicBezTo>
                  <a:close/>
                  <a:moveTo>
                    <a:pt x="8705" y="2916"/>
                  </a:moveTo>
                  <a:cubicBezTo>
                    <a:pt x="8413" y="2916"/>
                    <a:pt x="8176" y="3101"/>
                    <a:pt x="8174" y="3331"/>
                  </a:cubicBezTo>
                  <a:cubicBezTo>
                    <a:pt x="8172" y="3563"/>
                    <a:pt x="8409" y="3752"/>
                    <a:pt x="8704" y="3752"/>
                  </a:cubicBezTo>
                  <a:cubicBezTo>
                    <a:pt x="8999" y="3752"/>
                    <a:pt x="9237" y="3563"/>
                    <a:pt x="9235" y="3331"/>
                  </a:cubicBezTo>
                  <a:cubicBezTo>
                    <a:pt x="9234" y="3101"/>
                    <a:pt x="8997" y="2916"/>
                    <a:pt x="8705" y="2916"/>
                  </a:cubicBezTo>
                  <a:close/>
                  <a:moveTo>
                    <a:pt x="9988" y="2916"/>
                  </a:moveTo>
                  <a:cubicBezTo>
                    <a:pt x="9698" y="2916"/>
                    <a:pt x="9463" y="3101"/>
                    <a:pt x="9465" y="3331"/>
                  </a:cubicBezTo>
                  <a:cubicBezTo>
                    <a:pt x="9467" y="3563"/>
                    <a:pt x="9708" y="3752"/>
                    <a:pt x="10002" y="3752"/>
                  </a:cubicBezTo>
                  <a:cubicBezTo>
                    <a:pt x="10297" y="3752"/>
                    <a:pt x="10531" y="3563"/>
                    <a:pt x="10526" y="3331"/>
                  </a:cubicBezTo>
                  <a:cubicBezTo>
                    <a:pt x="10520" y="3101"/>
                    <a:pt x="10280" y="2916"/>
                    <a:pt x="9988" y="2916"/>
                  </a:cubicBezTo>
                  <a:close/>
                  <a:moveTo>
                    <a:pt x="11291" y="2916"/>
                  </a:moveTo>
                  <a:cubicBezTo>
                    <a:pt x="10999" y="2916"/>
                    <a:pt x="10768" y="3101"/>
                    <a:pt x="10774" y="3331"/>
                  </a:cubicBezTo>
                  <a:cubicBezTo>
                    <a:pt x="10780" y="3563"/>
                    <a:pt x="11024" y="3752"/>
                    <a:pt x="11319" y="3752"/>
                  </a:cubicBezTo>
                  <a:cubicBezTo>
                    <a:pt x="11614" y="3752"/>
                    <a:pt x="11844" y="3563"/>
                    <a:pt x="11834" y="3331"/>
                  </a:cubicBezTo>
                  <a:cubicBezTo>
                    <a:pt x="11825" y="3101"/>
                    <a:pt x="11582" y="2916"/>
                    <a:pt x="11291" y="2916"/>
                  </a:cubicBezTo>
                  <a:close/>
                  <a:moveTo>
                    <a:pt x="12575" y="2916"/>
                  </a:moveTo>
                  <a:cubicBezTo>
                    <a:pt x="12284" y="2916"/>
                    <a:pt x="12055" y="3101"/>
                    <a:pt x="12065" y="3331"/>
                  </a:cubicBezTo>
                  <a:cubicBezTo>
                    <a:pt x="12075" y="3563"/>
                    <a:pt x="12323" y="3752"/>
                    <a:pt x="12617" y="3752"/>
                  </a:cubicBezTo>
                  <a:cubicBezTo>
                    <a:pt x="12912" y="3752"/>
                    <a:pt x="13140" y="3563"/>
                    <a:pt x="13126" y="3331"/>
                  </a:cubicBezTo>
                  <a:cubicBezTo>
                    <a:pt x="13113" y="3101"/>
                    <a:pt x="12866" y="2916"/>
                    <a:pt x="12575" y="2916"/>
                  </a:cubicBezTo>
                  <a:close/>
                  <a:moveTo>
                    <a:pt x="13877" y="2916"/>
                  </a:moveTo>
                  <a:cubicBezTo>
                    <a:pt x="13586" y="2916"/>
                    <a:pt x="13361" y="3101"/>
                    <a:pt x="13375" y="3331"/>
                  </a:cubicBezTo>
                  <a:cubicBezTo>
                    <a:pt x="13389" y="3563"/>
                    <a:pt x="13640" y="3752"/>
                    <a:pt x="13935" y="3752"/>
                  </a:cubicBezTo>
                  <a:cubicBezTo>
                    <a:pt x="14229" y="3752"/>
                    <a:pt x="14454" y="3563"/>
                    <a:pt x="14436" y="3331"/>
                  </a:cubicBezTo>
                  <a:cubicBezTo>
                    <a:pt x="14419" y="3101"/>
                    <a:pt x="14168" y="2916"/>
                    <a:pt x="13877" y="2916"/>
                  </a:cubicBezTo>
                  <a:close/>
                  <a:moveTo>
                    <a:pt x="15161" y="2916"/>
                  </a:moveTo>
                  <a:cubicBezTo>
                    <a:pt x="14870" y="2916"/>
                    <a:pt x="14648" y="3101"/>
                    <a:pt x="14666" y="3331"/>
                  </a:cubicBezTo>
                  <a:cubicBezTo>
                    <a:pt x="14684" y="3563"/>
                    <a:pt x="14938" y="3752"/>
                    <a:pt x="15232" y="3752"/>
                  </a:cubicBezTo>
                  <a:cubicBezTo>
                    <a:pt x="15527" y="3752"/>
                    <a:pt x="15748" y="3563"/>
                    <a:pt x="15727" y="3331"/>
                  </a:cubicBezTo>
                  <a:cubicBezTo>
                    <a:pt x="15706" y="3101"/>
                    <a:pt x="15452" y="2916"/>
                    <a:pt x="15161" y="2916"/>
                  </a:cubicBezTo>
                  <a:close/>
                  <a:moveTo>
                    <a:pt x="16463" y="2916"/>
                  </a:moveTo>
                  <a:cubicBezTo>
                    <a:pt x="16172" y="2916"/>
                    <a:pt x="15954" y="3101"/>
                    <a:pt x="15976" y="3331"/>
                  </a:cubicBezTo>
                  <a:cubicBezTo>
                    <a:pt x="15998" y="3563"/>
                    <a:pt x="16255" y="3752"/>
                    <a:pt x="16549" y="3752"/>
                  </a:cubicBezTo>
                  <a:cubicBezTo>
                    <a:pt x="16844" y="3752"/>
                    <a:pt x="17062" y="3563"/>
                    <a:pt x="17036" y="3331"/>
                  </a:cubicBezTo>
                  <a:cubicBezTo>
                    <a:pt x="17011" y="3101"/>
                    <a:pt x="16754" y="2916"/>
                    <a:pt x="16463" y="2916"/>
                  </a:cubicBezTo>
                  <a:close/>
                  <a:moveTo>
                    <a:pt x="17747" y="2916"/>
                  </a:moveTo>
                  <a:cubicBezTo>
                    <a:pt x="17457" y="2916"/>
                    <a:pt x="17241" y="3101"/>
                    <a:pt x="17267" y="3331"/>
                  </a:cubicBezTo>
                  <a:cubicBezTo>
                    <a:pt x="17293" y="3563"/>
                    <a:pt x="17554" y="3752"/>
                    <a:pt x="17848" y="3752"/>
                  </a:cubicBezTo>
                  <a:cubicBezTo>
                    <a:pt x="18142" y="3752"/>
                    <a:pt x="18358" y="3563"/>
                    <a:pt x="18328" y="3331"/>
                  </a:cubicBezTo>
                  <a:cubicBezTo>
                    <a:pt x="18299" y="3101"/>
                    <a:pt x="18039" y="2916"/>
                    <a:pt x="17747" y="2916"/>
                  </a:cubicBezTo>
                  <a:close/>
                  <a:moveTo>
                    <a:pt x="19051" y="2916"/>
                  </a:moveTo>
                  <a:cubicBezTo>
                    <a:pt x="18759" y="2916"/>
                    <a:pt x="18547" y="3101"/>
                    <a:pt x="18577" y="3331"/>
                  </a:cubicBezTo>
                  <a:cubicBezTo>
                    <a:pt x="18607" y="3563"/>
                    <a:pt x="18871" y="3752"/>
                    <a:pt x="19166" y="3752"/>
                  </a:cubicBezTo>
                  <a:cubicBezTo>
                    <a:pt x="19460" y="3752"/>
                    <a:pt x="19672" y="3563"/>
                    <a:pt x="19638" y="3331"/>
                  </a:cubicBezTo>
                  <a:cubicBezTo>
                    <a:pt x="19605" y="3101"/>
                    <a:pt x="19341" y="2916"/>
                    <a:pt x="19051" y="2916"/>
                  </a:cubicBezTo>
                  <a:close/>
                  <a:moveTo>
                    <a:pt x="828" y="3930"/>
                  </a:moveTo>
                  <a:cubicBezTo>
                    <a:pt x="533" y="3930"/>
                    <a:pt x="272" y="4121"/>
                    <a:pt x="245" y="4358"/>
                  </a:cubicBezTo>
                  <a:cubicBezTo>
                    <a:pt x="219" y="4595"/>
                    <a:pt x="439" y="4790"/>
                    <a:pt x="737" y="4790"/>
                  </a:cubicBezTo>
                  <a:cubicBezTo>
                    <a:pt x="1036" y="4790"/>
                    <a:pt x="1298" y="4595"/>
                    <a:pt x="1321" y="4358"/>
                  </a:cubicBezTo>
                  <a:cubicBezTo>
                    <a:pt x="1344" y="4121"/>
                    <a:pt x="1123" y="3930"/>
                    <a:pt x="828" y="3930"/>
                  </a:cubicBezTo>
                  <a:close/>
                  <a:moveTo>
                    <a:pt x="2147" y="3930"/>
                  </a:moveTo>
                  <a:cubicBezTo>
                    <a:pt x="1852" y="3930"/>
                    <a:pt x="1595" y="4121"/>
                    <a:pt x="1573" y="4358"/>
                  </a:cubicBezTo>
                  <a:cubicBezTo>
                    <a:pt x="1550" y="4595"/>
                    <a:pt x="1774" y="4790"/>
                    <a:pt x="2073" y="4790"/>
                  </a:cubicBezTo>
                  <a:cubicBezTo>
                    <a:pt x="2371" y="4790"/>
                    <a:pt x="2629" y="4595"/>
                    <a:pt x="2648" y="4358"/>
                  </a:cubicBezTo>
                  <a:cubicBezTo>
                    <a:pt x="2667" y="4121"/>
                    <a:pt x="2443" y="3930"/>
                    <a:pt x="2147" y="3930"/>
                  </a:cubicBezTo>
                  <a:close/>
                  <a:moveTo>
                    <a:pt x="3449" y="3930"/>
                  </a:moveTo>
                  <a:cubicBezTo>
                    <a:pt x="3154" y="3930"/>
                    <a:pt x="2900" y="4121"/>
                    <a:pt x="2882" y="4358"/>
                  </a:cubicBezTo>
                  <a:cubicBezTo>
                    <a:pt x="2863" y="4595"/>
                    <a:pt x="3090" y="4790"/>
                    <a:pt x="3389" y="4790"/>
                  </a:cubicBezTo>
                  <a:cubicBezTo>
                    <a:pt x="3688" y="4790"/>
                    <a:pt x="3942" y="4595"/>
                    <a:pt x="3957" y="4358"/>
                  </a:cubicBezTo>
                  <a:cubicBezTo>
                    <a:pt x="3972" y="4121"/>
                    <a:pt x="3744" y="3930"/>
                    <a:pt x="3449" y="3930"/>
                  </a:cubicBezTo>
                  <a:close/>
                  <a:moveTo>
                    <a:pt x="4770" y="3930"/>
                  </a:moveTo>
                  <a:cubicBezTo>
                    <a:pt x="4475" y="3930"/>
                    <a:pt x="4223" y="4121"/>
                    <a:pt x="4209" y="4358"/>
                  </a:cubicBezTo>
                  <a:cubicBezTo>
                    <a:pt x="4195" y="4595"/>
                    <a:pt x="4426" y="4790"/>
                    <a:pt x="4725" y="4790"/>
                  </a:cubicBezTo>
                  <a:cubicBezTo>
                    <a:pt x="5023" y="4790"/>
                    <a:pt x="5274" y="4595"/>
                    <a:pt x="5285" y="4358"/>
                  </a:cubicBezTo>
                  <a:cubicBezTo>
                    <a:pt x="5296" y="4121"/>
                    <a:pt x="5065" y="3930"/>
                    <a:pt x="4770" y="3930"/>
                  </a:cubicBezTo>
                  <a:close/>
                  <a:moveTo>
                    <a:pt x="6072" y="3930"/>
                  </a:moveTo>
                  <a:cubicBezTo>
                    <a:pt x="5777" y="3930"/>
                    <a:pt x="5529" y="4121"/>
                    <a:pt x="5518" y="4358"/>
                  </a:cubicBezTo>
                  <a:cubicBezTo>
                    <a:pt x="5508" y="4595"/>
                    <a:pt x="5742" y="4790"/>
                    <a:pt x="6041" y="4790"/>
                  </a:cubicBezTo>
                  <a:cubicBezTo>
                    <a:pt x="6340" y="4790"/>
                    <a:pt x="6587" y="4595"/>
                    <a:pt x="6594" y="4358"/>
                  </a:cubicBezTo>
                  <a:cubicBezTo>
                    <a:pt x="6601" y="4121"/>
                    <a:pt x="6367" y="3930"/>
                    <a:pt x="6072" y="3930"/>
                  </a:cubicBezTo>
                  <a:close/>
                  <a:moveTo>
                    <a:pt x="7392" y="3930"/>
                  </a:moveTo>
                  <a:cubicBezTo>
                    <a:pt x="7097" y="3930"/>
                    <a:pt x="6852" y="4121"/>
                    <a:pt x="6846" y="4358"/>
                  </a:cubicBezTo>
                  <a:cubicBezTo>
                    <a:pt x="6840" y="4595"/>
                    <a:pt x="7078" y="4790"/>
                    <a:pt x="7376" y="4790"/>
                  </a:cubicBezTo>
                  <a:cubicBezTo>
                    <a:pt x="7675" y="4790"/>
                    <a:pt x="7919" y="4595"/>
                    <a:pt x="7922" y="4358"/>
                  </a:cubicBezTo>
                  <a:cubicBezTo>
                    <a:pt x="7924" y="4121"/>
                    <a:pt x="7687" y="3930"/>
                    <a:pt x="7392" y="3930"/>
                  </a:cubicBezTo>
                  <a:close/>
                  <a:moveTo>
                    <a:pt x="8694" y="3930"/>
                  </a:moveTo>
                  <a:cubicBezTo>
                    <a:pt x="8398" y="3930"/>
                    <a:pt x="8157" y="4121"/>
                    <a:pt x="8155" y="4358"/>
                  </a:cubicBezTo>
                  <a:cubicBezTo>
                    <a:pt x="8154" y="4595"/>
                    <a:pt x="8394" y="4790"/>
                    <a:pt x="8693" y="4790"/>
                  </a:cubicBezTo>
                  <a:cubicBezTo>
                    <a:pt x="8992" y="4790"/>
                    <a:pt x="9232" y="4595"/>
                    <a:pt x="9231" y="4358"/>
                  </a:cubicBezTo>
                  <a:cubicBezTo>
                    <a:pt x="9230" y="4121"/>
                    <a:pt x="8989" y="3930"/>
                    <a:pt x="8694" y="3930"/>
                  </a:cubicBezTo>
                  <a:close/>
                  <a:moveTo>
                    <a:pt x="10014" y="3930"/>
                  </a:moveTo>
                  <a:cubicBezTo>
                    <a:pt x="9719" y="3930"/>
                    <a:pt x="9481" y="4121"/>
                    <a:pt x="9483" y="4358"/>
                  </a:cubicBezTo>
                  <a:cubicBezTo>
                    <a:pt x="9486" y="4595"/>
                    <a:pt x="9729" y="4790"/>
                    <a:pt x="10028" y="4790"/>
                  </a:cubicBezTo>
                  <a:cubicBezTo>
                    <a:pt x="10327" y="4790"/>
                    <a:pt x="10564" y="4595"/>
                    <a:pt x="10559" y="4358"/>
                  </a:cubicBezTo>
                  <a:cubicBezTo>
                    <a:pt x="10554" y="4121"/>
                    <a:pt x="10309" y="3930"/>
                    <a:pt x="10014" y="3930"/>
                  </a:cubicBezTo>
                  <a:close/>
                  <a:moveTo>
                    <a:pt x="11317" y="3930"/>
                  </a:moveTo>
                  <a:cubicBezTo>
                    <a:pt x="11021" y="3930"/>
                    <a:pt x="10786" y="4121"/>
                    <a:pt x="10793" y="4358"/>
                  </a:cubicBezTo>
                  <a:cubicBezTo>
                    <a:pt x="10799" y="4595"/>
                    <a:pt x="11046" y="4790"/>
                    <a:pt x="11345" y="4790"/>
                  </a:cubicBezTo>
                  <a:cubicBezTo>
                    <a:pt x="11644" y="4790"/>
                    <a:pt x="11878" y="4595"/>
                    <a:pt x="11868" y="4358"/>
                  </a:cubicBezTo>
                  <a:cubicBezTo>
                    <a:pt x="11859" y="4121"/>
                    <a:pt x="11612" y="3930"/>
                    <a:pt x="11317" y="3930"/>
                  </a:cubicBezTo>
                  <a:close/>
                  <a:moveTo>
                    <a:pt x="12637" y="3930"/>
                  </a:moveTo>
                  <a:cubicBezTo>
                    <a:pt x="12342" y="3930"/>
                    <a:pt x="12111" y="4121"/>
                    <a:pt x="12121" y="4358"/>
                  </a:cubicBezTo>
                  <a:cubicBezTo>
                    <a:pt x="12132" y="4595"/>
                    <a:pt x="12383" y="4790"/>
                    <a:pt x="12681" y="4790"/>
                  </a:cubicBezTo>
                  <a:cubicBezTo>
                    <a:pt x="12980" y="4790"/>
                    <a:pt x="13211" y="4595"/>
                    <a:pt x="13197" y="4358"/>
                  </a:cubicBezTo>
                  <a:cubicBezTo>
                    <a:pt x="13184" y="4121"/>
                    <a:pt x="12933" y="3930"/>
                    <a:pt x="12637" y="3930"/>
                  </a:cubicBezTo>
                  <a:close/>
                  <a:moveTo>
                    <a:pt x="13940" y="3930"/>
                  </a:moveTo>
                  <a:cubicBezTo>
                    <a:pt x="13645" y="3930"/>
                    <a:pt x="13416" y="4121"/>
                    <a:pt x="13431" y="4358"/>
                  </a:cubicBezTo>
                  <a:cubicBezTo>
                    <a:pt x="13445" y="4595"/>
                    <a:pt x="13700" y="4790"/>
                    <a:pt x="13998" y="4790"/>
                  </a:cubicBezTo>
                  <a:cubicBezTo>
                    <a:pt x="14296" y="4790"/>
                    <a:pt x="14525" y="4595"/>
                    <a:pt x="14507" y="4358"/>
                  </a:cubicBezTo>
                  <a:cubicBezTo>
                    <a:pt x="14489" y="4121"/>
                    <a:pt x="14235" y="3930"/>
                    <a:pt x="13940" y="3930"/>
                  </a:cubicBezTo>
                  <a:close/>
                  <a:moveTo>
                    <a:pt x="15242" y="3930"/>
                  </a:moveTo>
                  <a:cubicBezTo>
                    <a:pt x="14947" y="3930"/>
                    <a:pt x="14722" y="4121"/>
                    <a:pt x="14741" y="4358"/>
                  </a:cubicBezTo>
                  <a:cubicBezTo>
                    <a:pt x="14760" y="4595"/>
                    <a:pt x="15016" y="4790"/>
                    <a:pt x="15315" y="4790"/>
                  </a:cubicBezTo>
                  <a:cubicBezTo>
                    <a:pt x="15614" y="4790"/>
                    <a:pt x="15838" y="4595"/>
                    <a:pt x="15816" y="4358"/>
                  </a:cubicBezTo>
                  <a:cubicBezTo>
                    <a:pt x="15794" y="4121"/>
                    <a:pt x="15537" y="3930"/>
                    <a:pt x="15242" y="3930"/>
                  </a:cubicBezTo>
                  <a:close/>
                  <a:moveTo>
                    <a:pt x="17866" y="3930"/>
                  </a:moveTo>
                  <a:cubicBezTo>
                    <a:pt x="17571" y="3930"/>
                    <a:pt x="17353" y="4121"/>
                    <a:pt x="17379" y="4358"/>
                  </a:cubicBezTo>
                  <a:cubicBezTo>
                    <a:pt x="17406" y="4595"/>
                    <a:pt x="17671" y="4790"/>
                    <a:pt x="17969" y="4790"/>
                  </a:cubicBezTo>
                  <a:cubicBezTo>
                    <a:pt x="18268" y="4790"/>
                    <a:pt x="18485" y="4595"/>
                    <a:pt x="18455" y="4358"/>
                  </a:cubicBezTo>
                  <a:cubicBezTo>
                    <a:pt x="18425" y="4121"/>
                    <a:pt x="18161" y="3930"/>
                    <a:pt x="17866" y="3930"/>
                  </a:cubicBezTo>
                  <a:close/>
                  <a:moveTo>
                    <a:pt x="19187" y="3930"/>
                  </a:moveTo>
                  <a:cubicBezTo>
                    <a:pt x="18892" y="3930"/>
                    <a:pt x="18677" y="4121"/>
                    <a:pt x="18708" y="4358"/>
                  </a:cubicBezTo>
                  <a:cubicBezTo>
                    <a:pt x="18739" y="4595"/>
                    <a:pt x="19007" y="4790"/>
                    <a:pt x="19306" y="4790"/>
                  </a:cubicBezTo>
                  <a:cubicBezTo>
                    <a:pt x="19604" y="4790"/>
                    <a:pt x="19818" y="4595"/>
                    <a:pt x="19784" y="4358"/>
                  </a:cubicBezTo>
                  <a:cubicBezTo>
                    <a:pt x="19749" y="4121"/>
                    <a:pt x="19482" y="3930"/>
                    <a:pt x="19187" y="3930"/>
                  </a:cubicBezTo>
                  <a:close/>
                  <a:moveTo>
                    <a:pt x="725" y="4986"/>
                  </a:moveTo>
                  <a:cubicBezTo>
                    <a:pt x="426" y="4986"/>
                    <a:pt x="160" y="5183"/>
                    <a:pt x="133" y="5426"/>
                  </a:cubicBezTo>
                  <a:cubicBezTo>
                    <a:pt x="106" y="5671"/>
                    <a:pt x="329" y="5870"/>
                    <a:pt x="632" y="5870"/>
                  </a:cubicBezTo>
                  <a:cubicBezTo>
                    <a:pt x="934" y="5870"/>
                    <a:pt x="1200" y="5671"/>
                    <a:pt x="1224" y="5426"/>
                  </a:cubicBezTo>
                  <a:cubicBezTo>
                    <a:pt x="1248" y="5183"/>
                    <a:pt x="1024" y="4986"/>
                    <a:pt x="725" y="4986"/>
                  </a:cubicBezTo>
                  <a:close/>
                  <a:moveTo>
                    <a:pt x="2044" y="4986"/>
                  </a:moveTo>
                  <a:cubicBezTo>
                    <a:pt x="1745" y="4986"/>
                    <a:pt x="1483" y="5183"/>
                    <a:pt x="1461" y="5426"/>
                  </a:cubicBezTo>
                  <a:cubicBezTo>
                    <a:pt x="1437" y="5671"/>
                    <a:pt x="1664" y="5870"/>
                    <a:pt x="1967" y="5870"/>
                  </a:cubicBezTo>
                  <a:cubicBezTo>
                    <a:pt x="2270" y="5870"/>
                    <a:pt x="2531" y="5671"/>
                    <a:pt x="2551" y="5426"/>
                  </a:cubicBezTo>
                  <a:cubicBezTo>
                    <a:pt x="2570" y="5183"/>
                    <a:pt x="2344" y="4986"/>
                    <a:pt x="2044" y="4986"/>
                  </a:cubicBezTo>
                  <a:close/>
                  <a:moveTo>
                    <a:pt x="3383" y="4986"/>
                  </a:moveTo>
                  <a:cubicBezTo>
                    <a:pt x="3083" y="4986"/>
                    <a:pt x="2826" y="5183"/>
                    <a:pt x="2807" y="5426"/>
                  </a:cubicBezTo>
                  <a:cubicBezTo>
                    <a:pt x="2788" y="5671"/>
                    <a:pt x="3018" y="5870"/>
                    <a:pt x="3321" y="5870"/>
                  </a:cubicBezTo>
                  <a:cubicBezTo>
                    <a:pt x="3624" y="5870"/>
                    <a:pt x="3882" y="5671"/>
                    <a:pt x="3898" y="5426"/>
                  </a:cubicBezTo>
                  <a:cubicBezTo>
                    <a:pt x="3913" y="5183"/>
                    <a:pt x="3683" y="4986"/>
                    <a:pt x="3383" y="4986"/>
                  </a:cubicBezTo>
                  <a:close/>
                  <a:moveTo>
                    <a:pt x="4704" y="4986"/>
                  </a:moveTo>
                  <a:cubicBezTo>
                    <a:pt x="4404" y="4986"/>
                    <a:pt x="4149" y="5183"/>
                    <a:pt x="4134" y="5426"/>
                  </a:cubicBezTo>
                  <a:cubicBezTo>
                    <a:pt x="4120" y="5671"/>
                    <a:pt x="4354" y="5870"/>
                    <a:pt x="4657" y="5870"/>
                  </a:cubicBezTo>
                  <a:cubicBezTo>
                    <a:pt x="4959" y="5870"/>
                    <a:pt x="5214" y="5671"/>
                    <a:pt x="5226" y="5426"/>
                  </a:cubicBezTo>
                  <a:cubicBezTo>
                    <a:pt x="5237" y="5183"/>
                    <a:pt x="5003" y="4986"/>
                    <a:pt x="4704" y="4986"/>
                  </a:cubicBezTo>
                  <a:close/>
                  <a:moveTo>
                    <a:pt x="6042" y="4986"/>
                  </a:moveTo>
                  <a:cubicBezTo>
                    <a:pt x="5743" y="4986"/>
                    <a:pt x="5492" y="5183"/>
                    <a:pt x="5481" y="5426"/>
                  </a:cubicBezTo>
                  <a:cubicBezTo>
                    <a:pt x="5471" y="5671"/>
                    <a:pt x="5708" y="5870"/>
                    <a:pt x="6011" y="5870"/>
                  </a:cubicBezTo>
                  <a:cubicBezTo>
                    <a:pt x="6313" y="5870"/>
                    <a:pt x="6565" y="5671"/>
                    <a:pt x="6572" y="5426"/>
                  </a:cubicBezTo>
                  <a:cubicBezTo>
                    <a:pt x="6579" y="5183"/>
                    <a:pt x="6342" y="4986"/>
                    <a:pt x="6042" y="4986"/>
                  </a:cubicBezTo>
                  <a:close/>
                  <a:moveTo>
                    <a:pt x="7362" y="4986"/>
                  </a:moveTo>
                  <a:cubicBezTo>
                    <a:pt x="7063" y="4986"/>
                    <a:pt x="6815" y="5183"/>
                    <a:pt x="6809" y="5426"/>
                  </a:cubicBezTo>
                  <a:cubicBezTo>
                    <a:pt x="6802" y="5671"/>
                    <a:pt x="7043" y="5870"/>
                    <a:pt x="7346" y="5870"/>
                  </a:cubicBezTo>
                  <a:cubicBezTo>
                    <a:pt x="7649" y="5870"/>
                    <a:pt x="7896" y="5671"/>
                    <a:pt x="7899" y="5426"/>
                  </a:cubicBezTo>
                  <a:cubicBezTo>
                    <a:pt x="7902" y="5183"/>
                    <a:pt x="7662" y="4986"/>
                    <a:pt x="7362" y="4986"/>
                  </a:cubicBezTo>
                  <a:close/>
                  <a:moveTo>
                    <a:pt x="8701" y="4986"/>
                  </a:moveTo>
                  <a:cubicBezTo>
                    <a:pt x="8401" y="4986"/>
                    <a:pt x="8157" y="5183"/>
                    <a:pt x="8155" y="5426"/>
                  </a:cubicBezTo>
                  <a:cubicBezTo>
                    <a:pt x="8153" y="5671"/>
                    <a:pt x="8397" y="5870"/>
                    <a:pt x="8700" y="5870"/>
                  </a:cubicBezTo>
                  <a:cubicBezTo>
                    <a:pt x="9004" y="5870"/>
                    <a:pt x="9248" y="5671"/>
                    <a:pt x="9246" y="5426"/>
                  </a:cubicBezTo>
                  <a:cubicBezTo>
                    <a:pt x="9245" y="5183"/>
                    <a:pt x="9001" y="4986"/>
                    <a:pt x="8701" y="4986"/>
                  </a:cubicBezTo>
                  <a:close/>
                  <a:moveTo>
                    <a:pt x="10021" y="4986"/>
                  </a:moveTo>
                  <a:cubicBezTo>
                    <a:pt x="9722" y="4986"/>
                    <a:pt x="9481" y="5183"/>
                    <a:pt x="9483" y="5426"/>
                  </a:cubicBezTo>
                  <a:cubicBezTo>
                    <a:pt x="9486" y="5671"/>
                    <a:pt x="9734" y="5870"/>
                    <a:pt x="10036" y="5870"/>
                  </a:cubicBezTo>
                  <a:cubicBezTo>
                    <a:pt x="10339" y="5870"/>
                    <a:pt x="10580" y="5671"/>
                    <a:pt x="10574" y="5426"/>
                  </a:cubicBezTo>
                  <a:cubicBezTo>
                    <a:pt x="10569" y="5183"/>
                    <a:pt x="10321" y="4986"/>
                    <a:pt x="10021" y="4986"/>
                  </a:cubicBezTo>
                  <a:close/>
                  <a:moveTo>
                    <a:pt x="11361" y="4986"/>
                  </a:moveTo>
                  <a:cubicBezTo>
                    <a:pt x="11061" y="4986"/>
                    <a:pt x="10824" y="5183"/>
                    <a:pt x="10830" y="5426"/>
                  </a:cubicBezTo>
                  <a:cubicBezTo>
                    <a:pt x="10837" y="5671"/>
                    <a:pt x="11088" y="5870"/>
                    <a:pt x="11391" y="5870"/>
                  </a:cubicBezTo>
                  <a:cubicBezTo>
                    <a:pt x="11694" y="5870"/>
                    <a:pt x="11930" y="5671"/>
                    <a:pt x="11920" y="5426"/>
                  </a:cubicBezTo>
                  <a:cubicBezTo>
                    <a:pt x="11910" y="5183"/>
                    <a:pt x="11661" y="4986"/>
                    <a:pt x="11361" y="4986"/>
                  </a:cubicBezTo>
                  <a:close/>
                  <a:moveTo>
                    <a:pt x="12681" y="4986"/>
                  </a:moveTo>
                  <a:cubicBezTo>
                    <a:pt x="12382" y="4986"/>
                    <a:pt x="12148" y="5183"/>
                    <a:pt x="12159" y="5426"/>
                  </a:cubicBezTo>
                  <a:cubicBezTo>
                    <a:pt x="12170" y="5671"/>
                    <a:pt x="12424" y="5870"/>
                    <a:pt x="12726" y="5870"/>
                  </a:cubicBezTo>
                  <a:cubicBezTo>
                    <a:pt x="13030" y="5870"/>
                    <a:pt x="13263" y="5671"/>
                    <a:pt x="13249" y="5426"/>
                  </a:cubicBezTo>
                  <a:cubicBezTo>
                    <a:pt x="13235" y="5183"/>
                    <a:pt x="12981" y="4986"/>
                    <a:pt x="12681" y="4986"/>
                  </a:cubicBezTo>
                  <a:close/>
                  <a:moveTo>
                    <a:pt x="14003" y="4986"/>
                  </a:moveTo>
                  <a:cubicBezTo>
                    <a:pt x="13703" y="4986"/>
                    <a:pt x="13472" y="5183"/>
                    <a:pt x="13487" y="5426"/>
                  </a:cubicBezTo>
                  <a:cubicBezTo>
                    <a:pt x="13502" y="5671"/>
                    <a:pt x="13760" y="5870"/>
                    <a:pt x="14063" y="5870"/>
                  </a:cubicBezTo>
                  <a:cubicBezTo>
                    <a:pt x="14365" y="5870"/>
                    <a:pt x="14597" y="5671"/>
                    <a:pt x="14578" y="5426"/>
                  </a:cubicBezTo>
                  <a:cubicBezTo>
                    <a:pt x="14560" y="5183"/>
                    <a:pt x="14301" y="4986"/>
                    <a:pt x="14003" y="4986"/>
                  </a:cubicBezTo>
                  <a:close/>
                  <a:moveTo>
                    <a:pt x="15342" y="4986"/>
                  </a:moveTo>
                  <a:cubicBezTo>
                    <a:pt x="15042" y="4986"/>
                    <a:pt x="14815" y="5183"/>
                    <a:pt x="14834" y="5426"/>
                  </a:cubicBezTo>
                  <a:cubicBezTo>
                    <a:pt x="14853" y="5671"/>
                    <a:pt x="15115" y="5870"/>
                    <a:pt x="15418" y="5870"/>
                  </a:cubicBezTo>
                  <a:cubicBezTo>
                    <a:pt x="15720" y="5870"/>
                    <a:pt x="15947" y="5671"/>
                    <a:pt x="15925" y="5426"/>
                  </a:cubicBezTo>
                  <a:cubicBezTo>
                    <a:pt x="15902" y="5183"/>
                    <a:pt x="15641" y="4986"/>
                    <a:pt x="15342" y="4986"/>
                  </a:cubicBezTo>
                  <a:close/>
                  <a:moveTo>
                    <a:pt x="16663" y="4986"/>
                  </a:moveTo>
                  <a:cubicBezTo>
                    <a:pt x="16364" y="4986"/>
                    <a:pt x="16140" y="5183"/>
                    <a:pt x="16163" y="5426"/>
                  </a:cubicBezTo>
                  <a:cubicBezTo>
                    <a:pt x="16186" y="5671"/>
                    <a:pt x="16451" y="5870"/>
                    <a:pt x="16753" y="5870"/>
                  </a:cubicBezTo>
                  <a:cubicBezTo>
                    <a:pt x="17056" y="5870"/>
                    <a:pt x="17280" y="5671"/>
                    <a:pt x="17253" y="5426"/>
                  </a:cubicBezTo>
                  <a:cubicBezTo>
                    <a:pt x="17226" y="5183"/>
                    <a:pt x="16962" y="4986"/>
                    <a:pt x="16663" y="4986"/>
                  </a:cubicBezTo>
                  <a:close/>
                  <a:moveTo>
                    <a:pt x="18003" y="4986"/>
                  </a:moveTo>
                  <a:cubicBezTo>
                    <a:pt x="17704" y="4986"/>
                    <a:pt x="17483" y="5183"/>
                    <a:pt x="17510" y="5426"/>
                  </a:cubicBezTo>
                  <a:cubicBezTo>
                    <a:pt x="17538" y="5671"/>
                    <a:pt x="17807" y="5870"/>
                    <a:pt x="18109" y="5870"/>
                  </a:cubicBezTo>
                  <a:cubicBezTo>
                    <a:pt x="18412" y="5870"/>
                    <a:pt x="18632" y="5671"/>
                    <a:pt x="18601" y="5426"/>
                  </a:cubicBezTo>
                  <a:cubicBezTo>
                    <a:pt x="18570" y="5183"/>
                    <a:pt x="18302" y="4986"/>
                    <a:pt x="18003" y="4986"/>
                  </a:cubicBezTo>
                  <a:close/>
                  <a:moveTo>
                    <a:pt x="19324" y="4986"/>
                  </a:moveTo>
                  <a:cubicBezTo>
                    <a:pt x="19024" y="4986"/>
                    <a:pt x="18807" y="5183"/>
                    <a:pt x="18839" y="5426"/>
                  </a:cubicBezTo>
                  <a:cubicBezTo>
                    <a:pt x="18871" y="5671"/>
                    <a:pt x="19143" y="5870"/>
                    <a:pt x="19446" y="5870"/>
                  </a:cubicBezTo>
                  <a:cubicBezTo>
                    <a:pt x="19748" y="5870"/>
                    <a:pt x="19965" y="5671"/>
                    <a:pt x="19930" y="5426"/>
                  </a:cubicBezTo>
                  <a:cubicBezTo>
                    <a:pt x="19895" y="5183"/>
                    <a:pt x="19623" y="4986"/>
                    <a:pt x="19324" y="4986"/>
                  </a:cubicBezTo>
                  <a:close/>
                  <a:moveTo>
                    <a:pt x="602" y="6064"/>
                  </a:moveTo>
                  <a:cubicBezTo>
                    <a:pt x="299" y="6064"/>
                    <a:pt x="30" y="6266"/>
                    <a:pt x="2" y="6516"/>
                  </a:cubicBezTo>
                  <a:cubicBezTo>
                    <a:pt x="-26" y="6767"/>
                    <a:pt x="200" y="6973"/>
                    <a:pt x="507" y="6973"/>
                  </a:cubicBezTo>
                  <a:cubicBezTo>
                    <a:pt x="814" y="6973"/>
                    <a:pt x="1084" y="6767"/>
                    <a:pt x="1109" y="6516"/>
                  </a:cubicBezTo>
                  <a:cubicBezTo>
                    <a:pt x="1133" y="6266"/>
                    <a:pt x="906" y="6064"/>
                    <a:pt x="602" y="6064"/>
                  </a:cubicBezTo>
                  <a:close/>
                  <a:moveTo>
                    <a:pt x="1959" y="6064"/>
                  </a:moveTo>
                  <a:cubicBezTo>
                    <a:pt x="1656" y="6064"/>
                    <a:pt x="1391" y="6266"/>
                    <a:pt x="1367" y="6516"/>
                  </a:cubicBezTo>
                  <a:cubicBezTo>
                    <a:pt x="1343" y="6767"/>
                    <a:pt x="1573" y="6973"/>
                    <a:pt x="1880" y="6973"/>
                  </a:cubicBezTo>
                  <a:cubicBezTo>
                    <a:pt x="2187" y="6973"/>
                    <a:pt x="2453" y="6767"/>
                    <a:pt x="2473" y="6516"/>
                  </a:cubicBezTo>
                  <a:cubicBezTo>
                    <a:pt x="2493" y="6266"/>
                    <a:pt x="2263" y="6064"/>
                    <a:pt x="1959" y="6064"/>
                  </a:cubicBezTo>
                  <a:close/>
                  <a:moveTo>
                    <a:pt x="3298" y="6064"/>
                  </a:moveTo>
                  <a:cubicBezTo>
                    <a:pt x="2994" y="6064"/>
                    <a:pt x="2733" y="6266"/>
                    <a:pt x="2713" y="6516"/>
                  </a:cubicBezTo>
                  <a:cubicBezTo>
                    <a:pt x="2694" y="6767"/>
                    <a:pt x="2927" y="6973"/>
                    <a:pt x="3235" y="6973"/>
                  </a:cubicBezTo>
                  <a:cubicBezTo>
                    <a:pt x="3542" y="6973"/>
                    <a:pt x="3803" y="6767"/>
                    <a:pt x="3819" y="6516"/>
                  </a:cubicBezTo>
                  <a:cubicBezTo>
                    <a:pt x="3835" y="6266"/>
                    <a:pt x="3602" y="6064"/>
                    <a:pt x="3298" y="6064"/>
                  </a:cubicBezTo>
                  <a:close/>
                  <a:moveTo>
                    <a:pt x="4656" y="6064"/>
                  </a:moveTo>
                  <a:cubicBezTo>
                    <a:pt x="4352" y="6064"/>
                    <a:pt x="4093" y="6266"/>
                    <a:pt x="4078" y="6516"/>
                  </a:cubicBezTo>
                  <a:cubicBezTo>
                    <a:pt x="4063" y="6767"/>
                    <a:pt x="4300" y="6973"/>
                    <a:pt x="4608" y="6973"/>
                  </a:cubicBezTo>
                  <a:cubicBezTo>
                    <a:pt x="4915" y="6973"/>
                    <a:pt x="5173" y="6767"/>
                    <a:pt x="5185" y="6516"/>
                  </a:cubicBezTo>
                  <a:cubicBezTo>
                    <a:pt x="5196" y="6266"/>
                    <a:pt x="4959" y="6064"/>
                    <a:pt x="4656" y="6064"/>
                  </a:cubicBezTo>
                  <a:close/>
                  <a:moveTo>
                    <a:pt x="5994" y="6064"/>
                  </a:moveTo>
                  <a:cubicBezTo>
                    <a:pt x="5691" y="6064"/>
                    <a:pt x="5436" y="6266"/>
                    <a:pt x="5425" y="6516"/>
                  </a:cubicBezTo>
                  <a:cubicBezTo>
                    <a:pt x="5414" y="6767"/>
                    <a:pt x="5655" y="6973"/>
                    <a:pt x="5962" y="6973"/>
                  </a:cubicBezTo>
                  <a:cubicBezTo>
                    <a:pt x="6269" y="6973"/>
                    <a:pt x="6524" y="6767"/>
                    <a:pt x="6531" y="6516"/>
                  </a:cubicBezTo>
                  <a:cubicBezTo>
                    <a:pt x="6539" y="6266"/>
                    <a:pt x="6298" y="6064"/>
                    <a:pt x="5994" y="6064"/>
                  </a:cubicBezTo>
                  <a:close/>
                  <a:moveTo>
                    <a:pt x="7352" y="6064"/>
                  </a:moveTo>
                  <a:cubicBezTo>
                    <a:pt x="7048" y="6064"/>
                    <a:pt x="6796" y="6266"/>
                    <a:pt x="6790" y="6516"/>
                  </a:cubicBezTo>
                  <a:cubicBezTo>
                    <a:pt x="6783" y="6767"/>
                    <a:pt x="7028" y="6973"/>
                    <a:pt x="7335" y="6973"/>
                  </a:cubicBezTo>
                  <a:cubicBezTo>
                    <a:pt x="7642" y="6973"/>
                    <a:pt x="7893" y="6767"/>
                    <a:pt x="7896" y="6516"/>
                  </a:cubicBezTo>
                  <a:cubicBezTo>
                    <a:pt x="7899" y="6266"/>
                    <a:pt x="7655" y="6064"/>
                    <a:pt x="7352" y="6064"/>
                  </a:cubicBezTo>
                  <a:close/>
                  <a:moveTo>
                    <a:pt x="8690" y="6064"/>
                  </a:moveTo>
                  <a:cubicBezTo>
                    <a:pt x="8386" y="6064"/>
                    <a:pt x="8139" y="6266"/>
                    <a:pt x="8137" y="6516"/>
                  </a:cubicBezTo>
                  <a:cubicBezTo>
                    <a:pt x="8135" y="6767"/>
                    <a:pt x="8382" y="6973"/>
                    <a:pt x="8690" y="6973"/>
                  </a:cubicBezTo>
                  <a:cubicBezTo>
                    <a:pt x="8997" y="6973"/>
                    <a:pt x="9244" y="6767"/>
                    <a:pt x="9243" y="6516"/>
                  </a:cubicBezTo>
                  <a:cubicBezTo>
                    <a:pt x="9241" y="6266"/>
                    <a:pt x="8995" y="6064"/>
                    <a:pt x="8690" y="6064"/>
                  </a:cubicBezTo>
                  <a:close/>
                  <a:moveTo>
                    <a:pt x="10048" y="6064"/>
                  </a:moveTo>
                  <a:cubicBezTo>
                    <a:pt x="9744" y="6064"/>
                    <a:pt x="9500" y="6266"/>
                    <a:pt x="9502" y="6516"/>
                  </a:cubicBezTo>
                  <a:cubicBezTo>
                    <a:pt x="9504" y="6767"/>
                    <a:pt x="9755" y="6973"/>
                    <a:pt x="10062" y="6973"/>
                  </a:cubicBezTo>
                  <a:cubicBezTo>
                    <a:pt x="10370" y="6973"/>
                    <a:pt x="10614" y="6767"/>
                    <a:pt x="10608" y="6516"/>
                  </a:cubicBezTo>
                  <a:cubicBezTo>
                    <a:pt x="10602" y="6266"/>
                    <a:pt x="10352" y="6064"/>
                    <a:pt x="10048" y="6064"/>
                  </a:cubicBezTo>
                  <a:close/>
                  <a:moveTo>
                    <a:pt x="11387" y="6064"/>
                  </a:moveTo>
                  <a:cubicBezTo>
                    <a:pt x="11083" y="6064"/>
                    <a:pt x="10842" y="6266"/>
                    <a:pt x="10849" y="6516"/>
                  </a:cubicBezTo>
                  <a:cubicBezTo>
                    <a:pt x="10856" y="6767"/>
                    <a:pt x="11110" y="6973"/>
                    <a:pt x="11417" y="6973"/>
                  </a:cubicBezTo>
                  <a:cubicBezTo>
                    <a:pt x="11725" y="6973"/>
                    <a:pt x="11965" y="6767"/>
                    <a:pt x="11954" y="6516"/>
                  </a:cubicBezTo>
                  <a:cubicBezTo>
                    <a:pt x="11944" y="6266"/>
                    <a:pt x="11691" y="6064"/>
                    <a:pt x="11387" y="6064"/>
                  </a:cubicBezTo>
                  <a:close/>
                  <a:moveTo>
                    <a:pt x="12745" y="6064"/>
                  </a:moveTo>
                  <a:cubicBezTo>
                    <a:pt x="12441" y="6064"/>
                    <a:pt x="12204" y="6266"/>
                    <a:pt x="12215" y="6516"/>
                  </a:cubicBezTo>
                  <a:cubicBezTo>
                    <a:pt x="12226" y="6767"/>
                    <a:pt x="12485" y="6973"/>
                    <a:pt x="12791" y="6973"/>
                  </a:cubicBezTo>
                  <a:cubicBezTo>
                    <a:pt x="13099" y="6973"/>
                    <a:pt x="13336" y="6767"/>
                    <a:pt x="13321" y="6516"/>
                  </a:cubicBezTo>
                  <a:cubicBezTo>
                    <a:pt x="13307" y="6266"/>
                    <a:pt x="13048" y="6064"/>
                    <a:pt x="12745" y="6064"/>
                  </a:cubicBezTo>
                  <a:close/>
                  <a:moveTo>
                    <a:pt x="14084" y="6064"/>
                  </a:moveTo>
                  <a:cubicBezTo>
                    <a:pt x="13781" y="6064"/>
                    <a:pt x="13547" y="6266"/>
                    <a:pt x="13562" y="6516"/>
                  </a:cubicBezTo>
                  <a:cubicBezTo>
                    <a:pt x="13577" y="6767"/>
                    <a:pt x="13839" y="6973"/>
                    <a:pt x="14146" y="6973"/>
                  </a:cubicBezTo>
                  <a:cubicBezTo>
                    <a:pt x="14453" y="6973"/>
                    <a:pt x="14687" y="6767"/>
                    <a:pt x="14668" y="6516"/>
                  </a:cubicBezTo>
                  <a:cubicBezTo>
                    <a:pt x="14649" y="6266"/>
                    <a:pt x="14387" y="6064"/>
                    <a:pt x="14084" y="6064"/>
                  </a:cubicBezTo>
                  <a:close/>
                  <a:moveTo>
                    <a:pt x="15424" y="6064"/>
                  </a:moveTo>
                  <a:cubicBezTo>
                    <a:pt x="15120" y="6064"/>
                    <a:pt x="14889" y="6266"/>
                    <a:pt x="14909" y="6516"/>
                  </a:cubicBezTo>
                  <a:cubicBezTo>
                    <a:pt x="14929" y="6767"/>
                    <a:pt x="15194" y="6973"/>
                    <a:pt x="15501" y="6973"/>
                  </a:cubicBezTo>
                  <a:cubicBezTo>
                    <a:pt x="15808" y="6973"/>
                    <a:pt x="16039" y="6767"/>
                    <a:pt x="16015" y="6516"/>
                  </a:cubicBezTo>
                  <a:cubicBezTo>
                    <a:pt x="15992" y="6266"/>
                    <a:pt x="15727" y="6064"/>
                    <a:pt x="15424" y="6064"/>
                  </a:cubicBezTo>
                  <a:close/>
                  <a:moveTo>
                    <a:pt x="16781" y="6064"/>
                  </a:moveTo>
                  <a:cubicBezTo>
                    <a:pt x="16479" y="6064"/>
                    <a:pt x="16251" y="6266"/>
                    <a:pt x="16275" y="6516"/>
                  </a:cubicBezTo>
                  <a:cubicBezTo>
                    <a:pt x="16299" y="6767"/>
                    <a:pt x="16568" y="6973"/>
                    <a:pt x="16875" y="6973"/>
                  </a:cubicBezTo>
                  <a:cubicBezTo>
                    <a:pt x="17182" y="6973"/>
                    <a:pt x="17408" y="6767"/>
                    <a:pt x="17381" y="6516"/>
                  </a:cubicBezTo>
                  <a:cubicBezTo>
                    <a:pt x="17353" y="6266"/>
                    <a:pt x="17085" y="6064"/>
                    <a:pt x="16781" y="6064"/>
                  </a:cubicBezTo>
                  <a:close/>
                  <a:moveTo>
                    <a:pt x="18121" y="6064"/>
                  </a:moveTo>
                  <a:cubicBezTo>
                    <a:pt x="17818" y="6064"/>
                    <a:pt x="17594" y="6266"/>
                    <a:pt x="17623" y="6516"/>
                  </a:cubicBezTo>
                  <a:cubicBezTo>
                    <a:pt x="17651" y="6767"/>
                    <a:pt x="17924" y="6973"/>
                    <a:pt x="18231" y="6973"/>
                  </a:cubicBezTo>
                  <a:cubicBezTo>
                    <a:pt x="18538" y="6973"/>
                    <a:pt x="18761" y="6767"/>
                    <a:pt x="18729" y="6516"/>
                  </a:cubicBezTo>
                  <a:cubicBezTo>
                    <a:pt x="18697" y="6266"/>
                    <a:pt x="18425" y="6064"/>
                    <a:pt x="18121" y="6064"/>
                  </a:cubicBezTo>
                  <a:close/>
                  <a:moveTo>
                    <a:pt x="19480" y="6064"/>
                  </a:moveTo>
                  <a:cubicBezTo>
                    <a:pt x="19176" y="6064"/>
                    <a:pt x="18956" y="6266"/>
                    <a:pt x="18989" y="6516"/>
                  </a:cubicBezTo>
                  <a:cubicBezTo>
                    <a:pt x="19021" y="6767"/>
                    <a:pt x="19297" y="6973"/>
                    <a:pt x="19605" y="6973"/>
                  </a:cubicBezTo>
                  <a:cubicBezTo>
                    <a:pt x="19911" y="6973"/>
                    <a:pt x="20131" y="6767"/>
                    <a:pt x="20095" y="6516"/>
                  </a:cubicBezTo>
                  <a:cubicBezTo>
                    <a:pt x="20059" y="6266"/>
                    <a:pt x="19783" y="6064"/>
                    <a:pt x="19480" y="6064"/>
                  </a:cubicBezTo>
                  <a:close/>
                  <a:moveTo>
                    <a:pt x="1856" y="7184"/>
                  </a:moveTo>
                  <a:cubicBezTo>
                    <a:pt x="1548" y="7184"/>
                    <a:pt x="1279" y="7391"/>
                    <a:pt x="1255" y="7649"/>
                  </a:cubicBezTo>
                  <a:cubicBezTo>
                    <a:pt x="1230" y="7907"/>
                    <a:pt x="1463" y="8119"/>
                    <a:pt x="1774" y="8119"/>
                  </a:cubicBezTo>
                  <a:cubicBezTo>
                    <a:pt x="2086" y="8119"/>
                    <a:pt x="2356" y="7907"/>
                    <a:pt x="2377" y="7649"/>
                  </a:cubicBezTo>
                  <a:cubicBezTo>
                    <a:pt x="2397" y="7391"/>
                    <a:pt x="2164" y="7184"/>
                    <a:pt x="1856" y="7184"/>
                  </a:cubicBezTo>
                  <a:close/>
                  <a:moveTo>
                    <a:pt x="3232" y="7184"/>
                  </a:moveTo>
                  <a:cubicBezTo>
                    <a:pt x="2924" y="7184"/>
                    <a:pt x="2658" y="7391"/>
                    <a:pt x="2638" y="7649"/>
                  </a:cubicBezTo>
                  <a:cubicBezTo>
                    <a:pt x="2618" y="7907"/>
                    <a:pt x="2855" y="8119"/>
                    <a:pt x="3167" y="8119"/>
                  </a:cubicBezTo>
                  <a:cubicBezTo>
                    <a:pt x="3478" y="8119"/>
                    <a:pt x="3744" y="7907"/>
                    <a:pt x="3761" y="7649"/>
                  </a:cubicBezTo>
                  <a:cubicBezTo>
                    <a:pt x="3777" y="7391"/>
                    <a:pt x="3540" y="7184"/>
                    <a:pt x="3232" y="7184"/>
                  </a:cubicBezTo>
                  <a:close/>
                  <a:moveTo>
                    <a:pt x="4590" y="7184"/>
                  </a:moveTo>
                  <a:cubicBezTo>
                    <a:pt x="4281" y="7184"/>
                    <a:pt x="4019" y="7391"/>
                    <a:pt x="4003" y="7649"/>
                  </a:cubicBezTo>
                  <a:cubicBezTo>
                    <a:pt x="3988" y="7907"/>
                    <a:pt x="4228" y="8119"/>
                    <a:pt x="4540" y="8119"/>
                  </a:cubicBezTo>
                  <a:cubicBezTo>
                    <a:pt x="4851" y="8119"/>
                    <a:pt x="5114" y="7907"/>
                    <a:pt x="5126" y="7649"/>
                  </a:cubicBezTo>
                  <a:cubicBezTo>
                    <a:pt x="5138" y="7391"/>
                    <a:pt x="4897" y="7184"/>
                    <a:pt x="4590" y="7184"/>
                  </a:cubicBezTo>
                  <a:close/>
                  <a:moveTo>
                    <a:pt x="5965" y="7184"/>
                  </a:moveTo>
                  <a:cubicBezTo>
                    <a:pt x="5657" y="7184"/>
                    <a:pt x="5398" y="7391"/>
                    <a:pt x="5388" y="7649"/>
                  </a:cubicBezTo>
                  <a:cubicBezTo>
                    <a:pt x="5376" y="7907"/>
                    <a:pt x="5621" y="8119"/>
                    <a:pt x="5932" y="8119"/>
                  </a:cubicBezTo>
                  <a:cubicBezTo>
                    <a:pt x="6244" y="8119"/>
                    <a:pt x="6502" y="7907"/>
                    <a:pt x="6509" y="7649"/>
                  </a:cubicBezTo>
                  <a:cubicBezTo>
                    <a:pt x="6517" y="7391"/>
                    <a:pt x="6273" y="7184"/>
                    <a:pt x="5965" y="7184"/>
                  </a:cubicBezTo>
                  <a:close/>
                  <a:moveTo>
                    <a:pt x="7322" y="7184"/>
                  </a:moveTo>
                  <a:cubicBezTo>
                    <a:pt x="7014" y="7184"/>
                    <a:pt x="6759" y="7391"/>
                    <a:pt x="6752" y="7649"/>
                  </a:cubicBezTo>
                  <a:cubicBezTo>
                    <a:pt x="6746" y="7907"/>
                    <a:pt x="6993" y="8119"/>
                    <a:pt x="7305" y="8119"/>
                  </a:cubicBezTo>
                  <a:cubicBezTo>
                    <a:pt x="7617" y="8119"/>
                    <a:pt x="7871" y="7907"/>
                    <a:pt x="7874" y="7649"/>
                  </a:cubicBezTo>
                  <a:cubicBezTo>
                    <a:pt x="7877" y="7391"/>
                    <a:pt x="7630" y="7184"/>
                    <a:pt x="7322" y="7184"/>
                  </a:cubicBezTo>
                  <a:close/>
                  <a:moveTo>
                    <a:pt x="8698" y="7184"/>
                  </a:moveTo>
                  <a:cubicBezTo>
                    <a:pt x="8390" y="7184"/>
                    <a:pt x="8139" y="7391"/>
                    <a:pt x="8137" y="7649"/>
                  </a:cubicBezTo>
                  <a:cubicBezTo>
                    <a:pt x="8135" y="7907"/>
                    <a:pt x="8385" y="8119"/>
                    <a:pt x="8697" y="8119"/>
                  </a:cubicBezTo>
                  <a:cubicBezTo>
                    <a:pt x="9009" y="8119"/>
                    <a:pt x="9260" y="7907"/>
                    <a:pt x="9258" y="7649"/>
                  </a:cubicBezTo>
                  <a:cubicBezTo>
                    <a:pt x="9257" y="7391"/>
                    <a:pt x="9007" y="7184"/>
                    <a:pt x="8698" y="7184"/>
                  </a:cubicBezTo>
                  <a:close/>
                  <a:moveTo>
                    <a:pt x="10055" y="7184"/>
                  </a:moveTo>
                  <a:cubicBezTo>
                    <a:pt x="9748" y="7184"/>
                    <a:pt x="9500" y="7391"/>
                    <a:pt x="9502" y="7649"/>
                  </a:cubicBezTo>
                  <a:cubicBezTo>
                    <a:pt x="9504" y="7907"/>
                    <a:pt x="9759" y="8119"/>
                    <a:pt x="10070" y="8119"/>
                  </a:cubicBezTo>
                  <a:cubicBezTo>
                    <a:pt x="10382" y="8119"/>
                    <a:pt x="10630" y="7907"/>
                    <a:pt x="10624" y="7649"/>
                  </a:cubicBezTo>
                  <a:cubicBezTo>
                    <a:pt x="10618" y="7391"/>
                    <a:pt x="10364" y="7184"/>
                    <a:pt x="10055" y="7184"/>
                  </a:cubicBezTo>
                  <a:close/>
                  <a:moveTo>
                    <a:pt x="11432" y="7184"/>
                  </a:moveTo>
                  <a:cubicBezTo>
                    <a:pt x="11124" y="7184"/>
                    <a:pt x="10879" y="7391"/>
                    <a:pt x="10886" y="7649"/>
                  </a:cubicBezTo>
                  <a:cubicBezTo>
                    <a:pt x="10893" y="7907"/>
                    <a:pt x="11151" y="8119"/>
                    <a:pt x="11463" y="8119"/>
                  </a:cubicBezTo>
                  <a:cubicBezTo>
                    <a:pt x="11775" y="8119"/>
                    <a:pt x="12018" y="7907"/>
                    <a:pt x="12008" y="7649"/>
                  </a:cubicBezTo>
                  <a:cubicBezTo>
                    <a:pt x="11997" y="7391"/>
                    <a:pt x="11740" y="7184"/>
                    <a:pt x="11432" y="7184"/>
                  </a:cubicBezTo>
                  <a:close/>
                  <a:moveTo>
                    <a:pt x="12790" y="7184"/>
                  </a:moveTo>
                  <a:cubicBezTo>
                    <a:pt x="12482" y="7184"/>
                    <a:pt x="12241" y="7391"/>
                    <a:pt x="12252" y="7649"/>
                  </a:cubicBezTo>
                  <a:cubicBezTo>
                    <a:pt x="12264" y="7907"/>
                    <a:pt x="12526" y="8119"/>
                    <a:pt x="12837" y="8119"/>
                  </a:cubicBezTo>
                  <a:cubicBezTo>
                    <a:pt x="13149" y="8119"/>
                    <a:pt x="13389" y="7907"/>
                    <a:pt x="13374" y="7649"/>
                  </a:cubicBezTo>
                  <a:cubicBezTo>
                    <a:pt x="13359" y="7391"/>
                    <a:pt x="13098" y="7184"/>
                    <a:pt x="12790" y="7184"/>
                  </a:cubicBezTo>
                  <a:close/>
                  <a:moveTo>
                    <a:pt x="14166" y="7184"/>
                  </a:moveTo>
                  <a:cubicBezTo>
                    <a:pt x="13858" y="7184"/>
                    <a:pt x="13621" y="7391"/>
                    <a:pt x="13637" y="7649"/>
                  </a:cubicBezTo>
                  <a:cubicBezTo>
                    <a:pt x="13652" y="7907"/>
                    <a:pt x="13919" y="8119"/>
                    <a:pt x="14230" y="8119"/>
                  </a:cubicBezTo>
                  <a:cubicBezTo>
                    <a:pt x="14541" y="8119"/>
                    <a:pt x="14778" y="7907"/>
                    <a:pt x="14759" y="7649"/>
                  </a:cubicBezTo>
                  <a:cubicBezTo>
                    <a:pt x="14740" y="7391"/>
                    <a:pt x="14474" y="7184"/>
                    <a:pt x="14166" y="7184"/>
                  </a:cubicBezTo>
                  <a:close/>
                  <a:moveTo>
                    <a:pt x="15524" y="7184"/>
                  </a:moveTo>
                  <a:cubicBezTo>
                    <a:pt x="15216" y="7184"/>
                    <a:pt x="14983" y="7391"/>
                    <a:pt x="15003" y="7649"/>
                  </a:cubicBezTo>
                  <a:cubicBezTo>
                    <a:pt x="15023" y="7907"/>
                    <a:pt x="15292" y="8119"/>
                    <a:pt x="15604" y="8119"/>
                  </a:cubicBezTo>
                  <a:cubicBezTo>
                    <a:pt x="15915" y="8119"/>
                    <a:pt x="16149" y="7907"/>
                    <a:pt x="16125" y="7649"/>
                  </a:cubicBezTo>
                  <a:cubicBezTo>
                    <a:pt x="16101" y="7391"/>
                    <a:pt x="15832" y="7184"/>
                    <a:pt x="15524" y="7184"/>
                  </a:cubicBezTo>
                  <a:close/>
                  <a:moveTo>
                    <a:pt x="16901" y="7184"/>
                  </a:moveTo>
                  <a:cubicBezTo>
                    <a:pt x="16593" y="7184"/>
                    <a:pt x="16363" y="7391"/>
                    <a:pt x="16387" y="7649"/>
                  </a:cubicBezTo>
                  <a:cubicBezTo>
                    <a:pt x="16412" y="7907"/>
                    <a:pt x="16686" y="8119"/>
                    <a:pt x="16997" y="8119"/>
                  </a:cubicBezTo>
                  <a:cubicBezTo>
                    <a:pt x="17308" y="8119"/>
                    <a:pt x="17538" y="7907"/>
                    <a:pt x="17509" y="7649"/>
                  </a:cubicBezTo>
                  <a:cubicBezTo>
                    <a:pt x="17481" y="7391"/>
                    <a:pt x="17209" y="7184"/>
                    <a:pt x="16901" y="7184"/>
                  </a:cubicBezTo>
                  <a:close/>
                  <a:moveTo>
                    <a:pt x="18259" y="7184"/>
                  </a:moveTo>
                  <a:cubicBezTo>
                    <a:pt x="17951" y="7184"/>
                    <a:pt x="17725" y="7391"/>
                    <a:pt x="17754" y="7649"/>
                  </a:cubicBezTo>
                  <a:cubicBezTo>
                    <a:pt x="17783" y="7907"/>
                    <a:pt x="18060" y="8119"/>
                    <a:pt x="18371" y="8119"/>
                  </a:cubicBezTo>
                  <a:cubicBezTo>
                    <a:pt x="18683" y="8119"/>
                    <a:pt x="18909" y="7907"/>
                    <a:pt x="18876" y="7649"/>
                  </a:cubicBezTo>
                  <a:cubicBezTo>
                    <a:pt x="18843" y="7391"/>
                    <a:pt x="18567" y="7184"/>
                    <a:pt x="18259" y="7184"/>
                  </a:cubicBezTo>
                  <a:close/>
                  <a:moveTo>
                    <a:pt x="19636" y="7184"/>
                  </a:moveTo>
                  <a:cubicBezTo>
                    <a:pt x="19328" y="7184"/>
                    <a:pt x="19105" y="7391"/>
                    <a:pt x="19139" y="7649"/>
                  </a:cubicBezTo>
                  <a:cubicBezTo>
                    <a:pt x="19173" y="7907"/>
                    <a:pt x="19452" y="8119"/>
                    <a:pt x="19764" y="8119"/>
                  </a:cubicBezTo>
                  <a:cubicBezTo>
                    <a:pt x="20076" y="8119"/>
                    <a:pt x="20298" y="7907"/>
                    <a:pt x="20261" y="7649"/>
                  </a:cubicBezTo>
                  <a:cubicBezTo>
                    <a:pt x="20224" y="7391"/>
                    <a:pt x="19944" y="7184"/>
                    <a:pt x="19636" y="7184"/>
                  </a:cubicBezTo>
                  <a:close/>
                  <a:moveTo>
                    <a:pt x="8687" y="8325"/>
                  </a:moveTo>
                  <a:cubicBezTo>
                    <a:pt x="8374" y="8325"/>
                    <a:pt x="8120" y="8538"/>
                    <a:pt x="8118" y="8803"/>
                  </a:cubicBezTo>
                  <a:cubicBezTo>
                    <a:pt x="8116" y="9069"/>
                    <a:pt x="8370" y="9287"/>
                    <a:pt x="8686" y="9287"/>
                  </a:cubicBezTo>
                  <a:cubicBezTo>
                    <a:pt x="9003" y="9287"/>
                    <a:pt x="9258" y="9069"/>
                    <a:pt x="9256" y="8803"/>
                  </a:cubicBezTo>
                  <a:cubicBezTo>
                    <a:pt x="9255" y="8538"/>
                    <a:pt x="9000" y="8325"/>
                    <a:pt x="8687" y="8325"/>
                  </a:cubicBezTo>
                  <a:close/>
                  <a:moveTo>
                    <a:pt x="10082" y="8325"/>
                  </a:moveTo>
                  <a:cubicBezTo>
                    <a:pt x="9770" y="8325"/>
                    <a:pt x="9518" y="8538"/>
                    <a:pt x="9521" y="8803"/>
                  </a:cubicBezTo>
                  <a:cubicBezTo>
                    <a:pt x="9523" y="9069"/>
                    <a:pt x="9782" y="9287"/>
                    <a:pt x="10097" y="9287"/>
                  </a:cubicBezTo>
                  <a:cubicBezTo>
                    <a:pt x="10414" y="9287"/>
                    <a:pt x="10665" y="9069"/>
                    <a:pt x="10659" y="8803"/>
                  </a:cubicBezTo>
                  <a:cubicBezTo>
                    <a:pt x="10653" y="8538"/>
                    <a:pt x="10395" y="8325"/>
                    <a:pt x="10082" y="8325"/>
                  </a:cubicBezTo>
                  <a:close/>
                  <a:moveTo>
                    <a:pt x="11459" y="8325"/>
                  </a:moveTo>
                  <a:cubicBezTo>
                    <a:pt x="11146" y="8325"/>
                    <a:pt x="10898" y="8538"/>
                    <a:pt x="10905" y="8803"/>
                  </a:cubicBezTo>
                  <a:cubicBezTo>
                    <a:pt x="10912" y="9069"/>
                    <a:pt x="11174" y="9287"/>
                    <a:pt x="11491" y="9287"/>
                  </a:cubicBezTo>
                  <a:cubicBezTo>
                    <a:pt x="11807" y="9287"/>
                    <a:pt x="12054" y="9069"/>
                    <a:pt x="12043" y="8803"/>
                  </a:cubicBezTo>
                  <a:cubicBezTo>
                    <a:pt x="12032" y="8538"/>
                    <a:pt x="11771" y="8325"/>
                    <a:pt x="11459" y="8325"/>
                  </a:cubicBezTo>
                  <a:close/>
                  <a:moveTo>
                    <a:pt x="12853" y="8325"/>
                  </a:moveTo>
                  <a:cubicBezTo>
                    <a:pt x="12541" y="8325"/>
                    <a:pt x="12297" y="8538"/>
                    <a:pt x="12309" y="8803"/>
                  </a:cubicBezTo>
                  <a:cubicBezTo>
                    <a:pt x="12320" y="9069"/>
                    <a:pt x="12586" y="9287"/>
                    <a:pt x="12902" y="9287"/>
                  </a:cubicBezTo>
                  <a:cubicBezTo>
                    <a:pt x="13218" y="9287"/>
                    <a:pt x="13462" y="9069"/>
                    <a:pt x="13447" y="8803"/>
                  </a:cubicBezTo>
                  <a:cubicBezTo>
                    <a:pt x="13431" y="8538"/>
                    <a:pt x="13166" y="8325"/>
                    <a:pt x="12853" y="8325"/>
                  </a:cubicBezTo>
                  <a:close/>
                  <a:moveTo>
                    <a:pt x="14230" y="8325"/>
                  </a:moveTo>
                  <a:cubicBezTo>
                    <a:pt x="13918" y="8325"/>
                    <a:pt x="13677" y="8538"/>
                    <a:pt x="13693" y="8803"/>
                  </a:cubicBezTo>
                  <a:cubicBezTo>
                    <a:pt x="13709" y="9069"/>
                    <a:pt x="13980" y="9287"/>
                    <a:pt x="14295" y="9287"/>
                  </a:cubicBezTo>
                  <a:cubicBezTo>
                    <a:pt x="14611" y="9287"/>
                    <a:pt x="14852" y="9069"/>
                    <a:pt x="14831" y="8803"/>
                  </a:cubicBezTo>
                  <a:cubicBezTo>
                    <a:pt x="14812" y="8538"/>
                    <a:pt x="14542" y="8325"/>
                    <a:pt x="14230" y="8325"/>
                  </a:cubicBezTo>
                  <a:close/>
                  <a:moveTo>
                    <a:pt x="15625" y="8325"/>
                  </a:moveTo>
                  <a:cubicBezTo>
                    <a:pt x="15312" y="8325"/>
                    <a:pt x="15076" y="8538"/>
                    <a:pt x="15096" y="8803"/>
                  </a:cubicBezTo>
                  <a:cubicBezTo>
                    <a:pt x="15117" y="9069"/>
                    <a:pt x="15391" y="9287"/>
                    <a:pt x="15707" y="9287"/>
                  </a:cubicBezTo>
                  <a:cubicBezTo>
                    <a:pt x="16023" y="9287"/>
                    <a:pt x="16260" y="9069"/>
                    <a:pt x="16235" y="8803"/>
                  </a:cubicBezTo>
                  <a:cubicBezTo>
                    <a:pt x="16211" y="8538"/>
                    <a:pt x="15937" y="8325"/>
                    <a:pt x="15625" y="8325"/>
                  </a:cubicBezTo>
                  <a:close/>
                  <a:moveTo>
                    <a:pt x="17019" y="8325"/>
                  </a:moveTo>
                  <a:cubicBezTo>
                    <a:pt x="16707" y="8325"/>
                    <a:pt x="16474" y="8538"/>
                    <a:pt x="16500" y="8803"/>
                  </a:cubicBezTo>
                  <a:cubicBezTo>
                    <a:pt x="16525" y="9069"/>
                    <a:pt x="16803" y="9287"/>
                    <a:pt x="17118" y="9287"/>
                  </a:cubicBezTo>
                  <a:cubicBezTo>
                    <a:pt x="17435" y="9287"/>
                    <a:pt x="17667" y="9069"/>
                    <a:pt x="17637" y="8803"/>
                  </a:cubicBezTo>
                  <a:cubicBezTo>
                    <a:pt x="17608" y="8538"/>
                    <a:pt x="17332" y="8325"/>
                    <a:pt x="17019" y="8325"/>
                  </a:cubicBezTo>
                  <a:close/>
                  <a:moveTo>
                    <a:pt x="18397" y="8325"/>
                  </a:moveTo>
                  <a:cubicBezTo>
                    <a:pt x="18085" y="8325"/>
                    <a:pt x="17855" y="8538"/>
                    <a:pt x="17885" y="8803"/>
                  </a:cubicBezTo>
                  <a:cubicBezTo>
                    <a:pt x="17915" y="9069"/>
                    <a:pt x="18196" y="9287"/>
                    <a:pt x="18512" y="9287"/>
                  </a:cubicBezTo>
                  <a:cubicBezTo>
                    <a:pt x="18828" y="9287"/>
                    <a:pt x="19057" y="9069"/>
                    <a:pt x="19023" y="8803"/>
                  </a:cubicBezTo>
                  <a:cubicBezTo>
                    <a:pt x="18990" y="8538"/>
                    <a:pt x="18709" y="8325"/>
                    <a:pt x="18397" y="8325"/>
                  </a:cubicBezTo>
                  <a:close/>
                  <a:moveTo>
                    <a:pt x="8696" y="9487"/>
                  </a:moveTo>
                  <a:cubicBezTo>
                    <a:pt x="8379" y="9487"/>
                    <a:pt x="8120" y="9706"/>
                    <a:pt x="8118" y="9979"/>
                  </a:cubicBezTo>
                  <a:cubicBezTo>
                    <a:pt x="8116" y="10253"/>
                    <a:pt x="8373" y="10476"/>
                    <a:pt x="8695" y="10476"/>
                  </a:cubicBezTo>
                  <a:cubicBezTo>
                    <a:pt x="9016" y="10476"/>
                    <a:pt x="9275" y="10253"/>
                    <a:pt x="9273" y="9979"/>
                  </a:cubicBezTo>
                  <a:cubicBezTo>
                    <a:pt x="9271" y="9706"/>
                    <a:pt x="9014" y="9487"/>
                    <a:pt x="8696" y="9487"/>
                  </a:cubicBezTo>
                  <a:close/>
                  <a:moveTo>
                    <a:pt x="10090" y="9487"/>
                  </a:moveTo>
                  <a:cubicBezTo>
                    <a:pt x="9774" y="9487"/>
                    <a:pt x="9518" y="9706"/>
                    <a:pt x="9521" y="9979"/>
                  </a:cubicBezTo>
                  <a:cubicBezTo>
                    <a:pt x="9523" y="10253"/>
                    <a:pt x="9786" y="10476"/>
                    <a:pt x="10106" y="10476"/>
                  </a:cubicBezTo>
                  <a:cubicBezTo>
                    <a:pt x="10427" y="10476"/>
                    <a:pt x="10682" y="10253"/>
                    <a:pt x="10676" y="9979"/>
                  </a:cubicBezTo>
                  <a:cubicBezTo>
                    <a:pt x="10670" y="9706"/>
                    <a:pt x="10408" y="9487"/>
                    <a:pt x="10090" y="9487"/>
                  </a:cubicBezTo>
                  <a:close/>
                  <a:moveTo>
                    <a:pt x="11504" y="9487"/>
                  </a:moveTo>
                  <a:cubicBezTo>
                    <a:pt x="11186" y="9487"/>
                    <a:pt x="10935" y="9706"/>
                    <a:pt x="10942" y="9979"/>
                  </a:cubicBezTo>
                  <a:cubicBezTo>
                    <a:pt x="10950" y="10253"/>
                    <a:pt x="11216" y="10476"/>
                    <a:pt x="11537" y="10476"/>
                  </a:cubicBezTo>
                  <a:cubicBezTo>
                    <a:pt x="11858" y="10476"/>
                    <a:pt x="12108" y="10253"/>
                    <a:pt x="12097" y="9979"/>
                  </a:cubicBezTo>
                  <a:cubicBezTo>
                    <a:pt x="12086" y="9706"/>
                    <a:pt x="11821" y="9487"/>
                    <a:pt x="11504" y="9487"/>
                  </a:cubicBezTo>
                  <a:close/>
                  <a:moveTo>
                    <a:pt x="12917" y="9487"/>
                  </a:moveTo>
                  <a:cubicBezTo>
                    <a:pt x="12601" y="9487"/>
                    <a:pt x="12353" y="9706"/>
                    <a:pt x="12365" y="9979"/>
                  </a:cubicBezTo>
                  <a:cubicBezTo>
                    <a:pt x="12377" y="10253"/>
                    <a:pt x="12647" y="10476"/>
                    <a:pt x="12967" y="10476"/>
                  </a:cubicBezTo>
                  <a:cubicBezTo>
                    <a:pt x="13288" y="10476"/>
                    <a:pt x="13536" y="10253"/>
                    <a:pt x="13520" y="9979"/>
                  </a:cubicBezTo>
                  <a:cubicBezTo>
                    <a:pt x="13504" y="9706"/>
                    <a:pt x="13234" y="9487"/>
                    <a:pt x="12917" y="9487"/>
                  </a:cubicBezTo>
                  <a:close/>
                  <a:moveTo>
                    <a:pt x="14312" y="9487"/>
                  </a:moveTo>
                  <a:cubicBezTo>
                    <a:pt x="13996" y="9487"/>
                    <a:pt x="13751" y="9706"/>
                    <a:pt x="13768" y="9979"/>
                  </a:cubicBezTo>
                  <a:cubicBezTo>
                    <a:pt x="13784" y="10253"/>
                    <a:pt x="14059" y="10476"/>
                    <a:pt x="14380" y="10476"/>
                  </a:cubicBezTo>
                  <a:cubicBezTo>
                    <a:pt x="14700" y="10476"/>
                    <a:pt x="14944" y="10253"/>
                    <a:pt x="14924" y="9979"/>
                  </a:cubicBezTo>
                  <a:cubicBezTo>
                    <a:pt x="14903" y="9706"/>
                    <a:pt x="14628" y="9487"/>
                    <a:pt x="14312" y="9487"/>
                  </a:cubicBezTo>
                  <a:close/>
                  <a:moveTo>
                    <a:pt x="15726" y="9487"/>
                  </a:moveTo>
                  <a:cubicBezTo>
                    <a:pt x="15408" y="9487"/>
                    <a:pt x="15168" y="9706"/>
                    <a:pt x="15190" y="9979"/>
                  </a:cubicBezTo>
                  <a:cubicBezTo>
                    <a:pt x="15211" y="10253"/>
                    <a:pt x="15489" y="10476"/>
                    <a:pt x="15811" y="10476"/>
                  </a:cubicBezTo>
                  <a:cubicBezTo>
                    <a:pt x="16131" y="10476"/>
                    <a:pt x="16370" y="10253"/>
                    <a:pt x="16345" y="9979"/>
                  </a:cubicBezTo>
                  <a:cubicBezTo>
                    <a:pt x="16319" y="9706"/>
                    <a:pt x="16042" y="9487"/>
                    <a:pt x="15726" y="9487"/>
                  </a:cubicBezTo>
                  <a:close/>
                  <a:moveTo>
                    <a:pt x="17139" y="9487"/>
                  </a:moveTo>
                  <a:cubicBezTo>
                    <a:pt x="16822" y="9487"/>
                    <a:pt x="16586" y="9706"/>
                    <a:pt x="16612" y="9979"/>
                  </a:cubicBezTo>
                  <a:cubicBezTo>
                    <a:pt x="16638" y="10253"/>
                    <a:pt x="16920" y="10476"/>
                    <a:pt x="17240" y="10476"/>
                  </a:cubicBezTo>
                  <a:cubicBezTo>
                    <a:pt x="17561" y="10476"/>
                    <a:pt x="17797" y="10253"/>
                    <a:pt x="17767" y="9979"/>
                  </a:cubicBezTo>
                  <a:cubicBezTo>
                    <a:pt x="17737" y="9706"/>
                    <a:pt x="17456" y="9487"/>
                    <a:pt x="17139" y="9487"/>
                  </a:cubicBezTo>
                  <a:close/>
                  <a:moveTo>
                    <a:pt x="8686" y="10712"/>
                  </a:moveTo>
                  <a:cubicBezTo>
                    <a:pt x="8364" y="10712"/>
                    <a:pt x="8101" y="10939"/>
                    <a:pt x="8099" y="11220"/>
                  </a:cubicBezTo>
                  <a:cubicBezTo>
                    <a:pt x="8097" y="11503"/>
                    <a:pt x="8359" y="11733"/>
                    <a:pt x="8685" y="11733"/>
                  </a:cubicBezTo>
                  <a:cubicBezTo>
                    <a:pt x="9011" y="11733"/>
                    <a:pt x="9273" y="11503"/>
                    <a:pt x="9271" y="11220"/>
                  </a:cubicBezTo>
                  <a:cubicBezTo>
                    <a:pt x="9270" y="10939"/>
                    <a:pt x="9008" y="10712"/>
                    <a:pt x="8686" y="10712"/>
                  </a:cubicBezTo>
                  <a:close/>
                  <a:moveTo>
                    <a:pt x="10117" y="10712"/>
                  </a:moveTo>
                  <a:cubicBezTo>
                    <a:pt x="9796" y="10712"/>
                    <a:pt x="9537" y="10939"/>
                    <a:pt x="9540" y="11220"/>
                  </a:cubicBezTo>
                  <a:cubicBezTo>
                    <a:pt x="9542" y="11503"/>
                    <a:pt x="9808" y="11733"/>
                    <a:pt x="10133" y="11733"/>
                  </a:cubicBezTo>
                  <a:cubicBezTo>
                    <a:pt x="10460" y="11733"/>
                    <a:pt x="10718" y="11503"/>
                    <a:pt x="10712" y="11220"/>
                  </a:cubicBezTo>
                  <a:cubicBezTo>
                    <a:pt x="10705" y="10939"/>
                    <a:pt x="10439" y="10712"/>
                    <a:pt x="10117" y="10712"/>
                  </a:cubicBezTo>
                  <a:close/>
                  <a:moveTo>
                    <a:pt x="11549" y="10712"/>
                  </a:moveTo>
                  <a:cubicBezTo>
                    <a:pt x="11227" y="10712"/>
                    <a:pt x="10972" y="10939"/>
                    <a:pt x="10980" y="11220"/>
                  </a:cubicBezTo>
                  <a:cubicBezTo>
                    <a:pt x="10987" y="11503"/>
                    <a:pt x="11258" y="11733"/>
                    <a:pt x="11584" y="11733"/>
                  </a:cubicBezTo>
                  <a:cubicBezTo>
                    <a:pt x="11910" y="11733"/>
                    <a:pt x="12163" y="11503"/>
                    <a:pt x="12152" y="11220"/>
                  </a:cubicBezTo>
                  <a:cubicBezTo>
                    <a:pt x="12141" y="10939"/>
                    <a:pt x="11871" y="10712"/>
                    <a:pt x="11549" y="10712"/>
                  </a:cubicBezTo>
                  <a:close/>
                  <a:moveTo>
                    <a:pt x="12981" y="10712"/>
                  </a:moveTo>
                  <a:cubicBezTo>
                    <a:pt x="12659" y="10712"/>
                    <a:pt x="12408" y="10939"/>
                    <a:pt x="12421" y="11220"/>
                  </a:cubicBezTo>
                  <a:cubicBezTo>
                    <a:pt x="12433" y="11503"/>
                    <a:pt x="12707" y="11733"/>
                    <a:pt x="13033" y="11733"/>
                  </a:cubicBezTo>
                  <a:cubicBezTo>
                    <a:pt x="13359" y="11733"/>
                    <a:pt x="13609" y="11503"/>
                    <a:pt x="13593" y="11220"/>
                  </a:cubicBezTo>
                  <a:cubicBezTo>
                    <a:pt x="13577" y="10939"/>
                    <a:pt x="13303" y="10712"/>
                    <a:pt x="12981" y="10712"/>
                  </a:cubicBezTo>
                  <a:close/>
                  <a:moveTo>
                    <a:pt x="14395" y="10712"/>
                  </a:moveTo>
                  <a:cubicBezTo>
                    <a:pt x="14073" y="10712"/>
                    <a:pt x="13825" y="10939"/>
                    <a:pt x="13842" y="11220"/>
                  </a:cubicBezTo>
                  <a:cubicBezTo>
                    <a:pt x="13860" y="11503"/>
                    <a:pt x="14139" y="11733"/>
                    <a:pt x="14464" y="11733"/>
                  </a:cubicBezTo>
                  <a:cubicBezTo>
                    <a:pt x="14789" y="11733"/>
                    <a:pt x="15037" y="11503"/>
                    <a:pt x="15016" y="11220"/>
                  </a:cubicBezTo>
                  <a:cubicBezTo>
                    <a:pt x="14994" y="10939"/>
                    <a:pt x="14716" y="10712"/>
                    <a:pt x="14395" y="10712"/>
                  </a:cubicBezTo>
                  <a:close/>
                  <a:moveTo>
                    <a:pt x="15826" y="10712"/>
                  </a:moveTo>
                  <a:cubicBezTo>
                    <a:pt x="15504" y="10712"/>
                    <a:pt x="15261" y="10939"/>
                    <a:pt x="15283" y="11220"/>
                  </a:cubicBezTo>
                  <a:cubicBezTo>
                    <a:pt x="15306" y="11503"/>
                    <a:pt x="15587" y="11733"/>
                    <a:pt x="15913" y="11733"/>
                  </a:cubicBezTo>
                  <a:cubicBezTo>
                    <a:pt x="16239" y="11733"/>
                    <a:pt x="16482" y="11503"/>
                    <a:pt x="16456" y="11220"/>
                  </a:cubicBezTo>
                  <a:cubicBezTo>
                    <a:pt x="16430" y="10939"/>
                    <a:pt x="16148" y="10712"/>
                    <a:pt x="15826" y="10712"/>
                  </a:cubicBezTo>
                  <a:close/>
                  <a:moveTo>
                    <a:pt x="17258" y="10712"/>
                  </a:moveTo>
                  <a:cubicBezTo>
                    <a:pt x="16937" y="10712"/>
                    <a:pt x="16698" y="10939"/>
                    <a:pt x="16725" y="11220"/>
                  </a:cubicBezTo>
                  <a:cubicBezTo>
                    <a:pt x="16752" y="11503"/>
                    <a:pt x="17038" y="11733"/>
                    <a:pt x="17363" y="11733"/>
                  </a:cubicBezTo>
                  <a:cubicBezTo>
                    <a:pt x="17689" y="11733"/>
                    <a:pt x="17927" y="11503"/>
                    <a:pt x="17896" y="11220"/>
                  </a:cubicBezTo>
                  <a:cubicBezTo>
                    <a:pt x="17865" y="10939"/>
                    <a:pt x="17579" y="10712"/>
                    <a:pt x="17258" y="10712"/>
                  </a:cubicBezTo>
                  <a:close/>
                  <a:moveTo>
                    <a:pt x="10145" y="11959"/>
                  </a:moveTo>
                  <a:cubicBezTo>
                    <a:pt x="9819" y="11959"/>
                    <a:pt x="9556" y="12193"/>
                    <a:pt x="9558" y="12482"/>
                  </a:cubicBezTo>
                  <a:cubicBezTo>
                    <a:pt x="9561" y="12773"/>
                    <a:pt x="9831" y="13011"/>
                    <a:pt x="10162" y="13011"/>
                  </a:cubicBezTo>
                  <a:cubicBezTo>
                    <a:pt x="10493" y="13011"/>
                    <a:pt x="10755" y="12773"/>
                    <a:pt x="10748" y="12482"/>
                  </a:cubicBezTo>
                  <a:cubicBezTo>
                    <a:pt x="10742" y="12193"/>
                    <a:pt x="10472" y="11959"/>
                    <a:pt x="10145" y="11959"/>
                  </a:cubicBezTo>
                  <a:close/>
                  <a:moveTo>
                    <a:pt x="11595" y="11959"/>
                  </a:moveTo>
                  <a:cubicBezTo>
                    <a:pt x="11268" y="11959"/>
                    <a:pt x="11010" y="12193"/>
                    <a:pt x="11017" y="12482"/>
                  </a:cubicBezTo>
                  <a:cubicBezTo>
                    <a:pt x="11025" y="12773"/>
                    <a:pt x="11300" y="13011"/>
                    <a:pt x="11630" y="13011"/>
                  </a:cubicBezTo>
                  <a:cubicBezTo>
                    <a:pt x="11961" y="13011"/>
                    <a:pt x="12219" y="12773"/>
                    <a:pt x="12207" y="12482"/>
                  </a:cubicBezTo>
                  <a:cubicBezTo>
                    <a:pt x="12196" y="12193"/>
                    <a:pt x="11922" y="11959"/>
                    <a:pt x="11595" y="11959"/>
                  </a:cubicBezTo>
                  <a:close/>
                  <a:moveTo>
                    <a:pt x="13045" y="11959"/>
                  </a:moveTo>
                  <a:cubicBezTo>
                    <a:pt x="12719" y="11959"/>
                    <a:pt x="12464" y="12193"/>
                    <a:pt x="12477" y="12482"/>
                  </a:cubicBezTo>
                  <a:cubicBezTo>
                    <a:pt x="12490" y="12773"/>
                    <a:pt x="12769" y="13011"/>
                    <a:pt x="13099" y="13011"/>
                  </a:cubicBezTo>
                  <a:cubicBezTo>
                    <a:pt x="13430" y="13011"/>
                    <a:pt x="13684" y="12773"/>
                    <a:pt x="13667" y="12482"/>
                  </a:cubicBezTo>
                  <a:cubicBezTo>
                    <a:pt x="13650" y="12193"/>
                    <a:pt x="13372" y="11959"/>
                    <a:pt x="13045" y="11959"/>
                  </a:cubicBezTo>
                  <a:close/>
                  <a:moveTo>
                    <a:pt x="14496" y="11959"/>
                  </a:moveTo>
                  <a:cubicBezTo>
                    <a:pt x="14170" y="11959"/>
                    <a:pt x="13919" y="12193"/>
                    <a:pt x="13937" y="12482"/>
                  </a:cubicBezTo>
                  <a:cubicBezTo>
                    <a:pt x="13954" y="12773"/>
                    <a:pt x="14237" y="13011"/>
                    <a:pt x="14568" y="13011"/>
                  </a:cubicBezTo>
                  <a:cubicBezTo>
                    <a:pt x="14898" y="13011"/>
                    <a:pt x="15149" y="12773"/>
                    <a:pt x="15127" y="12482"/>
                  </a:cubicBezTo>
                  <a:cubicBezTo>
                    <a:pt x="15105" y="12193"/>
                    <a:pt x="14822" y="11959"/>
                    <a:pt x="14496" y="11959"/>
                  </a:cubicBezTo>
                  <a:close/>
                  <a:moveTo>
                    <a:pt x="15928" y="11959"/>
                  </a:moveTo>
                  <a:cubicBezTo>
                    <a:pt x="15601" y="11959"/>
                    <a:pt x="15354" y="12193"/>
                    <a:pt x="15377" y="12482"/>
                  </a:cubicBezTo>
                  <a:cubicBezTo>
                    <a:pt x="15400" y="12773"/>
                    <a:pt x="15687" y="13011"/>
                    <a:pt x="16017" y="13011"/>
                  </a:cubicBezTo>
                  <a:cubicBezTo>
                    <a:pt x="16348" y="13011"/>
                    <a:pt x="16595" y="12773"/>
                    <a:pt x="16568" y="12482"/>
                  </a:cubicBezTo>
                  <a:cubicBezTo>
                    <a:pt x="16541" y="12193"/>
                    <a:pt x="16254" y="11959"/>
                    <a:pt x="15928" y="11959"/>
                  </a:cubicBezTo>
                  <a:close/>
                  <a:moveTo>
                    <a:pt x="17378" y="11959"/>
                  </a:moveTo>
                  <a:cubicBezTo>
                    <a:pt x="17052" y="11959"/>
                    <a:pt x="16809" y="12193"/>
                    <a:pt x="16837" y="12482"/>
                  </a:cubicBezTo>
                  <a:cubicBezTo>
                    <a:pt x="16865" y="12773"/>
                    <a:pt x="17156" y="13011"/>
                    <a:pt x="17486" y="13011"/>
                  </a:cubicBezTo>
                  <a:cubicBezTo>
                    <a:pt x="17817" y="13011"/>
                    <a:pt x="18058" y="12773"/>
                    <a:pt x="18027" y="12482"/>
                  </a:cubicBezTo>
                  <a:cubicBezTo>
                    <a:pt x="17995" y="12193"/>
                    <a:pt x="17704" y="11959"/>
                    <a:pt x="17378" y="11959"/>
                  </a:cubicBezTo>
                  <a:close/>
                  <a:moveTo>
                    <a:pt x="10153" y="13248"/>
                  </a:moveTo>
                  <a:cubicBezTo>
                    <a:pt x="9822" y="13248"/>
                    <a:pt x="9555" y="13488"/>
                    <a:pt x="9558" y="13787"/>
                  </a:cubicBezTo>
                  <a:cubicBezTo>
                    <a:pt x="9561" y="14087"/>
                    <a:pt x="9836" y="14332"/>
                    <a:pt x="10171" y="14332"/>
                  </a:cubicBezTo>
                  <a:cubicBezTo>
                    <a:pt x="10507" y="14332"/>
                    <a:pt x="10774" y="14087"/>
                    <a:pt x="10767" y="13787"/>
                  </a:cubicBezTo>
                  <a:cubicBezTo>
                    <a:pt x="10760" y="13488"/>
                    <a:pt x="10485" y="13248"/>
                    <a:pt x="10153" y="13248"/>
                  </a:cubicBezTo>
                  <a:close/>
                  <a:moveTo>
                    <a:pt x="11622" y="13248"/>
                  </a:moveTo>
                  <a:cubicBezTo>
                    <a:pt x="11290" y="13248"/>
                    <a:pt x="11028" y="13488"/>
                    <a:pt x="11036" y="13787"/>
                  </a:cubicBezTo>
                  <a:cubicBezTo>
                    <a:pt x="11044" y="14087"/>
                    <a:pt x="11323" y="14332"/>
                    <a:pt x="11659" y="14332"/>
                  </a:cubicBezTo>
                  <a:cubicBezTo>
                    <a:pt x="11995" y="14332"/>
                    <a:pt x="12256" y="14087"/>
                    <a:pt x="12244" y="13787"/>
                  </a:cubicBezTo>
                  <a:cubicBezTo>
                    <a:pt x="12232" y="13488"/>
                    <a:pt x="11954" y="13248"/>
                    <a:pt x="11622" y="13248"/>
                  </a:cubicBezTo>
                  <a:close/>
                  <a:moveTo>
                    <a:pt x="13110" y="13248"/>
                  </a:moveTo>
                  <a:cubicBezTo>
                    <a:pt x="12779" y="13248"/>
                    <a:pt x="12520" y="13488"/>
                    <a:pt x="12533" y="13787"/>
                  </a:cubicBezTo>
                  <a:cubicBezTo>
                    <a:pt x="12546" y="14087"/>
                    <a:pt x="12829" y="14332"/>
                    <a:pt x="13165" y="14332"/>
                  </a:cubicBezTo>
                  <a:cubicBezTo>
                    <a:pt x="13501" y="14332"/>
                    <a:pt x="13759" y="14087"/>
                    <a:pt x="13742" y="13787"/>
                  </a:cubicBezTo>
                  <a:cubicBezTo>
                    <a:pt x="13725" y="13488"/>
                    <a:pt x="13442" y="13248"/>
                    <a:pt x="13110" y="13248"/>
                  </a:cubicBezTo>
                  <a:close/>
                  <a:moveTo>
                    <a:pt x="14580" y="13248"/>
                  </a:moveTo>
                  <a:cubicBezTo>
                    <a:pt x="14248" y="13248"/>
                    <a:pt x="13993" y="13488"/>
                    <a:pt x="14011" y="13787"/>
                  </a:cubicBezTo>
                  <a:cubicBezTo>
                    <a:pt x="14030" y="14087"/>
                    <a:pt x="14318" y="14332"/>
                    <a:pt x="14653" y="14332"/>
                  </a:cubicBezTo>
                  <a:cubicBezTo>
                    <a:pt x="14988" y="14332"/>
                    <a:pt x="15243" y="14087"/>
                    <a:pt x="15220" y="13787"/>
                  </a:cubicBezTo>
                  <a:cubicBezTo>
                    <a:pt x="15198" y="13488"/>
                    <a:pt x="14910" y="13248"/>
                    <a:pt x="14580" y="13248"/>
                  </a:cubicBezTo>
                  <a:close/>
                  <a:moveTo>
                    <a:pt x="16048" y="13248"/>
                  </a:moveTo>
                  <a:cubicBezTo>
                    <a:pt x="15716" y="13248"/>
                    <a:pt x="15466" y="13488"/>
                    <a:pt x="15490" y="13787"/>
                  </a:cubicBezTo>
                  <a:cubicBezTo>
                    <a:pt x="15513" y="14087"/>
                    <a:pt x="15804" y="14332"/>
                    <a:pt x="16140" y="14332"/>
                  </a:cubicBezTo>
                  <a:cubicBezTo>
                    <a:pt x="16476" y="14332"/>
                    <a:pt x="16726" y="14087"/>
                    <a:pt x="16698" y="13787"/>
                  </a:cubicBezTo>
                  <a:cubicBezTo>
                    <a:pt x="16671" y="13488"/>
                    <a:pt x="16379" y="13248"/>
                    <a:pt x="16048" y="13248"/>
                  </a:cubicBezTo>
                  <a:close/>
                  <a:moveTo>
                    <a:pt x="17516" y="13248"/>
                  </a:moveTo>
                  <a:cubicBezTo>
                    <a:pt x="17185" y="13248"/>
                    <a:pt x="16939" y="13488"/>
                    <a:pt x="16968" y="13787"/>
                  </a:cubicBezTo>
                  <a:cubicBezTo>
                    <a:pt x="16996" y="14087"/>
                    <a:pt x="17292" y="14332"/>
                    <a:pt x="17627" y="14332"/>
                  </a:cubicBezTo>
                  <a:cubicBezTo>
                    <a:pt x="17964" y="14332"/>
                    <a:pt x="18209" y="14087"/>
                    <a:pt x="18176" y="13787"/>
                  </a:cubicBezTo>
                  <a:cubicBezTo>
                    <a:pt x="18143" y="13488"/>
                    <a:pt x="17848" y="13248"/>
                    <a:pt x="17516" y="13248"/>
                  </a:cubicBezTo>
                  <a:close/>
                  <a:moveTo>
                    <a:pt x="8695" y="14579"/>
                  </a:moveTo>
                  <a:cubicBezTo>
                    <a:pt x="8358" y="14579"/>
                    <a:pt x="8083" y="14828"/>
                    <a:pt x="8081" y="15135"/>
                  </a:cubicBezTo>
                  <a:cubicBezTo>
                    <a:pt x="8078" y="15446"/>
                    <a:pt x="8352" y="15698"/>
                    <a:pt x="8694" y="15698"/>
                  </a:cubicBezTo>
                  <a:cubicBezTo>
                    <a:pt x="9035" y="15698"/>
                    <a:pt x="9310" y="15446"/>
                    <a:pt x="9308" y="15135"/>
                  </a:cubicBezTo>
                  <a:cubicBezTo>
                    <a:pt x="9306" y="14828"/>
                    <a:pt x="9032" y="14579"/>
                    <a:pt x="8695" y="14579"/>
                  </a:cubicBezTo>
                  <a:close/>
                  <a:moveTo>
                    <a:pt x="10181" y="14579"/>
                  </a:moveTo>
                  <a:cubicBezTo>
                    <a:pt x="9845" y="14579"/>
                    <a:pt x="9574" y="14828"/>
                    <a:pt x="9577" y="15135"/>
                  </a:cubicBezTo>
                  <a:cubicBezTo>
                    <a:pt x="9580" y="15446"/>
                    <a:pt x="9859" y="15698"/>
                    <a:pt x="10200" y="15698"/>
                  </a:cubicBezTo>
                  <a:cubicBezTo>
                    <a:pt x="10541" y="15698"/>
                    <a:pt x="10812" y="15446"/>
                    <a:pt x="10805" y="15135"/>
                  </a:cubicBezTo>
                  <a:cubicBezTo>
                    <a:pt x="10797" y="14828"/>
                    <a:pt x="10519" y="14579"/>
                    <a:pt x="10181" y="14579"/>
                  </a:cubicBezTo>
                  <a:close/>
                  <a:moveTo>
                    <a:pt x="11669" y="14579"/>
                  </a:moveTo>
                  <a:cubicBezTo>
                    <a:pt x="11332" y="14579"/>
                    <a:pt x="11065" y="14828"/>
                    <a:pt x="11073" y="15135"/>
                  </a:cubicBezTo>
                  <a:cubicBezTo>
                    <a:pt x="11082" y="15446"/>
                    <a:pt x="11365" y="15698"/>
                    <a:pt x="11706" y="15698"/>
                  </a:cubicBezTo>
                  <a:cubicBezTo>
                    <a:pt x="12048" y="15698"/>
                    <a:pt x="12313" y="15446"/>
                    <a:pt x="12300" y="15135"/>
                  </a:cubicBezTo>
                  <a:cubicBezTo>
                    <a:pt x="12288" y="14828"/>
                    <a:pt x="12006" y="14579"/>
                    <a:pt x="11669" y="14579"/>
                  </a:cubicBezTo>
                  <a:close/>
                  <a:moveTo>
                    <a:pt x="13174" y="14579"/>
                  </a:moveTo>
                  <a:cubicBezTo>
                    <a:pt x="12838" y="14579"/>
                    <a:pt x="12575" y="14828"/>
                    <a:pt x="12589" y="15135"/>
                  </a:cubicBezTo>
                  <a:cubicBezTo>
                    <a:pt x="12603" y="15446"/>
                    <a:pt x="12891" y="15698"/>
                    <a:pt x="13232" y="15698"/>
                  </a:cubicBezTo>
                  <a:cubicBezTo>
                    <a:pt x="13573" y="15698"/>
                    <a:pt x="13835" y="15446"/>
                    <a:pt x="13817" y="15135"/>
                  </a:cubicBezTo>
                  <a:cubicBezTo>
                    <a:pt x="13799" y="14828"/>
                    <a:pt x="13511" y="14579"/>
                    <a:pt x="13174" y="14579"/>
                  </a:cubicBezTo>
                  <a:close/>
                  <a:moveTo>
                    <a:pt x="14663" y="14579"/>
                  </a:moveTo>
                  <a:cubicBezTo>
                    <a:pt x="14326" y="14579"/>
                    <a:pt x="14067" y="14828"/>
                    <a:pt x="14086" y="15135"/>
                  </a:cubicBezTo>
                  <a:cubicBezTo>
                    <a:pt x="14105" y="15446"/>
                    <a:pt x="14398" y="15698"/>
                    <a:pt x="14738" y="15698"/>
                  </a:cubicBezTo>
                  <a:cubicBezTo>
                    <a:pt x="15079" y="15698"/>
                    <a:pt x="15338" y="15446"/>
                    <a:pt x="15314" y="15135"/>
                  </a:cubicBezTo>
                  <a:cubicBezTo>
                    <a:pt x="15291" y="14828"/>
                    <a:pt x="14999" y="14579"/>
                    <a:pt x="14663" y="14579"/>
                  </a:cubicBezTo>
                  <a:close/>
                  <a:moveTo>
                    <a:pt x="16168" y="14579"/>
                  </a:moveTo>
                  <a:cubicBezTo>
                    <a:pt x="15831" y="14579"/>
                    <a:pt x="15578" y="14828"/>
                    <a:pt x="15602" y="15135"/>
                  </a:cubicBezTo>
                  <a:cubicBezTo>
                    <a:pt x="15626" y="15446"/>
                    <a:pt x="15922" y="15698"/>
                    <a:pt x="16264" y="15698"/>
                  </a:cubicBezTo>
                  <a:cubicBezTo>
                    <a:pt x="16604" y="15698"/>
                    <a:pt x="16858" y="15446"/>
                    <a:pt x="16829" y="15135"/>
                  </a:cubicBezTo>
                  <a:cubicBezTo>
                    <a:pt x="16801" y="14828"/>
                    <a:pt x="16505" y="14579"/>
                    <a:pt x="16168" y="14579"/>
                  </a:cubicBezTo>
                  <a:close/>
                  <a:moveTo>
                    <a:pt x="17655" y="14579"/>
                  </a:moveTo>
                  <a:cubicBezTo>
                    <a:pt x="17319" y="14579"/>
                    <a:pt x="17069" y="14828"/>
                    <a:pt x="17099" y="15135"/>
                  </a:cubicBezTo>
                  <a:cubicBezTo>
                    <a:pt x="17128" y="15446"/>
                    <a:pt x="17429" y="15698"/>
                    <a:pt x="17770" y="15698"/>
                  </a:cubicBezTo>
                  <a:cubicBezTo>
                    <a:pt x="18111" y="15698"/>
                    <a:pt x="18360" y="15446"/>
                    <a:pt x="18326" y="15135"/>
                  </a:cubicBezTo>
                  <a:cubicBezTo>
                    <a:pt x="18292" y="14828"/>
                    <a:pt x="17992" y="14579"/>
                    <a:pt x="17655" y="14579"/>
                  </a:cubicBezTo>
                  <a:close/>
                  <a:moveTo>
                    <a:pt x="20650" y="14579"/>
                  </a:moveTo>
                  <a:cubicBezTo>
                    <a:pt x="20313" y="14579"/>
                    <a:pt x="20072" y="14828"/>
                    <a:pt x="20112" y="15135"/>
                  </a:cubicBezTo>
                  <a:cubicBezTo>
                    <a:pt x="20153" y="15446"/>
                    <a:pt x="20462" y="15698"/>
                    <a:pt x="20804" y="15698"/>
                  </a:cubicBezTo>
                  <a:cubicBezTo>
                    <a:pt x="21144" y="15698"/>
                    <a:pt x="21385" y="15446"/>
                    <a:pt x="21340" y="15135"/>
                  </a:cubicBezTo>
                  <a:cubicBezTo>
                    <a:pt x="21296" y="14828"/>
                    <a:pt x="20986" y="14579"/>
                    <a:pt x="20650" y="14579"/>
                  </a:cubicBezTo>
                  <a:close/>
                  <a:moveTo>
                    <a:pt x="10209" y="15952"/>
                  </a:moveTo>
                  <a:cubicBezTo>
                    <a:pt x="9868" y="15952"/>
                    <a:pt x="9593" y="16208"/>
                    <a:pt x="9596" y="16526"/>
                  </a:cubicBezTo>
                  <a:cubicBezTo>
                    <a:pt x="9599" y="16846"/>
                    <a:pt x="9882" y="17107"/>
                    <a:pt x="10228" y="17107"/>
                  </a:cubicBezTo>
                  <a:cubicBezTo>
                    <a:pt x="10575" y="17107"/>
                    <a:pt x="10850" y="16846"/>
                    <a:pt x="10843" y="16526"/>
                  </a:cubicBezTo>
                  <a:cubicBezTo>
                    <a:pt x="10835" y="16208"/>
                    <a:pt x="10552" y="15952"/>
                    <a:pt x="10209" y="15952"/>
                  </a:cubicBezTo>
                  <a:close/>
                  <a:moveTo>
                    <a:pt x="11715" y="15952"/>
                  </a:moveTo>
                  <a:cubicBezTo>
                    <a:pt x="11373" y="15952"/>
                    <a:pt x="11102" y="16208"/>
                    <a:pt x="11111" y="16526"/>
                  </a:cubicBezTo>
                  <a:cubicBezTo>
                    <a:pt x="11119" y="16846"/>
                    <a:pt x="11407" y="17107"/>
                    <a:pt x="11754" y="17107"/>
                  </a:cubicBezTo>
                  <a:cubicBezTo>
                    <a:pt x="12101" y="17107"/>
                    <a:pt x="12371" y="16846"/>
                    <a:pt x="12358" y="16526"/>
                  </a:cubicBezTo>
                  <a:cubicBezTo>
                    <a:pt x="12345" y="16208"/>
                    <a:pt x="12057" y="15952"/>
                    <a:pt x="11715" y="15952"/>
                  </a:cubicBezTo>
                  <a:close/>
                  <a:moveTo>
                    <a:pt x="13240" y="15952"/>
                  </a:moveTo>
                  <a:cubicBezTo>
                    <a:pt x="12898" y="15952"/>
                    <a:pt x="12631" y="16208"/>
                    <a:pt x="12645" y="16526"/>
                  </a:cubicBezTo>
                  <a:cubicBezTo>
                    <a:pt x="12659" y="16846"/>
                    <a:pt x="12952" y="17107"/>
                    <a:pt x="13298" y="17107"/>
                  </a:cubicBezTo>
                  <a:cubicBezTo>
                    <a:pt x="13645" y="17107"/>
                    <a:pt x="13911" y="16846"/>
                    <a:pt x="13893" y="16526"/>
                  </a:cubicBezTo>
                  <a:cubicBezTo>
                    <a:pt x="13874" y="16208"/>
                    <a:pt x="13582" y="15952"/>
                    <a:pt x="13240" y="15952"/>
                  </a:cubicBezTo>
                  <a:close/>
                  <a:moveTo>
                    <a:pt x="14765" y="15952"/>
                  </a:moveTo>
                  <a:cubicBezTo>
                    <a:pt x="14423" y="15952"/>
                    <a:pt x="14160" y="16208"/>
                    <a:pt x="14180" y="16526"/>
                  </a:cubicBezTo>
                  <a:cubicBezTo>
                    <a:pt x="14199" y="16846"/>
                    <a:pt x="14497" y="17107"/>
                    <a:pt x="14843" y="17107"/>
                  </a:cubicBezTo>
                  <a:cubicBezTo>
                    <a:pt x="15189" y="17107"/>
                    <a:pt x="15451" y="16846"/>
                    <a:pt x="15427" y="16526"/>
                  </a:cubicBezTo>
                  <a:cubicBezTo>
                    <a:pt x="15403" y="16208"/>
                    <a:pt x="15106" y="15952"/>
                    <a:pt x="14765" y="15952"/>
                  </a:cubicBezTo>
                  <a:close/>
                  <a:moveTo>
                    <a:pt x="16270" y="15952"/>
                  </a:moveTo>
                  <a:cubicBezTo>
                    <a:pt x="15928" y="15952"/>
                    <a:pt x="15670" y="16208"/>
                    <a:pt x="15695" y="16526"/>
                  </a:cubicBezTo>
                  <a:cubicBezTo>
                    <a:pt x="15720" y="16846"/>
                    <a:pt x="16022" y="17107"/>
                    <a:pt x="16369" y="17107"/>
                  </a:cubicBezTo>
                  <a:cubicBezTo>
                    <a:pt x="16715" y="17107"/>
                    <a:pt x="16972" y="16846"/>
                    <a:pt x="16943" y="16526"/>
                  </a:cubicBezTo>
                  <a:cubicBezTo>
                    <a:pt x="16913" y="16208"/>
                    <a:pt x="16612" y="15952"/>
                    <a:pt x="16270" y="15952"/>
                  </a:cubicBezTo>
                  <a:close/>
                  <a:moveTo>
                    <a:pt x="19320" y="15952"/>
                  </a:moveTo>
                  <a:cubicBezTo>
                    <a:pt x="18978" y="15952"/>
                    <a:pt x="18729" y="16208"/>
                    <a:pt x="18765" y="16526"/>
                  </a:cubicBezTo>
                  <a:cubicBezTo>
                    <a:pt x="18801" y="16846"/>
                    <a:pt x="19112" y="17107"/>
                    <a:pt x="19458" y="17107"/>
                  </a:cubicBezTo>
                  <a:cubicBezTo>
                    <a:pt x="19804" y="17107"/>
                    <a:pt x="20053" y="16846"/>
                    <a:pt x="20012" y="16526"/>
                  </a:cubicBezTo>
                  <a:cubicBezTo>
                    <a:pt x="19972" y="16208"/>
                    <a:pt x="19662" y="15952"/>
                    <a:pt x="19320" y="15952"/>
                  </a:cubicBezTo>
                  <a:close/>
                  <a:moveTo>
                    <a:pt x="20826" y="15952"/>
                  </a:moveTo>
                  <a:cubicBezTo>
                    <a:pt x="20483" y="15952"/>
                    <a:pt x="20239" y="16208"/>
                    <a:pt x="20281" y="16526"/>
                  </a:cubicBezTo>
                  <a:cubicBezTo>
                    <a:pt x="20323" y="16846"/>
                    <a:pt x="20638" y="17107"/>
                    <a:pt x="20985" y="17107"/>
                  </a:cubicBezTo>
                  <a:cubicBezTo>
                    <a:pt x="21331" y="17107"/>
                    <a:pt x="21574" y="16846"/>
                    <a:pt x="21528" y="16526"/>
                  </a:cubicBezTo>
                  <a:cubicBezTo>
                    <a:pt x="21482" y="16208"/>
                    <a:pt x="21167" y="15952"/>
                    <a:pt x="20826" y="15952"/>
                  </a:cubicBezTo>
                  <a:close/>
                  <a:moveTo>
                    <a:pt x="10219" y="17347"/>
                  </a:moveTo>
                  <a:cubicBezTo>
                    <a:pt x="9872" y="17347"/>
                    <a:pt x="9593" y="17611"/>
                    <a:pt x="9596" y="17939"/>
                  </a:cubicBezTo>
                  <a:cubicBezTo>
                    <a:pt x="9599" y="18270"/>
                    <a:pt x="9887" y="18539"/>
                    <a:pt x="10239" y="18539"/>
                  </a:cubicBezTo>
                  <a:cubicBezTo>
                    <a:pt x="10592" y="18539"/>
                    <a:pt x="10871" y="18270"/>
                    <a:pt x="10863" y="17939"/>
                  </a:cubicBezTo>
                  <a:cubicBezTo>
                    <a:pt x="10856" y="17611"/>
                    <a:pt x="10567" y="17347"/>
                    <a:pt x="10219" y="17347"/>
                  </a:cubicBezTo>
                  <a:close/>
                  <a:moveTo>
                    <a:pt x="11763" y="17347"/>
                  </a:moveTo>
                  <a:cubicBezTo>
                    <a:pt x="11415" y="17347"/>
                    <a:pt x="11140" y="17611"/>
                    <a:pt x="11148" y="17939"/>
                  </a:cubicBezTo>
                  <a:cubicBezTo>
                    <a:pt x="11157" y="18270"/>
                    <a:pt x="11450" y="18539"/>
                    <a:pt x="11802" y="18539"/>
                  </a:cubicBezTo>
                  <a:cubicBezTo>
                    <a:pt x="12155" y="18539"/>
                    <a:pt x="12429" y="18270"/>
                    <a:pt x="12416" y="17939"/>
                  </a:cubicBezTo>
                  <a:cubicBezTo>
                    <a:pt x="12402" y="17611"/>
                    <a:pt x="12110" y="17347"/>
                    <a:pt x="11763" y="17347"/>
                  </a:cubicBezTo>
                  <a:close/>
                  <a:moveTo>
                    <a:pt x="13305" y="17347"/>
                  </a:moveTo>
                  <a:cubicBezTo>
                    <a:pt x="12958" y="17347"/>
                    <a:pt x="12687" y="17611"/>
                    <a:pt x="12701" y="17939"/>
                  </a:cubicBezTo>
                  <a:cubicBezTo>
                    <a:pt x="12716" y="18270"/>
                    <a:pt x="13014" y="18539"/>
                    <a:pt x="13365" y="18539"/>
                  </a:cubicBezTo>
                  <a:cubicBezTo>
                    <a:pt x="13718" y="18539"/>
                    <a:pt x="13988" y="18270"/>
                    <a:pt x="13969" y="17939"/>
                  </a:cubicBezTo>
                  <a:cubicBezTo>
                    <a:pt x="13950" y="17611"/>
                    <a:pt x="13653" y="17347"/>
                    <a:pt x="13305" y="17347"/>
                  </a:cubicBezTo>
                  <a:close/>
                  <a:moveTo>
                    <a:pt x="14848" y="17347"/>
                  </a:moveTo>
                  <a:cubicBezTo>
                    <a:pt x="14501" y="17347"/>
                    <a:pt x="14235" y="17611"/>
                    <a:pt x="14254" y="17939"/>
                  </a:cubicBezTo>
                  <a:cubicBezTo>
                    <a:pt x="14275" y="18270"/>
                    <a:pt x="14578" y="18539"/>
                    <a:pt x="14930" y="18539"/>
                  </a:cubicBezTo>
                  <a:cubicBezTo>
                    <a:pt x="15281" y="18539"/>
                    <a:pt x="15547" y="18270"/>
                    <a:pt x="15522" y="17939"/>
                  </a:cubicBezTo>
                  <a:cubicBezTo>
                    <a:pt x="15498" y="17611"/>
                    <a:pt x="15195" y="17347"/>
                    <a:pt x="14848" y="17347"/>
                  </a:cubicBezTo>
                  <a:close/>
                  <a:moveTo>
                    <a:pt x="19477" y="17347"/>
                  </a:moveTo>
                  <a:cubicBezTo>
                    <a:pt x="19130" y="17347"/>
                    <a:pt x="18877" y="17611"/>
                    <a:pt x="18914" y="17939"/>
                  </a:cubicBezTo>
                  <a:cubicBezTo>
                    <a:pt x="18952" y="18270"/>
                    <a:pt x="19268" y="18539"/>
                    <a:pt x="19620" y="18539"/>
                  </a:cubicBezTo>
                  <a:cubicBezTo>
                    <a:pt x="19972" y="18539"/>
                    <a:pt x="20224" y="18270"/>
                    <a:pt x="20182" y="17939"/>
                  </a:cubicBezTo>
                  <a:cubicBezTo>
                    <a:pt x="20141" y="17611"/>
                    <a:pt x="19825" y="17347"/>
                    <a:pt x="19477" y="17347"/>
                  </a:cubicBezTo>
                  <a:close/>
                  <a:moveTo>
                    <a:pt x="10248" y="18826"/>
                  </a:moveTo>
                  <a:cubicBezTo>
                    <a:pt x="9895" y="18826"/>
                    <a:pt x="9611" y="19098"/>
                    <a:pt x="9614" y="19438"/>
                  </a:cubicBezTo>
                  <a:cubicBezTo>
                    <a:pt x="9618" y="19780"/>
                    <a:pt x="9911" y="20058"/>
                    <a:pt x="10268" y="20058"/>
                  </a:cubicBezTo>
                  <a:cubicBezTo>
                    <a:pt x="10627" y="20058"/>
                    <a:pt x="10911" y="19780"/>
                    <a:pt x="10903" y="19438"/>
                  </a:cubicBezTo>
                  <a:cubicBezTo>
                    <a:pt x="10895" y="19098"/>
                    <a:pt x="10602" y="18826"/>
                    <a:pt x="10248" y="18826"/>
                  </a:cubicBezTo>
                  <a:close/>
                  <a:moveTo>
                    <a:pt x="11810" y="18826"/>
                  </a:moveTo>
                  <a:cubicBezTo>
                    <a:pt x="11456" y="18826"/>
                    <a:pt x="11177" y="19098"/>
                    <a:pt x="11186" y="19438"/>
                  </a:cubicBezTo>
                  <a:cubicBezTo>
                    <a:pt x="11195" y="19780"/>
                    <a:pt x="11492" y="20058"/>
                    <a:pt x="11851" y="20058"/>
                  </a:cubicBezTo>
                  <a:cubicBezTo>
                    <a:pt x="12209" y="20058"/>
                    <a:pt x="12487" y="19780"/>
                    <a:pt x="12473" y="19438"/>
                  </a:cubicBezTo>
                  <a:cubicBezTo>
                    <a:pt x="12460" y="19098"/>
                    <a:pt x="12163" y="18826"/>
                    <a:pt x="11810" y="18826"/>
                  </a:cubicBezTo>
                  <a:close/>
                  <a:moveTo>
                    <a:pt x="13389" y="18826"/>
                  </a:moveTo>
                  <a:cubicBezTo>
                    <a:pt x="13036" y="18826"/>
                    <a:pt x="12761" y="19098"/>
                    <a:pt x="12776" y="19438"/>
                  </a:cubicBezTo>
                  <a:cubicBezTo>
                    <a:pt x="12791" y="19780"/>
                    <a:pt x="13094" y="20058"/>
                    <a:pt x="13452" y="20058"/>
                  </a:cubicBezTo>
                  <a:cubicBezTo>
                    <a:pt x="13810" y="20058"/>
                    <a:pt x="14084" y="19780"/>
                    <a:pt x="14065" y="19438"/>
                  </a:cubicBezTo>
                  <a:cubicBezTo>
                    <a:pt x="14045" y="19098"/>
                    <a:pt x="13743" y="18826"/>
                    <a:pt x="13389" y="18826"/>
                  </a:cubicBezTo>
                  <a:close/>
                  <a:moveTo>
                    <a:pt x="14951" y="18826"/>
                  </a:moveTo>
                  <a:cubicBezTo>
                    <a:pt x="14598" y="18826"/>
                    <a:pt x="14327" y="19098"/>
                    <a:pt x="14348" y="19438"/>
                  </a:cubicBezTo>
                  <a:cubicBezTo>
                    <a:pt x="14369" y="19780"/>
                    <a:pt x="14677" y="20058"/>
                    <a:pt x="15035" y="20058"/>
                  </a:cubicBezTo>
                  <a:cubicBezTo>
                    <a:pt x="15392" y="20058"/>
                    <a:pt x="15663" y="19780"/>
                    <a:pt x="15637" y="19438"/>
                  </a:cubicBezTo>
                  <a:cubicBezTo>
                    <a:pt x="15611" y="19098"/>
                    <a:pt x="15303" y="18826"/>
                    <a:pt x="14951" y="18826"/>
                  </a:cubicBezTo>
                  <a:close/>
                  <a:moveTo>
                    <a:pt x="11876" y="20326"/>
                  </a:moveTo>
                  <a:cubicBezTo>
                    <a:pt x="11517" y="20326"/>
                    <a:pt x="11233" y="20608"/>
                    <a:pt x="11242" y="20959"/>
                  </a:cubicBezTo>
                  <a:cubicBezTo>
                    <a:pt x="11251" y="21312"/>
                    <a:pt x="11554" y="21600"/>
                    <a:pt x="11919" y="21600"/>
                  </a:cubicBezTo>
                  <a:cubicBezTo>
                    <a:pt x="12283" y="21600"/>
                    <a:pt x="12566" y="21312"/>
                    <a:pt x="12552" y="20959"/>
                  </a:cubicBezTo>
                  <a:cubicBezTo>
                    <a:pt x="12537" y="20608"/>
                    <a:pt x="12235" y="20326"/>
                    <a:pt x="11876" y="20326"/>
                  </a:cubicBezTo>
                  <a:close/>
                  <a:moveTo>
                    <a:pt x="13455" y="20326"/>
                  </a:moveTo>
                  <a:cubicBezTo>
                    <a:pt x="13096" y="20326"/>
                    <a:pt x="12817" y="20608"/>
                    <a:pt x="12832" y="20959"/>
                  </a:cubicBezTo>
                  <a:cubicBezTo>
                    <a:pt x="12848" y="21312"/>
                    <a:pt x="13156" y="21600"/>
                    <a:pt x="13520" y="21600"/>
                  </a:cubicBezTo>
                  <a:cubicBezTo>
                    <a:pt x="13884" y="21600"/>
                    <a:pt x="14163" y="21312"/>
                    <a:pt x="14142" y="20959"/>
                  </a:cubicBezTo>
                  <a:cubicBezTo>
                    <a:pt x="14122" y="20608"/>
                    <a:pt x="13814" y="20326"/>
                    <a:pt x="13455" y="20326"/>
                  </a:cubicBezTo>
                  <a:close/>
                </a:path>
              </a:pathLst>
            </a:custGeom>
            <a:solidFill>
              <a:srgbClr val="EBCB38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Shape 10">
              <a:extLst>
                <a:ext uri="{FF2B5EF4-FFF2-40B4-BE49-F238E27FC236}">
                  <a16:creationId xmlns:a16="http://schemas.microsoft.com/office/drawing/2014/main" id="{9C3768BA-F9D6-2037-5A9A-AFBFC0C0C93B}"/>
                </a:ext>
              </a:extLst>
            </p:cNvPr>
            <p:cNvSpPr/>
            <p:nvPr/>
          </p:nvSpPr>
          <p:spPr>
            <a:xfrm>
              <a:off x="9653308" y="4417158"/>
              <a:ext cx="2005096" cy="134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extrusionOk="0">
                  <a:moveTo>
                    <a:pt x="5773" y="0"/>
                  </a:moveTo>
                  <a:cubicBezTo>
                    <a:pt x="5372" y="0"/>
                    <a:pt x="5176" y="390"/>
                    <a:pt x="5336" y="874"/>
                  </a:cubicBezTo>
                  <a:cubicBezTo>
                    <a:pt x="5496" y="1361"/>
                    <a:pt x="5956" y="1758"/>
                    <a:pt x="6362" y="1758"/>
                  </a:cubicBezTo>
                  <a:cubicBezTo>
                    <a:pt x="6771" y="1758"/>
                    <a:pt x="6965" y="1361"/>
                    <a:pt x="6800" y="874"/>
                  </a:cubicBezTo>
                  <a:cubicBezTo>
                    <a:pt x="6635" y="390"/>
                    <a:pt x="6176" y="0"/>
                    <a:pt x="5773" y="0"/>
                  </a:cubicBezTo>
                  <a:close/>
                  <a:moveTo>
                    <a:pt x="9340" y="0"/>
                  </a:moveTo>
                  <a:cubicBezTo>
                    <a:pt x="8939" y="0"/>
                    <a:pt x="8752" y="390"/>
                    <a:pt x="8924" y="874"/>
                  </a:cubicBezTo>
                  <a:cubicBezTo>
                    <a:pt x="9097" y="1361"/>
                    <a:pt x="9569" y="1758"/>
                    <a:pt x="9975" y="1758"/>
                  </a:cubicBezTo>
                  <a:cubicBezTo>
                    <a:pt x="10383" y="1758"/>
                    <a:pt x="10568" y="1361"/>
                    <a:pt x="10389" y="874"/>
                  </a:cubicBezTo>
                  <a:cubicBezTo>
                    <a:pt x="10212" y="390"/>
                    <a:pt x="9743" y="0"/>
                    <a:pt x="9340" y="0"/>
                  </a:cubicBezTo>
                  <a:close/>
                  <a:moveTo>
                    <a:pt x="2894" y="2157"/>
                  </a:moveTo>
                  <a:cubicBezTo>
                    <a:pt x="2485" y="2157"/>
                    <a:pt x="2277" y="2561"/>
                    <a:pt x="2429" y="3059"/>
                  </a:cubicBezTo>
                  <a:cubicBezTo>
                    <a:pt x="2582" y="3563"/>
                    <a:pt x="3041" y="3971"/>
                    <a:pt x="3455" y="3971"/>
                  </a:cubicBezTo>
                  <a:cubicBezTo>
                    <a:pt x="3868" y="3971"/>
                    <a:pt x="4074" y="3563"/>
                    <a:pt x="3916" y="3059"/>
                  </a:cubicBezTo>
                  <a:cubicBezTo>
                    <a:pt x="3759" y="2561"/>
                    <a:pt x="3301" y="2157"/>
                    <a:pt x="2894" y="2157"/>
                  </a:cubicBezTo>
                  <a:close/>
                  <a:moveTo>
                    <a:pt x="4698" y="2157"/>
                  </a:moveTo>
                  <a:cubicBezTo>
                    <a:pt x="4291" y="2157"/>
                    <a:pt x="4088" y="2561"/>
                    <a:pt x="4246" y="3059"/>
                  </a:cubicBezTo>
                  <a:cubicBezTo>
                    <a:pt x="4406" y="3563"/>
                    <a:pt x="4870" y="3971"/>
                    <a:pt x="5283" y="3971"/>
                  </a:cubicBezTo>
                  <a:cubicBezTo>
                    <a:pt x="5697" y="3971"/>
                    <a:pt x="5899" y="3563"/>
                    <a:pt x="5734" y="3059"/>
                  </a:cubicBezTo>
                  <a:cubicBezTo>
                    <a:pt x="5570" y="2561"/>
                    <a:pt x="5107" y="2157"/>
                    <a:pt x="4698" y="2157"/>
                  </a:cubicBezTo>
                  <a:close/>
                  <a:moveTo>
                    <a:pt x="6503" y="2157"/>
                  </a:moveTo>
                  <a:cubicBezTo>
                    <a:pt x="6095" y="2157"/>
                    <a:pt x="5898" y="2561"/>
                    <a:pt x="6063" y="3059"/>
                  </a:cubicBezTo>
                  <a:cubicBezTo>
                    <a:pt x="6229" y="3563"/>
                    <a:pt x="6698" y="3971"/>
                    <a:pt x="7112" y="3971"/>
                  </a:cubicBezTo>
                  <a:cubicBezTo>
                    <a:pt x="7526" y="3971"/>
                    <a:pt x="7722" y="3563"/>
                    <a:pt x="7551" y="3059"/>
                  </a:cubicBezTo>
                  <a:cubicBezTo>
                    <a:pt x="7381" y="2561"/>
                    <a:pt x="6913" y="2157"/>
                    <a:pt x="6503" y="2157"/>
                  </a:cubicBezTo>
                  <a:close/>
                  <a:moveTo>
                    <a:pt x="8309" y="2157"/>
                  </a:moveTo>
                  <a:cubicBezTo>
                    <a:pt x="7900" y="2157"/>
                    <a:pt x="7709" y="2561"/>
                    <a:pt x="7880" y="3059"/>
                  </a:cubicBezTo>
                  <a:cubicBezTo>
                    <a:pt x="8053" y="3563"/>
                    <a:pt x="8526" y="3971"/>
                    <a:pt x="8941" y="3971"/>
                  </a:cubicBezTo>
                  <a:cubicBezTo>
                    <a:pt x="9354" y="3971"/>
                    <a:pt x="9545" y="3563"/>
                    <a:pt x="9367" y="3059"/>
                  </a:cubicBezTo>
                  <a:cubicBezTo>
                    <a:pt x="9191" y="2561"/>
                    <a:pt x="8718" y="2157"/>
                    <a:pt x="8309" y="2157"/>
                  </a:cubicBezTo>
                  <a:close/>
                  <a:moveTo>
                    <a:pt x="10115" y="2157"/>
                  </a:moveTo>
                  <a:cubicBezTo>
                    <a:pt x="9707" y="2157"/>
                    <a:pt x="9520" y="2561"/>
                    <a:pt x="9698" y="3059"/>
                  </a:cubicBezTo>
                  <a:cubicBezTo>
                    <a:pt x="9877" y="3563"/>
                    <a:pt x="10357" y="3971"/>
                    <a:pt x="10770" y="3971"/>
                  </a:cubicBezTo>
                  <a:cubicBezTo>
                    <a:pt x="11184" y="3971"/>
                    <a:pt x="11369" y="3563"/>
                    <a:pt x="11185" y="3059"/>
                  </a:cubicBezTo>
                  <a:cubicBezTo>
                    <a:pt x="11003" y="2561"/>
                    <a:pt x="10524" y="2157"/>
                    <a:pt x="10115" y="2157"/>
                  </a:cubicBezTo>
                  <a:close/>
                  <a:moveTo>
                    <a:pt x="11944" y="2157"/>
                  </a:moveTo>
                  <a:cubicBezTo>
                    <a:pt x="11535" y="2157"/>
                    <a:pt x="11354" y="2561"/>
                    <a:pt x="11538" y="3059"/>
                  </a:cubicBezTo>
                  <a:cubicBezTo>
                    <a:pt x="11723" y="3563"/>
                    <a:pt x="12208" y="3971"/>
                    <a:pt x="12622" y="3971"/>
                  </a:cubicBezTo>
                  <a:cubicBezTo>
                    <a:pt x="13036" y="3971"/>
                    <a:pt x="13215" y="3563"/>
                    <a:pt x="13024" y="3059"/>
                  </a:cubicBezTo>
                  <a:cubicBezTo>
                    <a:pt x="12835" y="2561"/>
                    <a:pt x="12352" y="2157"/>
                    <a:pt x="11944" y="2157"/>
                  </a:cubicBezTo>
                  <a:close/>
                  <a:moveTo>
                    <a:pt x="1729" y="4383"/>
                  </a:moveTo>
                  <a:cubicBezTo>
                    <a:pt x="1313" y="4383"/>
                    <a:pt x="1099" y="4797"/>
                    <a:pt x="1249" y="5313"/>
                  </a:cubicBezTo>
                  <a:cubicBezTo>
                    <a:pt x="1400" y="5831"/>
                    <a:pt x="1863" y="6254"/>
                    <a:pt x="2284" y="6254"/>
                  </a:cubicBezTo>
                  <a:cubicBezTo>
                    <a:pt x="2703" y="6254"/>
                    <a:pt x="2917" y="5831"/>
                    <a:pt x="2760" y="5313"/>
                  </a:cubicBezTo>
                  <a:cubicBezTo>
                    <a:pt x="2605" y="4797"/>
                    <a:pt x="2143" y="4383"/>
                    <a:pt x="1729" y="4383"/>
                  </a:cubicBezTo>
                  <a:close/>
                  <a:moveTo>
                    <a:pt x="3578" y="4383"/>
                  </a:moveTo>
                  <a:cubicBezTo>
                    <a:pt x="3163" y="4383"/>
                    <a:pt x="2954" y="4797"/>
                    <a:pt x="3111" y="5313"/>
                  </a:cubicBezTo>
                  <a:cubicBezTo>
                    <a:pt x="3269" y="5831"/>
                    <a:pt x="3738" y="6254"/>
                    <a:pt x="4158" y="6254"/>
                  </a:cubicBezTo>
                  <a:cubicBezTo>
                    <a:pt x="4578" y="6254"/>
                    <a:pt x="4786" y="5831"/>
                    <a:pt x="4623" y="5313"/>
                  </a:cubicBezTo>
                  <a:cubicBezTo>
                    <a:pt x="4460" y="4797"/>
                    <a:pt x="3993" y="4383"/>
                    <a:pt x="3578" y="4383"/>
                  </a:cubicBezTo>
                  <a:close/>
                  <a:moveTo>
                    <a:pt x="5407" y="4383"/>
                  </a:moveTo>
                  <a:cubicBezTo>
                    <a:pt x="4992" y="4383"/>
                    <a:pt x="4787" y="4797"/>
                    <a:pt x="4951" y="5313"/>
                  </a:cubicBezTo>
                  <a:cubicBezTo>
                    <a:pt x="5115" y="5831"/>
                    <a:pt x="5590" y="6254"/>
                    <a:pt x="6010" y="6254"/>
                  </a:cubicBezTo>
                  <a:cubicBezTo>
                    <a:pt x="6430" y="6254"/>
                    <a:pt x="6632" y="5831"/>
                    <a:pt x="6462" y="5313"/>
                  </a:cubicBezTo>
                  <a:cubicBezTo>
                    <a:pt x="6293" y="4797"/>
                    <a:pt x="5821" y="4383"/>
                    <a:pt x="5407" y="4383"/>
                  </a:cubicBezTo>
                  <a:close/>
                  <a:moveTo>
                    <a:pt x="7256" y="4383"/>
                  </a:moveTo>
                  <a:cubicBezTo>
                    <a:pt x="6842" y="4383"/>
                    <a:pt x="6643" y="4797"/>
                    <a:pt x="6814" y="5313"/>
                  </a:cubicBezTo>
                  <a:cubicBezTo>
                    <a:pt x="6985" y="5831"/>
                    <a:pt x="7463" y="6254"/>
                    <a:pt x="7883" y="6254"/>
                  </a:cubicBezTo>
                  <a:cubicBezTo>
                    <a:pt x="8305" y="6254"/>
                    <a:pt x="8501" y="5831"/>
                    <a:pt x="8325" y="5313"/>
                  </a:cubicBezTo>
                  <a:cubicBezTo>
                    <a:pt x="8149" y="4797"/>
                    <a:pt x="7672" y="4383"/>
                    <a:pt x="7256" y="4383"/>
                  </a:cubicBezTo>
                  <a:close/>
                  <a:moveTo>
                    <a:pt x="9084" y="4383"/>
                  </a:moveTo>
                  <a:cubicBezTo>
                    <a:pt x="8669" y="4383"/>
                    <a:pt x="8477" y="4797"/>
                    <a:pt x="8654" y="5313"/>
                  </a:cubicBezTo>
                  <a:cubicBezTo>
                    <a:pt x="8832" y="5831"/>
                    <a:pt x="9316" y="6254"/>
                    <a:pt x="9736" y="6254"/>
                  </a:cubicBezTo>
                  <a:cubicBezTo>
                    <a:pt x="10157" y="6254"/>
                    <a:pt x="10347" y="5831"/>
                    <a:pt x="10164" y="5313"/>
                  </a:cubicBezTo>
                  <a:cubicBezTo>
                    <a:pt x="9982" y="4797"/>
                    <a:pt x="9500" y="4383"/>
                    <a:pt x="9084" y="4383"/>
                  </a:cubicBezTo>
                  <a:close/>
                  <a:moveTo>
                    <a:pt x="10935" y="4383"/>
                  </a:moveTo>
                  <a:cubicBezTo>
                    <a:pt x="10521" y="4383"/>
                    <a:pt x="10333" y="4797"/>
                    <a:pt x="10516" y="5313"/>
                  </a:cubicBezTo>
                  <a:cubicBezTo>
                    <a:pt x="10701" y="5831"/>
                    <a:pt x="11192" y="6254"/>
                    <a:pt x="11611" y="6254"/>
                  </a:cubicBezTo>
                  <a:cubicBezTo>
                    <a:pt x="12033" y="6254"/>
                    <a:pt x="12218" y="5831"/>
                    <a:pt x="12028" y="5313"/>
                  </a:cubicBezTo>
                  <a:cubicBezTo>
                    <a:pt x="11839" y="4797"/>
                    <a:pt x="11351" y="4383"/>
                    <a:pt x="10935" y="4383"/>
                  </a:cubicBezTo>
                  <a:close/>
                  <a:moveTo>
                    <a:pt x="12764" y="4383"/>
                  </a:moveTo>
                  <a:cubicBezTo>
                    <a:pt x="12349" y="4383"/>
                    <a:pt x="12166" y="4797"/>
                    <a:pt x="12356" y="5313"/>
                  </a:cubicBezTo>
                  <a:cubicBezTo>
                    <a:pt x="12548" y="5831"/>
                    <a:pt x="13044" y="6254"/>
                    <a:pt x="13465" y="6254"/>
                  </a:cubicBezTo>
                  <a:cubicBezTo>
                    <a:pt x="13885" y="6254"/>
                    <a:pt x="14064" y="5831"/>
                    <a:pt x="13867" y="5313"/>
                  </a:cubicBezTo>
                  <a:cubicBezTo>
                    <a:pt x="13672" y="4797"/>
                    <a:pt x="13179" y="4383"/>
                    <a:pt x="12764" y="4383"/>
                  </a:cubicBezTo>
                  <a:close/>
                  <a:moveTo>
                    <a:pt x="20123" y="4383"/>
                  </a:moveTo>
                  <a:cubicBezTo>
                    <a:pt x="19710" y="4383"/>
                    <a:pt x="19547" y="4797"/>
                    <a:pt x="19764" y="5313"/>
                  </a:cubicBezTo>
                  <a:cubicBezTo>
                    <a:pt x="19982" y="5831"/>
                    <a:pt x="20501" y="6254"/>
                    <a:pt x="20920" y="6254"/>
                  </a:cubicBezTo>
                  <a:cubicBezTo>
                    <a:pt x="21340" y="6254"/>
                    <a:pt x="21498" y="5831"/>
                    <a:pt x="21275" y="5313"/>
                  </a:cubicBezTo>
                  <a:cubicBezTo>
                    <a:pt x="21052" y="4797"/>
                    <a:pt x="20538" y="4383"/>
                    <a:pt x="20123" y="4383"/>
                  </a:cubicBezTo>
                  <a:close/>
                  <a:moveTo>
                    <a:pt x="541" y="6643"/>
                  </a:moveTo>
                  <a:cubicBezTo>
                    <a:pt x="120" y="6643"/>
                    <a:pt x="-102" y="7071"/>
                    <a:pt x="46" y="7604"/>
                  </a:cubicBezTo>
                  <a:cubicBezTo>
                    <a:pt x="195" y="8139"/>
                    <a:pt x="662" y="8575"/>
                    <a:pt x="1089" y="8575"/>
                  </a:cubicBezTo>
                  <a:cubicBezTo>
                    <a:pt x="1516" y="8575"/>
                    <a:pt x="1736" y="8139"/>
                    <a:pt x="1582" y="7604"/>
                  </a:cubicBezTo>
                  <a:cubicBezTo>
                    <a:pt x="1428" y="7071"/>
                    <a:pt x="963" y="6643"/>
                    <a:pt x="541" y="6643"/>
                  </a:cubicBezTo>
                  <a:close/>
                  <a:moveTo>
                    <a:pt x="2414" y="6643"/>
                  </a:moveTo>
                  <a:cubicBezTo>
                    <a:pt x="1992" y="6643"/>
                    <a:pt x="1776" y="7071"/>
                    <a:pt x="1931" y="7604"/>
                  </a:cubicBezTo>
                  <a:cubicBezTo>
                    <a:pt x="2087" y="8139"/>
                    <a:pt x="2559" y="8575"/>
                    <a:pt x="2988" y="8575"/>
                  </a:cubicBezTo>
                  <a:cubicBezTo>
                    <a:pt x="3414" y="8575"/>
                    <a:pt x="3629" y="8139"/>
                    <a:pt x="3467" y="7604"/>
                  </a:cubicBezTo>
                  <a:cubicBezTo>
                    <a:pt x="3306" y="7071"/>
                    <a:pt x="2835" y="6643"/>
                    <a:pt x="2414" y="6643"/>
                  </a:cubicBezTo>
                  <a:close/>
                  <a:moveTo>
                    <a:pt x="4286" y="6643"/>
                  </a:moveTo>
                  <a:cubicBezTo>
                    <a:pt x="3865" y="6643"/>
                    <a:pt x="3654" y="7071"/>
                    <a:pt x="3816" y="7604"/>
                  </a:cubicBezTo>
                  <a:cubicBezTo>
                    <a:pt x="3979" y="8139"/>
                    <a:pt x="4457" y="8575"/>
                    <a:pt x="4885" y="8575"/>
                  </a:cubicBezTo>
                  <a:cubicBezTo>
                    <a:pt x="5311" y="8575"/>
                    <a:pt x="5521" y="8139"/>
                    <a:pt x="5352" y="7604"/>
                  </a:cubicBezTo>
                  <a:cubicBezTo>
                    <a:pt x="5184" y="7071"/>
                    <a:pt x="4707" y="6643"/>
                    <a:pt x="4286" y="6643"/>
                  </a:cubicBezTo>
                  <a:close/>
                  <a:moveTo>
                    <a:pt x="6159" y="6643"/>
                  </a:moveTo>
                  <a:cubicBezTo>
                    <a:pt x="5738" y="6643"/>
                    <a:pt x="5533" y="7071"/>
                    <a:pt x="5702" y="7604"/>
                  </a:cubicBezTo>
                  <a:cubicBezTo>
                    <a:pt x="5872" y="8139"/>
                    <a:pt x="6355" y="8575"/>
                    <a:pt x="6782" y="8575"/>
                  </a:cubicBezTo>
                  <a:cubicBezTo>
                    <a:pt x="7209" y="8575"/>
                    <a:pt x="7413" y="8139"/>
                    <a:pt x="7238" y="7604"/>
                  </a:cubicBezTo>
                  <a:cubicBezTo>
                    <a:pt x="7063" y="7071"/>
                    <a:pt x="6581" y="6643"/>
                    <a:pt x="6159" y="6643"/>
                  </a:cubicBezTo>
                  <a:close/>
                  <a:moveTo>
                    <a:pt x="8009" y="6643"/>
                  </a:moveTo>
                  <a:cubicBezTo>
                    <a:pt x="7588" y="6643"/>
                    <a:pt x="7388" y="7071"/>
                    <a:pt x="7564" y="7604"/>
                  </a:cubicBezTo>
                  <a:cubicBezTo>
                    <a:pt x="7741" y="8139"/>
                    <a:pt x="8230" y="8575"/>
                    <a:pt x="8657" y="8575"/>
                  </a:cubicBezTo>
                  <a:cubicBezTo>
                    <a:pt x="9085" y="8575"/>
                    <a:pt x="9283" y="8139"/>
                    <a:pt x="9100" y="7604"/>
                  </a:cubicBezTo>
                  <a:cubicBezTo>
                    <a:pt x="8919" y="7071"/>
                    <a:pt x="8431" y="6643"/>
                    <a:pt x="8009" y="6643"/>
                  </a:cubicBezTo>
                  <a:close/>
                  <a:moveTo>
                    <a:pt x="9882" y="6643"/>
                  </a:moveTo>
                  <a:cubicBezTo>
                    <a:pt x="9461" y="6643"/>
                    <a:pt x="9267" y="7071"/>
                    <a:pt x="9450" y="7604"/>
                  </a:cubicBezTo>
                  <a:cubicBezTo>
                    <a:pt x="9634" y="8139"/>
                    <a:pt x="10128" y="8575"/>
                    <a:pt x="10555" y="8575"/>
                  </a:cubicBezTo>
                  <a:cubicBezTo>
                    <a:pt x="10983" y="8575"/>
                    <a:pt x="11174" y="8139"/>
                    <a:pt x="10985" y="7604"/>
                  </a:cubicBezTo>
                  <a:cubicBezTo>
                    <a:pt x="10796" y="7071"/>
                    <a:pt x="10305" y="6643"/>
                    <a:pt x="9882" y="6643"/>
                  </a:cubicBezTo>
                  <a:close/>
                  <a:moveTo>
                    <a:pt x="11756" y="6643"/>
                  </a:moveTo>
                  <a:cubicBezTo>
                    <a:pt x="11335" y="6643"/>
                    <a:pt x="11146" y="7071"/>
                    <a:pt x="11335" y="7604"/>
                  </a:cubicBezTo>
                  <a:cubicBezTo>
                    <a:pt x="11526" y="8139"/>
                    <a:pt x="12027" y="8575"/>
                    <a:pt x="12453" y="8575"/>
                  </a:cubicBezTo>
                  <a:cubicBezTo>
                    <a:pt x="12882" y="8575"/>
                    <a:pt x="13068" y="8139"/>
                    <a:pt x="12872" y="7604"/>
                  </a:cubicBezTo>
                  <a:cubicBezTo>
                    <a:pt x="12677" y="7071"/>
                    <a:pt x="12178" y="6643"/>
                    <a:pt x="11756" y="6643"/>
                  </a:cubicBezTo>
                  <a:close/>
                  <a:moveTo>
                    <a:pt x="13629" y="6643"/>
                  </a:moveTo>
                  <a:cubicBezTo>
                    <a:pt x="13208" y="6643"/>
                    <a:pt x="13025" y="7071"/>
                    <a:pt x="13221" y="7604"/>
                  </a:cubicBezTo>
                  <a:cubicBezTo>
                    <a:pt x="13419" y="8139"/>
                    <a:pt x="13925" y="8575"/>
                    <a:pt x="14353" y="8575"/>
                  </a:cubicBezTo>
                  <a:cubicBezTo>
                    <a:pt x="14781" y="8575"/>
                    <a:pt x="14960" y="8139"/>
                    <a:pt x="14757" y="7604"/>
                  </a:cubicBezTo>
                  <a:cubicBezTo>
                    <a:pt x="14555" y="7071"/>
                    <a:pt x="14051" y="6643"/>
                    <a:pt x="13629" y="6643"/>
                  </a:cubicBezTo>
                  <a:close/>
                  <a:moveTo>
                    <a:pt x="15503" y="6643"/>
                  </a:moveTo>
                  <a:cubicBezTo>
                    <a:pt x="15082" y="6643"/>
                    <a:pt x="14904" y="7071"/>
                    <a:pt x="15107" y="7604"/>
                  </a:cubicBezTo>
                  <a:cubicBezTo>
                    <a:pt x="15312" y="8139"/>
                    <a:pt x="15825" y="8575"/>
                    <a:pt x="16252" y="8575"/>
                  </a:cubicBezTo>
                  <a:cubicBezTo>
                    <a:pt x="16678" y="8575"/>
                    <a:pt x="16854" y="8139"/>
                    <a:pt x="16644" y="7604"/>
                  </a:cubicBezTo>
                  <a:cubicBezTo>
                    <a:pt x="16435" y="7071"/>
                    <a:pt x="15924" y="6643"/>
                    <a:pt x="15503" y="6643"/>
                  </a:cubicBezTo>
                  <a:close/>
                  <a:moveTo>
                    <a:pt x="3122" y="9040"/>
                  </a:moveTo>
                  <a:cubicBezTo>
                    <a:pt x="2693" y="9040"/>
                    <a:pt x="2476" y="9481"/>
                    <a:pt x="2637" y="10033"/>
                  </a:cubicBezTo>
                  <a:cubicBezTo>
                    <a:pt x="2798" y="10586"/>
                    <a:pt x="3279" y="11038"/>
                    <a:pt x="3715" y="11038"/>
                  </a:cubicBezTo>
                  <a:cubicBezTo>
                    <a:pt x="4148" y="11038"/>
                    <a:pt x="4364" y="10586"/>
                    <a:pt x="4197" y="10033"/>
                  </a:cubicBezTo>
                  <a:cubicBezTo>
                    <a:pt x="4031" y="9481"/>
                    <a:pt x="3550" y="9040"/>
                    <a:pt x="3122" y="9040"/>
                  </a:cubicBezTo>
                  <a:close/>
                  <a:moveTo>
                    <a:pt x="5017" y="9040"/>
                  </a:moveTo>
                  <a:cubicBezTo>
                    <a:pt x="4588" y="9040"/>
                    <a:pt x="4377" y="9481"/>
                    <a:pt x="4544" y="10033"/>
                  </a:cubicBezTo>
                  <a:cubicBezTo>
                    <a:pt x="4712" y="10586"/>
                    <a:pt x="5201" y="11038"/>
                    <a:pt x="5635" y="11038"/>
                  </a:cubicBezTo>
                  <a:cubicBezTo>
                    <a:pt x="6069" y="11038"/>
                    <a:pt x="6279" y="10586"/>
                    <a:pt x="6105" y="10033"/>
                  </a:cubicBezTo>
                  <a:cubicBezTo>
                    <a:pt x="5931" y="9481"/>
                    <a:pt x="5445" y="9040"/>
                    <a:pt x="5017" y="9040"/>
                  </a:cubicBezTo>
                  <a:close/>
                  <a:moveTo>
                    <a:pt x="6913" y="9040"/>
                  </a:moveTo>
                  <a:cubicBezTo>
                    <a:pt x="6484" y="9040"/>
                    <a:pt x="6278" y="9481"/>
                    <a:pt x="6452" y="10033"/>
                  </a:cubicBezTo>
                  <a:cubicBezTo>
                    <a:pt x="6628" y="10586"/>
                    <a:pt x="7123" y="11038"/>
                    <a:pt x="7556" y="11038"/>
                  </a:cubicBezTo>
                  <a:cubicBezTo>
                    <a:pt x="7990" y="11038"/>
                    <a:pt x="8195" y="10586"/>
                    <a:pt x="8014" y="10033"/>
                  </a:cubicBezTo>
                  <a:cubicBezTo>
                    <a:pt x="7833" y="9481"/>
                    <a:pt x="7341" y="9040"/>
                    <a:pt x="6913" y="9040"/>
                  </a:cubicBezTo>
                  <a:close/>
                  <a:moveTo>
                    <a:pt x="8807" y="9040"/>
                  </a:moveTo>
                  <a:cubicBezTo>
                    <a:pt x="8379" y="9040"/>
                    <a:pt x="8179" y="9481"/>
                    <a:pt x="8361" y="10033"/>
                  </a:cubicBezTo>
                  <a:cubicBezTo>
                    <a:pt x="8543" y="10586"/>
                    <a:pt x="9043" y="11038"/>
                    <a:pt x="9477" y="11038"/>
                  </a:cubicBezTo>
                  <a:cubicBezTo>
                    <a:pt x="9912" y="11038"/>
                    <a:pt x="10110" y="10586"/>
                    <a:pt x="9921" y="10033"/>
                  </a:cubicBezTo>
                  <a:cubicBezTo>
                    <a:pt x="9734" y="9481"/>
                    <a:pt x="9236" y="9040"/>
                    <a:pt x="8807" y="9040"/>
                  </a:cubicBezTo>
                  <a:close/>
                  <a:moveTo>
                    <a:pt x="10703" y="9040"/>
                  </a:moveTo>
                  <a:cubicBezTo>
                    <a:pt x="10274" y="9040"/>
                    <a:pt x="10080" y="9481"/>
                    <a:pt x="10269" y="10033"/>
                  </a:cubicBezTo>
                  <a:cubicBezTo>
                    <a:pt x="10459" y="10586"/>
                    <a:pt x="10964" y="11038"/>
                    <a:pt x="11399" y="11038"/>
                  </a:cubicBezTo>
                  <a:cubicBezTo>
                    <a:pt x="11834" y="11038"/>
                    <a:pt x="12025" y="10586"/>
                    <a:pt x="11829" y="10033"/>
                  </a:cubicBezTo>
                  <a:cubicBezTo>
                    <a:pt x="11634" y="9481"/>
                    <a:pt x="11132" y="9040"/>
                    <a:pt x="10703" y="9040"/>
                  </a:cubicBezTo>
                  <a:close/>
                  <a:moveTo>
                    <a:pt x="12599" y="9040"/>
                  </a:moveTo>
                  <a:cubicBezTo>
                    <a:pt x="12171" y="9040"/>
                    <a:pt x="11981" y="9481"/>
                    <a:pt x="12177" y="10033"/>
                  </a:cubicBezTo>
                  <a:cubicBezTo>
                    <a:pt x="12374" y="10586"/>
                    <a:pt x="12887" y="11038"/>
                    <a:pt x="13320" y="11038"/>
                  </a:cubicBezTo>
                  <a:cubicBezTo>
                    <a:pt x="13755" y="11038"/>
                    <a:pt x="13942" y="10586"/>
                    <a:pt x="13739" y="10033"/>
                  </a:cubicBezTo>
                  <a:cubicBezTo>
                    <a:pt x="13537" y="9481"/>
                    <a:pt x="13028" y="9040"/>
                    <a:pt x="12599" y="9040"/>
                  </a:cubicBezTo>
                  <a:close/>
                  <a:moveTo>
                    <a:pt x="14518" y="9040"/>
                  </a:moveTo>
                  <a:cubicBezTo>
                    <a:pt x="14089" y="9040"/>
                    <a:pt x="13906" y="9481"/>
                    <a:pt x="14109" y="10033"/>
                  </a:cubicBezTo>
                  <a:cubicBezTo>
                    <a:pt x="14313" y="10586"/>
                    <a:pt x="14830" y="11038"/>
                    <a:pt x="15265" y="11038"/>
                  </a:cubicBezTo>
                  <a:cubicBezTo>
                    <a:pt x="15700" y="11038"/>
                    <a:pt x="15879" y="10586"/>
                    <a:pt x="15669" y="10033"/>
                  </a:cubicBezTo>
                  <a:cubicBezTo>
                    <a:pt x="15460" y="9481"/>
                    <a:pt x="14947" y="9040"/>
                    <a:pt x="14518" y="9040"/>
                  </a:cubicBezTo>
                  <a:close/>
                  <a:moveTo>
                    <a:pt x="16414" y="9040"/>
                  </a:moveTo>
                  <a:cubicBezTo>
                    <a:pt x="15987" y="9040"/>
                    <a:pt x="15807" y="9481"/>
                    <a:pt x="16018" y="10033"/>
                  </a:cubicBezTo>
                  <a:cubicBezTo>
                    <a:pt x="16229" y="10586"/>
                    <a:pt x="16753" y="11038"/>
                    <a:pt x="17187" y="11038"/>
                  </a:cubicBezTo>
                  <a:cubicBezTo>
                    <a:pt x="17621" y="11038"/>
                    <a:pt x="17797" y="10586"/>
                    <a:pt x="17580" y="10033"/>
                  </a:cubicBezTo>
                  <a:cubicBezTo>
                    <a:pt x="17364" y="9481"/>
                    <a:pt x="16842" y="9040"/>
                    <a:pt x="16414" y="9040"/>
                  </a:cubicBezTo>
                  <a:close/>
                  <a:moveTo>
                    <a:pt x="18310" y="9040"/>
                  </a:moveTo>
                  <a:cubicBezTo>
                    <a:pt x="17882" y="9040"/>
                    <a:pt x="17709" y="9481"/>
                    <a:pt x="17927" y="10033"/>
                  </a:cubicBezTo>
                  <a:cubicBezTo>
                    <a:pt x="18145" y="10586"/>
                    <a:pt x="18675" y="11038"/>
                    <a:pt x="19109" y="11038"/>
                  </a:cubicBezTo>
                  <a:cubicBezTo>
                    <a:pt x="19543" y="11038"/>
                    <a:pt x="19712" y="10586"/>
                    <a:pt x="19487" y="10033"/>
                  </a:cubicBezTo>
                  <a:cubicBezTo>
                    <a:pt x="19264" y="9481"/>
                    <a:pt x="18738" y="9040"/>
                    <a:pt x="18310" y="9040"/>
                  </a:cubicBezTo>
                  <a:close/>
                  <a:moveTo>
                    <a:pt x="3830" y="11471"/>
                  </a:moveTo>
                  <a:cubicBezTo>
                    <a:pt x="3394" y="11471"/>
                    <a:pt x="3176" y="11929"/>
                    <a:pt x="3341" y="12497"/>
                  </a:cubicBezTo>
                  <a:cubicBezTo>
                    <a:pt x="3508" y="13069"/>
                    <a:pt x="4000" y="13536"/>
                    <a:pt x="4443" y="13536"/>
                  </a:cubicBezTo>
                  <a:cubicBezTo>
                    <a:pt x="4883" y="13536"/>
                    <a:pt x="5101" y="13069"/>
                    <a:pt x="4928" y="12497"/>
                  </a:cubicBezTo>
                  <a:cubicBezTo>
                    <a:pt x="4757" y="11929"/>
                    <a:pt x="4265" y="11471"/>
                    <a:pt x="3830" y="11471"/>
                  </a:cubicBezTo>
                  <a:close/>
                  <a:moveTo>
                    <a:pt x="5770" y="11471"/>
                  </a:moveTo>
                  <a:cubicBezTo>
                    <a:pt x="5334" y="11471"/>
                    <a:pt x="5122" y="11929"/>
                    <a:pt x="5295" y="12497"/>
                  </a:cubicBezTo>
                  <a:cubicBezTo>
                    <a:pt x="5469" y="13069"/>
                    <a:pt x="5967" y="13536"/>
                    <a:pt x="6409" y="13536"/>
                  </a:cubicBezTo>
                  <a:cubicBezTo>
                    <a:pt x="6850" y="13536"/>
                    <a:pt x="7062" y="13069"/>
                    <a:pt x="6881" y="12497"/>
                  </a:cubicBezTo>
                  <a:cubicBezTo>
                    <a:pt x="6702" y="11929"/>
                    <a:pt x="6205" y="11471"/>
                    <a:pt x="5770" y="11471"/>
                  </a:cubicBezTo>
                  <a:close/>
                  <a:moveTo>
                    <a:pt x="7711" y="11471"/>
                  </a:moveTo>
                  <a:cubicBezTo>
                    <a:pt x="7275" y="11471"/>
                    <a:pt x="7068" y="11929"/>
                    <a:pt x="7248" y="12497"/>
                  </a:cubicBezTo>
                  <a:cubicBezTo>
                    <a:pt x="7430" y="13069"/>
                    <a:pt x="7936" y="13536"/>
                    <a:pt x="8377" y="13536"/>
                  </a:cubicBezTo>
                  <a:cubicBezTo>
                    <a:pt x="8818" y="13536"/>
                    <a:pt x="9023" y="13069"/>
                    <a:pt x="8835" y="12497"/>
                  </a:cubicBezTo>
                  <a:cubicBezTo>
                    <a:pt x="8649" y="11929"/>
                    <a:pt x="8146" y="11471"/>
                    <a:pt x="7711" y="11471"/>
                  </a:cubicBezTo>
                  <a:close/>
                  <a:moveTo>
                    <a:pt x="9627" y="11471"/>
                  </a:moveTo>
                  <a:cubicBezTo>
                    <a:pt x="9192" y="11471"/>
                    <a:pt x="8992" y="11929"/>
                    <a:pt x="9179" y="12497"/>
                  </a:cubicBezTo>
                  <a:cubicBezTo>
                    <a:pt x="9368" y="13069"/>
                    <a:pt x="9879" y="13536"/>
                    <a:pt x="10321" y="13536"/>
                  </a:cubicBezTo>
                  <a:cubicBezTo>
                    <a:pt x="10763" y="13536"/>
                    <a:pt x="10962" y="13069"/>
                    <a:pt x="10767" y="12497"/>
                  </a:cubicBezTo>
                  <a:cubicBezTo>
                    <a:pt x="10574" y="11929"/>
                    <a:pt x="10064" y="11471"/>
                    <a:pt x="9627" y="11471"/>
                  </a:cubicBezTo>
                  <a:close/>
                  <a:moveTo>
                    <a:pt x="11569" y="11471"/>
                  </a:moveTo>
                  <a:cubicBezTo>
                    <a:pt x="11133" y="11471"/>
                    <a:pt x="10939" y="11929"/>
                    <a:pt x="11134" y="12497"/>
                  </a:cubicBezTo>
                  <a:cubicBezTo>
                    <a:pt x="11330" y="13069"/>
                    <a:pt x="11846" y="13536"/>
                    <a:pt x="12288" y="13536"/>
                  </a:cubicBezTo>
                  <a:cubicBezTo>
                    <a:pt x="12730" y="13536"/>
                    <a:pt x="12922" y="13069"/>
                    <a:pt x="12720" y="12497"/>
                  </a:cubicBezTo>
                  <a:cubicBezTo>
                    <a:pt x="12519" y="11929"/>
                    <a:pt x="12005" y="11471"/>
                    <a:pt x="11569" y="11471"/>
                  </a:cubicBezTo>
                  <a:close/>
                  <a:moveTo>
                    <a:pt x="13487" y="11471"/>
                  </a:moveTo>
                  <a:cubicBezTo>
                    <a:pt x="13052" y="11471"/>
                    <a:pt x="12862" y="11929"/>
                    <a:pt x="13064" y="12497"/>
                  </a:cubicBezTo>
                  <a:cubicBezTo>
                    <a:pt x="13268" y="13069"/>
                    <a:pt x="13792" y="13536"/>
                    <a:pt x="14233" y="13536"/>
                  </a:cubicBezTo>
                  <a:cubicBezTo>
                    <a:pt x="14676" y="13536"/>
                    <a:pt x="14862" y="13069"/>
                    <a:pt x="14653" y="12497"/>
                  </a:cubicBezTo>
                  <a:cubicBezTo>
                    <a:pt x="14444" y="11929"/>
                    <a:pt x="13924" y="11471"/>
                    <a:pt x="13487" y="11471"/>
                  </a:cubicBezTo>
                  <a:close/>
                  <a:moveTo>
                    <a:pt x="15429" y="11471"/>
                  </a:moveTo>
                  <a:cubicBezTo>
                    <a:pt x="14993" y="11471"/>
                    <a:pt x="14809" y="11929"/>
                    <a:pt x="15019" y="12497"/>
                  </a:cubicBezTo>
                  <a:cubicBezTo>
                    <a:pt x="15230" y="13069"/>
                    <a:pt x="15759" y="13536"/>
                    <a:pt x="16201" y="13536"/>
                  </a:cubicBezTo>
                  <a:cubicBezTo>
                    <a:pt x="16643" y="13536"/>
                    <a:pt x="16823" y="13069"/>
                    <a:pt x="16606" y="12497"/>
                  </a:cubicBezTo>
                  <a:cubicBezTo>
                    <a:pt x="16390" y="11929"/>
                    <a:pt x="15864" y="11471"/>
                    <a:pt x="15429" y="11471"/>
                  </a:cubicBezTo>
                  <a:close/>
                  <a:moveTo>
                    <a:pt x="17347" y="11471"/>
                  </a:moveTo>
                  <a:cubicBezTo>
                    <a:pt x="16912" y="11471"/>
                    <a:pt x="16734" y="11929"/>
                    <a:pt x="16950" y="12497"/>
                  </a:cubicBezTo>
                  <a:cubicBezTo>
                    <a:pt x="17169" y="13069"/>
                    <a:pt x="17706" y="13536"/>
                    <a:pt x="18147" y="13536"/>
                  </a:cubicBezTo>
                  <a:cubicBezTo>
                    <a:pt x="18588" y="13536"/>
                    <a:pt x="18764" y="13069"/>
                    <a:pt x="18539" y="12497"/>
                  </a:cubicBezTo>
                  <a:cubicBezTo>
                    <a:pt x="18316" y="11929"/>
                    <a:pt x="17782" y="11471"/>
                    <a:pt x="17347" y="11471"/>
                  </a:cubicBezTo>
                  <a:close/>
                  <a:moveTo>
                    <a:pt x="4584" y="14005"/>
                  </a:moveTo>
                  <a:cubicBezTo>
                    <a:pt x="4140" y="14005"/>
                    <a:pt x="3921" y="14478"/>
                    <a:pt x="4092" y="15064"/>
                  </a:cubicBezTo>
                  <a:cubicBezTo>
                    <a:pt x="4265" y="15658"/>
                    <a:pt x="4768" y="16141"/>
                    <a:pt x="5218" y="16141"/>
                  </a:cubicBezTo>
                  <a:cubicBezTo>
                    <a:pt x="5666" y="16141"/>
                    <a:pt x="5885" y="15658"/>
                    <a:pt x="5705" y="15064"/>
                  </a:cubicBezTo>
                  <a:cubicBezTo>
                    <a:pt x="5529" y="14478"/>
                    <a:pt x="5026" y="14005"/>
                    <a:pt x="4584" y="14005"/>
                  </a:cubicBezTo>
                  <a:close/>
                  <a:moveTo>
                    <a:pt x="14398" y="14005"/>
                  </a:moveTo>
                  <a:cubicBezTo>
                    <a:pt x="13957" y="14005"/>
                    <a:pt x="13766" y="14478"/>
                    <a:pt x="13974" y="15064"/>
                  </a:cubicBezTo>
                  <a:cubicBezTo>
                    <a:pt x="14186" y="15658"/>
                    <a:pt x="14722" y="16141"/>
                    <a:pt x="15170" y="16141"/>
                  </a:cubicBezTo>
                  <a:cubicBezTo>
                    <a:pt x="15621" y="16141"/>
                    <a:pt x="15807" y="15658"/>
                    <a:pt x="15589" y="15064"/>
                  </a:cubicBezTo>
                  <a:cubicBezTo>
                    <a:pt x="15375" y="14478"/>
                    <a:pt x="14843" y="14005"/>
                    <a:pt x="14398" y="14005"/>
                  </a:cubicBezTo>
                  <a:close/>
                  <a:moveTo>
                    <a:pt x="16363" y="14005"/>
                  </a:moveTo>
                  <a:cubicBezTo>
                    <a:pt x="15919" y="14005"/>
                    <a:pt x="15736" y="14478"/>
                    <a:pt x="15952" y="15064"/>
                  </a:cubicBezTo>
                  <a:cubicBezTo>
                    <a:pt x="16171" y="15658"/>
                    <a:pt x="16713" y="16141"/>
                    <a:pt x="17162" y="16141"/>
                  </a:cubicBezTo>
                  <a:cubicBezTo>
                    <a:pt x="17611" y="16141"/>
                    <a:pt x="17791" y="15658"/>
                    <a:pt x="17566" y="15064"/>
                  </a:cubicBezTo>
                  <a:cubicBezTo>
                    <a:pt x="17343" y="14478"/>
                    <a:pt x="16806" y="14005"/>
                    <a:pt x="16363" y="14005"/>
                  </a:cubicBezTo>
                  <a:close/>
                  <a:moveTo>
                    <a:pt x="18326" y="14005"/>
                  </a:moveTo>
                  <a:cubicBezTo>
                    <a:pt x="17884" y="14005"/>
                    <a:pt x="17705" y="14478"/>
                    <a:pt x="17929" y="15064"/>
                  </a:cubicBezTo>
                  <a:cubicBezTo>
                    <a:pt x="18156" y="15658"/>
                    <a:pt x="18704" y="16141"/>
                    <a:pt x="19153" y="16141"/>
                  </a:cubicBezTo>
                  <a:cubicBezTo>
                    <a:pt x="19602" y="16141"/>
                    <a:pt x="19778" y="15658"/>
                    <a:pt x="19545" y="15064"/>
                  </a:cubicBezTo>
                  <a:cubicBezTo>
                    <a:pt x="19315" y="14478"/>
                    <a:pt x="18769" y="14005"/>
                    <a:pt x="18326" y="14005"/>
                  </a:cubicBezTo>
                  <a:close/>
                  <a:moveTo>
                    <a:pt x="17342" y="16607"/>
                  </a:moveTo>
                  <a:cubicBezTo>
                    <a:pt x="16891" y="16607"/>
                    <a:pt x="16706" y="17096"/>
                    <a:pt x="16931" y="17705"/>
                  </a:cubicBezTo>
                  <a:cubicBezTo>
                    <a:pt x="17157" y="18318"/>
                    <a:pt x="17711" y="18818"/>
                    <a:pt x="18169" y="18818"/>
                  </a:cubicBezTo>
                  <a:cubicBezTo>
                    <a:pt x="18626" y="18818"/>
                    <a:pt x="18806" y="18318"/>
                    <a:pt x="18573" y="17705"/>
                  </a:cubicBezTo>
                  <a:cubicBezTo>
                    <a:pt x="18342" y="17096"/>
                    <a:pt x="17793" y="16607"/>
                    <a:pt x="17342" y="16607"/>
                  </a:cubicBezTo>
                  <a:close/>
                  <a:moveTo>
                    <a:pt x="18367" y="19312"/>
                  </a:moveTo>
                  <a:cubicBezTo>
                    <a:pt x="17907" y="19312"/>
                    <a:pt x="17723" y="19818"/>
                    <a:pt x="17956" y="20448"/>
                  </a:cubicBezTo>
                  <a:cubicBezTo>
                    <a:pt x="18191" y="21084"/>
                    <a:pt x="18757" y="21600"/>
                    <a:pt x="19223" y="21600"/>
                  </a:cubicBezTo>
                  <a:cubicBezTo>
                    <a:pt x="19688" y="21600"/>
                    <a:pt x="19868" y="21084"/>
                    <a:pt x="19626" y="20448"/>
                  </a:cubicBezTo>
                  <a:cubicBezTo>
                    <a:pt x="19388" y="19818"/>
                    <a:pt x="18825" y="19312"/>
                    <a:pt x="18367" y="19312"/>
                  </a:cubicBezTo>
                  <a:close/>
                </a:path>
              </a:pathLst>
            </a:custGeom>
            <a:solidFill>
              <a:srgbClr val="C13018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Shape 11">
              <a:extLst>
                <a:ext uri="{FF2B5EF4-FFF2-40B4-BE49-F238E27FC236}">
                  <a16:creationId xmlns:a16="http://schemas.microsoft.com/office/drawing/2014/main" id="{7BCFD67D-4122-3016-84F2-968BF1CA3ECC}"/>
                </a:ext>
              </a:extLst>
            </p:cNvPr>
            <p:cNvSpPr/>
            <p:nvPr/>
          </p:nvSpPr>
          <p:spPr>
            <a:xfrm>
              <a:off x="2108009" y="3694509"/>
              <a:ext cx="2151746" cy="2621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extrusionOk="0">
                  <a:moveTo>
                    <a:pt x="9809" y="0"/>
                  </a:moveTo>
                  <a:cubicBezTo>
                    <a:pt x="9466" y="0"/>
                    <a:pt x="9113" y="167"/>
                    <a:pt x="9023" y="374"/>
                  </a:cubicBezTo>
                  <a:cubicBezTo>
                    <a:pt x="8932" y="583"/>
                    <a:pt x="9140" y="754"/>
                    <a:pt x="9487" y="754"/>
                  </a:cubicBezTo>
                  <a:cubicBezTo>
                    <a:pt x="9835" y="754"/>
                    <a:pt x="10188" y="583"/>
                    <a:pt x="10275" y="374"/>
                  </a:cubicBezTo>
                  <a:cubicBezTo>
                    <a:pt x="10361" y="167"/>
                    <a:pt x="10153" y="0"/>
                    <a:pt x="9809" y="0"/>
                  </a:cubicBezTo>
                  <a:close/>
                  <a:moveTo>
                    <a:pt x="11344" y="0"/>
                  </a:moveTo>
                  <a:cubicBezTo>
                    <a:pt x="11001" y="0"/>
                    <a:pt x="10652" y="167"/>
                    <a:pt x="10567" y="374"/>
                  </a:cubicBezTo>
                  <a:cubicBezTo>
                    <a:pt x="10481" y="583"/>
                    <a:pt x="10693" y="754"/>
                    <a:pt x="11040" y="754"/>
                  </a:cubicBezTo>
                  <a:cubicBezTo>
                    <a:pt x="11388" y="754"/>
                    <a:pt x="11738" y="583"/>
                    <a:pt x="11820" y="374"/>
                  </a:cubicBezTo>
                  <a:cubicBezTo>
                    <a:pt x="11901" y="167"/>
                    <a:pt x="11688" y="0"/>
                    <a:pt x="11344" y="0"/>
                  </a:cubicBezTo>
                  <a:close/>
                  <a:moveTo>
                    <a:pt x="12858" y="0"/>
                  </a:moveTo>
                  <a:cubicBezTo>
                    <a:pt x="12514" y="0"/>
                    <a:pt x="12171" y="167"/>
                    <a:pt x="12090" y="374"/>
                  </a:cubicBezTo>
                  <a:cubicBezTo>
                    <a:pt x="12009" y="583"/>
                    <a:pt x="12224" y="754"/>
                    <a:pt x="12572" y="754"/>
                  </a:cubicBezTo>
                  <a:cubicBezTo>
                    <a:pt x="12920" y="754"/>
                    <a:pt x="13265" y="583"/>
                    <a:pt x="13342" y="374"/>
                  </a:cubicBezTo>
                  <a:cubicBezTo>
                    <a:pt x="13419" y="167"/>
                    <a:pt x="13202" y="0"/>
                    <a:pt x="12858" y="0"/>
                  </a:cubicBezTo>
                  <a:close/>
                  <a:moveTo>
                    <a:pt x="6310" y="928"/>
                  </a:moveTo>
                  <a:cubicBezTo>
                    <a:pt x="5961" y="928"/>
                    <a:pt x="5595" y="1100"/>
                    <a:pt x="5492" y="1313"/>
                  </a:cubicBezTo>
                  <a:cubicBezTo>
                    <a:pt x="5388" y="1528"/>
                    <a:pt x="5589" y="1703"/>
                    <a:pt x="5942" y="1703"/>
                  </a:cubicBezTo>
                  <a:cubicBezTo>
                    <a:pt x="6295" y="1703"/>
                    <a:pt x="6663" y="1528"/>
                    <a:pt x="6762" y="1313"/>
                  </a:cubicBezTo>
                  <a:cubicBezTo>
                    <a:pt x="6861" y="1100"/>
                    <a:pt x="6658" y="928"/>
                    <a:pt x="6310" y="928"/>
                  </a:cubicBezTo>
                  <a:close/>
                  <a:moveTo>
                    <a:pt x="7865" y="928"/>
                  </a:moveTo>
                  <a:cubicBezTo>
                    <a:pt x="7517" y="928"/>
                    <a:pt x="7154" y="1100"/>
                    <a:pt x="7056" y="1313"/>
                  </a:cubicBezTo>
                  <a:cubicBezTo>
                    <a:pt x="6958" y="1528"/>
                    <a:pt x="7163" y="1703"/>
                    <a:pt x="7516" y="1703"/>
                  </a:cubicBezTo>
                  <a:cubicBezTo>
                    <a:pt x="7869" y="1703"/>
                    <a:pt x="8233" y="1528"/>
                    <a:pt x="8327" y="1313"/>
                  </a:cubicBezTo>
                  <a:cubicBezTo>
                    <a:pt x="8421" y="1100"/>
                    <a:pt x="8214" y="928"/>
                    <a:pt x="7865" y="928"/>
                  </a:cubicBezTo>
                  <a:close/>
                  <a:moveTo>
                    <a:pt x="9421" y="928"/>
                  </a:moveTo>
                  <a:cubicBezTo>
                    <a:pt x="9072" y="928"/>
                    <a:pt x="8715" y="1100"/>
                    <a:pt x="8622" y="1313"/>
                  </a:cubicBezTo>
                  <a:cubicBezTo>
                    <a:pt x="8528" y="1528"/>
                    <a:pt x="8738" y="1703"/>
                    <a:pt x="9090" y="1703"/>
                  </a:cubicBezTo>
                  <a:cubicBezTo>
                    <a:pt x="9443" y="1703"/>
                    <a:pt x="9802" y="1528"/>
                    <a:pt x="9892" y="1313"/>
                  </a:cubicBezTo>
                  <a:cubicBezTo>
                    <a:pt x="9981" y="1100"/>
                    <a:pt x="9769" y="928"/>
                    <a:pt x="9421" y="928"/>
                  </a:cubicBezTo>
                  <a:close/>
                  <a:moveTo>
                    <a:pt x="10956" y="928"/>
                  </a:moveTo>
                  <a:cubicBezTo>
                    <a:pt x="10607" y="928"/>
                    <a:pt x="10253" y="1100"/>
                    <a:pt x="10165" y="1313"/>
                  </a:cubicBezTo>
                  <a:cubicBezTo>
                    <a:pt x="10077" y="1528"/>
                    <a:pt x="10291" y="1703"/>
                    <a:pt x="10643" y="1703"/>
                  </a:cubicBezTo>
                  <a:cubicBezTo>
                    <a:pt x="10996" y="1703"/>
                    <a:pt x="11352" y="1528"/>
                    <a:pt x="11436" y="1313"/>
                  </a:cubicBezTo>
                  <a:cubicBezTo>
                    <a:pt x="11520" y="1100"/>
                    <a:pt x="11304" y="928"/>
                    <a:pt x="10956" y="928"/>
                  </a:cubicBezTo>
                  <a:close/>
                  <a:moveTo>
                    <a:pt x="12512" y="928"/>
                  </a:moveTo>
                  <a:cubicBezTo>
                    <a:pt x="12163" y="928"/>
                    <a:pt x="11814" y="1100"/>
                    <a:pt x="11731" y="1313"/>
                  </a:cubicBezTo>
                  <a:cubicBezTo>
                    <a:pt x="11647" y="1528"/>
                    <a:pt x="11865" y="1703"/>
                    <a:pt x="12218" y="1703"/>
                  </a:cubicBezTo>
                  <a:cubicBezTo>
                    <a:pt x="12571" y="1703"/>
                    <a:pt x="12921" y="1528"/>
                    <a:pt x="13001" y="1313"/>
                  </a:cubicBezTo>
                  <a:cubicBezTo>
                    <a:pt x="13080" y="1100"/>
                    <a:pt x="12861" y="928"/>
                    <a:pt x="12512" y="928"/>
                  </a:cubicBezTo>
                  <a:close/>
                  <a:moveTo>
                    <a:pt x="14068" y="928"/>
                  </a:moveTo>
                  <a:cubicBezTo>
                    <a:pt x="13720" y="928"/>
                    <a:pt x="13374" y="1100"/>
                    <a:pt x="13296" y="1313"/>
                  </a:cubicBezTo>
                  <a:cubicBezTo>
                    <a:pt x="13218" y="1528"/>
                    <a:pt x="13440" y="1703"/>
                    <a:pt x="13792" y="1703"/>
                  </a:cubicBezTo>
                  <a:cubicBezTo>
                    <a:pt x="14145" y="1703"/>
                    <a:pt x="14493" y="1528"/>
                    <a:pt x="14567" y="1313"/>
                  </a:cubicBezTo>
                  <a:cubicBezTo>
                    <a:pt x="14641" y="1100"/>
                    <a:pt x="14417" y="928"/>
                    <a:pt x="14068" y="928"/>
                  </a:cubicBezTo>
                  <a:close/>
                  <a:moveTo>
                    <a:pt x="7436" y="1874"/>
                  </a:moveTo>
                  <a:cubicBezTo>
                    <a:pt x="7082" y="1874"/>
                    <a:pt x="6713" y="2051"/>
                    <a:pt x="6613" y="2270"/>
                  </a:cubicBezTo>
                  <a:cubicBezTo>
                    <a:pt x="6511" y="2491"/>
                    <a:pt x="6719" y="2671"/>
                    <a:pt x="7077" y="2671"/>
                  </a:cubicBezTo>
                  <a:cubicBezTo>
                    <a:pt x="7435" y="2671"/>
                    <a:pt x="7805" y="2491"/>
                    <a:pt x="7902" y="2270"/>
                  </a:cubicBezTo>
                  <a:cubicBezTo>
                    <a:pt x="7999" y="2051"/>
                    <a:pt x="7789" y="1874"/>
                    <a:pt x="7436" y="1874"/>
                  </a:cubicBezTo>
                  <a:close/>
                  <a:moveTo>
                    <a:pt x="9012" y="1874"/>
                  </a:moveTo>
                  <a:cubicBezTo>
                    <a:pt x="8659" y="1874"/>
                    <a:pt x="8294" y="2051"/>
                    <a:pt x="8199" y="2270"/>
                  </a:cubicBezTo>
                  <a:cubicBezTo>
                    <a:pt x="8102" y="2491"/>
                    <a:pt x="8314" y="2671"/>
                    <a:pt x="8672" y="2671"/>
                  </a:cubicBezTo>
                  <a:cubicBezTo>
                    <a:pt x="9030" y="2671"/>
                    <a:pt x="9395" y="2491"/>
                    <a:pt x="9487" y="2270"/>
                  </a:cubicBezTo>
                  <a:cubicBezTo>
                    <a:pt x="9579" y="2051"/>
                    <a:pt x="9366" y="1874"/>
                    <a:pt x="9012" y="1874"/>
                  </a:cubicBezTo>
                  <a:close/>
                  <a:moveTo>
                    <a:pt x="10590" y="1874"/>
                  </a:moveTo>
                  <a:cubicBezTo>
                    <a:pt x="10236" y="1874"/>
                    <a:pt x="9876" y="2051"/>
                    <a:pt x="9785" y="2270"/>
                  </a:cubicBezTo>
                  <a:cubicBezTo>
                    <a:pt x="9694" y="2491"/>
                    <a:pt x="9910" y="2671"/>
                    <a:pt x="10268" y="2671"/>
                  </a:cubicBezTo>
                  <a:cubicBezTo>
                    <a:pt x="10626" y="2671"/>
                    <a:pt x="10988" y="2491"/>
                    <a:pt x="11075" y="2270"/>
                  </a:cubicBezTo>
                  <a:cubicBezTo>
                    <a:pt x="11161" y="2051"/>
                    <a:pt x="10943" y="1874"/>
                    <a:pt x="10590" y="1874"/>
                  </a:cubicBezTo>
                  <a:close/>
                  <a:moveTo>
                    <a:pt x="12145" y="1874"/>
                  </a:moveTo>
                  <a:cubicBezTo>
                    <a:pt x="11791" y="1874"/>
                    <a:pt x="11435" y="2051"/>
                    <a:pt x="11350" y="2270"/>
                  </a:cubicBezTo>
                  <a:cubicBezTo>
                    <a:pt x="11264" y="2491"/>
                    <a:pt x="11484" y="2671"/>
                    <a:pt x="11842" y="2671"/>
                  </a:cubicBezTo>
                  <a:cubicBezTo>
                    <a:pt x="12201" y="2671"/>
                    <a:pt x="12557" y="2491"/>
                    <a:pt x="12639" y="2270"/>
                  </a:cubicBezTo>
                  <a:cubicBezTo>
                    <a:pt x="12720" y="2051"/>
                    <a:pt x="12499" y="1874"/>
                    <a:pt x="12145" y="1874"/>
                  </a:cubicBezTo>
                  <a:close/>
                  <a:moveTo>
                    <a:pt x="13722" y="1874"/>
                  </a:moveTo>
                  <a:cubicBezTo>
                    <a:pt x="13369" y="1874"/>
                    <a:pt x="13017" y="2051"/>
                    <a:pt x="12937" y="2270"/>
                  </a:cubicBezTo>
                  <a:cubicBezTo>
                    <a:pt x="12856" y="2491"/>
                    <a:pt x="13081" y="2671"/>
                    <a:pt x="13438" y="2671"/>
                  </a:cubicBezTo>
                  <a:cubicBezTo>
                    <a:pt x="13796" y="2671"/>
                    <a:pt x="14149" y="2491"/>
                    <a:pt x="14226" y="2270"/>
                  </a:cubicBezTo>
                  <a:cubicBezTo>
                    <a:pt x="14302" y="2051"/>
                    <a:pt x="14076" y="1874"/>
                    <a:pt x="13722" y="1874"/>
                  </a:cubicBezTo>
                  <a:close/>
                  <a:moveTo>
                    <a:pt x="15299" y="1874"/>
                  </a:moveTo>
                  <a:cubicBezTo>
                    <a:pt x="14945" y="1874"/>
                    <a:pt x="14598" y="2051"/>
                    <a:pt x="14523" y="2270"/>
                  </a:cubicBezTo>
                  <a:cubicBezTo>
                    <a:pt x="14448" y="2491"/>
                    <a:pt x="14676" y="2671"/>
                    <a:pt x="15034" y="2671"/>
                  </a:cubicBezTo>
                  <a:cubicBezTo>
                    <a:pt x="15392" y="2671"/>
                    <a:pt x="15741" y="2491"/>
                    <a:pt x="15812" y="2270"/>
                  </a:cubicBezTo>
                  <a:cubicBezTo>
                    <a:pt x="15882" y="2051"/>
                    <a:pt x="15653" y="1874"/>
                    <a:pt x="15299" y="1874"/>
                  </a:cubicBezTo>
                  <a:close/>
                  <a:moveTo>
                    <a:pt x="5410" y="2837"/>
                  </a:moveTo>
                  <a:cubicBezTo>
                    <a:pt x="5051" y="2837"/>
                    <a:pt x="4672" y="3018"/>
                    <a:pt x="4562" y="3244"/>
                  </a:cubicBezTo>
                  <a:cubicBezTo>
                    <a:pt x="4452" y="3471"/>
                    <a:pt x="4657" y="3657"/>
                    <a:pt x="5021" y="3657"/>
                  </a:cubicBezTo>
                  <a:cubicBezTo>
                    <a:pt x="5384" y="3657"/>
                    <a:pt x="5765" y="3471"/>
                    <a:pt x="5871" y="3244"/>
                  </a:cubicBezTo>
                  <a:cubicBezTo>
                    <a:pt x="5976" y="3018"/>
                    <a:pt x="5769" y="2837"/>
                    <a:pt x="5410" y="2837"/>
                  </a:cubicBezTo>
                  <a:close/>
                  <a:moveTo>
                    <a:pt x="7007" y="2837"/>
                  </a:moveTo>
                  <a:cubicBezTo>
                    <a:pt x="6648" y="2837"/>
                    <a:pt x="6273" y="3018"/>
                    <a:pt x="6169" y="3244"/>
                  </a:cubicBezTo>
                  <a:cubicBezTo>
                    <a:pt x="6065" y="3471"/>
                    <a:pt x="6274" y="3657"/>
                    <a:pt x="6637" y="3657"/>
                  </a:cubicBezTo>
                  <a:cubicBezTo>
                    <a:pt x="7000" y="3657"/>
                    <a:pt x="7377" y="3471"/>
                    <a:pt x="7477" y="3244"/>
                  </a:cubicBezTo>
                  <a:cubicBezTo>
                    <a:pt x="7577" y="3018"/>
                    <a:pt x="7366" y="2837"/>
                    <a:pt x="7007" y="2837"/>
                  </a:cubicBezTo>
                  <a:close/>
                  <a:moveTo>
                    <a:pt x="8604" y="2837"/>
                  </a:moveTo>
                  <a:cubicBezTo>
                    <a:pt x="8246" y="2837"/>
                    <a:pt x="7875" y="3018"/>
                    <a:pt x="7776" y="3244"/>
                  </a:cubicBezTo>
                  <a:cubicBezTo>
                    <a:pt x="7677" y="3471"/>
                    <a:pt x="7891" y="3657"/>
                    <a:pt x="8254" y="3657"/>
                  </a:cubicBezTo>
                  <a:cubicBezTo>
                    <a:pt x="8618" y="3657"/>
                    <a:pt x="8989" y="3471"/>
                    <a:pt x="9084" y="3244"/>
                  </a:cubicBezTo>
                  <a:cubicBezTo>
                    <a:pt x="9178" y="3018"/>
                    <a:pt x="8963" y="2837"/>
                    <a:pt x="8604" y="2837"/>
                  </a:cubicBezTo>
                  <a:close/>
                  <a:moveTo>
                    <a:pt x="10180" y="2837"/>
                  </a:moveTo>
                  <a:cubicBezTo>
                    <a:pt x="9822" y="2837"/>
                    <a:pt x="9456" y="3018"/>
                    <a:pt x="9362" y="3244"/>
                  </a:cubicBezTo>
                  <a:cubicBezTo>
                    <a:pt x="9269" y="3471"/>
                    <a:pt x="9487" y="3657"/>
                    <a:pt x="9850" y="3657"/>
                  </a:cubicBezTo>
                  <a:cubicBezTo>
                    <a:pt x="10214" y="3657"/>
                    <a:pt x="10582" y="3471"/>
                    <a:pt x="10671" y="3244"/>
                  </a:cubicBezTo>
                  <a:cubicBezTo>
                    <a:pt x="10760" y="3018"/>
                    <a:pt x="10540" y="2837"/>
                    <a:pt x="10180" y="2837"/>
                  </a:cubicBezTo>
                  <a:close/>
                  <a:moveTo>
                    <a:pt x="11778" y="2837"/>
                  </a:moveTo>
                  <a:cubicBezTo>
                    <a:pt x="11419" y="2837"/>
                    <a:pt x="11057" y="3018"/>
                    <a:pt x="10969" y="3244"/>
                  </a:cubicBezTo>
                  <a:cubicBezTo>
                    <a:pt x="10881" y="3471"/>
                    <a:pt x="11103" y="3657"/>
                    <a:pt x="11467" y="3657"/>
                  </a:cubicBezTo>
                  <a:cubicBezTo>
                    <a:pt x="11830" y="3657"/>
                    <a:pt x="12193" y="3471"/>
                    <a:pt x="12277" y="3244"/>
                  </a:cubicBezTo>
                  <a:cubicBezTo>
                    <a:pt x="12361" y="3018"/>
                    <a:pt x="12138" y="2837"/>
                    <a:pt x="11778" y="2837"/>
                  </a:cubicBezTo>
                  <a:close/>
                  <a:moveTo>
                    <a:pt x="13376" y="2837"/>
                  </a:moveTo>
                  <a:cubicBezTo>
                    <a:pt x="13018" y="2837"/>
                    <a:pt x="12660" y="3018"/>
                    <a:pt x="12577" y="3244"/>
                  </a:cubicBezTo>
                  <a:cubicBezTo>
                    <a:pt x="12494" y="3471"/>
                    <a:pt x="12721" y="3657"/>
                    <a:pt x="13084" y="3657"/>
                  </a:cubicBezTo>
                  <a:cubicBezTo>
                    <a:pt x="13448" y="3657"/>
                    <a:pt x="13807" y="3471"/>
                    <a:pt x="13885" y="3244"/>
                  </a:cubicBezTo>
                  <a:cubicBezTo>
                    <a:pt x="13964" y="3018"/>
                    <a:pt x="13735" y="2837"/>
                    <a:pt x="13376" y="2837"/>
                  </a:cubicBezTo>
                  <a:close/>
                  <a:moveTo>
                    <a:pt x="14975" y="2837"/>
                  </a:moveTo>
                  <a:cubicBezTo>
                    <a:pt x="14615" y="2837"/>
                    <a:pt x="14262" y="3018"/>
                    <a:pt x="14185" y="3244"/>
                  </a:cubicBezTo>
                  <a:cubicBezTo>
                    <a:pt x="14107" y="3471"/>
                    <a:pt x="14338" y="3657"/>
                    <a:pt x="14702" y="3657"/>
                  </a:cubicBezTo>
                  <a:cubicBezTo>
                    <a:pt x="15065" y="3657"/>
                    <a:pt x="15419" y="3471"/>
                    <a:pt x="15492" y="3244"/>
                  </a:cubicBezTo>
                  <a:cubicBezTo>
                    <a:pt x="15565" y="3018"/>
                    <a:pt x="15333" y="2837"/>
                    <a:pt x="14975" y="2837"/>
                  </a:cubicBezTo>
                  <a:close/>
                  <a:moveTo>
                    <a:pt x="16551" y="2837"/>
                  </a:moveTo>
                  <a:cubicBezTo>
                    <a:pt x="16192" y="2837"/>
                    <a:pt x="15843" y="3018"/>
                    <a:pt x="15772" y="3244"/>
                  </a:cubicBezTo>
                  <a:cubicBezTo>
                    <a:pt x="15699" y="3471"/>
                    <a:pt x="15935" y="3657"/>
                    <a:pt x="16298" y="3657"/>
                  </a:cubicBezTo>
                  <a:cubicBezTo>
                    <a:pt x="16662" y="3657"/>
                    <a:pt x="17012" y="3471"/>
                    <a:pt x="17080" y="3244"/>
                  </a:cubicBezTo>
                  <a:cubicBezTo>
                    <a:pt x="17148" y="3018"/>
                    <a:pt x="16910" y="2837"/>
                    <a:pt x="16551" y="2837"/>
                  </a:cubicBezTo>
                  <a:close/>
                  <a:moveTo>
                    <a:pt x="4940" y="3852"/>
                  </a:moveTo>
                  <a:cubicBezTo>
                    <a:pt x="4575" y="3852"/>
                    <a:pt x="4189" y="4040"/>
                    <a:pt x="4076" y="4273"/>
                  </a:cubicBezTo>
                  <a:cubicBezTo>
                    <a:pt x="3963" y="4507"/>
                    <a:pt x="4170" y="4698"/>
                    <a:pt x="4539" y="4698"/>
                  </a:cubicBezTo>
                  <a:cubicBezTo>
                    <a:pt x="4908" y="4698"/>
                    <a:pt x="5295" y="4507"/>
                    <a:pt x="5404" y="4273"/>
                  </a:cubicBezTo>
                  <a:cubicBezTo>
                    <a:pt x="5512" y="4040"/>
                    <a:pt x="5304" y="3852"/>
                    <a:pt x="4940" y="3852"/>
                  </a:cubicBezTo>
                  <a:close/>
                  <a:moveTo>
                    <a:pt x="6557" y="3852"/>
                  </a:moveTo>
                  <a:cubicBezTo>
                    <a:pt x="6193" y="3852"/>
                    <a:pt x="5812" y="4040"/>
                    <a:pt x="5705" y="4273"/>
                  </a:cubicBezTo>
                  <a:cubicBezTo>
                    <a:pt x="5597" y="4507"/>
                    <a:pt x="5808" y="4698"/>
                    <a:pt x="6177" y="4698"/>
                  </a:cubicBezTo>
                  <a:cubicBezTo>
                    <a:pt x="6546" y="4698"/>
                    <a:pt x="6929" y="4507"/>
                    <a:pt x="7032" y="4273"/>
                  </a:cubicBezTo>
                  <a:cubicBezTo>
                    <a:pt x="7135" y="4040"/>
                    <a:pt x="6922" y="3852"/>
                    <a:pt x="6557" y="3852"/>
                  </a:cubicBezTo>
                  <a:close/>
                  <a:moveTo>
                    <a:pt x="8176" y="3852"/>
                  </a:moveTo>
                  <a:cubicBezTo>
                    <a:pt x="7812" y="3852"/>
                    <a:pt x="7434" y="4040"/>
                    <a:pt x="7332" y="4273"/>
                  </a:cubicBezTo>
                  <a:cubicBezTo>
                    <a:pt x="7230" y="4507"/>
                    <a:pt x="7446" y="4698"/>
                    <a:pt x="7815" y="4698"/>
                  </a:cubicBezTo>
                  <a:cubicBezTo>
                    <a:pt x="8184" y="4698"/>
                    <a:pt x="8562" y="4507"/>
                    <a:pt x="8660" y="4273"/>
                  </a:cubicBezTo>
                  <a:cubicBezTo>
                    <a:pt x="8757" y="4040"/>
                    <a:pt x="8540" y="3852"/>
                    <a:pt x="8176" y="3852"/>
                  </a:cubicBezTo>
                  <a:close/>
                  <a:moveTo>
                    <a:pt x="9773" y="3852"/>
                  </a:moveTo>
                  <a:cubicBezTo>
                    <a:pt x="9409" y="3852"/>
                    <a:pt x="9036" y="4040"/>
                    <a:pt x="8939" y="4273"/>
                  </a:cubicBezTo>
                  <a:cubicBezTo>
                    <a:pt x="8843" y="4507"/>
                    <a:pt x="9063" y="4698"/>
                    <a:pt x="9432" y="4698"/>
                  </a:cubicBezTo>
                  <a:cubicBezTo>
                    <a:pt x="9801" y="4698"/>
                    <a:pt x="10176" y="4507"/>
                    <a:pt x="10268" y="4273"/>
                  </a:cubicBezTo>
                  <a:cubicBezTo>
                    <a:pt x="10359" y="4040"/>
                    <a:pt x="10137" y="3852"/>
                    <a:pt x="9773" y="3852"/>
                  </a:cubicBezTo>
                  <a:close/>
                  <a:moveTo>
                    <a:pt x="11392" y="3852"/>
                  </a:moveTo>
                  <a:cubicBezTo>
                    <a:pt x="11027" y="3852"/>
                    <a:pt x="10659" y="4040"/>
                    <a:pt x="10568" y="4273"/>
                  </a:cubicBezTo>
                  <a:cubicBezTo>
                    <a:pt x="10477" y="4507"/>
                    <a:pt x="10702" y="4698"/>
                    <a:pt x="11071" y="4698"/>
                  </a:cubicBezTo>
                  <a:cubicBezTo>
                    <a:pt x="11440" y="4698"/>
                    <a:pt x="11809" y="4507"/>
                    <a:pt x="11895" y="4273"/>
                  </a:cubicBezTo>
                  <a:cubicBezTo>
                    <a:pt x="11982" y="4040"/>
                    <a:pt x="11756" y="3852"/>
                    <a:pt x="11392" y="3852"/>
                  </a:cubicBezTo>
                  <a:close/>
                  <a:moveTo>
                    <a:pt x="13010" y="3852"/>
                  </a:moveTo>
                  <a:cubicBezTo>
                    <a:pt x="12646" y="3852"/>
                    <a:pt x="12282" y="4040"/>
                    <a:pt x="12197" y="4273"/>
                  </a:cubicBezTo>
                  <a:cubicBezTo>
                    <a:pt x="12111" y="4507"/>
                    <a:pt x="12341" y="4698"/>
                    <a:pt x="12710" y="4698"/>
                  </a:cubicBezTo>
                  <a:cubicBezTo>
                    <a:pt x="13078" y="4698"/>
                    <a:pt x="13444" y="4507"/>
                    <a:pt x="13525" y="4273"/>
                  </a:cubicBezTo>
                  <a:cubicBezTo>
                    <a:pt x="13605" y="4040"/>
                    <a:pt x="13374" y="3852"/>
                    <a:pt x="13010" y="3852"/>
                  </a:cubicBezTo>
                  <a:close/>
                  <a:moveTo>
                    <a:pt x="14629" y="3852"/>
                  </a:moveTo>
                  <a:cubicBezTo>
                    <a:pt x="14264" y="3852"/>
                    <a:pt x="13905" y="4040"/>
                    <a:pt x="13826" y="4273"/>
                  </a:cubicBezTo>
                  <a:cubicBezTo>
                    <a:pt x="13745" y="4507"/>
                    <a:pt x="13979" y="4698"/>
                    <a:pt x="14348" y="4698"/>
                  </a:cubicBezTo>
                  <a:cubicBezTo>
                    <a:pt x="14716" y="4698"/>
                    <a:pt x="15077" y="4507"/>
                    <a:pt x="15153" y="4273"/>
                  </a:cubicBezTo>
                  <a:cubicBezTo>
                    <a:pt x="15228" y="4040"/>
                    <a:pt x="14993" y="3852"/>
                    <a:pt x="14629" y="3852"/>
                  </a:cubicBezTo>
                  <a:close/>
                  <a:moveTo>
                    <a:pt x="16248" y="3852"/>
                  </a:moveTo>
                  <a:cubicBezTo>
                    <a:pt x="15884" y="3852"/>
                    <a:pt x="15529" y="4040"/>
                    <a:pt x="15454" y="4273"/>
                  </a:cubicBezTo>
                  <a:cubicBezTo>
                    <a:pt x="15380" y="4507"/>
                    <a:pt x="15618" y="4698"/>
                    <a:pt x="15987" y="4698"/>
                  </a:cubicBezTo>
                  <a:cubicBezTo>
                    <a:pt x="16356" y="4698"/>
                    <a:pt x="16712" y="4507"/>
                    <a:pt x="16782" y="4273"/>
                  </a:cubicBezTo>
                  <a:cubicBezTo>
                    <a:pt x="16852" y="4040"/>
                    <a:pt x="16612" y="3852"/>
                    <a:pt x="16248" y="3852"/>
                  </a:cubicBezTo>
                  <a:close/>
                  <a:moveTo>
                    <a:pt x="17867" y="3852"/>
                  </a:moveTo>
                  <a:cubicBezTo>
                    <a:pt x="17503" y="3852"/>
                    <a:pt x="17152" y="4040"/>
                    <a:pt x="17083" y="4273"/>
                  </a:cubicBezTo>
                  <a:cubicBezTo>
                    <a:pt x="17014" y="4507"/>
                    <a:pt x="17258" y="4698"/>
                    <a:pt x="17626" y="4698"/>
                  </a:cubicBezTo>
                  <a:cubicBezTo>
                    <a:pt x="17995" y="4698"/>
                    <a:pt x="18347" y="4507"/>
                    <a:pt x="18411" y="4273"/>
                  </a:cubicBezTo>
                  <a:cubicBezTo>
                    <a:pt x="18475" y="4040"/>
                    <a:pt x="18231" y="3852"/>
                    <a:pt x="17867" y="3852"/>
                  </a:cubicBezTo>
                  <a:close/>
                  <a:moveTo>
                    <a:pt x="19486" y="3852"/>
                  </a:moveTo>
                  <a:cubicBezTo>
                    <a:pt x="19121" y="3852"/>
                    <a:pt x="18775" y="4040"/>
                    <a:pt x="18712" y="4273"/>
                  </a:cubicBezTo>
                  <a:cubicBezTo>
                    <a:pt x="18649" y="4507"/>
                    <a:pt x="18896" y="4698"/>
                    <a:pt x="19265" y="4698"/>
                  </a:cubicBezTo>
                  <a:cubicBezTo>
                    <a:pt x="19634" y="4698"/>
                    <a:pt x="19981" y="4507"/>
                    <a:pt x="20040" y="4273"/>
                  </a:cubicBezTo>
                  <a:cubicBezTo>
                    <a:pt x="20099" y="4040"/>
                    <a:pt x="19851" y="3852"/>
                    <a:pt x="19486" y="3852"/>
                  </a:cubicBezTo>
                  <a:close/>
                  <a:moveTo>
                    <a:pt x="6087" y="4885"/>
                  </a:moveTo>
                  <a:cubicBezTo>
                    <a:pt x="5718" y="4885"/>
                    <a:pt x="5328" y="5080"/>
                    <a:pt x="5218" y="5319"/>
                  </a:cubicBezTo>
                  <a:cubicBezTo>
                    <a:pt x="5107" y="5561"/>
                    <a:pt x="5320" y="5758"/>
                    <a:pt x="5695" y="5758"/>
                  </a:cubicBezTo>
                  <a:cubicBezTo>
                    <a:pt x="6069" y="5758"/>
                    <a:pt x="6460" y="5561"/>
                    <a:pt x="6567" y="5319"/>
                  </a:cubicBezTo>
                  <a:cubicBezTo>
                    <a:pt x="6672" y="5080"/>
                    <a:pt x="6457" y="4885"/>
                    <a:pt x="6087" y="4885"/>
                  </a:cubicBezTo>
                  <a:close/>
                  <a:moveTo>
                    <a:pt x="7727" y="4885"/>
                  </a:moveTo>
                  <a:cubicBezTo>
                    <a:pt x="7357" y="4885"/>
                    <a:pt x="6972" y="5080"/>
                    <a:pt x="6868" y="5319"/>
                  </a:cubicBezTo>
                  <a:cubicBezTo>
                    <a:pt x="6762" y="5561"/>
                    <a:pt x="6980" y="5758"/>
                    <a:pt x="7354" y="5758"/>
                  </a:cubicBezTo>
                  <a:cubicBezTo>
                    <a:pt x="7729" y="5758"/>
                    <a:pt x="8115" y="5561"/>
                    <a:pt x="8215" y="5319"/>
                  </a:cubicBezTo>
                  <a:cubicBezTo>
                    <a:pt x="8315" y="5080"/>
                    <a:pt x="8097" y="4885"/>
                    <a:pt x="7727" y="4885"/>
                  </a:cubicBezTo>
                  <a:close/>
                  <a:moveTo>
                    <a:pt x="9366" y="4885"/>
                  </a:moveTo>
                  <a:cubicBezTo>
                    <a:pt x="8996" y="4885"/>
                    <a:pt x="8616" y="5080"/>
                    <a:pt x="8517" y="5319"/>
                  </a:cubicBezTo>
                  <a:cubicBezTo>
                    <a:pt x="8418" y="5561"/>
                    <a:pt x="8640" y="5758"/>
                    <a:pt x="9014" y="5758"/>
                  </a:cubicBezTo>
                  <a:cubicBezTo>
                    <a:pt x="9389" y="5758"/>
                    <a:pt x="9770" y="5561"/>
                    <a:pt x="9865" y="5319"/>
                  </a:cubicBezTo>
                  <a:cubicBezTo>
                    <a:pt x="9960" y="5080"/>
                    <a:pt x="9736" y="4885"/>
                    <a:pt x="9366" y="4885"/>
                  </a:cubicBezTo>
                  <a:close/>
                  <a:moveTo>
                    <a:pt x="11005" y="4885"/>
                  </a:moveTo>
                  <a:cubicBezTo>
                    <a:pt x="10635" y="4885"/>
                    <a:pt x="10260" y="5080"/>
                    <a:pt x="10167" y="5319"/>
                  </a:cubicBezTo>
                  <a:cubicBezTo>
                    <a:pt x="10073" y="5561"/>
                    <a:pt x="10299" y="5758"/>
                    <a:pt x="10674" y="5758"/>
                  </a:cubicBezTo>
                  <a:cubicBezTo>
                    <a:pt x="11048" y="5758"/>
                    <a:pt x="11425" y="5561"/>
                    <a:pt x="11514" y="5319"/>
                  </a:cubicBezTo>
                  <a:cubicBezTo>
                    <a:pt x="11603" y="5080"/>
                    <a:pt x="11375" y="4885"/>
                    <a:pt x="11005" y="4885"/>
                  </a:cubicBezTo>
                  <a:close/>
                  <a:moveTo>
                    <a:pt x="12645" y="4885"/>
                  </a:moveTo>
                  <a:cubicBezTo>
                    <a:pt x="12275" y="4885"/>
                    <a:pt x="11903" y="5080"/>
                    <a:pt x="11816" y="5319"/>
                  </a:cubicBezTo>
                  <a:cubicBezTo>
                    <a:pt x="11728" y="5561"/>
                    <a:pt x="11960" y="5758"/>
                    <a:pt x="12334" y="5758"/>
                  </a:cubicBezTo>
                  <a:cubicBezTo>
                    <a:pt x="12709" y="5758"/>
                    <a:pt x="13081" y="5561"/>
                    <a:pt x="13164" y="5319"/>
                  </a:cubicBezTo>
                  <a:cubicBezTo>
                    <a:pt x="13247" y="5080"/>
                    <a:pt x="13014" y="4885"/>
                    <a:pt x="12645" y="4885"/>
                  </a:cubicBezTo>
                  <a:close/>
                  <a:moveTo>
                    <a:pt x="14284" y="4885"/>
                  </a:moveTo>
                  <a:cubicBezTo>
                    <a:pt x="13914" y="4885"/>
                    <a:pt x="13548" y="5080"/>
                    <a:pt x="13466" y="5319"/>
                  </a:cubicBezTo>
                  <a:cubicBezTo>
                    <a:pt x="13384" y="5561"/>
                    <a:pt x="13619" y="5758"/>
                    <a:pt x="13994" y="5758"/>
                  </a:cubicBezTo>
                  <a:cubicBezTo>
                    <a:pt x="14369" y="5758"/>
                    <a:pt x="14736" y="5561"/>
                    <a:pt x="14814" y="5319"/>
                  </a:cubicBezTo>
                  <a:cubicBezTo>
                    <a:pt x="14891" y="5080"/>
                    <a:pt x="14654" y="4885"/>
                    <a:pt x="14284" y="4885"/>
                  </a:cubicBezTo>
                  <a:close/>
                  <a:moveTo>
                    <a:pt x="15924" y="4885"/>
                  </a:moveTo>
                  <a:cubicBezTo>
                    <a:pt x="15554" y="4885"/>
                    <a:pt x="15193" y="5080"/>
                    <a:pt x="15116" y="5319"/>
                  </a:cubicBezTo>
                  <a:cubicBezTo>
                    <a:pt x="15039" y="5561"/>
                    <a:pt x="15281" y="5758"/>
                    <a:pt x="15655" y="5758"/>
                  </a:cubicBezTo>
                  <a:cubicBezTo>
                    <a:pt x="16029" y="5758"/>
                    <a:pt x="16392" y="5561"/>
                    <a:pt x="16465" y="5319"/>
                  </a:cubicBezTo>
                  <a:cubicBezTo>
                    <a:pt x="16536" y="5080"/>
                    <a:pt x="16293" y="4885"/>
                    <a:pt x="15924" y="4885"/>
                  </a:cubicBezTo>
                  <a:close/>
                  <a:moveTo>
                    <a:pt x="17564" y="4885"/>
                  </a:moveTo>
                  <a:cubicBezTo>
                    <a:pt x="17194" y="4885"/>
                    <a:pt x="16837" y="5080"/>
                    <a:pt x="16766" y="5319"/>
                  </a:cubicBezTo>
                  <a:cubicBezTo>
                    <a:pt x="16695" y="5561"/>
                    <a:pt x="16941" y="5758"/>
                    <a:pt x="17315" y="5758"/>
                  </a:cubicBezTo>
                  <a:cubicBezTo>
                    <a:pt x="17690" y="5758"/>
                    <a:pt x="18047" y="5561"/>
                    <a:pt x="18114" y="5319"/>
                  </a:cubicBezTo>
                  <a:cubicBezTo>
                    <a:pt x="18180" y="5080"/>
                    <a:pt x="17934" y="4885"/>
                    <a:pt x="17564" y="4885"/>
                  </a:cubicBezTo>
                  <a:close/>
                  <a:moveTo>
                    <a:pt x="19203" y="4885"/>
                  </a:moveTo>
                  <a:cubicBezTo>
                    <a:pt x="18833" y="4885"/>
                    <a:pt x="18481" y="5080"/>
                    <a:pt x="18416" y="5319"/>
                  </a:cubicBezTo>
                  <a:cubicBezTo>
                    <a:pt x="18351" y="5561"/>
                    <a:pt x="18601" y="5758"/>
                    <a:pt x="18976" y="5758"/>
                  </a:cubicBezTo>
                  <a:cubicBezTo>
                    <a:pt x="19350" y="5758"/>
                    <a:pt x="19703" y="5561"/>
                    <a:pt x="19764" y="5319"/>
                  </a:cubicBezTo>
                  <a:cubicBezTo>
                    <a:pt x="19824" y="5080"/>
                    <a:pt x="19573" y="4885"/>
                    <a:pt x="19203" y="4885"/>
                  </a:cubicBezTo>
                  <a:close/>
                  <a:moveTo>
                    <a:pt x="20865" y="4885"/>
                  </a:moveTo>
                  <a:cubicBezTo>
                    <a:pt x="20495" y="4885"/>
                    <a:pt x="20147" y="5080"/>
                    <a:pt x="20088" y="5319"/>
                  </a:cubicBezTo>
                  <a:cubicBezTo>
                    <a:pt x="20028" y="5561"/>
                    <a:pt x="20283" y="5758"/>
                    <a:pt x="20658" y="5758"/>
                  </a:cubicBezTo>
                  <a:cubicBezTo>
                    <a:pt x="21032" y="5758"/>
                    <a:pt x="21380" y="5561"/>
                    <a:pt x="21435" y="5319"/>
                  </a:cubicBezTo>
                  <a:cubicBezTo>
                    <a:pt x="21490" y="5080"/>
                    <a:pt x="21235" y="4885"/>
                    <a:pt x="20865" y="4885"/>
                  </a:cubicBezTo>
                  <a:close/>
                  <a:moveTo>
                    <a:pt x="5597" y="5954"/>
                  </a:moveTo>
                  <a:cubicBezTo>
                    <a:pt x="5221" y="5954"/>
                    <a:pt x="4825" y="6153"/>
                    <a:pt x="4711" y="6401"/>
                  </a:cubicBezTo>
                  <a:cubicBezTo>
                    <a:pt x="4597" y="6650"/>
                    <a:pt x="4812" y="6853"/>
                    <a:pt x="5192" y="6853"/>
                  </a:cubicBezTo>
                  <a:cubicBezTo>
                    <a:pt x="5572" y="6853"/>
                    <a:pt x="5971" y="6650"/>
                    <a:pt x="6081" y="6401"/>
                  </a:cubicBezTo>
                  <a:cubicBezTo>
                    <a:pt x="6190" y="6153"/>
                    <a:pt x="5972" y="5954"/>
                    <a:pt x="5597" y="5954"/>
                  </a:cubicBezTo>
                  <a:close/>
                  <a:moveTo>
                    <a:pt x="7278" y="5954"/>
                  </a:moveTo>
                  <a:cubicBezTo>
                    <a:pt x="6903" y="5954"/>
                    <a:pt x="6511" y="6153"/>
                    <a:pt x="6403" y="6401"/>
                  </a:cubicBezTo>
                  <a:cubicBezTo>
                    <a:pt x="6295" y="6650"/>
                    <a:pt x="6514" y="6853"/>
                    <a:pt x="6894" y="6853"/>
                  </a:cubicBezTo>
                  <a:cubicBezTo>
                    <a:pt x="7275" y="6853"/>
                    <a:pt x="7667" y="6650"/>
                    <a:pt x="7771" y="6401"/>
                  </a:cubicBezTo>
                  <a:cubicBezTo>
                    <a:pt x="7874" y="6153"/>
                    <a:pt x="7654" y="5954"/>
                    <a:pt x="7278" y="5954"/>
                  </a:cubicBezTo>
                  <a:close/>
                  <a:moveTo>
                    <a:pt x="8938" y="5954"/>
                  </a:moveTo>
                  <a:cubicBezTo>
                    <a:pt x="8563" y="5954"/>
                    <a:pt x="8176" y="6153"/>
                    <a:pt x="8074" y="6401"/>
                  </a:cubicBezTo>
                  <a:cubicBezTo>
                    <a:pt x="7971" y="6650"/>
                    <a:pt x="8195" y="6853"/>
                    <a:pt x="8575" y="6853"/>
                  </a:cubicBezTo>
                  <a:cubicBezTo>
                    <a:pt x="8956" y="6853"/>
                    <a:pt x="9345" y="6650"/>
                    <a:pt x="9442" y="6401"/>
                  </a:cubicBezTo>
                  <a:cubicBezTo>
                    <a:pt x="9540" y="6153"/>
                    <a:pt x="9314" y="5954"/>
                    <a:pt x="8938" y="5954"/>
                  </a:cubicBezTo>
                  <a:close/>
                  <a:moveTo>
                    <a:pt x="10597" y="5954"/>
                  </a:moveTo>
                  <a:cubicBezTo>
                    <a:pt x="10222" y="5954"/>
                    <a:pt x="9841" y="6153"/>
                    <a:pt x="9744" y="6401"/>
                  </a:cubicBezTo>
                  <a:cubicBezTo>
                    <a:pt x="9647" y="6650"/>
                    <a:pt x="9876" y="6853"/>
                    <a:pt x="10257" y="6853"/>
                  </a:cubicBezTo>
                  <a:cubicBezTo>
                    <a:pt x="10637" y="6853"/>
                    <a:pt x="11021" y="6650"/>
                    <a:pt x="11112" y="6401"/>
                  </a:cubicBezTo>
                  <a:cubicBezTo>
                    <a:pt x="11204" y="6153"/>
                    <a:pt x="10973" y="5954"/>
                    <a:pt x="10597" y="5954"/>
                  </a:cubicBezTo>
                  <a:close/>
                  <a:moveTo>
                    <a:pt x="12258" y="5954"/>
                  </a:moveTo>
                  <a:cubicBezTo>
                    <a:pt x="11883" y="5954"/>
                    <a:pt x="11505" y="6153"/>
                    <a:pt x="11415" y="6401"/>
                  </a:cubicBezTo>
                  <a:cubicBezTo>
                    <a:pt x="11324" y="6650"/>
                    <a:pt x="11559" y="6853"/>
                    <a:pt x="11938" y="6853"/>
                  </a:cubicBezTo>
                  <a:cubicBezTo>
                    <a:pt x="12319" y="6853"/>
                    <a:pt x="12698" y="6650"/>
                    <a:pt x="12784" y="6401"/>
                  </a:cubicBezTo>
                  <a:cubicBezTo>
                    <a:pt x="12870" y="6153"/>
                    <a:pt x="12633" y="5954"/>
                    <a:pt x="12258" y="5954"/>
                  </a:cubicBezTo>
                  <a:close/>
                  <a:moveTo>
                    <a:pt x="13939" y="5954"/>
                  </a:moveTo>
                  <a:cubicBezTo>
                    <a:pt x="13563" y="5954"/>
                    <a:pt x="13191" y="6153"/>
                    <a:pt x="13107" y="6401"/>
                  </a:cubicBezTo>
                  <a:cubicBezTo>
                    <a:pt x="13022" y="6650"/>
                    <a:pt x="13260" y="6853"/>
                    <a:pt x="13641" y="6853"/>
                  </a:cubicBezTo>
                  <a:cubicBezTo>
                    <a:pt x="14021" y="6853"/>
                    <a:pt x="14395" y="6650"/>
                    <a:pt x="14476" y="6401"/>
                  </a:cubicBezTo>
                  <a:cubicBezTo>
                    <a:pt x="14555" y="6153"/>
                    <a:pt x="14315" y="5954"/>
                    <a:pt x="13939" y="5954"/>
                  </a:cubicBezTo>
                  <a:close/>
                  <a:moveTo>
                    <a:pt x="15600" y="5954"/>
                  </a:moveTo>
                  <a:cubicBezTo>
                    <a:pt x="15225" y="5954"/>
                    <a:pt x="14857" y="6153"/>
                    <a:pt x="14778" y="6401"/>
                  </a:cubicBezTo>
                  <a:cubicBezTo>
                    <a:pt x="14699" y="6650"/>
                    <a:pt x="14942" y="6853"/>
                    <a:pt x="15323" y="6853"/>
                  </a:cubicBezTo>
                  <a:cubicBezTo>
                    <a:pt x="15703" y="6853"/>
                    <a:pt x="16072" y="6650"/>
                    <a:pt x="16147" y="6401"/>
                  </a:cubicBezTo>
                  <a:cubicBezTo>
                    <a:pt x="16221" y="6153"/>
                    <a:pt x="15975" y="5954"/>
                    <a:pt x="15600" y="5954"/>
                  </a:cubicBezTo>
                  <a:close/>
                  <a:moveTo>
                    <a:pt x="17261" y="5954"/>
                  </a:moveTo>
                  <a:cubicBezTo>
                    <a:pt x="16886" y="5954"/>
                    <a:pt x="16522" y="6153"/>
                    <a:pt x="16449" y="6401"/>
                  </a:cubicBezTo>
                  <a:cubicBezTo>
                    <a:pt x="16375" y="6650"/>
                    <a:pt x="16625" y="6853"/>
                    <a:pt x="17005" y="6853"/>
                  </a:cubicBezTo>
                  <a:cubicBezTo>
                    <a:pt x="17385" y="6853"/>
                    <a:pt x="17749" y="6650"/>
                    <a:pt x="17817" y="6401"/>
                  </a:cubicBezTo>
                  <a:cubicBezTo>
                    <a:pt x="17886" y="6153"/>
                    <a:pt x="17636" y="5954"/>
                    <a:pt x="17261" y="5954"/>
                  </a:cubicBezTo>
                  <a:close/>
                  <a:moveTo>
                    <a:pt x="18943" y="5954"/>
                  </a:moveTo>
                  <a:cubicBezTo>
                    <a:pt x="18567" y="5954"/>
                    <a:pt x="18208" y="6153"/>
                    <a:pt x="18141" y="6401"/>
                  </a:cubicBezTo>
                  <a:cubicBezTo>
                    <a:pt x="18074" y="6650"/>
                    <a:pt x="18327" y="6853"/>
                    <a:pt x="18708" y="6853"/>
                  </a:cubicBezTo>
                  <a:cubicBezTo>
                    <a:pt x="19088" y="6853"/>
                    <a:pt x="19447" y="6650"/>
                    <a:pt x="19510" y="6401"/>
                  </a:cubicBezTo>
                  <a:cubicBezTo>
                    <a:pt x="19572" y="6153"/>
                    <a:pt x="19318" y="5954"/>
                    <a:pt x="18943" y="5954"/>
                  </a:cubicBezTo>
                  <a:close/>
                  <a:moveTo>
                    <a:pt x="6809" y="7057"/>
                  </a:moveTo>
                  <a:cubicBezTo>
                    <a:pt x="6428" y="7057"/>
                    <a:pt x="6029" y="7263"/>
                    <a:pt x="5917" y="7518"/>
                  </a:cubicBezTo>
                  <a:cubicBezTo>
                    <a:pt x="5805" y="7775"/>
                    <a:pt x="6027" y="7984"/>
                    <a:pt x="6414" y="7984"/>
                  </a:cubicBezTo>
                  <a:cubicBezTo>
                    <a:pt x="6800" y="7984"/>
                    <a:pt x="7200" y="7775"/>
                    <a:pt x="7307" y="7518"/>
                  </a:cubicBezTo>
                  <a:cubicBezTo>
                    <a:pt x="7414" y="7263"/>
                    <a:pt x="7190" y="7057"/>
                    <a:pt x="6809" y="7057"/>
                  </a:cubicBezTo>
                  <a:close/>
                  <a:moveTo>
                    <a:pt x="8489" y="7057"/>
                  </a:moveTo>
                  <a:cubicBezTo>
                    <a:pt x="8108" y="7057"/>
                    <a:pt x="7714" y="7263"/>
                    <a:pt x="7608" y="7518"/>
                  </a:cubicBezTo>
                  <a:cubicBezTo>
                    <a:pt x="7502" y="7775"/>
                    <a:pt x="7730" y="7984"/>
                    <a:pt x="8116" y="7984"/>
                  </a:cubicBezTo>
                  <a:cubicBezTo>
                    <a:pt x="8502" y="7984"/>
                    <a:pt x="8898" y="7775"/>
                    <a:pt x="8999" y="7518"/>
                  </a:cubicBezTo>
                  <a:cubicBezTo>
                    <a:pt x="9099" y="7263"/>
                    <a:pt x="8871" y="7057"/>
                    <a:pt x="8489" y="7057"/>
                  </a:cubicBezTo>
                  <a:close/>
                  <a:moveTo>
                    <a:pt x="10191" y="7057"/>
                  </a:moveTo>
                  <a:cubicBezTo>
                    <a:pt x="9810" y="7057"/>
                    <a:pt x="9421" y="7263"/>
                    <a:pt x="9321" y="7518"/>
                  </a:cubicBezTo>
                  <a:cubicBezTo>
                    <a:pt x="9221" y="7775"/>
                    <a:pt x="9453" y="7984"/>
                    <a:pt x="9840" y="7984"/>
                  </a:cubicBezTo>
                  <a:cubicBezTo>
                    <a:pt x="10226" y="7984"/>
                    <a:pt x="10616" y="7775"/>
                    <a:pt x="10711" y="7518"/>
                  </a:cubicBezTo>
                  <a:cubicBezTo>
                    <a:pt x="10806" y="7263"/>
                    <a:pt x="10573" y="7057"/>
                    <a:pt x="10191" y="7057"/>
                  </a:cubicBezTo>
                  <a:close/>
                  <a:moveTo>
                    <a:pt x="11872" y="7057"/>
                  </a:moveTo>
                  <a:cubicBezTo>
                    <a:pt x="11491" y="7057"/>
                    <a:pt x="11106" y="7263"/>
                    <a:pt x="11013" y="7518"/>
                  </a:cubicBezTo>
                  <a:cubicBezTo>
                    <a:pt x="10919" y="7775"/>
                    <a:pt x="11157" y="7984"/>
                    <a:pt x="11543" y="7984"/>
                  </a:cubicBezTo>
                  <a:cubicBezTo>
                    <a:pt x="11929" y="7984"/>
                    <a:pt x="12315" y="7775"/>
                    <a:pt x="12404" y="7518"/>
                  </a:cubicBezTo>
                  <a:cubicBezTo>
                    <a:pt x="12492" y="7263"/>
                    <a:pt x="12254" y="7057"/>
                    <a:pt x="11872" y="7057"/>
                  </a:cubicBezTo>
                  <a:close/>
                  <a:moveTo>
                    <a:pt x="13575" y="7057"/>
                  </a:moveTo>
                  <a:cubicBezTo>
                    <a:pt x="13193" y="7057"/>
                    <a:pt x="12813" y="7263"/>
                    <a:pt x="12726" y="7518"/>
                  </a:cubicBezTo>
                  <a:cubicBezTo>
                    <a:pt x="12638" y="7775"/>
                    <a:pt x="12880" y="7984"/>
                    <a:pt x="13266" y="7984"/>
                  </a:cubicBezTo>
                  <a:cubicBezTo>
                    <a:pt x="13652" y="7984"/>
                    <a:pt x="14033" y="7775"/>
                    <a:pt x="14116" y="7518"/>
                  </a:cubicBezTo>
                  <a:cubicBezTo>
                    <a:pt x="14198" y="7263"/>
                    <a:pt x="13956" y="7057"/>
                    <a:pt x="13575" y="7057"/>
                  </a:cubicBezTo>
                  <a:close/>
                  <a:moveTo>
                    <a:pt x="15256" y="7057"/>
                  </a:moveTo>
                  <a:cubicBezTo>
                    <a:pt x="14875" y="7057"/>
                    <a:pt x="14500" y="7263"/>
                    <a:pt x="14419" y="7518"/>
                  </a:cubicBezTo>
                  <a:cubicBezTo>
                    <a:pt x="14337" y="7775"/>
                    <a:pt x="14584" y="7984"/>
                    <a:pt x="14970" y="7984"/>
                  </a:cubicBezTo>
                  <a:cubicBezTo>
                    <a:pt x="15356" y="7984"/>
                    <a:pt x="15732" y="7775"/>
                    <a:pt x="15809" y="7518"/>
                  </a:cubicBezTo>
                  <a:cubicBezTo>
                    <a:pt x="15886" y="7263"/>
                    <a:pt x="15637" y="7057"/>
                    <a:pt x="15256" y="7057"/>
                  </a:cubicBezTo>
                  <a:close/>
                  <a:moveTo>
                    <a:pt x="16958" y="7057"/>
                  </a:moveTo>
                  <a:cubicBezTo>
                    <a:pt x="16577" y="7057"/>
                    <a:pt x="16207" y="7263"/>
                    <a:pt x="16132" y="7518"/>
                  </a:cubicBezTo>
                  <a:cubicBezTo>
                    <a:pt x="16056" y="7775"/>
                    <a:pt x="16308" y="7984"/>
                    <a:pt x="16694" y="7984"/>
                  </a:cubicBezTo>
                  <a:cubicBezTo>
                    <a:pt x="17081" y="7984"/>
                    <a:pt x="17451" y="7775"/>
                    <a:pt x="17522" y="7518"/>
                  </a:cubicBezTo>
                  <a:cubicBezTo>
                    <a:pt x="17592" y="7263"/>
                    <a:pt x="17340" y="7057"/>
                    <a:pt x="16958" y="7057"/>
                  </a:cubicBezTo>
                  <a:close/>
                  <a:moveTo>
                    <a:pt x="18640" y="7057"/>
                  </a:moveTo>
                  <a:cubicBezTo>
                    <a:pt x="18258" y="7057"/>
                    <a:pt x="17893" y="7263"/>
                    <a:pt x="17824" y="7518"/>
                  </a:cubicBezTo>
                  <a:cubicBezTo>
                    <a:pt x="17754" y="7775"/>
                    <a:pt x="18011" y="7984"/>
                    <a:pt x="18397" y="7984"/>
                  </a:cubicBezTo>
                  <a:cubicBezTo>
                    <a:pt x="18784" y="7984"/>
                    <a:pt x="19150" y="7775"/>
                    <a:pt x="19215" y="7518"/>
                  </a:cubicBezTo>
                  <a:cubicBezTo>
                    <a:pt x="19279" y="7263"/>
                    <a:pt x="19021" y="7057"/>
                    <a:pt x="18640" y="7057"/>
                  </a:cubicBezTo>
                  <a:close/>
                  <a:moveTo>
                    <a:pt x="8042" y="8195"/>
                  </a:moveTo>
                  <a:cubicBezTo>
                    <a:pt x="7655" y="8195"/>
                    <a:pt x="7253" y="8407"/>
                    <a:pt x="7144" y="8671"/>
                  </a:cubicBezTo>
                  <a:cubicBezTo>
                    <a:pt x="7034" y="8936"/>
                    <a:pt x="7264" y="9152"/>
                    <a:pt x="7656" y="9152"/>
                  </a:cubicBezTo>
                  <a:cubicBezTo>
                    <a:pt x="8049" y="9152"/>
                    <a:pt x="8453" y="8936"/>
                    <a:pt x="8557" y="8671"/>
                  </a:cubicBezTo>
                  <a:cubicBezTo>
                    <a:pt x="8661" y="8407"/>
                    <a:pt x="8429" y="8195"/>
                    <a:pt x="8042" y="8195"/>
                  </a:cubicBezTo>
                  <a:close/>
                  <a:moveTo>
                    <a:pt x="9743" y="8195"/>
                  </a:moveTo>
                  <a:cubicBezTo>
                    <a:pt x="9355" y="8195"/>
                    <a:pt x="8959" y="8407"/>
                    <a:pt x="8857" y="8671"/>
                  </a:cubicBezTo>
                  <a:cubicBezTo>
                    <a:pt x="8753" y="8936"/>
                    <a:pt x="8988" y="9152"/>
                    <a:pt x="9380" y="9152"/>
                  </a:cubicBezTo>
                  <a:cubicBezTo>
                    <a:pt x="9773" y="9152"/>
                    <a:pt x="10170" y="8936"/>
                    <a:pt x="10269" y="8671"/>
                  </a:cubicBezTo>
                  <a:cubicBezTo>
                    <a:pt x="10366" y="8407"/>
                    <a:pt x="10131" y="8195"/>
                    <a:pt x="9743" y="8195"/>
                  </a:cubicBezTo>
                  <a:close/>
                  <a:moveTo>
                    <a:pt x="11466" y="8195"/>
                  </a:moveTo>
                  <a:cubicBezTo>
                    <a:pt x="11079" y="8195"/>
                    <a:pt x="10687" y="8407"/>
                    <a:pt x="10591" y="8671"/>
                  </a:cubicBezTo>
                  <a:cubicBezTo>
                    <a:pt x="10494" y="8936"/>
                    <a:pt x="10734" y="9152"/>
                    <a:pt x="11126" y="9152"/>
                  </a:cubicBezTo>
                  <a:cubicBezTo>
                    <a:pt x="11518" y="9152"/>
                    <a:pt x="11912" y="8936"/>
                    <a:pt x="12003" y="8671"/>
                  </a:cubicBezTo>
                  <a:cubicBezTo>
                    <a:pt x="12095" y="8407"/>
                    <a:pt x="11853" y="8195"/>
                    <a:pt x="11466" y="8195"/>
                  </a:cubicBezTo>
                  <a:close/>
                  <a:moveTo>
                    <a:pt x="13189" y="8195"/>
                  </a:moveTo>
                  <a:cubicBezTo>
                    <a:pt x="12801" y="8195"/>
                    <a:pt x="12415" y="8407"/>
                    <a:pt x="12325" y="8671"/>
                  </a:cubicBezTo>
                  <a:cubicBezTo>
                    <a:pt x="12234" y="8936"/>
                    <a:pt x="12478" y="9152"/>
                    <a:pt x="12871" y="9152"/>
                  </a:cubicBezTo>
                  <a:cubicBezTo>
                    <a:pt x="13263" y="9152"/>
                    <a:pt x="13651" y="8936"/>
                    <a:pt x="13737" y="8671"/>
                  </a:cubicBezTo>
                  <a:cubicBezTo>
                    <a:pt x="13822" y="8407"/>
                    <a:pt x="13576" y="8195"/>
                    <a:pt x="13189" y="8195"/>
                  </a:cubicBezTo>
                  <a:close/>
                  <a:moveTo>
                    <a:pt x="14912" y="8195"/>
                  </a:moveTo>
                  <a:cubicBezTo>
                    <a:pt x="14525" y="8195"/>
                    <a:pt x="14143" y="8407"/>
                    <a:pt x="14059" y="8671"/>
                  </a:cubicBezTo>
                  <a:cubicBezTo>
                    <a:pt x="13975" y="8936"/>
                    <a:pt x="14225" y="9152"/>
                    <a:pt x="14617" y="9152"/>
                  </a:cubicBezTo>
                  <a:cubicBezTo>
                    <a:pt x="15010" y="9152"/>
                    <a:pt x="15393" y="8936"/>
                    <a:pt x="15472" y="8671"/>
                  </a:cubicBezTo>
                  <a:cubicBezTo>
                    <a:pt x="15551" y="8407"/>
                    <a:pt x="15300" y="8195"/>
                    <a:pt x="14912" y="8195"/>
                  </a:cubicBezTo>
                  <a:close/>
                  <a:moveTo>
                    <a:pt x="16635" y="8195"/>
                  </a:moveTo>
                  <a:cubicBezTo>
                    <a:pt x="16248" y="8195"/>
                    <a:pt x="15871" y="8407"/>
                    <a:pt x="15793" y="8671"/>
                  </a:cubicBezTo>
                  <a:cubicBezTo>
                    <a:pt x="15715" y="8936"/>
                    <a:pt x="15970" y="9152"/>
                    <a:pt x="16363" y="9152"/>
                  </a:cubicBezTo>
                  <a:cubicBezTo>
                    <a:pt x="16755" y="9152"/>
                    <a:pt x="17133" y="8936"/>
                    <a:pt x="17206" y="8671"/>
                  </a:cubicBezTo>
                  <a:cubicBezTo>
                    <a:pt x="17279" y="8407"/>
                    <a:pt x="17023" y="8195"/>
                    <a:pt x="16635" y="8195"/>
                  </a:cubicBezTo>
                  <a:close/>
                  <a:moveTo>
                    <a:pt x="18359" y="8195"/>
                  </a:moveTo>
                  <a:cubicBezTo>
                    <a:pt x="17971" y="8195"/>
                    <a:pt x="17600" y="8407"/>
                    <a:pt x="17528" y="8671"/>
                  </a:cubicBezTo>
                  <a:cubicBezTo>
                    <a:pt x="17456" y="8936"/>
                    <a:pt x="17716" y="9152"/>
                    <a:pt x="18109" y="9152"/>
                  </a:cubicBezTo>
                  <a:cubicBezTo>
                    <a:pt x="18501" y="9152"/>
                    <a:pt x="18874" y="8936"/>
                    <a:pt x="18941" y="8671"/>
                  </a:cubicBezTo>
                  <a:cubicBezTo>
                    <a:pt x="19007" y="8407"/>
                    <a:pt x="18747" y="8195"/>
                    <a:pt x="18359" y="8195"/>
                  </a:cubicBezTo>
                  <a:close/>
                  <a:moveTo>
                    <a:pt x="7553" y="9351"/>
                  </a:moveTo>
                  <a:cubicBezTo>
                    <a:pt x="7159" y="9351"/>
                    <a:pt x="6749" y="9570"/>
                    <a:pt x="6637" y="9842"/>
                  </a:cubicBezTo>
                  <a:cubicBezTo>
                    <a:pt x="6524" y="10116"/>
                    <a:pt x="6756" y="10339"/>
                    <a:pt x="7154" y="10339"/>
                  </a:cubicBezTo>
                  <a:cubicBezTo>
                    <a:pt x="7553" y="10339"/>
                    <a:pt x="7965" y="10116"/>
                    <a:pt x="8072" y="9842"/>
                  </a:cubicBezTo>
                  <a:cubicBezTo>
                    <a:pt x="8179" y="9570"/>
                    <a:pt x="7946" y="9351"/>
                    <a:pt x="7553" y="9351"/>
                  </a:cubicBezTo>
                  <a:close/>
                  <a:moveTo>
                    <a:pt x="9317" y="9351"/>
                  </a:moveTo>
                  <a:cubicBezTo>
                    <a:pt x="8923" y="9351"/>
                    <a:pt x="8519" y="9570"/>
                    <a:pt x="8413" y="9842"/>
                  </a:cubicBezTo>
                  <a:cubicBezTo>
                    <a:pt x="8307" y="10116"/>
                    <a:pt x="8543" y="10339"/>
                    <a:pt x="8942" y="10339"/>
                  </a:cubicBezTo>
                  <a:cubicBezTo>
                    <a:pt x="9341" y="10339"/>
                    <a:pt x="9747" y="10116"/>
                    <a:pt x="9848" y="9842"/>
                  </a:cubicBezTo>
                  <a:cubicBezTo>
                    <a:pt x="9949" y="9570"/>
                    <a:pt x="9711" y="9351"/>
                    <a:pt x="9317" y="9351"/>
                  </a:cubicBezTo>
                  <a:close/>
                  <a:moveTo>
                    <a:pt x="11061" y="9351"/>
                  </a:moveTo>
                  <a:cubicBezTo>
                    <a:pt x="10668" y="9351"/>
                    <a:pt x="10267" y="9570"/>
                    <a:pt x="10168" y="9842"/>
                  </a:cubicBezTo>
                  <a:cubicBezTo>
                    <a:pt x="10068" y="10116"/>
                    <a:pt x="10310" y="10339"/>
                    <a:pt x="10709" y="10339"/>
                  </a:cubicBezTo>
                  <a:cubicBezTo>
                    <a:pt x="11107" y="10339"/>
                    <a:pt x="11509" y="10116"/>
                    <a:pt x="11604" y="9842"/>
                  </a:cubicBezTo>
                  <a:cubicBezTo>
                    <a:pt x="11698" y="9570"/>
                    <a:pt x="11454" y="9351"/>
                    <a:pt x="11061" y="9351"/>
                  </a:cubicBezTo>
                  <a:close/>
                  <a:moveTo>
                    <a:pt x="12804" y="9351"/>
                  </a:moveTo>
                  <a:cubicBezTo>
                    <a:pt x="12410" y="9351"/>
                    <a:pt x="12016" y="9570"/>
                    <a:pt x="11923" y="9842"/>
                  </a:cubicBezTo>
                  <a:cubicBezTo>
                    <a:pt x="11830" y="10116"/>
                    <a:pt x="12076" y="10339"/>
                    <a:pt x="12476" y="10339"/>
                  </a:cubicBezTo>
                  <a:cubicBezTo>
                    <a:pt x="12875" y="10339"/>
                    <a:pt x="13270" y="10116"/>
                    <a:pt x="13358" y="9842"/>
                  </a:cubicBezTo>
                  <a:cubicBezTo>
                    <a:pt x="13446" y="9570"/>
                    <a:pt x="13198" y="9351"/>
                    <a:pt x="12804" y="9351"/>
                  </a:cubicBezTo>
                  <a:close/>
                  <a:moveTo>
                    <a:pt x="14548" y="9351"/>
                  </a:moveTo>
                  <a:cubicBezTo>
                    <a:pt x="14155" y="9351"/>
                    <a:pt x="13765" y="9570"/>
                    <a:pt x="13679" y="9842"/>
                  </a:cubicBezTo>
                  <a:cubicBezTo>
                    <a:pt x="13591" y="10116"/>
                    <a:pt x="13844" y="10339"/>
                    <a:pt x="14243" y="10339"/>
                  </a:cubicBezTo>
                  <a:cubicBezTo>
                    <a:pt x="14642" y="10339"/>
                    <a:pt x="15032" y="10116"/>
                    <a:pt x="15114" y="9842"/>
                  </a:cubicBezTo>
                  <a:cubicBezTo>
                    <a:pt x="15196" y="9570"/>
                    <a:pt x="14942" y="9351"/>
                    <a:pt x="14548" y="9351"/>
                  </a:cubicBezTo>
                  <a:close/>
                  <a:moveTo>
                    <a:pt x="16292" y="9351"/>
                  </a:moveTo>
                  <a:cubicBezTo>
                    <a:pt x="15898" y="9351"/>
                    <a:pt x="15514" y="9570"/>
                    <a:pt x="15434" y="9842"/>
                  </a:cubicBezTo>
                  <a:cubicBezTo>
                    <a:pt x="15353" y="10116"/>
                    <a:pt x="15612" y="10339"/>
                    <a:pt x="16010" y="10339"/>
                  </a:cubicBezTo>
                  <a:cubicBezTo>
                    <a:pt x="16409" y="10339"/>
                    <a:pt x="16794" y="10116"/>
                    <a:pt x="16870" y="9842"/>
                  </a:cubicBezTo>
                  <a:cubicBezTo>
                    <a:pt x="16945" y="9570"/>
                    <a:pt x="16686" y="9351"/>
                    <a:pt x="16292" y="9351"/>
                  </a:cubicBezTo>
                  <a:close/>
                  <a:moveTo>
                    <a:pt x="7064" y="10576"/>
                  </a:moveTo>
                  <a:cubicBezTo>
                    <a:pt x="6664" y="10576"/>
                    <a:pt x="6246" y="10802"/>
                    <a:pt x="6130" y="11084"/>
                  </a:cubicBezTo>
                  <a:cubicBezTo>
                    <a:pt x="6013" y="11367"/>
                    <a:pt x="6247" y="11598"/>
                    <a:pt x="6653" y="11598"/>
                  </a:cubicBezTo>
                  <a:cubicBezTo>
                    <a:pt x="7058" y="11598"/>
                    <a:pt x="7478" y="11367"/>
                    <a:pt x="7589" y="11084"/>
                  </a:cubicBezTo>
                  <a:cubicBezTo>
                    <a:pt x="7700" y="10802"/>
                    <a:pt x="7464" y="10576"/>
                    <a:pt x="7064" y="10576"/>
                  </a:cubicBezTo>
                  <a:close/>
                  <a:moveTo>
                    <a:pt x="8849" y="10576"/>
                  </a:moveTo>
                  <a:cubicBezTo>
                    <a:pt x="8449" y="10576"/>
                    <a:pt x="8037" y="10802"/>
                    <a:pt x="7927" y="11084"/>
                  </a:cubicBezTo>
                  <a:cubicBezTo>
                    <a:pt x="7817" y="11367"/>
                    <a:pt x="8055" y="11598"/>
                    <a:pt x="8461" y="11598"/>
                  </a:cubicBezTo>
                  <a:cubicBezTo>
                    <a:pt x="8867" y="11598"/>
                    <a:pt x="9281" y="11367"/>
                    <a:pt x="9386" y="11084"/>
                  </a:cubicBezTo>
                  <a:cubicBezTo>
                    <a:pt x="9490" y="10802"/>
                    <a:pt x="9249" y="10576"/>
                    <a:pt x="8849" y="10576"/>
                  </a:cubicBezTo>
                  <a:close/>
                  <a:moveTo>
                    <a:pt x="10635" y="10576"/>
                  </a:moveTo>
                  <a:cubicBezTo>
                    <a:pt x="10235" y="10576"/>
                    <a:pt x="9827" y="10802"/>
                    <a:pt x="9724" y="11084"/>
                  </a:cubicBezTo>
                  <a:cubicBezTo>
                    <a:pt x="9621" y="11367"/>
                    <a:pt x="9866" y="11598"/>
                    <a:pt x="10271" y="11598"/>
                  </a:cubicBezTo>
                  <a:cubicBezTo>
                    <a:pt x="10677" y="11598"/>
                    <a:pt x="11086" y="11367"/>
                    <a:pt x="11184" y="11084"/>
                  </a:cubicBezTo>
                  <a:cubicBezTo>
                    <a:pt x="11281" y="10802"/>
                    <a:pt x="11034" y="10576"/>
                    <a:pt x="10635" y="10576"/>
                  </a:cubicBezTo>
                  <a:close/>
                  <a:moveTo>
                    <a:pt x="12398" y="10576"/>
                  </a:moveTo>
                  <a:cubicBezTo>
                    <a:pt x="11998" y="10576"/>
                    <a:pt x="11597" y="10802"/>
                    <a:pt x="11500" y="11084"/>
                  </a:cubicBezTo>
                  <a:cubicBezTo>
                    <a:pt x="11404" y="11367"/>
                    <a:pt x="11654" y="11598"/>
                    <a:pt x="12060" y="11598"/>
                  </a:cubicBezTo>
                  <a:cubicBezTo>
                    <a:pt x="12465" y="11598"/>
                    <a:pt x="12868" y="11367"/>
                    <a:pt x="12959" y="11084"/>
                  </a:cubicBezTo>
                  <a:cubicBezTo>
                    <a:pt x="13050" y="10802"/>
                    <a:pt x="12798" y="10576"/>
                    <a:pt x="12398" y="10576"/>
                  </a:cubicBezTo>
                  <a:close/>
                  <a:moveTo>
                    <a:pt x="14184" y="10576"/>
                  </a:moveTo>
                  <a:cubicBezTo>
                    <a:pt x="13784" y="10576"/>
                    <a:pt x="13388" y="10802"/>
                    <a:pt x="13298" y="11084"/>
                  </a:cubicBezTo>
                  <a:cubicBezTo>
                    <a:pt x="13208" y="11367"/>
                    <a:pt x="13464" y="11598"/>
                    <a:pt x="13869" y="11598"/>
                  </a:cubicBezTo>
                  <a:cubicBezTo>
                    <a:pt x="14275" y="11598"/>
                    <a:pt x="14673" y="11367"/>
                    <a:pt x="14758" y="11084"/>
                  </a:cubicBezTo>
                  <a:cubicBezTo>
                    <a:pt x="14842" y="10802"/>
                    <a:pt x="14584" y="10576"/>
                    <a:pt x="14184" y="10576"/>
                  </a:cubicBezTo>
                  <a:close/>
                  <a:moveTo>
                    <a:pt x="6576" y="11820"/>
                  </a:moveTo>
                  <a:cubicBezTo>
                    <a:pt x="6170" y="11820"/>
                    <a:pt x="5743" y="12054"/>
                    <a:pt x="5623" y="12344"/>
                  </a:cubicBezTo>
                  <a:cubicBezTo>
                    <a:pt x="5503" y="12637"/>
                    <a:pt x="5739" y="12876"/>
                    <a:pt x="6151" y="12876"/>
                  </a:cubicBezTo>
                  <a:cubicBezTo>
                    <a:pt x="6563" y="12876"/>
                    <a:pt x="6992" y="12637"/>
                    <a:pt x="7107" y="12344"/>
                  </a:cubicBezTo>
                  <a:cubicBezTo>
                    <a:pt x="7222" y="12054"/>
                    <a:pt x="6983" y="11820"/>
                    <a:pt x="6576" y="11820"/>
                  </a:cubicBezTo>
                  <a:close/>
                  <a:moveTo>
                    <a:pt x="8382" y="11820"/>
                  </a:moveTo>
                  <a:cubicBezTo>
                    <a:pt x="7975" y="11820"/>
                    <a:pt x="7555" y="12054"/>
                    <a:pt x="7442" y="12344"/>
                  </a:cubicBezTo>
                  <a:cubicBezTo>
                    <a:pt x="7328" y="12637"/>
                    <a:pt x="7569" y="12876"/>
                    <a:pt x="7981" y="12876"/>
                  </a:cubicBezTo>
                  <a:cubicBezTo>
                    <a:pt x="8394" y="12876"/>
                    <a:pt x="8816" y="12637"/>
                    <a:pt x="8925" y="12344"/>
                  </a:cubicBezTo>
                  <a:cubicBezTo>
                    <a:pt x="9032" y="12054"/>
                    <a:pt x="8789" y="11820"/>
                    <a:pt x="8382" y="11820"/>
                  </a:cubicBezTo>
                  <a:close/>
                  <a:moveTo>
                    <a:pt x="10188" y="11820"/>
                  </a:moveTo>
                  <a:cubicBezTo>
                    <a:pt x="9782" y="11820"/>
                    <a:pt x="9366" y="12054"/>
                    <a:pt x="9260" y="12344"/>
                  </a:cubicBezTo>
                  <a:cubicBezTo>
                    <a:pt x="9153" y="12637"/>
                    <a:pt x="9400" y="12876"/>
                    <a:pt x="9812" y="12876"/>
                  </a:cubicBezTo>
                  <a:cubicBezTo>
                    <a:pt x="10225" y="12876"/>
                    <a:pt x="10642" y="12637"/>
                    <a:pt x="10743" y="12344"/>
                  </a:cubicBezTo>
                  <a:cubicBezTo>
                    <a:pt x="10844" y="12054"/>
                    <a:pt x="10595" y="11820"/>
                    <a:pt x="10188" y="11820"/>
                  </a:cubicBezTo>
                  <a:close/>
                  <a:moveTo>
                    <a:pt x="11994" y="11820"/>
                  </a:moveTo>
                  <a:cubicBezTo>
                    <a:pt x="11587" y="11820"/>
                    <a:pt x="11177" y="12054"/>
                    <a:pt x="11078" y="12344"/>
                  </a:cubicBezTo>
                  <a:cubicBezTo>
                    <a:pt x="10978" y="12637"/>
                    <a:pt x="11230" y="12876"/>
                    <a:pt x="11643" y="12876"/>
                  </a:cubicBezTo>
                  <a:cubicBezTo>
                    <a:pt x="12055" y="12876"/>
                    <a:pt x="12467" y="12637"/>
                    <a:pt x="12561" y="12344"/>
                  </a:cubicBezTo>
                  <a:cubicBezTo>
                    <a:pt x="12655" y="12054"/>
                    <a:pt x="12401" y="11820"/>
                    <a:pt x="11994" y="11820"/>
                  </a:cubicBezTo>
                  <a:close/>
                  <a:moveTo>
                    <a:pt x="4221" y="13116"/>
                  </a:moveTo>
                  <a:cubicBezTo>
                    <a:pt x="3807" y="13116"/>
                    <a:pt x="3366" y="13358"/>
                    <a:pt x="3235" y="13657"/>
                  </a:cubicBezTo>
                  <a:cubicBezTo>
                    <a:pt x="3103" y="13961"/>
                    <a:pt x="3335" y="14208"/>
                    <a:pt x="3754" y="14208"/>
                  </a:cubicBezTo>
                  <a:cubicBezTo>
                    <a:pt x="4174" y="14208"/>
                    <a:pt x="4617" y="13961"/>
                    <a:pt x="4744" y="13657"/>
                  </a:cubicBezTo>
                  <a:cubicBezTo>
                    <a:pt x="4869" y="13358"/>
                    <a:pt x="4634" y="13116"/>
                    <a:pt x="4221" y="13116"/>
                  </a:cubicBezTo>
                  <a:close/>
                  <a:moveTo>
                    <a:pt x="6047" y="13116"/>
                  </a:moveTo>
                  <a:cubicBezTo>
                    <a:pt x="5634" y="13116"/>
                    <a:pt x="5197" y="13358"/>
                    <a:pt x="5074" y="13657"/>
                  </a:cubicBezTo>
                  <a:cubicBezTo>
                    <a:pt x="4949" y="13961"/>
                    <a:pt x="5188" y="14208"/>
                    <a:pt x="5607" y="14208"/>
                  </a:cubicBezTo>
                  <a:cubicBezTo>
                    <a:pt x="6026" y="14208"/>
                    <a:pt x="6464" y="13961"/>
                    <a:pt x="6583" y="13657"/>
                  </a:cubicBezTo>
                  <a:cubicBezTo>
                    <a:pt x="6701" y="13358"/>
                    <a:pt x="6461" y="13116"/>
                    <a:pt x="6047" y="13116"/>
                  </a:cubicBezTo>
                  <a:close/>
                  <a:moveTo>
                    <a:pt x="7894" y="13116"/>
                  </a:moveTo>
                  <a:cubicBezTo>
                    <a:pt x="7481" y="13116"/>
                    <a:pt x="7051" y="13358"/>
                    <a:pt x="6935" y="13657"/>
                  </a:cubicBezTo>
                  <a:cubicBezTo>
                    <a:pt x="6816" y="13961"/>
                    <a:pt x="7060" y="14208"/>
                    <a:pt x="7479" y="14208"/>
                  </a:cubicBezTo>
                  <a:cubicBezTo>
                    <a:pt x="7899" y="14208"/>
                    <a:pt x="8331" y="13961"/>
                    <a:pt x="8443" y="13657"/>
                  </a:cubicBezTo>
                  <a:cubicBezTo>
                    <a:pt x="8554" y="13358"/>
                    <a:pt x="8308" y="13116"/>
                    <a:pt x="7894" y="13116"/>
                  </a:cubicBezTo>
                  <a:close/>
                  <a:moveTo>
                    <a:pt x="9721" y="13116"/>
                  </a:moveTo>
                  <a:cubicBezTo>
                    <a:pt x="9308" y="13116"/>
                    <a:pt x="8883" y="13358"/>
                    <a:pt x="8774" y="13657"/>
                  </a:cubicBezTo>
                  <a:cubicBezTo>
                    <a:pt x="8663" y="13961"/>
                    <a:pt x="8913" y="14208"/>
                    <a:pt x="9332" y="14208"/>
                  </a:cubicBezTo>
                  <a:cubicBezTo>
                    <a:pt x="9751" y="14208"/>
                    <a:pt x="10178" y="13961"/>
                    <a:pt x="10283" y="13657"/>
                  </a:cubicBezTo>
                  <a:cubicBezTo>
                    <a:pt x="10387" y="13358"/>
                    <a:pt x="10135" y="13116"/>
                    <a:pt x="9721" y="13116"/>
                  </a:cubicBezTo>
                  <a:close/>
                  <a:moveTo>
                    <a:pt x="3651" y="14446"/>
                  </a:moveTo>
                  <a:cubicBezTo>
                    <a:pt x="3230" y="14446"/>
                    <a:pt x="2780" y="14696"/>
                    <a:pt x="2644" y="15008"/>
                  </a:cubicBezTo>
                  <a:cubicBezTo>
                    <a:pt x="2507" y="15321"/>
                    <a:pt x="2742" y="15577"/>
                    <a:pt x="3168" y="15577"/>
                  </a:cubicBezTo>
                  <a:cubicBezTo>
                    <a:pt x="3595" y="15577"/>
                    <a:pt x="4048" y="15321"/>
                    <a:pt x="4178" y="15008"/>
                  </a:cubicBezTo>
                  <a:cubicBezTo>
                    <a:pt x="4308" y="14696"/>
                    <a:pt x="4072" y="14446"/>
                    <a:pt x="3651" y="14446"/>
                  </a:cubicBezTo>
                  <a:close/>
                  <a:moveTo>
                    <a:pt x="5519" y="14446"/>
                  </a:moveTo>
                  <a:cubicBezTo>
                    <a:pt x="5098" y="14446"/>
                    <a:pt x="4654" y="14696"/>
                    <a:pt x="4525" y="15008"/>
                  </a:cubicBezTo>
                  <a:cubicBezTo>
                    <a:pt x="4396" y="15321"/>
                    <a:pt x="4637" y="15577"/>
                    <a:pt x="5063" y="15577"/>
                  </a:cubicBezTo>
                  <a:cubicBezTo>
                    <a:pt x="5490" y="15577"/>
                    <a:pt x="5937" y="15321"/>
                    <a:pt x="6060" y="15008"/>
                  </a:cubicBezTo>
                  <a:cubicBezTo>
                    <a:pt x="6183" y="14696"/>
                    <a:pt x="5940" y="14446"/>
                    <a:pt x="5519" y="14446"/>
                  </a:cubicBezTo>
                  <a:close/>
                  <a:moveTo>
                    <a:pt x="7387" y="14446"/>
                  </a:moveTo>
                  <a:cubicBezTo>
                    <a:pt x="6966" y="14446"/>
                    <a:pt x="6528" y="14696"/>
                    <a:pt x="6406" y="15008"/>
                  </a:cubicBezTo>
                  <a:cubicBezTo>
                    <a:pt x="6284" y="15321"/>
                    <a:pt x="6531" y="15577"/>
                    <a:pt x="6958" y="15577"/>
                  </a:cubicBezTo>
                  <a:cubicBezTo>
                    <a:pt x="7385" y="15577"/>
                    <a:pt x="7825" y="15321"/>
                    <a:pt x="7941" y="15008"/>
                  </a:cubicBezTo>
                  <a:cubicBezTo>
                    <a:pt x="8056" y="14696"/>
                    <a:pt x="7808" y="14446"/>
                    <a:pt x="7387" y="14446"/>
                  </a:cubicBezTo>
                  <a:close/>
                  <a:moveTo>
                    <a:pt x="3060" y="15830"/>
                  </a:moveTo>
                  <a:cubicBezTo>
                    <a:pt x="2633" y="15830"/>
                    <a:pt x="2172" y="16088"/>
                    <a:pt x="2032" y="16410"/>
                  </a:cubicBezTo>
                  <a:cubicBezTo>
                    <a:pt x="1890" y="16736"/>
                    <a:pt x="2127" y="17000"/>
                    <a:pt x="2561" y="17000"/>
                  </a:cubicBezTo>
                  <a:cubicBezTo>
                    <a:pt x="2996" y="17000"/>
                    <a:pt x="3457" y="16736"/>
                    <a:pt x="3593" y="16410"/>
                  </a:cubicBezTo>
                  <a:cubicBezTo>
                    <a:pt x="3727" y="16088"/>
                    <a:pt x="3489" y="15830"/>
                    <a:pt x="3060" y="15830"/>
                  </a:cubicBezTo>
                  <a:close/>
                  <a:moveTo>
                    <a:pt x="4949" y="15830"/>
                  </a:moveTo>
                  <a:cubicBezTo>
                    <a:pt x="4521" y="15830"/>
                    <a:pt x="4067" y="16088"/>
                    <a:pt x="3934" y="16410"/>
                  </a:cubicBezTo>
                  <a:cubicBezTo>
                    <a:pt x="3800" y="16736"/>
                    <a:pt x="4044" y="17000"/>
                    <a:pt x="4478" y="17000"/>
                  </a:cubicBezTo>
                  <a:cubicBezTo>
                    <a:pt x="4912" y="17000"/>
                    <a:pt x="5368" y="16736"/>
                    <a:pt x="5496" y="16410"/>
                  </a:cubicBezTo>
                  <a:cubicBezTo>
                    <a:pt x="5623" y="16088"/>
                    <a:pt x="5377" y="15830"/>
                    <a:pt x="4949" y="15830"/>
                  </a:cubicBezTo>
                  <a:close/>
                  <a:moveTo>
                    <a:pt x="2450" y="17266"/>
                  </a:moveTo>
                  <a:cubicBezTo>
                    <a:pt x="2015" y="17266"/>
                    <a:pt x="1544" y="17534"/>
                    <a:pt x="1398" y="17867"/>
                  </a:cubicBezTo>
                  <a:cubicBezTo>
                    <a:pt x="1252" y="18204"/>
                    <a:pt x="1491" y="18479"/>
                    <a:pt x="1933" y="18479"/>
                  </a:cubicBezTo>
                  <a:cubicBezTo>
                    <a:pt x="2375" y="18479"/>
                    <a:pt x="2848" y="18204"/>
                    <a:pt x="2988" y="17867"/>
                  </a:cubicBezTo>
                  <a:cubicBezTo>
                    <a:pt x="3128" y="17534"/>
                    <a:pt x="2886" y="17266"/>
                    <a:pt x="2450" y="17266"/>
                  </a:cubicBezTo>
                  <a:close/>
                  <a:moveTo>
                    <a:pt x="4380" y="17266"/>
                  </a:moveTo>
                  <a:cubicBezTo>
                    <a:pt x="3945" y="17266"/>
                    <a:pt x="3481" y="17534"/>
                    <a:pt x="3343" y="17867"/>
                  </a:cubicBezTo>
                  <a:cubicBezTo>
                    <a:pt x="3204" y="18204"/>
                    <a:pt x="3449" y="18479"/>
                    <a:pt x="3891" y="18479"/>
                  </a:cubicBezTo>
                  <a:cubicBezTo>
                    <a:pt x="4333" y="18479"/>
                    <a:pt x="4801" y="18204"/>
                    <a:pt x="4934" y="17867"/>
                  </a:cubicBezTo>
                  <a:cubicBezTo>
                    <a:pt x="5065" y="17534"/>
                    <a:pt x="4816" y="17266"/>
                    <a:pt x="4380" y="17266"/>
                  </a:cubicBezTo>
                  <a:close/>
                  <a:moveTo>
                    <a:pt x="1799" y="18754"/>
                  </a:moveTo>
                  <a:cubicBezTo>
                    <a:pt x="1355" y="18754"/>
                    <a:pt x="874" y="19032"/>
                    <a:pt x="723" y="19378"/>
                  </a:cubicBezTo>
                  <a:cubicBezTo>
                    <a:pt x="571" y="19727"/>
                    <a:pt x="812" y="20012"/>
                    <a:pt x="1262" y="20012"/>
                  </a:cubicBezTo>
                  <a:cubicBezTo>
                    <a:pt x="1712" y="20012"/>
                    <a:pt x="2196" y="19727"/>
                    <a:pt x="2342" y="19378"/>
                  </a:cubicBezTo>
                  <a:cubicBezTo>
                    <a:pt x="2486" y="19032"/>
                    <a:pt x="2243" y="18754"/>
                    <a:pt x="1799" y="18754"/>
                  </a:cubicBezTo>
                  <a:close/>
                  <a:moveTo>
                    <a:pt x="3771" y="18754"/>
                  </a:moveTo>
                  <a:cubicBezTo>
                    <a:pt x="3327" y="18754"/>
                    <a:pt x="2852" y="19032"/>
                    <a:pt x="2710" y="19378"/>
                  </a:cubicBezTo>
                  <a:cubicBezTo>
                    <a:pt x="2566" y="19727"/>
                    <a:pt x="2813" y="20012"/>
                    <a:pt x="3263" y="20012"/>
                  </a:cubicBezTo>
                  <a:cubicBezTo>
                    <a:pt x="3713" y="20012"/>
                    <a:pt x="4192" y="19727"/>
                    <a:pt x="4329" y="19378"/>
                  </a:cubicBezTo>
                  <a:cubicBezTo>
                    <a:pt x="4465" y="19032"/>
                    <a:pt x="4214" y="18754"/>
                    <a:pt x="3771" y="18754"/>
                  </a:cubicBezTo>
                  <a:close/>
                  <a:moveTo>
                    <a:pt x="1148" y="20295"/>
                  </a:moveTo>
                  <a:cubicBezTo>
                    <a:pt x="697" y="20295"/>
                    <a:pt x="204" y="20583"/>
                    <a:pt x="48" y="20942"/>
                  </a:cubicBezTo>
                  <a:cubicBezTo>
                    <a:pt x="-110" y="21304"/>
                    <a:pt x="133" y="21600"/>
                    <a:pt x="592" y="21600"/>
                  </a:cubicBezTo>
                  <a:cubicBezTo>
                    <a:pt x="1050" y="21600"/>
                    <a:pt x="1546" y="21304"/>
                    <a:pt x="1697" y="20942"/>
                  </a:cubicBezTo>
                  <a:cubicBezTo>
                    <a:pt x="1846" y="20583"/>
                    <a:pt x="1600" y="20295"/>
                    <a:pt x="1148" y="20295"/>
                  </a:cubicBezTo>
                  <a:close/>
                  <a:moveTo>
                    <a:pt x="3162" y="20295"/>
                  </a:moveTo>
                  <a:cubicBezTo>
                    <a:pt x="2710" y="20295"/>
                    <a:pt x="2224" y="20583"/>
                    <a:pt x="2076" y="20942"/>
                  </a:cubicBezTo>
                  <a:cubicBezTo>
                    <a:pt x="1927" y="21304"/>
                    <a:pt x="2177" y="21600"/>
                    <a:pt x="2635" y="21600"/>
                  </a:cubicBezTo>
                  <a:cubicBezTo>
                    <a:pt x="3094" y="21600"/>
                    <a:pt x="3584" y="21304"/>
                    <a:pt x="3726" y="20942"/>
                  </a:cubicBezTo>
                  <a:cubicBezTo>
                    <a:pt x="3867" y="20583"/>
                    <a:pt x="3614" y="20295"/>
                    <a:pt x="3162" y="20295"/>
                  </a:cubicBezTo>
                  <a:close/>
                  <a:moveTo>
                    <a:pt x="5154" y="20295"/>
                  </a:moveTo>
                  <a:cubicBezTo>
                    <a:pt x="4702" y="20295"/>
                    <a:pt x="4223" y="20583"/>
                    <a:pt x="4084" y="20942"/>
                  </a:cubicBezTo>
                  <a:cubicBezTo>
                    <a:pt x="3943" y="21304"/>
                    <a:pt x="4199" y="21600"/>
                    <a:pt x="4658" y="21600"/>
                  </a:cubicBezTo>
                  <a:cubicBezTo>
                    <a:pt x="5117" y="21600"/>
                    <a:pt x="5599" y="21304"/>
                    <a:pt x="5733" y="20942"/>
                  </a:cubicBezTo>
                  <a:cubicBezTo>
                    <a:pt x="5865" y="20583"/>
                    <a:pt x="5606" y="20295"/>
                    <a:pt x="5154" y="20295"/>
                  </a:cubicBezTo>
                  <a:close/>
                </a:path>
              </a:pathLst>
            </a:custGeom>
            <a:solidFill>
              <a:srgbClr val="F36F13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2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73C3462-6C33-7BA0-1E87-7E31666327FD}"/>
              </a:ext>
            </a:extLst>
          </p:cNvPr>
          <p:cNvGrpSpPr>
            <a:grpSpLocks noChangeAspect="1"/>
          </p:cNvGrpSpPr>
          <p:nvPr/>
        </p:nvGrpSpPr>
        <p:grpSpPr>
          <a:xfrm>
            <a:off x="8325024" y="76030"/>
            <a:ext cx="3620365" cy="1421016"/>
            <a:chOff x="592590" y="1972904"/>
            <a:chExt cx="11065814" cy="4343400"/>
          </a:xfrm>
        </p:grpSpPr>
        <p:sp>
          <p:nvSpPr>
            <p:cNvPr id="7" name="Shape 6">
              <a:extLst>
                <a:ext uri="{FF2B5EF4-FFF2-40B4-BE49-F238E27FC236}">
                  <a16:creationId xmlns:a16="http://schemas.microsoft.com/office/drawing/2014/main" id="{72929B0B-7D48-4E0D-6211-A79D3D0E1C0C}"/>
                </a:ext>
              </a:extLst>
            </p:cNvPr>
            <p:cNvSpPr/>
            <p:nvPr/>
          </p:nvSpPr>
          <p:spPr>
            <a:xfrm>
              <a:off x="592590" y="1972904"/>
              <a:ext cx="4538841" cy="181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extrusionOk="0">
                  <a:moveTo>
                    <a:pt x="18159" y="0"/>
                  </a:moveTo>
                  <a:cubicBezTo>
                    <a:pt x="18031" y="0"/>
                    <a:pt x="17913" y="147"/>
                    <a:pt x="17895" y="329"/>
                  </a:cubicBezTo>
                  <a:cubicBezTo>
                    <a:pt x="17878" y="512"/>
                    <a:pt x="17968" y="662"/>
                    <a:pt x="18097" y="662"/>
                  </a:cubicBezTo>
                  <a:cubicBezTo>
                    <a:pt x="18226" y="662"/>
                    <a:pt x="18344" y="512"/>
                    <a:pt x="18361" y="329"/>
                  </a:cubicBezTo>
                  <a:cubicBezTo>
                    <a:pt x="18377" y="147"/>
                    <a:pt x="18287" y="0"/>
                    <a:pt x="18159" y="0"/>
                  </a:cubicBezTo>
                  <a:close/>
                  <a:moveTo>
                    <a:pt x="18721" y="0"/>
                  </a:moveTo>
                  <a:cubicBezTo>
                    <a:pt x="18593" y="0"/>
                    <a:pt x="18476" y="147"/>
                    <a:pt x="18460" y="329"/>
                  </a:cubicBezTo>
                  <a:cubicBezTo>
                    <a:pt x="18444" y="512"/>
                    <a:pt x="18535" y="662"/>
                    <a:pt x="18664" y="662"/>
                  </a:cubicBezTo>
                  <a:cubicBezTo>
                    <a:pt x="18793" y="662"/>
                    <a:pt x="18910" y="512"/>
                    <a:pt x="18925" y="329"/>
                  </a:cubicBezTo>
                  <a:cubicBezTo>
                    <a:pt x="18940" y="147"/>
                    <a:pt x="18849" y="0"/>
                    <a:pt x="18721" y="0"/>
                  </a:cubicBezTo>
                  <a:close/>
                  <a:moveTo>
                    <a:pt x="19293" y="0"/>
                  </a:moveTo>
                  <a:cubicBezTo>
                    <a:pt x="19166" y="0"/>
                    <a:pt x="19050" y="147"/>
                    <a:pt x="19035" y="329"/>
                  </a:cubicBezTo>
                  <a:cubicBezTo>
                    <a:pt x="19020" y="512"/>
                    <a:pt x="19113" y="662"/>
                    <a:pt x="19242" y="662"/>
                  </a:cubicBezTo>
                  <a:cubicBezTo>
                    <a:pt x="19371" y="662"/>
                    <a:pt x="19487" y="512"/>
                    <a:pt x="19500" y="329"/>
                  </a:cubicBezTo>
                  <a:cubicBezTo>
                    <a:pt x="19514" y="147"/>
                    <a:pt x="19421" y="0"/>
                    <a:pt x="19293" y="0"/>
                  </a:cubicBezTo>
                  <a:close/>
                  <a:moveTo>
                    <a:pt x="19856" y="0"/>
                  </a:moveTo>
                  <a:cubicBezTo>
                    <a:pt x="19728" y="0"/>
                    <a:pt x="19613" y="147"/>
                    <a:pt x="19600" y="329"/>
                  </a:cubicBezTo>
                  <a:cubicBezTo>
                    <a:pt x="19586" y="512"/>
                    <a:pt x="19680" y="662"/>
                    <a:pt x="19809" y="662"/>
                  </a:cubicBezTo>
                  <a:cubicBezTo>
                    <a:pt x="19938" y="662"/>
                    <a:pt x="20053" y="512"/>
                    <a:pt x="20065" y="329"/>
                  </a:cubicBezTo>
                  <a:cubicBezTo>
                    <a:pt x="20077" y="147"/>
                    <a:pt x="19984" y="0"/>
                    <a:pt x="19856" y="0"/>
                  </a:cubicBezTo>
                  <a:close/>
                  <a:moveTo>
                    <a:pt x="16937" y="810"/>
                  </a:moveTo>
                  <a:cubicBezTo>
                    <a:pt x="16808" y="810"/>
                    <a:pt x="16686" y="961"/>
                    <a:pt x="16665" y="1147"/>
                  </a:cubicBezTo>
                  <a:cubicBezTo>
                    <a:pt x="16644" y="1335"/>
                    <a:pt x="16733" y="1487"/>
                    <a:pt x="16863" y="1487"/>
                  </a:cubicBezTo>
                  <a:cubicBezTo>
                    <a:pt x="16994" y="1487"/>
                    <a:pt x="17115" y="1335"/>
                    <a:pt x="17135" y="1147"/>
                  </a:cubicBezTo>
                  <a:cubicBezTo>
                    <a:pt x="17155" y="961"/>
                    <a:pt x="17066" y="810"/>
                    <a:pt x="16937" y="810"/>
                  </a:cubicBezTo>
                  <a:close/>
                  <a:moveTo>
                    <a:pt x="17509" y="810"/>
                  </a:moveTo>
                  <a:cubicBezTo>
                    <a:pt x="17380" y="810"/>
                    <a:pt x="17260" y="961"/>
                    <a:pt x="17240" y="1147"/>
                  </a:cubicBezTo>
                  <a:cubicBezTo>
                    <a:pt x="17220" y="1335"/>
                    <a:pt x="17310" y="1487"/>
                    <a:pt x="17441" y="1487"/>
                  </a:cubicBezTo>
                  <a:cubicBezTo>
                    <a:pt x="17571" y="1487"/>
                    <a:pt x="17692" y="1335"/>
                    <a:pt x="17711" y="1147"/>
                  </a:cubicBezTo>
                  <a:cubicBezTo>
                    <a:pt x="17729" y="961"/>
                    <a:pt x="17639" y="810"/>
                    <a:pt x="17509" y="810"/>
                  </a:cubicBezTo>
                  <a:close/>
                  <a:moveTo>
                    <a:pt x="18081" y="810"/>
                  </a:moveTo>
                  <a:cubicBezTo>
                    <a:pt x="17952" y="810"/>
                    <a:pt x="17833" y="961"/>
                    <a:pt x="17815" y="1147"/>
                  </a:cubicBezTo>
                  <a:cubicBezTo>
                    <a:pt x="17796" y="1335"/>
                    <a:pt x="17888" y="1487"/>
                    <a:pt x="18018" y="1487"/>
                  </a:cubicBezTo>
                  <a:cubicBezTo>
                    <a:pt x="18149" y="1487"/>
                    <a:pt x="18268" y="1335"/>
                    <a:pt x="18285" y="1147"/>
                  </a:cubicBezTo>
                  <a:cubicBezTo>
                    <a:pt x="18302" y="961"/>
                    <a:pt x="18211" y="810"/>
                    <a:pt x="18081" y="810"/>
                  </a:cubicBezTo>
                  <a:close/>
                  <a:moveTo>
                    <a:pt x="18654" y="810"/>
                  </a:moveTo>
                  <a:cubicBezTo>
                    <a:pt x="18524" y="810"/>
                    <a:pt x="18406" y="961"/>
                    <a:pt x="18390" y="1147"/>
                  </a:cubicBezTo>
                  <a:cubicBezTo>
                    <a:pt x="18373" y="1335"/>
                    <a:pt x="18465" y="1487"/>
                    <a:pt x="18595" y="1487"/>
                  </a:cubicBezTo>
                  <a:cubicBezTo>
                    <a:pt x="18726" y="1487"/>
                    <a:pt x="18845" y="1335"/>
                    <a:pt x="18860" y="1147"/>
                  </a:cubicBezTo>
                  <a:cubicBezTo>
                    <a:pt x="18876" y="961"/>
                    <a:pt x="18783" y="810"/>
                    <a:pt x="18654" y="810"/>
                  </a:cubicBezTo>
                  <a:close/>
                  <a:moveTo>
                    <a:pt x="19226" y="810"/>
                  </a:moveTo>
                  <a:cubicBezTo>
                    <a:pt x="19097" y="810"/>
                    <a:pt x="18980" y="961"/>
                    <a:pt x="18964" y="1147"/>
                  </a:cubicBezTo>
                  <a:cubicBezTo>
                    <a:pt x="18949" y="1335"/>
                    <a:pt x="19043" y="1487"/>
                    <a:pt x="19173" y="1487"/>
                  </a:cubicBezTo>
                  <a:cubicBezTo>
                    <a:pt x="19304" y="1487"/>
                    <a:pt x="19421" y="1335"/>
                    <a:pt x="19435" y="1147"/>
                  </a:cubicBezTo>
                  <a:cubicBezTo>
                    <a:pt x="19449" y="961"/>
                    <a:pt x="19355" y="810"/>
                    <a:pt x="19226" y="810"/>
                  </a:cubicBezTo>
                  <a:close/>
                  <a:moveTo>
                    <a:pt x="19799" y="810"/>
                  </a:moveTo>
                  <a:cubicBezTo>
                    <a:pt x="19669" y="810"/>
                    <a:pt x="19553" y="961"/>
                    <a:pt x="19539" y="1147"/>
                  </a:cubicBezTo>
                  <a:cubicBezTo>
                    <a:pt x="19526" y="1335"/>
                    <a:pt x="19620" y="1487"/>
                    <a:pt x="19751" y="1487"/>
                  </a:cubicBezTo>
                  <a:cubicBezTo>
                    <a:pt x="19881" y="1487"/>
                    <a:pt x="19997" y="1335"/>
                    <a:pt x="20010" y="1147"/>
                  </a:cubicBezTo>
                  <a:cubicBezTo>
                    <a:pt x="20022" y="961"/>
                    <a:pt x="19928" y="810"/>
                    <a:pt x="19799" y="810"/>
                  </a:cubicBezTo>
                  <a:close/>
                  <a:moveTo>
                    <a:pt x="15686" y="1646"/>
                  </a:moveTo>
                  <a:cubicBezTo>
                    <a:pt x="15555" y="1646"/>
                    <a:pt x="15429" y="1800"/>
                    <a:pt x="15405" y="1990"/>
                  </a:cubicBezTo>
                  <a:cubicBezTo>
                    <a:pt x="15380" y="2182"/>
                    <a:pt x="15467" y="2337"/>
                    <a:pt x="15599" y="2337"/>
                  </a:cubicBezTo>
                  <a:cubicBezTo>
                    <a:pt x="15731" y="2337"/>
                    <a:pt x="15857" y="2182"/>
                    <a:pt x="15880" y="1990"/>
                  </a:cubicBezTo>
                  <a:cubicBezTo>
                    <a:pt x="15903" y="1800"/>
                    <a:pt x="15816" y="1646"/>
                    <a:pt x="15686" y="1646"/>
                  </a:cubicBezTo>
                  <a:close/>
                  <a:moveTo>
                    <a:pt x="16258" y="1646"/>
                  </a:moveTo>
                  <a:cubicBezTo>
                    <a:pt x="16127" y="1646"/>
                    <a:pt x="16002" y="1800"/>
                    <a:pt x="15979" y="1990"/>
                  </a:cubicBezTo>
                  <a:cubicBezTo>
                    <a:pt x="15956" y="2182"/>
                    <a:pt x="16045" y="2337"/>
                    <a:pt x="16177" y="2337"/>
                  </a:cubicBezTo>
                  <a:cubicBezTo>
                    <a:pt x="16308" y="2337"/>
                    <a:pt x="16433" y="2182"/>
                    <a:pt x="16455" y="1990"/>
                  </a:cubicBezTo>
                  <a:cubicBezTo>
                    <a:pt x="16477" y="1800"/>
                    <a:pt x="16388" y="1646"/>
                    <a:pt x="16258" y="1646"/>
                  </a:cubicBezTo>
                  <a:close/>
                  <a:moveTo>
                    <a:pt x="16840" y="1646"/>
                  </a:moveTo>
                  <a:cubicBezTo>
                    <a:pt x="16709" y="1646"/>
                    <a:pt x="16586" y="1800"/>
                    <a:pt x="16564" y="1990"/>
                  </a:cubicBezTo>
                  <a:cubicBezTo>
                    <a:pt x="16543" y="2182"/>
                    <a:pt x="16632" y="2337"/>
                    <a:pt x="16764" y="2337"/>
                  </a:cubicBezTo>
                  <a:cubicBezTo>
                    <a:pt x="16896" y="2337"/>
                    <a:pt x="17019" y="2182"/>
                    <a:pt x="17040" y="1990"/>
                  </a:cubicBezTo>
                  <a:cubicBezTo>
                    <a:pt x="17060" y="1800"/>
                    <a:pt x="16970" y="1646"/>
                    <a:pt x="16840" y="1646"/>
                  </a:cubicBezTo>
                  <a:close/>
                  <a:moveTo>
                    <a:pt x="17422" y="1646"/>
                  </a:moveTo>
                  <a:cubicBezTo>
                    <a:pt x="17291" y="1646"/>
                    <a:pt x="17169" y="1800"/>
                    <a:pt x="17149" y="1990"/>
                  </a:cubicBezTo>
                  <a:cubicBezTo>
                    <a:pt x="17129" y="2182"/>
                    <a:pt x="17220" y="2337"/>
                    <a:pt x="17352" y="2337"/>
                  </a:cubicBezTo>
                  <a:cubicBezTo>
                    <a:pt x="17484" y="2337"/>
                    <a:pt x="17606" y="2182"/>
                    <a:pt x="17625" y="1990"/>
                  </a:cubicBezTo>
                  <a:cubicBezTo>
                    <a:pt x="17644" y="1800"/>
                    <a:pt x="17553" y="1646"/>
                    <a:pt x="17422" y="1646"/>
                  </a:cubicBezTo>
                  <a:close/>
                  <a:moveTo>
                    <a:pt x="18004" y="1646"/>
                  </a:moveTo>
                  <a:cubicBezTo>
                    <a:pt x="17874" y="1646"/>
                    <a:pt x="17753" y="1800"/>
                    <a:pt x="17734" y="1990"/>
                  </a:cubicBezTo>
                  <a:cubicBezTo>
                    <a:pt x="17716" y="2182"/>
                    <a:pt x="17808" y="2337"/>
                    <a:pt x="17940" y="2337"/>
                  </a:cubicBezTo>
                  <a:cubicBezTo>
                    <a:pt x="18071" y="2337"/>
                    <a:pt x="18192" y="2182"/>
                    <a:pt x="18210" y="1990"/>
                  </a:cubicBezTo>
                  <a:cubicBezTo>
                    <a:pt x="18227" y="1800"/>
                    <a:pt x="18135" y="1646"/>
                    <a:pt x="18004" y="1646"/>
                  </a:cubicBezTo>
                  <a:close/>
                  <a:moveTo>
                    <a:pt x="18587" y="1646"/>
                  </a:moveTo>
                  <a:cubicBezTo>
                    <a:pt x="18456" y="1646"/>
                    <a:pt x="18336" y="1800"/>
                    <a:pt x="18319" y="1990"/>
                  </a:cubicBezTo>
                  <a:cubicBezTo>
                    <a:pt x="18302" y="2182"/>
                    <a:pt x="18395" y="2337"/>
                    <a:pt x="18527" y="2337"/>
                  </a:cubicBezTo>
                  <a:cubicBezTo>
                    <a:pt x="18659" y="2337"/>
                    <a:pt x="18779" y="2182"/>
                    <a:pt x="18795" y="1990"/>
                  </a:cubicBezTo>
                  <a:cubicBezTo>
                    <a:pt x="18811" y="1800"/>
                    <a:pt x="18717" y="1646"/>
                    <a:pt x="18587" y="1646"/>
                  </a:cubicBezTo>
                  <a:close/>
                  <a:moveTo>
                    <a:pt x="19159" y="1646"/>
                  </a:moveTo>
                  <a:cubicBezTo>
                    <a:pt x="19028" y="1646"/>
                    <a:pt x="18909" y="1800"/>
                    <a:pt x="18894" y="1990"/>
                  </a:cubicBezTo>
                  <a:cubicBezTo>
                    <a:pt x="18878" y="2182"/>
                    <a:pt x="18972" y="2337"/>
                    <a:pt x="19104" y="2337"/>
                  </a:cubicBezTo>
                  <a:cubicBezTo>
                    <a:pt x="19236" y="2337"/>
                    <a:pt x="19355" y="2182"/>
                    <a:pt x="19369" y="1990"/>
                  </a:cubicBezTo>
                  <a:cubicBezTo>
                    <a:pt x="19384" y="1800"/>
                    <a:pt x="19289" y="1646"/>
                    <a:pt x="19159" y="1646"/>
                  </a:cubicBezTo>
                  <a:close/>
                  <a:moveTo>
                    <a:pt x="19741" y="1646"/>
                  </a:moveTo>
                  <a:cubicBezTo>
                    <a:pt x="19610" y="1646"/>
                    <a:pt x="19493" y="1800"/>
                    <a:pt x="19479" y="1990"/>
                  </a:cubicBezTo>
                  <a:cubicBezTo>
                    <a:pt x="19465" y="2182"/>
                    <a:pt x="19560" y="2337"/>
                    <a:pt x="19692" y="2337"/>
                  </a:cubicBezTo>
                  <a:cubicBezTo>
                    <a:pt x="19824" y="2337"/>
                    <a:pt x="19942" y="2182"/>
                    <a:pt x="19955" y="1990"/>
                  </a:cubicBezTo>
                  <a:cubicBezTo>
                    <a:pt x="19968" y="1800"/>
                    <a:pt x="19872" y="1646"/>
                    <a:pt x="19741" y="1646"/>
                  </a:cubicBezTo>
                  <a:close/>
                  <a:moveTo>
                    <a:pt x="20323" y="1646"/>
                  </a:moveTo>
                  <a:cubicBezTo>
                    <a:pt x="20193" y="1646"/>
                    <a:pt x="20077" y="1800"/>
                    <a:pt x="20064" y="1990"/>
                  </a:cubicBezTo>
                  <a:cubicBezTo>
                    <a:pt x="20052" y="2182"/>
                    <a:pt x="20148" y="2337"/>
                    <a:pt x="20280" y="2337"/>
                  </a:cubicBezTo>
                  <a:cubicBezTo>
                    <a:pt x="20412" y="2337"/>
                    <a:pt x="20528" y="2182"/>
                    <a:pt x="20540" y="1990"/>
                  </a:cubicBezTo>
                  <a:cubicBezTo>
                    <a:pt x="20551" y="1800"/>
                    <a:pt x="20454" y="1646"/>
                    <a:pt x="20323" y="1646"/>
                  </a:cubicBezTo>
                  <a:close/>
                  <a:moveTo>
                    <a:pt x="20906" y="1646"/>
                  </a:moveTo>
                  <a:cubicBezTo>
                    <a:pt x="20775" y="1646"/>
                    <a:pt x="20660" y="1800"/>
                    <a:pt x="20649" y="1990"/>
                  </a:cubicBezTo>
                  <a:cubicBezTo>
                    <a:pt x="20638" y="2182"/>
                    <a:pt x="20736" y="2337"/>
                    <a:pt x="20868" y="2337"/>
                  </a:cubicBezTo>
                  <a:cubicBezTo>
                    <a:pt x="21000" y="2337"/>
                    <a:pt x="21114" y="2182"/>
                    <a:pt x="21124" y="1990"/>
                  </a:cubicBezTo>
                  <a:cubicBezTo>
                    <a:pt x="21134" y="1800"/>
                    <a:pt x="21036" y="1646"/>
                    <a:pt x="20906" y="1646"/>
                  </a:cubicBezTo>
                  <a:close/>
                  <a:moveTo>
                    <a:pt x="8535" y="2482"/>
                  </a:moveTo>
                  <a:cubicBezTo>
                    <a:pt x="8403" y="2482"/>
                    <a:pt x="8261" y="2639"/>
                    <a:pt x="8218" y="2834"/>
                  </a:cubicBezTo>
                  <a:cubicBezTo>
                    <a:pt x="8174" y="3029"/>
                    <a:pt x="8247" y="3189"/>
                    <a:pt x="8380" y="3189"/>
                  </a:cubicBezTo>
                  <a:cubicBezTo>
                    <a:pt x="8514" y="3189"/>
                    <a:pt x="8657" y="3029"/>
                    <a:pt x="8699" y="2834"/>
                  </a:cubicBezTo>
                  <a:cubicBezTo>
                    <a:pt x="8741" y="2639"/>
                    <a:pt x="8667" y="2482"/>
                    <a:pt x="8535" y="2482"/>
                  </a:cubicBezTo>
                  <a:close/>
                  <a:moveTo>
                    <a:pt x="9127" y="2482"/>
                  </a:moveTo>
                  <a:cubicBezTo>
                    <a:pt x="8995" y="2482"/>
                    <a:pt x="8854" y="2639"/>
                    <a:pt x="8812" y="2834"/>
                  </a:cubicBezTo>
                  <a:cubicBezTo>
                    <a:pt x="8770" y="3029"/>
                    <a:pt x="8844" y="3189"/>
                    <a:pt x="8978" y="3189"/>
                  </a:cubicBezTo>
                  <a:cubicBezTo>
                    <a:pt x="9111" y="3189"/>
                    <a:pt x="9253" y="3029"/>
                    <a:pt x="9293" y="2834"/>
                  </a:cubicBezTo>
                  <a:cubicBezTo>
                    <a:pt x="9334" y="2639"/>
                    <a:pt x="9259" y="2482"/>
                    <a:pt x="9127" y="2482"/>
                  </a:cubicBezTo>
                  <a:close/>
                  <a:moveTo>
                    <a:pt x="9709" y="2482"/>
                  </a:moveTo>
                  <a:cubicBezTo>
                    <a:pt x="9576" y="2482"/>
                    <a:pt x="9437" y="2639"/>
                    <a:pt x="9397" y="2834"/>
                  </a:cubicBezTo>
                  <a:cubicBezTo>
                    <a:pt x="9356" y="3029"/>
                    <a:pt x="9431" y="3189"/>
                    <a:pt x="9565" y="3189"/>
                  </a:cubicBezTo>
                  <a:cubicBezTo>
                    <a:pt x="9698" y="3189"/>
                    <a:pt x="9839" y="3029"/>
                    <a:pt x="9878" y="2834"/>
                  </a:cubicBezTo>
                  <a:cubicBezTo>
                    <a:pt x="9917" y="2639"/>
                    <a:pt x="9841" y="2482"/>
                    <a:pt x="9709" y="2482"/>
                  </a:cubicBezTo>
                  <a:close/>
                  <a:moveTo>
                    <a:pt x="10301" y="2482"/>
                  </a:moveTo>
                  <a:cubicBezTo>
                    <a:pt x="10168" y="2482"/>
                    <a:pt x="10030" y="2639"/>
                    <a:pt x="9991" y="2834"/>
                  </a:cubicBezTo>
                  <a:cubicBezTo>
                    <a:pt x="9953" y="3029"/>
                    <a:pt x="10029" y="3189"/>
                    <a:pt x="10162" y="3189"/>
                  </a:cubicBezTo>
                  <a:cubicBezTo>
                    <a:pt x="10296" y="3189"/>
                    <a:pt x="10435" y="3029"/>
                    <a:pt x="10472" y="2834"/>
                  </a:cubicBezTo>
                  <a:cubicBezTo>
                    <a:pt x="10510" y="2639"/>
                    <a:pt x="10433" y="2482"/>
                    <a:pt x="10301" y="2482"/>
                  </a:cubicBezTo>
                  <a:close/>
                  <a:moveTo>
                    <a:pt x="10882" y="2482"/>
                  </a:moveTo>
                  <a:cubicBezTo>
                    <a:pt x="10750" y="2482"/>
                    <a:pt x="10613" y="2639"/>
                    <a:pt x="10576" y="2834"/>
                  </a:cubicBezTo>
                  <a:cubicBezTo>
                    <a:pt x="10538" y="3029"/>
                    <a:pt x="10617" y="3189"/>
                    <a:pt x="10750" y="3189"/>
                  </a:cubicBezTo>
                  <a:cubicBezTo>
                    <a:pt x="10883" y="3189"/>
                    <a:pt x="11021" y="3029"/>
                    <a:pt x="11057" y="2834"/>
                  </a:cubicBezTo>
                  <a:cubicBezTo>
                    <a:pt x="11093" y="2639"/>
                    <a:pt x="11015" y="2482"/>
                    <a:pt x="10882" y="2482"/>
                  </a:cubicBezTo>
                  <a:close/>
                  <a:moveTo>
                    <a:pt x="11474" y="2482"/>
                  </a:moveTo>
                  <a:cubicBezTo>
                    <a:pt x="11342" y="2482"/>
                    <a:pt x="11206" y="2639"/>
                    <a:pt x="11170" y="2834"/>
                  </a:cubicBezTo>
                  <a:cubicBezTo>
                    <a:pt x="11135" y="3029"/>
                    <a:pt x="11214" y="3189"/>
                    <a:pt x="11347" y="3189"/>
                  </a:cubicBezTo>
                  <a:cubicBezTo>
                    <a:pt x="11481" y="3189"/>
                    <a:pt x="11617" y="3029"/>
                    <a:pt x="11651" y="2834"/>
                  </a:cubicBezTo>
                  <a:cubicBezTo>
                    <a:pt x="11686" y="2639"/>
                    <a:pt x="11606" y="2482"/>
                    <a:pt x="11474" y="2482"/>
                  </a:cubicBezTo>
                  <a:close/>
                  <a:moveTo>
                    <a:pt x="14986" y="2482"/>
                  </a:moveTo>
                  <a:cubicBezTo>
                    <a:pt x="14854" y="2482"/>
                    <a:pt x="14725" y="2639"/>
                    <a:pt x="14699" y="2834"/>
                  </a:cubicBezTo>
                  <a:cubicBezTo>
                    <a:pt x="14672" y="3029"/>
                    <a:pt x="14759" y="3189"/>
                    <a:pt x="14892" y="3189"/>
                  </a:cubicBezTo>
                  <a:cubicBezTo>
                    <a:pt x="15026" y="3189"/>
                    <a:pt x="15155" y="3029"/>
                    <a:pt x="15180" y="2834"/>
                  </a:cubicBezTo>
                  <a:cubicBezTo>
                    <a:pt x="15205" y="2639"/>
                    <a:pt x="15118" y="2482"/>
                    <a:pt x="14986" y="2482"/>
                  </a:cubicBezTo>
                  <a:close/>
                  <a:moveTo>
                    <a:pt x="15578" y="2482"/>
                  </a:moveTo>
                  <a:cubicBezTo>
                    <a:pt x="15446" y="2482"/>
                    <a:pt x="15319" y="2639"/>
                    <a:pt x="15294" y="2834"/>
                  </a:cubicBezTo>
                  <a:cubicBezTo>
                    <a:pt x="15269" y="3029"/>
                    <a:pt x="15356" y="3189"/>
                    <a:pt x="15490" y="3189"/>
                  </a:cubicBezTo>
                  <a:cubicBezTo>
                    <a:pt x="15623" y="3189"/>
                    <a:pt x="15751" y="3029"/>
                    <a:pt x="15775" y="2834"/>
                  </a:cubicBezTo>
                  <a:cubicBezTo>
                    <a:pt x="15799" y="2639"/>
                    <a:pt x="15711" y="2482"/>
                    <a:pt x="15578" y="2482"/>
                  </a:cubicBezTo>
                  <a:close/>
                  <a:moveTo>
                    <a:pt x="16161" y="2482"/>
                  </a:moveTo>
                  <a:cubicBezTo>
                    <a:pt x="16028" y="2482"/>
                    <a:pt x="15902" y="2639"/>
                    <a:pt x="15879" y="2834"/>
                  </a:cubicBezTo>
                  <a:cubicBezTo>
                    <a:pt x="15855" y="3029"/>
                    <a:pt x="15944" y="3189"/>
                    <a:pt x="16078" y="3189"/>
                  </a:cubicBezTo>
                  <a:cubicBezTo>
                    <a:pt x="16211" y="3189"/>
                    <a:pt x="16337" y="3029"/>
                    <a:pt x="16360" y="2834"/>
                  </a:cubicBezTo>
                  <a:cubicBezTo>
                    <a:pt x="16382" y="2639"/>
                    <a:pt x="16293" y="2482"/>
                    <a:pt x="16161" y="2482"/>
                  </a:cubicBezTo>
                  <a:close/>
                  <a:moveTo>
                    <a:pt x="16752" y="2482"/>
                  </a:moveTo>
                  <a:cubicBezTo>
                    <a:pt x="16620" y="2482"/>
                    <a:pt x="16496" y="2639"/>
                    <a:pt x="16474" y="2834"/>
                  </a:cubicBezTo>
                  <a:cubicBezTo>
                    <a:pt x="16452" y="3029"/>
                    <a:pt x="16542" y="3189"/>
                    <a:pt x="16675" y="3189"/>
                  </a:cubicBezTo>
                  <a:cubicBezTo>
                    <a:pt x="16809" y="3189"/>
                    <a:pt x="16934" y="3029"/>
                    <a:pt x="16955" y="2834"/>
                  </a:cubicBezTo>
                  <a:cubicBezTo>
                    <a:pt x="16975" y="2639"/>
                    <a:pt x="16885" y="2482"/>
                    <a:pt x="16752" y="2482"/>
                  </a:cubicBezTo>
                  <a:close/>
                  <a:moveTo>
                    <a:pt x="17335" y="2482"/>
                  </a:moveTo>
                  <a:cubicBezTo>
                    <a:pt x="17203" y="2482"/>
                    <a:pt x="17079" y="2639"/>
                    <a:pt x="17058" y="2834"/>
                  </a:cubicBezTo>
                  <a:cubicBezTo>
                    <a:pt x="17038" y="3029"/>
                    <a:pt x="17130" y="3189"/>
                    <a:pt x="17263" y="3189"/>
                  </a:cubicBezTo>
                  <a:cubicBezTo>
                    <a:pt x="17396" y="3189"/>
                    <a:pt x="17520" y="3029"/>
                    <a:pt x="17540" y="2834"/>
                  </a:cubicBezTo>
                  <a:cubicBezTo>
                    <a:pt x="17559" y="2639"/>
                    <a:pt x="17467" y="2482"/>
                    <a:pt x="17335" y="2482"/>
                  </a:cubicBezTo>
                  <a:close/>
                  <a:moveTo>
                    <a:pt x="17927" y="2482"/>
                  </a:moveTo>
                  <a:cubicBezTo>
                    <a:pt x="17795" y="2482"/>
                    <a:pt x="17672" y="2639"/>
                    <a:pt x="17653" y="2834"/>
                  </a:cubicBezTo>
                  <a:cubicBezTo>
                    <a:pt x="17634" y="3029"/>
                    <a:pt x="17727" y="3189"/>
                    <a:pt x="17861" y="3189"/>
                  </a:cubicBezTo>
                  <a:cubicBezTo>
                    <a:pt x="17994" y="3189"/>
                    <a:pt x="18117" y="3029"/>
                    <a:pt x="18135" y="2834"/>
                  </a:cubicBezTo>
                  <a:cubicBezTo>
                    <a:pt x="18152" y="2639"/>
                    <a:pt x="18059" y="2482"/>
                    <a:pt x="17927" y="2482"/>
                  </a:cubicBezTo>
                  <a:close/>
                  <a:moveTo>
                    <a:pt x="18509" y="2482"/>
                  </a:moveTo>
                  <a:cubicBezTo>
                    <a:pt x="18377" y="2482"/>
                    <a:pt x="18256" y="2639"/>
                    <a:pt x="18238" y="2834"/>
                  </a:cubicBezTo>
                  <a:cubicBezTo>
                    <a:pt x="18221" y="3029"/>
                    <a:pt x="18315" y="3189"/>
                    <a:pt x="18448" y="3189"/>
                  </a:cubicBezTo>
                  <a:cubicBezTo>
                    <a:pt x="18582" y="3189"/>
                    <a:pt x="18703" y="3029"/>
                    <a:pt x="18719" y="2834"/>
                  </a:cubicBezTo>
                  <a:cubicBezTo>
                    <a:pt x="18736" y="2639"/>
                    <a:pt x="18642" y="2482"/>
                    <a:pt x="18509" y="2482"/>
                  </a:cubicBezTo>
                  <a:close/>
                  <a:moveTo>
                    <a:pt x="19102" y="2482"/>
                  </a:moveTo>
                  <a:cubicBezTo>
                    <a:pt x="18969" y="2482"/>
                    <a:pt x="18849" y="2639"/>
                    <a:pt x="18834" y="2834"/>
                  </a:cubicBezTo>
                  <a:cubicBezTo>
                    <a:pt x="18818" y="3029"/>
                    <a:pt x="18913" y="3189"/>
                    <a:pt x="19046" y="3189"/>
                  </a:cubicBezTo>
                  <a:cubicBezTo>
                    <a:pt x="19180" y="3189"/>
                    <a:pt x="19300" y="3029"/>
                    <a:pt x="19315" y="2834"/>
                  </a:cubicBezTo>
                  <a:cubicBezTo>
                    <a:pt x="19329" y="2639"/>
                    <a:pt x="19234" y="2482"/>
                    <a:pt x="19102" y="2482"/>
                  </a:cubicBezTo>
                  <a:close/>
                  <a:moveTo>
                    <a:pt x="19684" y="2482"/>
                  </a:moveTo>
                  <a:cubicBezTo>
                    <a:pt x="19551" y="2482"/>
                    <a:pt x="19433" y="2639"/>
                    <a:pt x="19419" y="2834"/>
                  </a:cubicBezTo>
                  <a:cubicBezTo>
                    <a:pt x="19404" y="3029"/>
                    <a:pt x="19500" y="3189"/>
                    <a:pt x="19634" y="3189"/>
                  </a:cubicBezTo>
                  <a:cubicBezTo>
                    <a:pt x="19767" y="3189"/>
                    <a:pt x="19886" y="3029"/>
                    <a:pt x="19900" y="2834"/>
                  </a:cubicBezTo>
                  <a:cubicBezTo>
                    <a:pt x="19913" y="2639"/>
                    <a:pt x="19816" y="2482"/>
                    <a:pt x="19684" y="2482"/>
                  </a:cubicBezTo>
                  <a:close/>
                  <a:moveTo>
                    <a:pt x="20266" y="2482"/>
                  </a:moveTo>
                  <a:cubicBezTo>
                    <a:pt x="20134" y="2482"/>
                    <a:pt x="20016" y="2639"/>
                    <a:pt x="20004" y="2834"/>
                  </a:cubicBezTo>
                  <a:cubicBezTo>
                    <a:pt x="19991" y="3029"/>
                    <a:pt x="20088" y="3189"/>
                    <a:pt x="20222" y="3189"/>
                  </a:cubicBezTo>
                  <a:cubicBezTo>
                    <a:pt x="20355" y="3189"/>
                    <a:pt x="20473" y="3029"/>
                    <a:pt x="20485" y="2834"/>
                  </a:cubicBezTo>
                  <a:cubicBezTo>
                    <a:pt x="20496" y="2639"/>
                    <a:pt x="20398" y="2482"/>
                    <a:pt x="20266" y="2482"/>
                  </a:cubicBezTo>
                  <a:close/>
                  <a:moveTo>
                    <a:pt x="7757" y="3368"/>
                  </a:moveTo>
                  <a:cubicBezTo>
                    <a:pt x="7623" y="3368"/>
                    <a:pt x="7477" y="3529"/>
                    <a:pt x="7432" y="3728"/>
                  </a:cubicBezTo>
                  <a:cubicBezTo>
                    <a:pt x="7386" y="3928"/>
                    <a:pt x="7458" y="4091"/>
                    <a:pt x="7593" y="4091"/>
                  </a:cubicBezTo>
                  <a:cubicBezTo>
                    <a:pt x="7728" y="4091"/>
                    <a:pt x="7874" y="3928"/>
                    <a:pt x="7918" y="3728"/>
                  </a:cubicBezTo>
                  <a:cubicBezTo>
                    <a:pt x="7963" y="3529"/>
                    <a:pt x="7890" y="3368"/>
                    <a:pt x="7757" y="3368"/>
                  </a:cubicBezTo>
                  <a:close/>
                  <a:moveTo>
                    <a:pt x="8348" y="3368"/>
                  </a:moveTo>
                  <a:cubicBezTo>
                    <a:pt x="8214" y="3368"/>
                    <a:pt x="8070" y="3529"/>
                    <a:pt x="8026" y="3728"/>
                  </a:cubicBezTo>
                  <a:cubicBezTo>
                    <a:pt x="7982" y="3928"/>
                    <a:pt x="8055" y="4091"/>
                    <a:pt x="8190" y="4091"/>
                  </a:cubicBezTo>
                  <a:cubicBezTo>
                    <a:pt x="8325" y="4091"/>
                    <a:pt x="8470" y="3928"/>
                    <a:pt x="8513" y="3728"/>
                  </a:cubicBezTo>
                  <a:cubicBezTo>
                    <a:pt x="8556" y="3529"/>
                    <a:pt x="8482" y="3368"/>
                    <a:pt x="8348" y="3368"/>
                  </a:cubicBezTo>
                  <a:close/>
                  <a:moveTo>
                    <a:pt x="8940" y="3368"/>
                  </a:moveTo>
                  <a:cubicBezTo>
                    <a:pt x="8806" y="3368"/>
                    <a:pt x="8663" y="3529"/>
                    <a:pt x="8621" y="3728"/>
                  </a:cubicBezTo>
                  <a:cubicBezTo>
                    <a:pt x="8578" y="3928"/>
                    <a:pt x="8653" y="4091"/>
                    <a:pt x="8787" y="4091"/>
                  </a:cubicBezTo>
                  <a:cubicBezTo>
                    <a:pt x="8923" y="4091"/>
                    <a:pt x="9066" y="3928"/>
                    <a:pt x="9108" y="3728"/>
                  </a:cubicBezTo>
                  <a:cubicBezTo>
                    <a:pt x="9149" y="3529"/>
                    <a:pt x="9074" y="3368"/>
                    <a:pt x="8940" y="3368"/>
                  </a:cubicBezTo>
                  <a:close/>
                  <a:moveTo>
                    <a:pt x="9532" y="3368"/>
                  </a:moveTo>
                  <a:cubicBezTo>
                    <a:pt x="9398" y="3368"/>
                    <a:pt x="9256" y="3529"/>
                    <a:pt x="9215" y="3728"/>
                  </a:cubicBezTo>
                  <a:cubicBezTo>
                    <a:pt x="9174" y="3928"/>
                    <a:pt x="9250" y="4091"/>
                    <a:pt x="9385" y="4091"/>
                  </a:cubicBezTo>
                  <a:cubicBezTo>
                    <a:pt x="9520" y="4091"/>
                    <a:pt x="9662" y="3928"/>
                    <a:pt x="9702" y="3728"/>
                  </a:cubicBezTo>
                  <a:cubicBezTo>
                    <a:pt x="9742" y="3529"/>
                    <a:pt x="9665" y="3368"/>
                    <a:pt x="9532" y="3368"/>
                  </a:cubicBezTo>
                  <a:close/>
                  <a:moveTo>
                    <a:pt x="10124" y="3368"/>
                  </a:moveTo>
                  <a:cubicBezTo>
                    <a:pt x="9990" y="3368"/>
                    <a:pt x="9849" y="3529"/>
                    <a:pt x="9810" y="3728"/>
                  </a:cubicBezTo>
                  <a:cubicBezTo>
                    <a:pt x="9770" y="3928"/>
                    <a:pt x="9847" y="4091"/>
                    <a:pt x="9982" y="4091"/>
                  </a:cubicBezTo>
                  <a:cubicBezTo>
                    <a:pt x="10117" y="4091"/>
                    <a:pt x="10258" y="3928"/>
                    <a:pt x="10297" y="3728"/>
                  </a:cubicBezTo>
                  <a:cubicBezTo>
                    <a:pt x="10335" y="3529"/>
                    <a:pt x="10257" y="3368"/>
                    <a:pt x="10124" y="3368"/>
                  </a:cubicBezTo>
                  <a:close/>
                  <a:moveTo>
                    <a:pt x="10716" y="3368"/>
                  </a:moveTo>
                  <a:cubicBezTo>
                    <a:pt x="10582" y="3368"/>
                    <a:pt x="10443" y="3529"/>
                    <a:pt x="10405" y="3728"/>
                  </a:cubicBezTo>
                  <a:cubicBezTo>
                    <a:pt x="10366" y="3928"/>
                    <a:pt x="10445" y="4091"/>
                    <a:pt x="10580" y="4091"/>
                  </a:cubicBezTo>
                  <a:cubicBezTo>
                    <a:pt x="10715" y="4091"/>
                    <a:pt x="10854" y="3928"/>
                    <a:pt x="10891" y="3728"/>
                  </a:cubicBezTo>
                  <a:cubicBezTo>
                    <a:pt x="10928" y="3529"/>
                    <a:pt x="10849" y="3368"/>
                    <a:pt x="10716" y="3368"/>
                  </a:cubicBezTo>
                  <a:close/>
                  <a:moveTo>
                    <a:pt x="11317" y="3368"/>
                  </a:moveTo>
                  <a:cubicBezTo>
                    <a:pt x="11183" y="3368"/>
                    <a:pt x="11046" y="3529"/>
                    <a:pt x="11009" y="3728"/>
                  </a:cubicBezTo>
                  <a:cubicBezTo>
                    <a:pt x="10973" y="3928"/>
                    <a:pt x="11052" y="4091"/>
                    <a:pt x="11187" y="4091"/>
                  </a:cubicBezTo>
                  <a:cubicBezTo>
                    <a:pt x="11322" y="4091"/>
                    <a:pt x="11460" y="3928"/>
                    <a:pt x="11496" y="3728"/>
                  </a:cubicBezTo>
                  <a:cubicBezTo>
                    <a:pt x="11531" y="3529"/>
                    <a:pt x="11451" y="3368"/>
                    <a:pt x="11317" y="3368"/>
                  </a:cubicBezTo>
                  <a:close/>
                  <a:moveTo>
                    <a:pt x="11909" y="3368"/>
                  </a:moveTo>
                  <a:cubicBezTo>
                    <a:pt x="11775" y="3368"/>
                    <a:pt x="11639" y="3529"/>
                    <a:pt x="11604" y="3728"/>
                  </a:cubicBezTo>
                  <a:cubicBezTo>
                    <a:pt x="11569" y="3928"/>
                    <a:pt x="11650" y="4091"/>
                    <a:pt x="11785" y="4091"/>
                  </a:cubicBezTo>
                  <a:cubicBezTo>
                    <a:pt x="11920" y="4091"/>
                    <a:pt x="12057" y="3928"/>
                    <a:pt x="12091" y="3728"/>
                  </a:cubicBezTo>
                  <a:cubicBezTo>
                    <a:pt x="12124" y="3529"/>
                    <a:pt x="12043" y="3368"/>
                    <a:pt x="11909" y="3368"/>
                  </a:cubicBezTo>
                  <a:close/>
                  <a:moveTo>
                    <a:pt x="12501" y="3368"/>
                  </a:moveTo>
                  <a:cubicBezTo>
                    <a:pt x="12368" y="3368"/>
                    <a:pt x="12232" y="3529"/>
                    <a:pt x="12199" y="3728"/>
                  </a:cubicBezTo>
                  <a:cubicBezTo>
                    <a:pt x="12165" y="3928"/>
                    <a:pt x="12248" y="4091"/>
                    <a:pt x="12383" y="4091"/>
                  </a:cubicBezTo>
                  <a:cubicBezTo>
                    <a:pt x="12518" y="4091"/>
                    <a:pt x="12653" y="3928"/>
                    <a:pt x="12685" y="3728"/>
                  </a:cubicBezTo>
                  <a:cubicBezTo>
                    <a:pt x="12718" y="3529"/>
                    <a:pt x="12635" y="3368"/>
                    <a:pt x="12501" y="3368"/>
                  </a:cubicBezTo>
                  <a:close/>
                  <a:moveTo>
                    <a:pt x="13093" y="3368"/>
                  </a:moveTo>
                  <a:cubicBezTo>
                    <a:pt x="12959" y="3368"/>
                    <a:pt x="12825" y="3529"/>
                    <a:pt x="12794" y="3728"/>
                  </a:cubicBezTo>
                  <a:cubicBezTo>
                    <a:pt x="12762" y="3928"/>
                    <a:pt x="12845" y="4091"/>
                    <a:pt x="12980" y="4091"/>
                  </a:cubicBezTo>
                  <a:cubicBezTo>
                    <a:pt x="13115" y="4091"/>
                    <a:pt x="13250" y="3928"/>
                    <a:pt x="13280" y="3728"/>
                  </a:cubicBezTo>
                  <a:cubicBezTo>
                    <a:pt x="13311" y="3529"/>
                    <a:pt x="13227" y="3368"/>
                    <a:pt x="13093" y="3368"/>
                  </a:cubicBezTo>
                  <a:close/>
                  <a:moveTo>
                    <a:pt x="13685" y="3368"/>
                  </a:moveTo>
                  <a:cubicBezTo>
                    <a:pt x="13551" y="3368"/>
                    <a:pt x="13419" y="3529"/>
                    <a:pt x="13388" y="3728"/>
                  </a:cubicBezTo>
                  <a:cubicBezTo>
                    <a:pt x="13358" y="3928"/>
                    <a:pt x="13443" y="4091"/>
                    <a:pt x="13578" y="4091"/>
                  </a:cubicBezTo>
                  <a:cubicBezTo>
                    <a:pt x="13713" y="4091"/>
                    <a:pt x="13846" y="3928"/>
                    <a:pt x="13875" y="3728"/>
                  </a:cubicBezTo>
                  <a:cubicBezTo>
                    <a:pt x="13904" y="3529"/>
                    <a:pt x="13819" y="3368"/>
                    <a:pt x="13685" y="3368"/>
                  </a:cubicBezTo>
                  <a:close/>
                  <a:moveTo>
                    <a:pt x="16063" y="3368"/>
                  </a:moveTo>
                  <a:cubicBezTo>
                    <a:pt x="15930" y="3368"/>
                    <a:pt x="15802" y="3529"/>
                    <a:pt x="15778" y="3728"/>
                  </a:cubicBezTo>
                  <a:cubicBezTo>
                    <a:pt x="15754" y="3928"/>
                    <a:pt x="15844" y="4091"/>
                    <a:pt x="15979" y="4091"/>
                  </a:cubicBezTo>
                  <a:cubicBezTo>
                    <a:pt x="16113" y="4091"/>
                    <a:pt x="16242" y="3928"/>
                    <a:pt x="16265" y="3728"/>
                  </a:cubicBezTo>
                  <a:cubicBezTo>
                    <a:pt x="16287" y="3529"/>
                    <a:pt x="16197" y="3368"/>
                    <a:pt x="16063" y="3368"/>
                  </a:cubicBezTo>
                  <a:close/>
                  <a:moveTo>
                    <a:pt x="16655" y="3368"/>
                  </a:moveTo>
                  <a:cubicBezTo>
                    <a:pt x="16521" y="3368"/>
                    <a:pt x="16395" y="3529"/>
                    <a:pt x="16373" y="3728"/>
                  </a:cubicBezTo>
                  <a:cubicBezTo>
                    <a:pt x="16350" y="3928"/>
                    <a:pt x="16441" y="4091"/>
                    <a:pt x="16576" y="4091"/>
                  </a:cubicBezTo>
                  <a:cubicBezTo>
                    <a:pt x="16711" y="4091"/>
                    <a:pt x="16838" y="3928"/>
                    <a:pt x="16859" y="3728"/>
                  </a:cubicBezTo>
                  <a:cubicBezTo>
                    <a:pt x="16881" y="3529"/>
                    <a:pt x="16789" y="3368"/>
                    <a:pt x="16655" y="3368"/>
                  </a:cubicBezTo>
                  <a:close/>
                  <a:moveTo>
                    <a:pt x="17248" y="3368"/>
                  </a:moveTo>
                  <a:cubicBezTo>
                    <a:pt x="17114" y="3368"/>
                    <a:pt x="16988" y="3529"/>
                    <a:pt x="16968" y="3728"/>
                  </a:cubicBezTo>
                  <a:cubicBezTo>
                    <a:pt x="16947" y="3928"/>
                    <a:pt x="17039" y="4091"/>
                    <a:pt x="17174" y="4091"/>
                  </a:cubicBezTo>
                  <a:cubicBezTo>
                    <a:pt x="17309" y="4091"/>
                    <a:pt x="17435" y="3928"/>
                    <a:pt x="17454" y="3728"/>
                  </a:cubicBezTo>
                  <a:cubicBezTo>
                    <a:pt x="17474" y="3529"/>
                    <a:pt x="17381" y="3368"/>
                    <a:pt x="17248" y="3368"/>
                  </a:cubicBezTo>
                  <a:close/>
                  <a:moveTo>
                    <a:pt x="17840" y="3368"/>
                  </a:moveTo>
                  <a:cubicBezTo>
                    <a:pt x="17706" y="3368"/>
                    <a:pt x="17582" y="3529"/>
                    <a:pt x="17563" y="3728"/>
                  </a:cubicBezTo>
                  <a:cubicBezTo>
                    <a:pt x="17543" y="3928"/>
                    <a:pt x="17637" y="4091"/>
                    <a:pt x="17772" y="4091"/>
                  </a:cubicBezTo>
                  <a:cubicBezTo>
                    <a:pt x="17907" y="4091"/>
                    <a:pt x="18031" y="3928"/>
                    <a:pt x="18049" y="3728"/>
                  </a:cubicBezTo>
                  <a:cubicBezTo>
                    <a:pt x="18067" y="3529"/>
                    <a:pt x="17974" y="3368"/>
                    <a:pt x="17840" y="3368"/>
                  </a:cubicBezTo>
                  <a:close/>
                  <a:moveTo>
                    <a:pt x="18432" y="3368"/>
                  </a:moveTo>
                  <a:cubicBezTo>
                    <a:pt x="18298" y="3368"/>
                    <a:pt x="18176" y="3529"/>
                    <a:pt x="18158" y="3728"/>
                  </a:cubicBezTo>
                  <a:cubicBezTo>
                    <a:pt x="18140" y="3928"/>
                    <a:pt x="18234" y="4091"/>
                    <a:pt x="18370" y="4091"/>
                  </a:cubicBezTo>
                  <a:cubicBezTo>
                    <a:pt x="18505" y="4091"/>
                    <a:pt x="18628" y="3928"/>
                    <a:pt x="18644" y="3728"/>
                  </a:cubicBezTo>
                  <a:cubicBezTo>
                    <a:pt x="18661" y="3529"/>
                    <a:pt x="18566" y="3368"/>
                    <a:pt x="18432" y="3368"/>
                  </a:cubicBezTo>
                  <a:close/>
                  <a:moveTo>
                    <a:pt x="19024" y="3368"/>
                  </a:moveTo>
                  <a:cubicBezTo>
                    <a:pt x="18891" y="3368"/>
                    <a:pt x="18769" y="3529"/>
                    <a:pt x="18753" y="3728"/>
                  </a:cubicBezTo>
                  <a:cubicBezTo>
                    <a:pt x="18736" y="3928"/>
                    <a:pt x="18833" y="4091"/>
                    <a:pt x="18968" y="4091"/>
                  </a:cubicBezTo>
                  <a:cubicBezTo>
                    <a:pt x="19103" y="4091"/>
                    <a:pt x="19224" y="3928"/>
                    <a:pt x="19239" y="3728"/>
                  </a:cubicBezTo>
                  <a:cubicBezTo>
                    <a:pt x="19254" y="3529"/>
                    <a:pt x="19158" y="3368"/>
                    <a:pt x="19024" y="3368"/>
                  </a:cubicBezTo>
                  <a:close/>
                  <a:moveTo>
                    <a:pt x="19627" y="3368"/>
                  </a:moveTo>
                  <a:cubicBezTo>
                    <a:pt x="19493" y="3368"/>
                    <a:pt x="19373" y="3529"/>
                    <a:pt x="19358" y="3728"/>
                  </a:cubicBezTo>
                  <a:cubicBezTo>
                    <a:pt x="19343" y="3928"/>
                    <a:pt x="19441" y="4091"/>
                    <a:pt x="19576" y="4091"/>
                  </a:cubicBezTo>
                  <a:cubicBezTo>
                    <a:pt x="19711" y="4091"/>
                    <a:pt x="19831" y="3928"/>
                    <a:pt x="19845" y="3728"/>
                  </a:cubicBezTo>
                  <a:cubicBezTo>
                    <a:pt x="19858" y="3529"/>
                    <a:pt x="19760" y="3368"/>
                    <a:pt x="19627" y="3368"/>
                  </a:cubicBezTo>
                  <a:close/>
                  <a:moveTo>
                    <a:pt x="20219" y="3368"/>
                  </a:moveTo>
                  <a:cubicBezTo>
                    <a:pt x="20085" y="3368"/>
                    <a:pt x="19966" y="3529"/>
                    <a:pt x="19953" y="3728"/>
                  </a:cubicBezTo>
                  <a:cubicBezTo>
                    <a:pt x="19940" y="3928"/>
                    <a:pt x="20039" y="4091"/>
                    <a:pt x="20174" y="4091"/>
                  </a:cubicBezTo>
                  <a:cubicBezTo>
                    <a:pt x="20309" y="4091"/>
                    <a:pt x="20428" y="3928"/>
                    <a:pt x="20440" y="3728"/>
                  </a:cubicBezTo>
                  <a:cubicBezTo>
                    <a:pt x="20452" y="3529"/>
                    <a:pt x="20352" y="3368"/>
                    <a:pt x="20219" y="3368"/>
                  </a:cubicBezTo>
                  <a:close/>
                  <a:moveTo>
                    <a:pt x="2146" y="4254"/>
                  </a:moveTo>
                  <a:cubicBezTo>
                    <a:pt x="2010" y="4254"/>
                    <a:pt x="1851" y="4419"/>
                    <a:pt x="1790" y="4623"/>
                  </a:cubicBezTo>
                  <a:cubicBezTo>
                    <a:pt x="1729" y="4828"/>
                    <a:pt x="1790" y="4995"/>
                    <a:pt x="1926" y="4995"/>
                  </a:cubicBezTo>
                  <a:cubicBezTo>
                    <a:pt x="2063" y="4995"/>
                    <a:pt x="2223" y="4828"/>
                    <a:pt x="2283" y="4623"/>
                  </a:cubicBezTo>
                  <a:cubicBezTo>
                    <a:pt x="2342" y="4419"/>
                    <a:pt x="2281" y="4254"/>
                    <a:pt x="2146" y="4254"/>
                  </a:cubicBezTo>
                  <a:close/>
                  <a:moveTo>
                    <a:pt x="2747" y="4254"/>
                  </a:moveTo>
                  <a:cubicBezTo>
                    <a:pt x="2612" y="4254"/>
                    <a:pt x="2454" y="4419"/>
                    <a:pt x="2395" y="4623"/>
                  </a:cubicBezTo>
                  <a:cubicBezTo>
                    <a:pt x="2335" y="4828"/>
                    <a:pt x="2397" y="4995"/>
                    <a:pt x="2533" y="4995"/>
                  </a:cubicBezTo>
                  <a:cubicBezTo>
                    <a:pt x="2670" y="4995"/>
                    <a:pt x="2829" y="4828"/>
                    <a:pt x="2887" y="4623"/>
                  </a:cubicBezTo>
                  <a:cubicBezTo>
                    <a:pt x="2945" y="4419"/>
                    <a:pt x="2883" y="4254"/>
                    <a:pt x="2747" y="4254"/>
                  </a:cubicBezTo>
                  <a:close/>
                  <a:moveTo>
                    <a:pt x="3349" y="4254"/>
                  </a:moveTo>
                  <a:cubicBezTo>
                    <a:pt x="3213" y="4254"/>
                    <a:pt x="3057" y="4419"/>
                    <a:pt x="2999" y="4623"/>
                  </a:cubicBezTo>
                  <a:cubicBezTo>
                    <a:pt x="2941" y="4828"/>
                    <a:pt x="3004" y="4995"/>
                    <a:pt x="3141" y="4995"/>
                  </a:cubicBezTo>
                  <a:cubicBezTo>
                    <a:pt x="3277" y="4995"/>
                    <a:pt x="3435" y="4828"/>
                    <a:pt x="3491" y="4623"/>
                  </a:cubicBezTo>
                  <a:cubicBezTo>
                    <a:pt x="3548" y="4419"/>
                    <a:pt x="3484" y="4254"/>
                    <a:pt x="3349" y="4254"/>
                  </a:cubicBezTo>
                  <a:close/>
                  <a:moveTo>
                    <a:pt x="3950" y="4254"/>
                  </a:moveTo>
                  <a:cubicBezTo>
                    <a:pt x="3815" y="4254"/>
                    <a:pt x="3660" y="4419"/>
                    <a:pt x="3603" y="4623"/>
                  </a:cubicBezTo>
                  <a:cubicBezTo>
                    <a:pt x="3547" y="4828"/>
                    <a:pt x="3611" y="4995"/>
                    <a:pt x="3748" y="4995"/>
                  </a:cubicBezTo>
                  <a:cubicBezTo>
                    <a:pt x="3884" y="4995"/>
                    <a:pt x="4040" y="4828"/>
                    <a:pt x="4096" y="4623"/>
                  </a:cubicBezTo>
                  <a:cubicBezTo>
                    <a:pt x="4151" y="4419"/>
                    <a:pt x="4086" y="4254"/>
                    <a:pt x="3950" y="4254"/>
                  </a:cubicBezTo>
                  <a:close/>
                  <a:moveTo>
                    <a:pt x="4552" y="4254"/>
                  </a:moveTo>
                  <a:cubicBezTo>
                    <a:pt x="4417" y="4254"/>
                    <a:pt x="4263" y="4419"/>
                    <a:pt x="4208" y="4623"/>
                  </a:cubicBezTo>
                  <a:cubicBezTo>
                    <a:pt x="4153" y="4828"/>
                    <a:pt x="4219" y="4995"/>
                    <a:pt x="4355" y="4995"/>
                  </a:cubicBezTo>
                  <a:cubicBezTo>
                    <a:pt x="4492" y="4995"/>
                    <a:pt x="4647" y="4828"/>
                    <a:pt x="4700" y="4623"/>
                  </a:cubicBezTo>
                  <a:cubicBezTo>
                    <a:pt x="4754" y="4419"/>
                    <a:pt x="4687" y="4254"/>
                    <a:pt x="4552" y="4254"/>
                  </a:cubicBezTo>
                  <a:close/>
                  <a:moveTo>
                    <a:pt x="5153" y="4254"/>
                  </a:moveTo>
                  <a:cubicBezTo>
                    <a:pt x="5018" y="4254"/>
                    <a:pt x="4865" y="4419"/>
                    <a:pt x="4812" y="4623"/>
                  </a:cubicBezTo>
                  <a:cubicBezTo>
                    <a:pt x="4759" y="4828"/>
                    <a:pt x="4826" y="4995"/>
                    <a:pt x="4963" y="4995"/>
                  </a:cubicBezTo>
                  <a:cubicBezTo>
                    <a:pt x="5099" y="4995"/>
                    <a:pt x="5252" y="4828"/>
                    <a:pt x="5305" y="4623"/>
                  </a:cubicBezTo>
                  <a:cubicBezTo>
                    <a:pt x="5356" y="4419"/>
                    <a:pt x="5288" y="4254"/>
                    <a:pt x="5153" y="4254"/>
                  </a:cubicBezTo>
                  <a:close/>
                  <a:moveTo>
                    <a:pt x="5755" y="4254"/>
                  </a:moveTo>
                  <a:cubicBezTo>
                    <a:pt x="5619" y="4254"/>
                    <a:pt x="5468" y="4419"/>
                    <a:pt x="5417" y="4623"/>
                  </a:cubicBezTo>
                  <a:cubicBezTo>
                    <a:pt x="5365" y="4828"/>
                    <a:pt x="5433" y="4995"/>
                    <a:pt x="5570" y="4995"/>
                  </a:cubicBezTo>
                  <a:cubicBezTo>
                    <a:pt x="5707" y="4995"/>
                    <a:pt x="5859" y="4828"/>
                    <a:pt x="5909" y="4623"/>
                  </a:cubicBezTo>
                  <a:cubicBezTo>
                    <a:pt x="5959" y="4419"/>
                    <a:pt x="5890" y="4254"/>
                    <a:pt x="5755" y="4254"/>
                  </a:cubicBezTo>
                  <a:close/>
                  <a:moveTo>
                    <a:pt x="6357" y="4254"/>
                  </a:moveTo>
                  <a:cubicBezTo>
                    <a:pt x="6221" y="4254"/>
                    <a:pt x="6071" y="4419"/>
                    <a:pt x="6021" y="4623"/>
                  </a:cubicBezTo>
                  <a:cubicBezTo>
                    <a:pt x="5971" y="4828"/>
                    <a:pt x="6041" y="4995"/>
                    <a:pt x="6177" y="4995"/>
                  </a:cubicBezTo>
                  <a:cubicBezTo>
                    <a:pt x="6314" y="4995"/>
                    <a:pt x="6465" y="4828"/>
                    <a:pt x="6514" y="4623"/>
                  </a:cubicBezTo>
                  <a:cubicBezTo>
                    <a:pt x="6562" y="4419"/>
                    <a:pt x="6492" y="4254"/>
                    <a:pt x="6357" y="4254"/>
                  </a:cubicBezTo>
                  <a:close/>
                  <a:moveTo>
                    <a:pt x="6948" y="4254"/>
                  </a:moveTo>
                  <a:cubicBezTo>
                    <a:pt x="6813" y="4254"/>
                    <a:pt x="6664" y="4419"/>
                    <a:pt x="6616" y="4623"/>
                  </a:cubicBezTo>
                  <a:cubicBezTo>
                    <a:pt x="6567" y="4828"/>
                    <a:pt x="6638" y="4995"/>
                    <a:pt x="6775" y="4995"/>
                  </a:cubicBezTo>
                  <a:cubicBezTo>
                    <a:pt x="6911" y="4995"/>
                    <a:pt x="7061" y="4828"/>
                    <a:pt x="7108" y="4623"/>
                  </a:cubicBezTo>
                  <a:cubicBezTo>
                    <a:pt x="7155" y="4419"/>
                    <a:pt x="7084" y="4254"/>
                    <a:pt x="6948" y="4254"/>
                  </a:cubicBezTo>
                  <a:close/>
                  <a:moveTo>
                    <a:pt x="7550" y="4254"/>
                  </a:moveTo>
                  <a:cubicBezTo>
                    <a:pt x="7414" y="4254"/>
                    <a:pt x="7267" y="4419"/>
                    <a:pt x="7220" y="4623"/>
                  </a:cubicBezTo>
                  <a:cubicBezTo>
                    <a:pt x="7173" y="4828"/>
                    <a:pt x="7246" y="4995"/>
                    <a:pt x="7382" y="4995"/>
                  </a:cubicBezTo>
                  <a:cubicBezTo>
                    <a:pt x="7519" y="4995"/>
                    <a:pt x="7667" y="4828"/>
                    <a:pt x="7713" y="4623"/>
                  </a:cubicBezTo>
                  <a:cubicBezTo>
                    <a:pt x="7758" y="4419"/>
                    <a:pt x="7685" y="4254"/>
                    <a:pt x="7550" y="4254"/>
                  </a:cubicBezTo>
                  <a:close/>
                  <a:moveTo>
                    <a:pt x="8152" y="4254"/>
                  </a:moveTo>
                  <a:cubicBezTo>
                    <a:pt x="8016" y="4254"/>
                    <a:pt x="7870" y="4419"/>
                    <a:pt x="7825" y="4623"/>
                  </a:cubicBezTo>
                  <a:cubicBezTo>
                    <a:pt x="7779" y="4828"/>
                    <a:pt x="7853" y="4995"/>
                    <a:pt x="7990" y="4995"/>
                  </a:cubicBezTo>
                  <a:cubicBezTo>
                    <a:pt x="8127" y="4995"/>
                    <a:pt x="8273" y="4828"/>
                    <a:pt x="8317" y="4623"/>
                  </a:cubicBezTo>
                  <a:cubicBezTo>
                    <a:pt x="8361" y="4419"/>
                    <a:pt x="8287" y="4254"/>
                    <a:pt x="8152" y="4254"/>
                  </a:cubicBezTo>
                  <a:close/>
                  <a:moveTo>
                    <a:pt x="8753" y="4254"/>
                  </a:moveTo>
                  <a:cubicBezTo>
                    <a:pt x="8618" y="4254"/>
                    <a:pt x="8473" y="4419"/>
                    <a:pt x="8430" y="4623"/>
                  </a:cubicBezTo>
                  <a:cubicBezTo>
                    <a:pt x="8386" y="4828"/>
                    <a:pt x="8460" y="4995"/>
                    <a:pt x="8597" y="4995"/>
                  </a:cubicBezTo>
                  <a:cubicBezTo>
                    <a:pt x="8734" y="4995"/>
                    <a:pt x="8879" y="4828"/>
                    <a:pt x="8922" y="4623"/>
                  </a:cubicBezTo>
                  <a:cubicBezTo>
                    <a:pt x="8964" y="4419"/>
                    <a:pt x="8888" y="4254"/>
                    <a:pt x="8753" y="4254"/>
                  </a:cubicBezTo>
                  <a:close/>
                  <a:moveTo>
                    <a:pt x="9355" y="4254"/>
                  </a:moveTo>
                  <a:cubicBezTo>
                    <a:pt x="9220" y="4254"/>
                    <a:pt x="9076" y="4419"/>
                    <a:pt x="9034" y="4623"/>
                  </a:cubicBezTo>
                  <a:cubicBezTo>
                    <a:pt x="8992" y="4828"/>
                    <a:pt x="9068" y="4995"/>
                    <a:pt x="9205" y="4995"/>
                  </a:cubicBezTo>
                  <a:cubicBezTo>
                    <a:pt x="9341" y="4995"/>
                    <a:pt x="9485" y="4828"/>
                    <a:pt x="9526" y="4623"/>
                  </a:cubicBezTo>
                  <a:cubicBezTo>
                    <a:pt x="9567" y="4419"/>
                    <a:pt x="9490" y="4254"/>
                    <a:pt x="9355" y="4254"/>
                  </a:cubicBezTo>
                  <a:close/>
                  <a:moveTo>
                    <a:pt x="9957" y="4254"/>
                  </a:moveTo>
                  <a:cubicBezTo>
                    <a:pt x="9821" y="4254"/>
                    <a:pt x="9679" y="4419"/>
                    <a:pt x="9639" y="4623"/>
                  </a:cubicBezTo>
                  <a:cubicBezTo>
                    <a:pt x="9598" y="4828"/>
                    <a:pt x="9676" y="4995"/>
                    <a:pt x="9812" y="4995"/>
                  </a:cubicBezTo>
                  <a:cubicBezTo>
                    <a:pt x="9949" y="4995"/>
                    <a:pt x="10092" y="4828"/>
                    <a:pt x="10131" y="4623"/>
                  </a:cubicBezTo>
                  <a:cubicBezTo>
                    <a:pt x="10170" y="4419"/>
                    <a:pt x="10092" y="4254"/>
                    <a:pt x="9957" y="4254"/>
                  </a:cubicBezTo>
                  <a:close/>
                  <a:moveTo>
                    <a:pt x="10559" y="4254"/>
                  </a:moveTo>
                  <a:cubicBezTo>
                    <a:pt x="10424" y="4254"/>
                    <a:pt x="10282" y="4419"/>
                    <a:pt x="10244" y="4623"/>
                  </a:cubicBezTo>
                  <a:cubicBezTo>
                    <a:pt x="10204" y="4828"/>
                    <a:pt x="10284" y="4995"/>
                    <a:pt x="10420" y="4995"/>
                  </a:cubicBezTo>
                  <a:cubicBezTo>
                    <a:pt x="10557" y="4995"/>
                    <a:pt x="10698" y="4828"/>
                    <a:pt x="10736" y="4623"/>
                  </a:cubicBezTo>
                  <a:cubicBezTo>
                    <a:pt x="10773" y="4419"/>
                    <a:pt x="10694" y="4254"/>
                    <a:pt x="10559" y="4254"/>
                  </a:cubicBezTo>
                  <a:close/>
                  <a:moveTo>
                    <a:pt x="11752" y="4254"/>
                  </a:moveTo>
                  <a:cubicBezTo>
                    <a:pt x="11617" y="4254"/>
                    <a:pt x="11479" y="4419"/>
                    <a:pt x="11443" y="4623"/>
                  </a:cubicBezTo>
                  <a:cubicBezTo>
                    <a:pt x="11407" y="4828"/>
                    <a:pt x="11489" y="4995"/>
                    <a:pt x="11625" y="4995"/>
                  </a:cubicBezTo>
                  <a:cubicBezTo>
                    <a:pt x="11762" y="4995"/>
                    <a:pt x="11901" y="4828"/>
                    <a:pt x="11935" y="4623"/>
                  </a:cubicBezTo>
                  <a:cubicBezTo>
                    <a:pt x="11970" y="4419"/>
                    <a:pt x="11888" y="4254"/>
                    <a:pt x="11752" y="4254"/>
                  </a:cubicBezTo>
                  <a:close/>
                  <a:moveTo>
                    <a:pt x="12354" y="4254"/>
                  </a:moveTo>
                  <a:cubicBezTo>
                    <a:pt x="12219" y="4254"/>
                    <a:pt x="12082" y="4419"/>
                    <a:pt x="12048" y="4623"/>
                  </a:cubicBezTo>
                  <a:cubicBezTo>
                    <a:pt x="12013" y="4828"/>
                    <a:pt x="12096" y="4995"/>
                    <a:pt x="12233" y="4995"/>
                  </a:cubicBezTo>
                  <a:cubicBezTo>
                    <a:pt x="12369" y="4995"/>
                    <a:pt x="12507" y="4828"/>
                    <a:pt x="12540" y="4623"/>
                  </a:cubicBezTo>
                  <a:cubicBezTo>
                    <a:pt x="12573" y="4419"/>
                    <a:pt x="12489" y="4254"/>
                    <a:pt x="12354" y="4254"/>
                  </a:cubicBezTo>
                  <a:close/>
                  <a:moveTo>
                    <a:pt x="12956" y="4254"/>
                  </a:moveTo>
                  <a:cubicBezTo>
                    <a:pt x="12821" y="4254"/>
                    <a:pt x="12685" y="4419"/>
                    <a:pt x="12652" y="4623"/>
                  </a:cubicBezTo>
                  <a:cubicBezTo>
                    <a:pt x="12620" y="4828"/>
                    <a:pt x="12704" y="4995"/>
                    <a:pt x="12841" y="4995"/>
                  </a:cubicBezTo>
                  <a:cubicBezTo>
                    <a:pt x="12977" y="4995"/>
                    <a:pt x="13114" y="4828"/>
                    <a:pt x="13145" y="4623"/>
                  </a:cubicBezTo>
                  <a:cubicBezTo>
                    <a:pt x="13176" y="4419"/>
                    <a:pt x="13092" y="4254"/>
                    <a:pt x="12956" y="4254"/>
                  </a:cubicBezTo>
                  <a:close/>
                  <a:moveTo>
                    <a:pt x="13558" y="4254"/>
                  </a:moveTo>
                  <a:cubicBezTo>
                    <a:pt x="13423" y="4254"/>
                    <a:pt x="13288" y="4419"/>
                    <a:pt x="13257" y="4623"/>
                  </a:cubicBezTo>
                  <a:cubicBezTo>
                    <a:pt x="13226" y="4828"/>
                    <a:pt x="13312" y="4995"/>
                    <a:pt x="13448" y="4995"/>
                  </a:cubicBezTo>
                  <a:cubicBezTo>
                    <a:pt x="13585" y="4995"/>
                    <a:pt x="13720" y="4828"/>
                    <a:pt x="13750" y="4623"/>
                  </a:cubicBezTo>
                  <a:cubicBezTo>
                    <a:pt x="13779" y="4419"/>
                    <a:pt x="13693" y="4254"/>
                    <a:pt x="13558" y="4254"/>
                  </a:cubicBezTo>
                  <a:close/>
                  <a:moveTo>
                    <a:pt x="14160" y="4254"/>
                  </a:moveTo>
                  <a:cubicBezTo>
                    <a:pt x="14025" y="4254"/>
                    <a:pt x="13891" y="4419"/>
                    <a:pt x="13862" y="4623"/>
                  </a:cubicBezTo>
                  <a:cubicBezTo>
                    <a:pt x="13833" y="4828"/>
                    <a:pt x="13920" y="4995"/>
                    <a:pt x="14056" y="4995"/>
                  </a:cubicBezTo>
                  <a:cubicBezTo>
                    <a:pt x="14193" y="4995"/>
                    <a:pt x="14326" y="4828"/>
                    <a:pt x="14354" y="4623"/>
                  </a:cubicBezTo>
                  <a:cubicBezTo>
                    <a:pt x="14382" y="4419"/>
                    <a:pt x="14295" y="4254"/>
                    <a:pt x="14160" y="4254"/>
                  </a:cubicBezTo>
                  <a:close/>
                  <a:moveTo>
                    <a:pt x="16558" y="4254"/>
                  </a:moveTo>
                  <a:cubicBezTo>
                    <a:pt x="16423" y="4254"/>
                    <a:pt x="16295" y="4419"/>
                    <a:pt x="16272" y="4623"/>
                  </a:cubicBezTo>
                  <a:cubicBezTo>
                    <a:pt x="16249" y="4828"/>
                    <a:pt x="16341" y="4995"/>
                    <a:pt x="16477" y="4995"/>
                  </a:cubicBezTo>
                  <a:cubicBezTo>
                    <a:pt x="16614" y="4995"/>
                    <a:pt x="16742" y="4828"/>
                    <a:pt x="16764" y="4623"/>
                  </a:cubicBezTo>
                  <a:cubicBezTo>
                    <a:pt x="16786" y="4419"/>
                    <a:pt x="16694" y="4254"/>
                    <a:pt x="16558" y="4254"/>
                  </a:cubicBezTo>
                  <a:close/>
                  <a:moveTo>
                    <a:pt x="17161" y="4254"/>
                  </a:moveTo>
                  <a:cubicBezTo>
                    <a:pt x="17025" y="4254"/>
                    <a:pt x="16898" y="4419"/>
                    <a:pt x="16877" y="4623"/>
                  </a:cubicBezTo>
                  <a:cubicBezTo>
                    <a:pt x="16855" y="4828"/>
                    <a:pt x="16949" y="4995"/>
                    <a:pt x="17085" y="4995"/>
                  </a:cubicBezTo>
                  <a:cubicBezTo>
                    <a:pt x="17222" y="4995"/>
                    <a:pt x="17349" y="4828"/>
                    <a:pt x="17369" y="4623"/>
                  </a:cubicBezTo>
                  <a:cubicBezTo>
                    <a:pt x="17389" y="4419"/>
                    <a:pt x="17296" y="4254"/>
                    <a:pt x="17161" y="4254"/>
                  </a:cubicBezTo>
                  <a:close/>
                  <a:moveTo>
                    <a:pt x="17763" y="4254"/>
                  </a:moveTo>
                  <a:cubicBezTo>
                    <a:pt x="17628" y="4254"/>
                    <a:pt x="17502" y="4419"/>
                    <a:pt x="17482" y="4623"/>
                  </a:cubicBezTo>
                  <a:cubicBezTo>
                    <a:pt x="17462" y="4828"/>
                    <a:pt x="17557" y="4995"/>
                    <a:pt x="17693" y="4995"/>
                  </a:cubicBezTo>
                  <a:cubicBezTo>
                    <a:pt x="17830" y="4995"/>
                    <a:pt x="17956" y="4828"/>
                    <a:pt x="17975" y="4623"/>
                  </a:cubicBezTo>
                  <a:cubicBezTo>
                    <a:pt x="17993" y="4419"/>
                    <a:pt x="17898" y="4254"/>
                    <a:pt x="17763" y="4254"/>
                  </a:cubicBezTo>
                  <a:close/>
                  <a:moveTo>
                    <a:pt x="18355" y="4254"/>
                  </a:moveTo>
                  <a:cubicBezTo>
                    <a:pt x="18219" y="4254"/>
                    <a:pt x="18095" y="4419"/>
                    <a:pt x="18077" y="4623"/>
                  </a:cubicBezTo>
                  <a:cubicBezTo>
                    <a:pt x="18059" y="4828"/>
                    <a:pt x="18154" y="4995"/>
                    <a:pt x="18291" y="4995"/>
                  </a:cubicBezTo>
                  <a:cubicBezTo>
                    <a:pt x="18428" y="4995"/>
                    <a:pt x="18552" y="4828"/>
                    <a:pt x="18569" y="4623"/>
                  </a:cubicBezTo>
                  <a:cubicBezTo>
                    <a:pt x="18586" y="4419"/>
                    <a:pt x="18490" y="4254"/>
                    <a:pt x="18355" y="4254"/>
                  </a:cubicBezTo>
                  <a:close/>
                  <a:moveTo>
                    <a:pt x="18957" y="4254"/>
                  </a:moveTo>
                  <a:cubicBezTo>
                    <a:pt x="18822" y="4254"/>
                    <a:pt x="18699" y="4419"/>
                    <a:pt x="18682" y="4623"/>
                  </a:cubicBezTo>
                  <a:cubicBezTo>
                    <a:pt x="18665" y="4828"/>
                    <a:pt x="18763" y="4995"/>
                    <a:pt x="18899" y="4995"/>
                  </a:cubicBezTo>
                  <a:cubicBezTo>
                    <a:pt x="19036" y="4995"/>
                    <a:pt x="19159" y="4828"/>
                    <a:pt x="19174" y="4623"/>
                  </a:cubicBezTo>
                  <a:cubicBezTo>
                    <a:pt x="19190" y="4419"/>
                    <a:pt x="19092" y="4254"/>
                    <a:pt x="18957" y="4254"/>
                  </a:cubicBezTo>
                  <a:close/>
                  <a:moveTo>
                    <a:pt x="19560" y="4254"/>
                  </a:moveTo>
                  <a:cubicBezTo>
                    <a:pt x="19424" y="4254"/>
                    <a:pt x="19302" y="4419"/>
                    <a:pt x="19287" y="4623"/>
                  </a:cubicBezTo>
                  <a:cubicBezTo>
                    <a:pt x="19272" y="4828"/>
                    <a:pt x="19371" y="4995"/>
                    <a:pt x="19508" y="4995"/>
                  </a:cubicBezTo>
                  <a:cubicBezTo>
                    <a:pt x="19644" y="4995"/>
                    <a:pt x="19766" y="4828"/>
                    <a:pt x="19780" y="4623"/>
                  </a:cubicBezTo>
                  <a:cubicBezTo>
                    <a:pt x="19793" y="4419"/>
                    <a:pt x="19695" y="4254"/>
                    <a:pt x="19560" y="4254"/>
                  </a:cubicBezTo>
                  <a:close/>
                  <a:moveTo>
                    <a:pt x="1278" y="5140"/>
                  </a:moveTo>
                  <a:cubicBezTo>
                    <a:pt x="1141" y="5140"/>
                    <a:pt x="979" y="5308"/>
                    <a:pt x="914" y="5518"/>
                  </a:cubicBezTo>
                  <a:cubicBezTo>
                    <a:pt x="850" y="5727"/>
                    <a:pt x="909" y="5898"/>
                    <a:pt x="1048" y="5898"/>
                  </a:cubicBezTo>
                  <a:cubicBezTo>
                    <a:pt x="1186" y="5898"/>
                    <a:pt x="1350" y="5727"/>
                    <a:pt x="1413" y="5518"/>
                  </a:cubicBezTo>
                  <a:cubicBezTo>
                    <a:pt x="1476" y="5308"/>
                    <a:pt x="1415" y="5140"/>
                    <a:pt x="1278" y="5140"/>
                  </a:cubicBezTo>
                  <a:close/>
                  <a:moveTo>
                    <a:pt x="1880" y="5140"/>
                  </a:moveTo>
                  <a:cubicBezTo>
                    <a:pt x="1743" y="5140"/>
                    <a:pt x="1581" y="5308"/>
                    <a:pt x="1519" y="5518"/>
                  </a:cubicBezTo>
                  <a:cubicBezTo>
                    <a:pt x="1456" y="5727"/>
                    <a:pt x="1517" y="5898"/>
                    <a:pt x="1655" y="5898"/>
                  </a:cubicBezTo>
                  <a:cubicBezTo>
                    <a:pt x="1793" y="5898"/>
                    <a:pt x="1955" y="5727"/>
                    <a:pt x="2017" y="5518"/>
                  </a:cubicBezTo>
                  <a:cubicBezTo>
                    <a:pt x="2078" y="5308"/>
                    <a:pt x="2016" y="5140"/>
                    <a:pt x="1880" y="5140"/>
                  </a:cubicBezTo>
                  <a:close/>
                  <a:moveTo>
                    <a:pt x="2491" y="5140"/>
                  </a:moveTo>
                  <a:cubicBezTo>
                    <a:pt x="2354" y="5140"/>
                    <a:pt x="2194" y="5308"/>
                    <a:pt x="2133" y="5518"/>
                  </a:cubicBezTo>
                  <a:cubicBezTo>
                    <a:pt x="2072" y="5727"/>
                    <a:pt x="2134" y="5898"/>
                    <a:pt x="2272" y="5898"/>
                  </a:cubicBezTo>
                  <a:cubicBezTo>
                    <a:pt x="2411" y="5898"/>
                    <a:pt x="2571" y="5727"/>
                    <a:pt x="2631" y="5518"/>
                  </a:cubicBezTo>
                  <a:cubicBezTo>
                    <a:pt x="2691" y="5308"/>
                    <a:pt x="2628" y="5140"/>
                    <a:pt x="2491" y="5140"/>
                  </a:cubicBezTo>
                  <a:close/>
                  <a:moveTo>
                    <a:pt x="3093" y="5140"/>
                  </a:moveTo>
                  <a:cubicBezTo>
                    <a:pt x="2956" y="5140"/>
                    <a:pt x="2797" y="5308"/>
                    <a:pt x="2737" y="5518"/>
                  </a:cubicBezTo>
                  <a:cubicBezTo>
                    <a:pt x="2678" y="5727"/>
                    <a:pt x="2741" y="5898"/>
                    <a:pt x="2880" y="5898"/>
                  </a:cubicBezTo>
                  <a:cubicBezTo>
                    <a:pt x="3018" y="5898"/>
                    <a:pt x="3177" y="5727"/>
                    <a:pt x="3235" y="5518"/>
                  </a:cubicBezTo>
                  <a:cubicBezTo>
                    <a:pt x="3293" y="5308"/>
                    <a:pt x="3229" y="5140"/>
                    <a:pt x="3093" y="5140"/>
                  </a:cubicBezTo>
                  <a:close/>
                  <a:moveTo>
                    <a:pt x="3704" y="5140"/>
                  </a:moveTo>
                  <a:cubicBezTo>
                    <a:pt x="3567" y="5140"/>
                    <a:pt x="3410" y="5308"/>
                    <a:pt x="3352" y="5518"/>
                  </a:cubicBezTo>
                  <a:cubicBezTo>
                    <a:pt x="3294" y="5727"/>
                    <a:pt x="3358" y="5898"/>
                    <a:pt x="3497" y="5898"/>
                  </a:cubicBezTo>
                  <a:cubicBezTo>
                    <a:pt x="3635" y="5898"/>
                    <a:pt x="3793" y="5727"/>
                    <a:pt x="3850" y="5518"/>
                  </a:cubicBezTo>
                  <a:cubicBezTo>
                    <a:pt x="3906" y="5308"/>
                    <a:pt x="3841" y="5140"/>
                    <a:pt x="3704" y="5140"/>
                  </a:cubicBezTo>
                  <a:close/>
                  <a:moveTo>
                    <a:pt x="4305" y="5140"/>
                  </a:moveTo>
                  <a:cubicBezTo>
                    <a:pt x="4169" y="5140"/>
                    <a:pt x="4012" y="5308"/>
                    <a:pt x="3956" y="5518"/>
                  </a:cubicBezTo>
                  <a:cubicBezTo>
                    <a:pt x="3900" y="5727"/>
                    <a:pt x="3966" y="5898"/>
                    <a:pt x="4104" y="5898"/>
                  </a:cubicBezTo>
                  <a:cubicBezTo>
                    <a:pt x="4243" y="5898"/>
                    <a:pt x="4399" y="5727"/>
                    <a:pt x="4454" y="5518"/>
                  </a:cubicBezTo>
                  <a:cubicBezTo>
                    <a:pt x="4509" y="5308"/>
                    <a:pt x="4442" y="5140"/>
                    <a:pt x="4305" y="5140"/>
                  </a:cubicBezTo>
                  <a:close/>
                  <a:moveTo>
                    <a:pt x="4917" y="5140"/>
                  </a:moveTo>
                  <a:cubicBezTo>
                    <a:pt x="4780" y="5140"/>
                    <a:pt x="4625" y="5308"/>
                    <a:pt x="4571" y="5518"/>
                  </a:cubicBezTo>
                  <a:cubicBezTo>
                    <a:pt x="4516" y="5727"/>
                    <a:pt x="4584" y="5898"/>
                    <a:pt x="4722" y="5898"/>
                  </a:cubicBezTo>
                  <a:cubicBezTo>
                    <a:pt x="4860" y="5898"/>
                    <a:pt x="5015" y="5727"/>
                    <a:pt x="5069" y="5518"/>
                  </a:cubicBezTo>
                  <a:cubicBezTo>
                    <a:pt x="5122" y="5308"/>
                    <a:pt x="5054" y="5140"/>
                    <a:pt x="4917" y="5140"/>
                  </a:cubicBezTo>
                  <a:close/>
                  <a:moveTo>
                    <a:pt x="5528" y="5140"/>
                  </a:moveTo>
                  <a:cubicBezTo>
                    <a:pt x="5391" y="5140"/>
                    <a:pt x="5238" y="5308"/>
                    <a:pt x="5185" y="5518"/>
                  </a:cubicBezTo>
                  <a:cubicBezTo>
                    <a:pt x="5132" y="5727"/>
                    <a:pt x="5201" y="5898"/>
                    <a:pt x="5339" y="5898"/>
                  </a:cubicBezTo>
                  <a:cubicBezTo>
                    <a:pt x="5477" y="5898"/>
                    <a:pt x="5632" y="5727"/>
                    <a:pt x="5683" y="5518"/>
                  </a:cubicBezTo>
                  <a:cubicBezTo>
                    <a:pt x="5735" y="5308"/>
                    <a:pt x="5665" y="5140"/>
                    <a:pt x="5528" y="5140"/>
                  </a:cubicBezTo>
                  <a:close/>
                  <a:moveTo>
                    <a:pt x="6130" y="5140"/>
                  </a:moveTo>
                  <a:cubicBezTo>
                    <a:pt x="5993" y="5140"/>
                    <a:pt x="5841" y="5308"/>
                    <a:pt x="5790" y="5518"/>
                  </a:cubicBezTo>
                  <a:cubicBezTo>
                    <a:pt x="5738" y="5727"/>
                    <a:pt x="5808" y="5898"/>
                    <a:pt x="5947" y="5898"/>
                  </a:cubicBezTo>
                  <a:cubicBezTo>
                    <a:pt x="6085" y="5898"/>
                    <a:pt x="6238" y="5727"/>
                    <a:pt x="6288" y="5518"/>
                  </a:cubicBezTo>
                  <a:cubicBezTo>
                    <a:pt x="6338" y="5308"/>
                    <a:pt x="6267" y="5140"/>
                    <a:pt x="6130" y="5140"/>
                  </a:cubicBezTo>
                  <a:close/>
                  <a:moveTo>
                    <a:pt x="6742" y="5140"/>
                  </a:moveTo>
                  <a:cubicBezTo>
                    <a:pt x="6605" y="5140"/>
                    <a:pt x="6454" y="5308"/>
                    <a:pt x="6404" y="5518"/>
                  </a:cubicBezTo>
                  <a:cubicBezTo>
                    <a:pt x="6355" y="5727"/>
                    <a:pt x="6426" y="5898"/>
                    <a:pt x="6564" y="5898"/>
                  </a:cubicBezTo>
                  <a:cubicBezTo>
                    <a:pt x="6702" y="5898"/>
                    <a:pt x="6854" y="5727"/>
                    <a:pt x="6903" y="5518"/>
                  </a:cubicBezTo>
                  <a:cubicBezTo>
                    <a:pt x="6951" y="5308"/>
                    <a:pt x="6879" y="5140"/>
                    <a:pt x="6742" y="5140"/>
                  </a:cubicBezTo>
                  <a:close/>
                  <a:moveTo>
                    <a:pt x="7343" y="5140"/>
                  </a:moveTo>
                  <a:cubicBezTo>
                    <a:pt x="7206" y="5140"/>
                    <a:pt x="7057" y="5308"/>
                    <a:pt x="7009" y="5518"/>
                  </a:cubicBezTo>
                  <a:cubicBezTo>
                    <a:pt x="6961" y="5727"/>
                    <a:pt x="7034" y="5898"/>
                    <a:pt x="7172" y="5898"/>
                  </a:cubicBezTo>
                  <a:cubicBezTo>
                    <a:pt x="7310" y="5898"/>
                    <a:pt x="7460" y="5727"/>
                    <a:pt x="7507" y="5518"/>
                  </a:cubicBezTo>
                  <a:cubicBezTo>
                    <a:pt x="7553" y="5308"/>
                    <a:pt x="7480" y="5140"/>
                    <a:pt x="7343" y="5140"/>
                  </a:cubicBezTo>
                  <a:close/>
                  <a:moveTo>
                    <a:pt x="7955" y="5140"/>
                  </a:moveTo>
                  <a:cubicBezTo>
                    <a:pt x="7818" y="5140"/>
                    <a:pt x="7670" y="5308"/>
                    <a:pt x="7623" y="5518"/>
                  </a:cubicBezTo>
                  <a:cubicBezTo>
                    <a:pt x="7577" y="5727"/>
                    <a:pt x="7651" y="5898"/>
                    <a:pt x="7789" y="5898"/>
                  </a:cubicBezTo>
                  <a:cubicBezTo>
                    <a:pt x="7928" y="5898"/>
                    <a:pt x="8077" y="5727"/>
                    <a:pt x="8122" y="5518"/>
                  </a:cubicBezTo>
                  <a:cubicBezTo>
                    <a:pt x="8167" y="5308"/>
                    <a:pt x="8092" y="5140"/>
                    <a:pt x="7955" y="5140"/>
                  </a:cubicBezTo>
                  <a:close/>
                  <a:moveTo>
                    <a:pt x="8567" y="5140"/>
                  </a:moveTo>
                  <a:cubicBezTo>
                    <a:pt x="8430" y="5140"/>
                    <a:pt x="8283" y="5308"/>
                    <a:pt x="8238" y="5518"/>
                  </a:cubicBezTo>
                  <a:cubicBezTo>
                    <a:pt x="8193" y="5727"/>
                    <a:pt x="8269" y="5898"/>
                    <a:pt x="8407" y="5898"/>
                  </a:cubicBezTo>
                  <a:cubicBezTo>
                    <a:pt x="8545" y="5898"/>
                    <a:pt x="8693" y="5727"/>
                    <a:pt x="8736" y="5518"/>
                  </a:cubicBezTo>
                  <a:cubicBezTo>
                    <a:pt x="8780" y="5308"/>
                    <a:pt x="8704" y="5140"/>
                    <a:pt x="8567" y="5140"/>
                  </a:cubicBezTo>
                  <a:close/>
                  <a:moveTo>
                    <a:pt x="9168" y="5140"/>
                  </a:moveTo>
                  <a:cubicBezTo>
                    <a:pt x="9032" y="5140"/>
                    <a:pt x="8886" y="5308"/>
                    <a:pt x="8843" y="5518"/>
                  </a:cubicBezTo>
                  <a:cubicBezTo>
                    <a:pt x="8799" y="5727"/>
                    <a:pt x="8876" y="5898"/>
                    <a:pt x="9015" y="5898"/>
                  </a:cubicBezTo>
                  <a:cubicBezTo>
                    <a:pt x="9153" y="5898"/>
                    <a:pt x="9299" y="5727"/>
                    <a:pt x="9341" y="5518"/>
                  </a:cubicBezTo>
                  <a:cubicBezTo>
                    <a:pt x="9383" y="5308"/>
                    <a:pt x="9305" y="5140"/>
                    <a:pt x="9168" y="5140"/>
                  </a:cubicBezTo>
                  <a:close/>
                  <a:moveTo>
                    <a:pt x="9780" y="5140"/>
                  </a:moveTo>
                  <a:cubicBezTo>
                    <a:pt x="9643" y="5140"/>
                    <a:pt x="9499" y="5308"/>
                    <a:pt x="9457" y="5518"/>
                  </a:cubicBezTo>
                  <a:cubicBezTo>
                    <a:pt x="9416" y="5727"/>
                    <a:pt x="9494" y="5898"/>
                    <a:pt x="9632" y="5898"/>
                  </a:cubicBezTo>
                  <a:cubicBezTo>
                    <a:pt x="9771" y="5898"/>
                    <a:pt x="9915" y="5727"/>
                    <a:pt x="9956" y="5518"/>
                  </a:cubicBezTo>
                  <a:cubicBezTo>
                    <a:pt x="9996" y="5308"/>
                    <a:pt x="9917" y="5140"/>
                    <a:pt x="9780" y="5140"/>
                  </a:cubicBezTo>
                  <a:close/>
                  <a:moveTo>
                    <a:pt x="10382" y="5140"/>
                  </a:moveTo>
                  <a:cubicBezTo>
                    <a:pt x="10245" y="5140"/>
                    <a:pt x="10102" y="5308"/>
                    <a:pt x="10062" y="5518"/>
                  </a:cubicBezTo>
                  <a:cubicBezTo>
                    <a:pt x="10022" y="5727"/>
                    <a:pt x="10102" y="5898"/>
                    <a:pt x="10240" y="5898"/>
                  </a:cubicBezTo>
                  <a:cubicBezTo>
                    <a:pt x="10378" y="5898"/>
                    <a:pt x="10522" y="5727"/>
                    <a:pt x="10560" y="5518"/>
                  </a:cubicBezTo>
                  <a:cubicBezTo>
                    <a:pt x="10599" y="5308"/>
                    <a:pt x="10519" y="5140"/>
                    <a:pt x="10382" y="5140"/>
                  </a:cubicBezTo>
                  <a:close/>
                  <a:moveTo>
                    <a:pt x="10993" y="5140"/>
                  </a:moveTo>
                  <a:cubicBezTo>
                    <a:pt x="10857" y="5140"/>
                    <a:pt x="10715" y="5308"/>
                    <a:pt x="10677" y="5518"/>
                  </a:cubicBezTo>
                  <a:cubicBezTo>
                    <a:pt x="10639" y="5727"/>
                    <a:pt x="10719" y="5898"/>
                    <a:pt x="10858" y="5898"/>
                  </a:cubicBezTo>
                  <a:cubicBezTo>
                    <a:pt x="10996" y="5898"/>
                    <a:pt x="11138" y="5727"/>
                    <a:pt x="11175" y="5518"/>
                  </a:cubicBezTo>
                  <a:cubicBezTo>
                    <a:pt x="11212" y="5308"/>
                    <a:pt x="11130" y="5140"/>
                    <a:pt x="10993" y="5140"/>
                  </a:cubicBezTo>
                  <a:close/>
                  <a:moveTo>
                    <a:pt x="11596" y="5140"/>
                  </a:moveTo>
                  <a:cubicBezTo>
                    <a:pt x="11459" y="5140"/>
                    <a:pt x="11318" y="5308"/>
                    <a:pt x="11282" y="5518"/>
                  </a:cubicBezTo>
                  <a:cubicBezTo>
                    <a:pt x="11245" y="5727"/>
                    <a:pt x="11327" y="5898"/>
                    <a:pt x="11465" y="5898"/>
                  </a:cubicBezTo>
                  <a:cubicBezTo>
                    <a:pt x="11604" y="5898"/>
                    <a:pt x="11745" y="5727"/>
                    <a:pt x="11780" y="5518"/>
                  </a:cubicBezTo>
                  <a:cubicBezTo>
                    <a:pt x="11815" y="5308"/>
                    <a:pt x="11732" y="5140"/>
                    <a:pt x="11596" y="5140"/>
                  </a:cubicBezTo>
                  <a:close/>
                  <a:moveTo>
                    <a:pt x="12208" y="5140"/>
                  </a:moveTo>
                  <a:cubicBezTo>
                    <a:pt x="12071" y="5140"/>
                    <a:pt x="11931" y="5308"/>
                    <a:pt x="11896" y="5518"/>
                  </a:cubicBezTo>
                  <a:cubicBezTo>
                    <a:pt x="11861" y="5727"/>
                    <a:pt x="11945" y="5898"/>
                    <a:pt x="12083" y="5898"/>
                  </a:cubicBezTo>
                  <a:cubicBezTo>
                    <a:pt x="12222" y="5898"/>
                    <a:pt x="12361" y="5727"/>
                    <a:pt x="12395" y="5518"/>
                  </a:cubicBezTo>
                  <a:cubicBezTo>
                    <a:pt x="12429" y="5308"/>
                    <a:pt x="12344" y="5140"/>
                    <a:pt x="12208" y="5140"/>
                  </a:cubicBezTo>
                  <a:close/>
                  <a:moveTo>
                    <a:pt x="12819" y="5140"/>
                  </a:moveTo>
                  <a:cubicBezTo>
                    <a:pt x="12683" y="5140"/>
                    <a:pt x="12545" y="5308"/>
                    <a:pt x="12511" y="5518"/>
                  </a:cubicBezTo>
                  <a:cubicBezTo>
                    <a:pt x="12478" y="5727"/>
                    <a:pt x="12563" y="5898"/>
                    <a:pt x="12701" y="5898"/>
                  </a:cubicBezTo>
                  <a:cubicBezTo>
                    <a:pt x="12839" y="5898"/>
                    <a:pt x="12978" y="5727"/>
                    <a:pt x="13010" y="5518"/>
                  </a:cubicBezTo>
                  <a:cubicBezTo>
                    <a:pt x="13042" y="5308"/>
                    <a:pt x="12956" y="5140"/>
                    <a:pt x="12819" y="5140"/>
                  </a:cubicBezTo>
                  <a:close/>
                  <a:moveTo>
                    <a:pt x="13421" y="5140"/>
                  </a:moveTo>
                  <a:cubicBezTo>
                    <a:pt x="13284" y="5140"/>
                    <a:pt x="13148" y="5308"/>
                    <a:pt x="13116" y="5518"/>
                  </a:cubicBezTo>
                  <a:cubicBezTo>
                    <a:pt x="13085" y="5727"/>
                    <a:pt x="13170" y="5898"/>
                    <a:pt x="13309" y="5898"/>
                  </a:cubicBezTo>
                  <a:cubicBezTo>
                    <a:pt x="13447" y="5898"/>
                    <a:pt x="13584" y="5727"/>
                    <a:pt x="13615" y="5518"/>
                  </a:cubicBezTo>
                  <a:cubicBezTo>
                    <a:pt x="13645" y="5308"/>
                    <a:pt x="13558" y="5140"/>
                    <a:pt x="13421" y="5140"/>
                  </a:cubicBezTo>
                  <a:close/>
                  <a:moveTo>
                    <a:pt x="14033" y="5140"/>
                  </a:moveTo>
                  <a:cubicBezTo>
                    <a:pt x="13896" y="5140"/>
                    <a:pt x="13761" y="5308"/>
                    <a:pt x="13731" y="5518"/>
                  </a:cubicBezTo>
                  <a:cubicBezTo>
                    <a:pt x="13701" y="5727"/>
                    <a:pt x="13788" y="5898"/>
                    <a:pt x="13926" y="5898"/>
                  </a:cubicBezTo>
                  <a:cubicBezTo>
                    <a:pt x="14065" y="5898"/>
                    <a:pt x="14200" y="5727"/>
                    <a:pt x="14229" y="5518"/>
                  </a:cubicBezTo>
                  <a:cubicBezTo>
                    <a:pt x="14258" y="5308"/>
                    <a:pt x="14170" y="5140"/>
                    <a:pt x="14033" y="5140"/>
                  </a:cubicBezTo>
                  <a:close/>
                  <a:moveTo>
                    <a:pt x="14635" y="5140"/>
                  </a:moveTo>
                  <a:cubicBezTo>
                    <a:pt x="14498" y="5140"/>
                    <a:pt x="14365" y="5308"/>
                    <a:pt x="14336" y="5518"/>
                  </a:cubicBezTo>
                  <a:cubicBezTo>
                    <a:pt x="14308" y="5727"/>
                    <a:pt x="14396" y="5898"/>
                    <a:pt x="14534" y="5898"/>
                  </a:cubicBezTo>
                  <a:cubicBezTo>
                    <a:pt x="14673" y="5898"/>
                    <a:pt x="14807" y="5727"/>
                    <a:pt x="14834" y="5518"/>
                  </a:cubicBezTo>
                  <a:cubicBezTo>
                    <a:pt x="14862" y="5308"/>
                    <a:pt x="14772" y="5140"/>
                    <a:pt x="14635" y="5140"/>
                  </a:cubicBezTo>
                  <a:close/>
                  <a:moveTo>
                    <a:pt x="15247" y="5140"/>
                  </a:moveTo>
                  <a:cubicBezTo>
                    <a:pt x="15110" y="5140"/>
                    <a:pt x="14978" y="5308"/>
                    <a:pt x="14951" y="5518"/>
                  </a:cubicBezTo>
                  <a:cubicBezTo>
                    <a:pt x="14924" y="5727"/>
                    <a:pt x="15014" y="5898"/>
                    <a:pt x="15152" y="5898"/>
                  </a:cubicBezTo>
                  <a:cubicBezTo>
                    <a:pt x="15291" y="5898"/>
                    <a:pt x="15423" y="5727"/>
                    <a:pt x="15449" y="5518"/>
                  </a:cubicBezTo>
                  <a:cubicBezTo>
                    <a:pt x="15475" y="5308"/>
                    <a:pt x="15384" y="5140"/>
                    <a:pt x="15247" y="5140"/>
                  </a:cubicBezTo>
                  <a:close/>
                  <a:moveTo>
                    <a:pt x="16461" y="5140"/>
                  </a:moveTo>
                  <a:cubicBezTo>
                    <a:pt x="16324" y="5140"/>
                    <a:pt x="16195" y="5308"/>
                    <a:pt x="16171" y="5518"/>
                  </a:cubicBezTo>
                  <a:cubicBezTo>
                    <a:pt x="16148" y="5727"/>
                    <a:pt x="16240" y="5898"/>
                    <a:pt x="16378" y="5898"/>
                  </a:cubicBezTo>
                  <a:cubicBezTo>
                    <a:pt x="16517" y="5898"/>
                    <a:pt x="16647" y="5727"/>
                    <a:pt x="16669" y="5518"/>
                  </a:cubicBezTo>
                  <a:cubicBezTo>
                    <a:pt x="16691" y="5308"/>
                    <a:pt x="16598" y="5140"/>
                    <a:pt x="16461" y="5140"/>
                  </a:cubicBezTo>
                  <a:close/>
                  <a:moveTo>
                    <a:pt x="17064" y="5140"/>
                  </a:moveTo>
                  <a:cubicBezTo>
                    <a:pt x="16927" y="5140"/>
                    <a:pt x="16798" y="5308"/>
                    <a:pt x="16776" y="5518"/>
                  </a:cubicBezTo>
                  <a:cubicBezTo>
                    <a:pt x="16754" y="5727"/>
                    <a:pt x="16848" y="5898"/>
                    <a:pt x="16986" y="5898"/>
                  </a:cubicBezTo>
                  <a:cubicBezTo>
                    <a:pt x="17125" y="5898"/>
                    <a:pt x="17254" y="5727"/>
                    <a:pt x="17274" y="5518"/>
                  </a:cubicBezTo>
                  <a:cubicBezTo>
                    <a:pt x="17295" y="5308"/>
                    <a:pt x="17200" y="5140"/>
                    <a:pt x="17064" y="5140"/>
                  </a:cubicBezTo>
                  <a:close/>
                  <a:moveTo>
                    <a:pt x="17676" y="5140"/>
                  </a:moveTo>
                  <a:cubicBezTo>
                    <a:pt x="17539" y="5140"/>
                    <a:pt x="17412" y="5308"/>
                    <a:pt x="17391" y="5518"/>
                  </a:cubicBezTo>
                  <a:cubicBezTo>
                    <a:pt x="17371" y="5727"/>
                    <a:pt x="17466" y="5898"/>
                    <a:pt x="17605" y="5898"/>
                  </a:cubicBezTo>
                  <a:cubicBezTo>
                    <a:pt x="17743" y="5898"/>
                    <a:pt x="17871" y="5727"/>
                    <a:pt x="17890" y="5518"/>
                  </a:cubicBezTo>
                  <a:cubicBezTo>
                    <a:pt x="17909" y="5308"/>
                    <a:pt x="17813" y="5140"/>
                    <a:pt x="17676" y="5140"/>
                  </a:cubicBezTo>
                  <a:close/>
                  <a:moveTo>
                    <a:pt x="20707" y="5140"/>
                  </a:moveTo>
                  <a:cubicBezTo>
                    <a:pt x="20570" y="5140"/>
                    <a:pt x="20449" y="5308"/>
                    <a:pt x="20437" y="5518"/>
                  </a:cubicBezTo>
                  <a:cubicBezTo>
                    <a:pt x="20425" y="5727"/>
                    <a:pt x="20527" y="5898"/>
                    <a:pt x="20665" y="5898"/>
                  </a:cubicBezTo>
                  <a:cubicBezTo>
                    <a:pt x="20804" y="5898"/>
                    <a:pt x="20924" y="5727"/>
                    <a:pt x="20935" y="5518"/>
                  </a:cubicBezTo>
                  <a:cubicBezTo>
                    <a:pt x="20946" y="5308"/>
                    <a:pt x="20844" y="5140"/>
                    <a:pt x="20707" y="5140"/>
                  </a:cubicBezTo>
                  <a:close/>
                  <a:moveTo>
                    <a:pt x="21320" y="5140"/>
                  </a:moveTo>
                  <a:cubicBezTo>
                    <a:pt x="21183" y="5140"/>
                    <a:pt x="21063" y="5308"/>
                    <a:pt x="21053" y="5518"/>
                  </a:cubicBezTo>
                  <a:cubicBezTo>
                    <a:pt x="21042" y="5727"/>
                    <a:pt x="21146" y="5898"/>
                    <a:pt x="21284" y="5898"/>
                  </a:cubicBezTo>
                  <a:cubicBezTo>
                    <a:pt x="21422" y="5898"/>
                    <a:pt x="21542" y="5727"/>
                    <a:pt x="21551" y="5518"/>
                  </a:cubicBezTo>
                  <a:cubicBezTo>
                    <a:pt x="21560" y="5308"/>
                    <a:pt x="21456" y="5140"/>
                    <a:pt x="21320" y="5140"/>
                  </a:cubicBezTo>
                  <a:close/>
                  <a:moveTo>
                    <a:pt x="1604" y="6077"/>
                  </a:moveTo>
                  <a:cubicBezTo>
                    <a:pt x="1465" y="6077"/>
                    <a:pt x="1301" y="6250"/>
                    <a:pt x="1237" y="6464"/>
                  </a:cubicBezTo>
                  <a:cubicBezTo>
                    <a:pt x="1173" y="6679"/>
                    <a:pt x="1233" y="6854"/>
                    <a:pt x="1373" y="6854"/>
                  </a:cubicBezTo>
                  <a:cubicBezTo>
                    <a:pt x="1513" y="6854"/>
                    <a:pt x="1678" y="6679"/>
                    <a:pt x="1741" y="6464"/>
                  </a:cubicBezTo>
                  <a:cubicBezTo>
                    <a:pt x="1804" y="6250"/>
                    <a:pt x="1742" y="6077"/>
                    <a:pt x="1604" y="6077"/>
                  </a:cubicBezTo>
                  <a:close/>
                  <a:moveTo>
                    <a:pt x="2225" y="6077"/>
                  </a:moveTo>
                  <a:cubicBezTo>
                    <a:pt x="2087" y="6077"/>
                    <a:pt x="1924" y="6250"/>
                    <a:pt x="1861" y="6464"/>
                  </a:cubicBezTo>
                  <a:cubicBezTo>
                    <a:pt x="1799" y="6679"/>
                    <a:pt x="1861" y="6854"/>
                    <a:pt x="2001" y="6854"/>
                  </a:cubicBezTo>
                  <a:cubicBezTo>
                    <a:pt x="2141" y="6854"/>
                    <a:pt x="2304" y="6679"/>
                    <a:pt x="2366" y="6464"/>
                  </a:cubicBezTo>
                  <a:cubicBezTo>
                    <a:pt x="2427" y="6250"/>
                    <a:pt x="2364" y="6077"/>
                    <a:pt x="2225" y="6077"/>
                  </a:cubicBezTo>
                  <a:close/>
                  <a:moveTo>
                    <a:pt x="2836" y="6077"/>
                  </a:moveTo>
                  <a:cubicBezTo>
                    <a:pt x="2698" y="6077"/>
                    <a:pt x="2537" y="6250"/>
                    <a:pt x="2476" y="6464"/>
                  </a:cubicBezTo>
                  <a:cubicBezTo>
                    <a:pt x="2415" y="6679"/>
                    <a:pt x="2478" y="6854"/>
                    <a:pt x="2618" y="6854"/>
                  </a:cubicBezTo>
                  <a:cubicBezTo>
                    <a:pt x="2758" y="6854"/>
                    <a:pt x="2920" y="6679"/>
                    <a:pt x="2980" y="6464"/>
                  </a:cubicBezTo>
                  <a:cubicBezTo>
                    <a:pt x="3039" y="6250"/>
                    <a:pt x="2975" y="6077"/>
                    <a:pt x="2836" y="6077"/>
                  </a:cubicBezTo>
                  <a:close/>
                  <a:moveTo>
                    <a:pt x="3448" y="6077"/>
                  </a:moveTo>
                  <a:cubicBezTo>
                    <a:pt x="3309" y="6077"/>
                    <a:pt x="3149" y="6250"/>
                    <a:pt x="3090" y="6464"/>
                  </a:cubicBezTo>
                  <a:cubicBezTo>
                    <a:pt x="3031" y="6679"/>
                    <a:pt x="3096" y="6854"/>
                    <a:pt x="3236" y="6854"/>
                  </a:cubicBezTo>
                  <a:cubicBezTo>
                    <a:pt x="3375" y="6854"/>
                    <a:pt x="3536" y="6679"/>
                    <a:pt x="3594" y="6464"/>
                  </a:cubicBezTo>
                  <a:cubicBezTo>
                    <a:pt x="3652" y="6250"/>
                    <a:pt x="3586" y="6077"/>
                    <a:pt x="3448" y="6077"/>
                  </a:cubicBezTo>
                  <a:close/>
                  <a:moveTo>
                    <a:pt x="4069" y="6077"/>
                  </a:moveTo>
                  <a:cubicBezTo>
                    <a:pt x="3931" y="6077"/>
                    <a:pt x="3772" y="6250"/>
                    <a:pt x="3715" y="6464"/>
                  </a:cubicBezTo>
                  <a:cubicBezTo>
                    <a:pt x="3657" y="6679"/>
                    <a:pt x="3724" y="6854"/>
                    <a:pt x="3863" y="6854"/>
                  </a:cubicBezTo>
                  <a:cubicBezTo>
                    <a:pt x="4003" y="6854"/>
                    <a:pt x="4162" y="6679"/>
                    <a:pt x="4219" y="6464"/>
                  </a:cubicBezTo>
                  <a:cubicBezTo>
                    <a:pt x="4275" y="6250"/>
                    <a:pt x="4208" y="6077"/>
                    <a:pt x="4069" y="6077"/>
                  </a:cubicBezTo>
                  <a:close/>
                  <a:moveTo>
                    <a:pt x="4681" y="6077"/>
                  </a:moveTo>
                  <a:cubicBezTo>
                    <a:pt x="4542" y="6077"/>
                    <a:pt x="4385" y="6250"/>
                    <a:pt x="4329" y="6464"/>
                  </a:cubicBezTo>
                  <a:cubicBezTo>
                    <a:pt x="4273" y="6679"/>
                    <a:pt x="4341" y="6854"/>
                    <a:pt x="4481" y="6854"/>
                  </a:cubicBezTo>
                  <a:cubicBezTo>
                    <a:pt x="4621" y="6854"/>
                    <a:pt x="4779" y="6679"/>
                    <a:pt x="4833" y="6464"/>
                  </a:cubicBezTo>
                  <a:cubicBezTo>
                    <a:pt x="4888" y="6250"/>
                    <a:pt x="4819" y="6077"/>
                    <a:pt x="4681" y="6077"/>
                  </a:cubicBezTo>
                  <a:close/>
                  <a:moveTo>
                    <a:pt x="5292" y="6077"/>
                  </a:moveTo>
                  <a:cubicBezTo>
                    <a:pt x="5154" y="6077"/>
                    <a:pt x="4998" y="6250"/>
                    <a:pt x="4944" y="6464"/>
                  </a:cubicBezTo>
                  <a:cubicBezTo>
                    <a:pt x="4889" y="6679"/>
                    <a:pt x="4958" y="6854"/>
                    <a:pt x="5098" y="6854"/>
                  </a:cubicBezTo>
                  <a:cubicBezTo>
                    <a:pt x="5238" y="6854"/>
                    <a:pt x="5395" y="6679"/>
                    <a:pt x="5448" y="6464"/>
                  </a:cubicBezTo>
                  <a:cubicBezTo>
                    <a:pt x="5500" y="6250"/>
                    <a:pt x="5431" y="6077"/>
                    <a:pt x="5292" y="6077"/>
                  </a:cubicBezTo>
                  <a:close/>
                  <a:moveTo>
                    <a:pt x="5904" y="6077"/>
                  </a:moveTo>
                  <a:cubicBezTo>
                    <a:pt x="5765" y="6077"/>
                    <a:pt x="5611" y="6250"/>
                    <a:pt x="5558" y="6464"/>
                  </a:cubicBezTo>
                  <a:cubicBezTo>
                    <a:pt x="5505" y="6679"/>
                    <a:pt x="5576" y="6854"/>
                    <a:pt x="5716" y="6854"/>
                  </a:cubicBezTo>
                  <a:cubicBezTo>
                    <a:pt x="5856" y="6854"/>
                    <a:pt x="6011" y="6679"/>
                    <a:pt x="6062" y="6464"/>
                  </a:cubicBezTo>
                  <a:cubicBezTo>
                    <a:pt x="6113" y="6250"/>
                    <a:pt x="6042" y="6077"/>
                    <a:pt x="5904" y="6077"/>
                  </a:cubicBezTo>
                  <a:close/>
                  <a:moveTo>
                    <a:pt x="6525" y="6077"/>
                  </a:moveTo>
                  <a:cubicBezTo>
                    <a:pt x="6387" y="6077"/>
                    <a:pt x="6234" y="6250"/>
                    <a:pt x="6183" y="6464"/>
                  </a:cubicBezTo>
                  <a:cubicBezTo>
                    <a:pt x="6132" y="6679"/>
                    <a:pt x="6204" y="6854"/>
                    <a:pt x="6344" y="6854"/>
                  </a:cubicBezTo>
                  <a:cubicBezTo>
                    <a:pt x="6483" y="6854"/>
                    <a:pt x="6637" y="6679"/>
                    <a:pt x="6687" y="6464"/>
                  </a:cubicBezTo>
                  <a:cubicBezTo>
                    <a:pt x="6736" y="6250"/>
                    <a:pt x="6664" y="6077"/>
                    <a:pt x="6525" y="6077"/>
                  </a:cubicBezTo>
                  <a:close/>
                  <a:moveTo>
                    <a:pt x="7137" y="6077"/>
                  </a:moveTo>
                  <a:cubicBezTo>
                    <a:pt x="6998" y="6077"/>
                    <a:pt x="6847" y="6250"/>
                    <a:pt x="6798" y="6464"/>
                  </a:cubicBezTo>
                  <a:cubicBezTo>
                    <a:pt x="6748" y="6679"/>
                    <a:pt x="6821" y="6854"/>
                    <a:pt x="6961" y="6854"/>
                  </a:cubicBezTo>
                  <a:cubicBezTo>
                    <a:pt x="7101" y="6854"/>
                    <a:pt x="7253" y="6679"/>
                    <a:pt x="7301" y="6464"/>
                  </a:cubicBezTo>
                  <a:cubicBezTo>
                    <a:pt x="7349" y="6250"/>
                    <a:pt x="7275" y="6077"/>
                    <a:pt x="7137" y="6077"/>
                  </a:cubicBezTo>
                  <a:close/>
                  <a:moveTo>
                    <a:pt x="7749" y="6077"/>
                  </a:moveTo>
                  <a:cubicBezTo>
                    <a:pt x="7610" y="6077"/>
                    <a:pt x="7460" y="6250"/>
                    <a:pt x="7412" y="6464"/>
                  </a:cubicBezTo>
                  <a:cubicBezTo>
                    <a:pt x="7365" y="6679"/>
                    <a:pt x="7439" y="6854"/>
                    <a:pt x="7579" y="6854"/>
                  </a:cubicBezTo>
                  <a:cubicBezTo>
                    <a:pt x="7719" y="6854"/>
                    <a:pt x="7870" y="6679"/>
                    <a:pt x="7916" y="6464"/>
                  </a:cubicBezTo>
                  <a:cubicBezTo>
                    <a:pt x="7962" y="6250"/>
                    <a:pt x="7887" y="6077"/>
                    <a:pt x="7749" y="6077"/>
                  </a:cubicBezTo>
                  <a:close/>
                  <a:moveTo>
                    <a:pt x="8370" y="6077"/>
                  </a:moveTo>
                  <a:cubicBezTo>
                    <a:pt x="8232" y="6077"/>
                    <a:pt x="8083" y="6250"/>
                    <a:pt x="8037" y="6464"/>
                  </a:cubicBezTo>
                  <a:cubicBezTo>
                    <a:pt x="7991" y="6679"/>
                    <a:pt x="8067" y="6854"/>
                    <a:pt x="8207" y="6854"/>
                  </a:cubicBezTo>
                  <a:cubicBezTo>
                    <a:pt x="8346" y="6854"/>
                    <a:pt x="8496" y="6679"/>
                    <a:pt x="8541" y="6464"/>
                  </a:cubicBezTo>
                  <a:cubicBezTo>
                    <a:pt x="8585" y="6250"/>
                    <a:pt x="8509" y="6077"/>
                    <a:pt x="8370" y="6077"/>
                  </a:cubicBezTo>
                  <a:close/>
                  <a:moveTo>
                    <a:pt x="8982" y="6077"/>
                  </a:moveTo>
                  <a:cubicBezTo>
                    <a:pt x="8844" y="6077"/>
                    <a:pt x="8696" y="6250"/>
                    <a:pt x="8652" y="6464"/>
                  </a:cubicBezTo>
                  <a:cubicBezTo>
                    <a:pt x="8607" y="6679"/>
                    <a:pt x="8685" y="6854"/>
                    <a:pt x="8824" y="6854"/>
                  </a:cubicBezTo>
                  <a:cubicBezTo>
                    <a:pt x="8964" y="6854"/>
                    <a:pt x="9113" y="6679"/>
                    <a:pt x="9156" y="6464"/>
                  </a:cubicBezTo>
                  <a:cubicBezTo>
                    <a:pt x="9198" y="6250"/>
                    <a:pt x="9120" y="6077"/>
                    <a:pt x="8982" y="6077"/>
                  </a:cubicBezTo>
                  <a:close/>
                  <a:moveTo>
                    <a:pt x="9594" y="6077"/>
                  </a:moveTo>
                  <a:cubicBezTo>
                    <a:pt x="9455" y="6077"/>
                    <a:pt x="9309" y="6250"/>
                    <a:pt x="9266" y="6464"/>
                  </a:cubicBezTo>
                  <a:cubicBezTo>
                    <a:pt x="9224" y="6679"/>
                    <a:pt x="9302" y="6854"/>
                    <a:pt x="9442" y="6854"/>
                  </a:cubicBezTo>
                  <a:cubicBezTo>
                    <a:pt x="9582" y="6854"/>
                    <a:pt x="9729" y="6679"/>
                    <a:pt x="9770" y="6464"/>
                  </a:cubicBezTo>
                  <a:cubicBezTo>
                    <a:pt x="9811" y="6250"/>
                    <a:pt x="9732" y="6077"/>
                    <a:pt x="9594" y="6077"/>
                  </a:cubicBezTo>
                  <a:close/>
                  <a:moveTo>
                    <a:pt x="10216" y="6077"/>
                  </a:moveTo>
                  <a:cubicBezTo>
                    <a:pt x="10077" y="6077"/>
                    <a:pt x="9932" y="6250"/>
                    <a:pt x="9891" y="6464"/>
                  </a:cubicBezTo>
                  <a:cubicBezTo>
                    <a:pt x="9850" y="6679"/>
                    <a:pt x="9930" y="6854"/>
                    <a:pt x="10070" y="6854"/>
                  </a:cubicBezTo>
                  <a:cubicBezTo>
                    <a:pt x="10210" y="6854"/>
                    <a:pt x="10356" y="6679"/>
                    <a:pt x="10395" y="6464"/>
                  </a:cubicBezTo>
                  <a:cubicBezTo>
                    <a:pt x="10435" y="6250"/>
                    <a:pt x="10354" y="6077"/>
                    <a:pt x="10216" y="6077"/>
                  </a:cubicBezTo>
                  <a:close/>
                  <a:moveTo>
                    <a:pt x="10827" y="6077"/>
                  </a:moveTo>
                  <a:cubicBezTo>
                    <a:pt x="10688" y="6077"/>
                    <a:pt x="10545" y="6250"/>
                    <a:pt x="10506" y="6464"/>
                  </a:cubicBezTo>
                  <a:cubicBezTo>
                    <a:pt x="10466" y="6679"/>
                    <a:pt x="10548" y="6854"/>
                    <a:pt x="10688" y="6854"/>
                  </a:cubicBezTo>
                  <a:cubicBezTo>
                    <a:pt x="10827" y="6854"/>
                    <a:pt x="10972" y="6679"/>
                    <a:pt x="11010" y="6464"/>
                  </a:cubicBezTo>
                  <a:cubicBezTo>
                    <a:pt x="11047" y="6250"/>
                    <a:pt x="10965" y="6077"/>
                    <a:pt x="10827" y="6077"/>
                  </a:cubicBezTo>
                  <a:close/>
                  <a:moveTo>
                    <a:pt x="13284" y="6077"/>
                  </a:moveTo>
                  <a:cubicBezTo>
                    <a:pt x="13146" y="6077"/>
                    <a:pt x="13008" y="6250"/>
                    <a:pt x="12975" y="6464"/>
                  </a:cubicBezTo>
                  <a:cubicBezTo>
                    <a:pt x="12943" y="6679"/>
                    <a:pt x="13029" y="6854"/>
                    <a:pt x="13169" y="6854"/>
                  </a:cubicBezTo>
                  <a:cubicBezTo>
                    <a:pt x="13309" y="6854"/>
                    <a:pt x="13448" y="6679"/>
                    <a:pt x="13480" y="6464"/>
                  </a:cubicBezTo>
                  <a:cubicBezTo>
                    <a:pt x="13511" y="6250"/>
                    <a:pt x="13423" y="6077"/>
                    <a:pt x="13284" y="6077"/>
                  </a:cubicBezTo>
                  <a:close/>
                  <a:moveTo>
                    <a:pt x="13896" y="6077"/>
                  </a:moveTo>
                  <a:cubicBezTo>
                    <a:pt x="13758" y="6077"/>
                    <a:pt x="13621" y="6250"/>
                    <a:pt x="13590" y="6464"/>
                  </a:cubicBezTo>
                  <a:cubicBezTo>
                    <a:pt x="13559" y="6679"/>
                    <a:pt x="13648" y="6854"/>
                    <a:pt x="13787" y="6854"/>
                  </a:cubicBezTo>
                  <a:cubicBezTo>
                    <a:pt x="13927" y="6854"/>
                    <a:pt x="14064" y="6679"/>
                    <a:pt x="14094" y="6464"/>
                  </a:cubicBezTo>
                  <a:cubicBezTo>
                    <a:pt x="14123" y="6250"/>
                    <a:pt x="14035" y="6077"/>
                    <a:pt x="13896" y="6077"/>
                  </a:cubicBezTo>
                  <a:close/>
                  <a:moveTo>
                    <a:pt x="16977" y="6077"/>
                  </a:moveTo>
                  <a:cubicBezTo>
                    <a:pt x="16838" y="6077"/>
                    <a:pt x="16708" y="6250"/>
                    <a:pt x="16685" y="6464"/>
                  </a:cubicBezTo>
                  <a:cubicBezTo>
                    <a:pt x="16663" y="6679"/>
                    <a:pt x="16758" y="6854"/>
                    <a:pt x="16898" y="6854"/>
                  </a:cubicBezTo>
                  <a:cubicBezTo>
                    <a:pt x="17038" y="6854"/>
                    <a:pt x="17169" y="6679"/>
                    <a:pt x="17190" y="6464"/>
                  </a:cubicBezTo>
                  <a:cubicBezTo>
                    <a:pt x="17211" y="6250"/>
                    <a:pt x="17115" y="6077"/>
                    <a:pt x="16977" y="6077"/>
                  </a:cubicBezTo>
                  <a:close/>
                  <a:moveTo>
                    <a:pt x="1949" y="7014"/>
                  </a:moveTo>
                  <a:cubicBezTo>
                    <a:pt x="1809" y="7014"/>
                    <a:pt x="1644" y="7191"/>
                    <a:pt x="1580" y="7410"/>
                  </a:cubicBezTo>
                  <a:cubicBezTo>
                    <a:pt x="1516" y="7630"/>
                    <a:pt x="1578" y="7810"/>
                    <a:pt x="1719" y="7810"/>
                  </a:cubicBezTo>
                  <a:cubicBezTo>
                    <a:pt x="1861" y="7810"/>
                    <a:pt x="2027" y="7630"/>
                    <a:pt x="2090" y="7410"/>
                  </a:cubicBezTo>
                  <a:cubicBezTo>
                    <a:pt x="2153" y="7191"/>
                    <a:pt x="2089" y="7014"/>
                    <a:pt x="1949" y="7014"/>
                  </a:cubicBezTo>
                  <a:close/>
                  <a:moveTo>
                    <a:pt x="2570" y="7014"/>
                  </a:moveTo>
                  <a:cubicBezTo>
                    <a:pt x="2430" y="7014"/>
                    <a:pt x="2266" y="7191"/>
                    <a:pt x="2204" y="7410"/>
                  </a:cubicBezTo>
                  <a:cubicBezTo>
                    <a:pt x="2142" y="7630"/>
                    <a:pt x="2205" y="7810"/>
                    <a:pt x="2347" y="7810"/>
                  </a:cubicBezTo>
                  <a:cubicBezTo>
                    <a:pt x="2489" y="7810"/>
                    <a:pt x="2653" y="7630"/>
                    <a:pt x="2714" y="7410"/>
                  </a:cubicBezTo>
                  <a:cubicBezTo>
                    <a:pt x="2775" y="7191"/>
                    <a:pt x="2710" y="7014"/>
                    <a:pt x="2570" y="7014"/>
                  </a:cubicBezTo>
                  <a:close/>
                  <a:moveTo>
                    <a:pt x="5056" y="7014"/>
                  </a:moveTo>
                  <a:cubicBezTo>
                    <a:pt x="4916" y="7014"/>
                    <a:pt x="4757" y="7191"/>
                    <a:pt x="4702" y="7410"/>
                  </a:cubicBezTo>
                  <a:cubicBezTo>
                    <a:pt x="4647" y="7630"/>
                    <a:pt x="4716" y="7810"/>
                    <a:pt x="4857" y="7810"/>
                  </a:cubicBezTo>
                  <a:cubicBezTo>
                    <a:pt x="4999" y="7810"/>
                    <a:pt x="5158" y="7630"/>
                    <a:pt x="5212" y="7410"/>
                  </a:cubicBezTo>
                  <a:cubicBezTo>
                    <a:pt x="5266" y="7191"/>
                    <a:pt x="5196" y="7014"/>
                    <a:pt x="5056" y="7014"/>
                  </a:cubicBezTo>
                  <a:close/>
                  <a:moveTo>
                    <a:pt x="5678" y="7014"/>
                  </a:moveTo>
                  <a:cubicBezTo>
                    <a:pt x="5537" y="7014"/>
                    <a:pt x="5380" y="7191"/>
                    <a:pt x="5327" y="7410"/>
                  </a:cubicBezTo>
                  <a:cubicBezTo>
                    <a:pt x="5273" y="7630"/>
                    <a:pt x="5343" y="7810"/>
                    <a:pt x="5485" y="7810"/>
                  </a:cubicBezTo>
                  <a:cubicBezTo>
                    <a:pt x="5627" y="7810"/>
                    <a:pt x="5784" y="7630"/>
                    <a:pt x="5837" y="7410"/>
                  </a:cubicBezTo>
                  <a:cubicBezTo>
                    <a:pt x="5889" y="7191"/>
                    <a:pt x="5818" y="7014"/>
                    <a:pt x="5678" y="7014"/>
                  </a:cubicBezTo>
                  <a:close/>
                  <a:moveTo>
                    <a:pt x="6299" y="7014"/>
                  </a:moveTo>
                  <a:cubicBezTo>
                    <a:pt x="6159" y="7014"/>
                    <a:pt x="6003" y="7191"/>
                    <a:pt x="5951" y="7410"/>
                  </a:cubicBezTo>
                  <a:cubicBezTo>
                    <a:pt x="5899" y="7630"/>
                    <a:pt x="5971" y="7810"/>
                    <a:pt x="6113" y="7810"/>
                  </a:cubicBezTo>
                  <a:cubicBezTo>
                    <a:pt x="6254" y="7810"/>
                    <a:pt x="6411" y="7630"/>
                    <a:pt x="6462" y="7410"/>
                  </a:cubicBezTo>
                  <a:cubicBezTo>
                    <a:pt x="6512" y="7191"/>
                    <a:pt x="6439" y="7014"/>
                    <a:pt x="6299" y="7014"/>
                  </a:cubicBezTo>
                  <a:close/>
                  <a:moveTo>
                    <a:pt x="6921" y="7014"/>
                  </a:moveTo>
                  <a:cubicBezTo>
                    <a:pt x="6780" y="7014"/>
                    <a:pt x="6626" y="7191"/>
                    <a:pt x="6576" y="7410"/>
                  </a:cubicBezTo>
                  <a:cubicBezTo>
                    <a:pt x="6526" y="7630"/>
                    <a:pt x="6599" y="7810"/>
                    <a:pt x="6740" y="7810"/>
                  </a:cubicBezTo>
                  <a:cubicBezTo>
                    <a:pt x="6882" y="7810"/>
                    <a:pt x="7037" y="7630"/>
                    <a:pt x="7086" y="7410"/>
                  </a:cubicBezTo>
                  <a:cubicBezTo>
                    <a:pt x="7135" y="7191"/>
                    <a:pt x="7061" y="7014"/>
                    <a:pt x="6921" y="7014"/>
                  </a:cubicBezTo>
                  <a:close/>
                  <a:moveTo>
                    <a:pt x="7542" y="7014"/>
                  </a:moveTo>
                  <a:cubicBezTo>
                    <a:pt x="7402" y="7014"/>
                    <a:pt x="7249" y="7191"/>
                    <a:pt x="7201" y="7410"/>
                  </a:cubicBezTo>
                  <a:cubicBezTo>
                    <a:pt x="7152" y="7630"/>
                    <a:pt x="7227" y="7810"/>
                    <a:pt x="7368" y="7810"/>
                  </a:cubicBezTo>
                  <a:cubicBezTo>
                    <a:pt x="7510" y="7810"/>
                    <a:pt x="7663" y="7630"/>
                    <a:pt x="7711" y="7410"/>
                  </a:cubicBezTo>
                  <a:cubicBezTo>
                    <a:pt x="7758" y="7191"/>
                    <a:pt x="7683" y="7014"/>
                    <a:pt x="7542" y="7014"/>
                  </a:cubicBezTo>
                  <a:close/>
                  <a:moveTo>
                    <a:pt x="8164" y="7014"/>
                  </a:moveTo>
                  <a:cubicBezTo>
                    <a:pt x="8024" y="7014"/>
                    <a:pt x="7872" y="7191"/>
                    <a:pt x="7825" y="7410"/>
                  </a:cubicBezTo>
                  <a:cubicBezTo>
                    <a:pt x="7778" y="7630"/>
                    <a:pt x="7855" y="7810"/>
                    <a:pt x="7996" y="7810"/>
                  </a:cubicBezTo>
                  <a:cubicBezTo>
                    <a:pt x="8138" y="7810"/>
                    <a:pt x="8290" y="7630"/>
                    <a:pt x="8336" y="7410"/>
                  </a:cubicBezTo>
                  <a:cubicBezTo>
                    <a:pt x="8381" y="7191"/>
                    <a:pt x="8304" y="7014"/>
                    <a:pt x="8164" y="7014"/>
                  </a:cubicBezTo>
                  <a:close/>
                  <a:moveTo>
                    <a:pt x="8786" y="7014"/>
                  </a:moveTo>
                  <a:cubicBezTo>
                    <a:pt x="8645" y="7014"/>
                    <a:pt x="8495" y="7191"/>
                    <a:pt x="8450" y="7410"/>
                  </a:cubicBezTo>
                  <a:cubicBezTo>
                    <a:pt x="8405" y="7630"/>
                    <a:pt x="8483" y="7810"/>
                    <a:pt x="8624" y="7810"/>
                  </a:cubicBezTo>
                  <a:cubicBezTo>
                    <a:pt x="8766" y="7810"/>
                    <a:pt x="8916" y="7630"/>
                    <a:pt x="8960" y="7410"/>
                  </a:cubicBezTo>
                  <a:cubicBezTo>
                    <a:pt x="9004" y="7191"/>
                    <a:pt x="8926" y="7014"/>
                    <a:pt x="8786" y="7014"/>
                  </a:cubicBezTo>
                  <a:close/>
                  <a:moveTo>
                    <a:pt x="9407" y="7014"/>
                  </a:moveTo>
                  <a:cubicBezTo>
                    <a:pt x="9267" y="7014"/>
                    <a:pt x="9118" y="7191"/>
                    <a:pt x="9075" y="7410"/>
                  </a:cubicBezTo>
                  <a:cubicBezTo>
                    <a:pt x="9031" y="7630"/>
                    <a:pt x="9110" y="7810"/>
                    <a:pt x="9252" y="7810"/>
                  </a:cubicBezTo>
                  <a:cubicBezTo>
                    <a:pt x="9394" y="7810"/>
                    <a:pt x="9543" y="7630"/>
                    <a:pt x="9585" y="7410"/>
                  </a:cubicBezTo>
                  <a:cubicBezTo>
                    <a:pt x="9627" y="7191"/>
                    <a:pt x="9547" y="7014"/>
                    <a:pt x="9407" y="7014"/>
                  </a:cubicBezTo>
                  <a:close/>
                  <a:moveTo>
                    <a:pt x="10029" y="7014"/>
                  </a:moveTo>
                  <a:cubicBezTo>
                    <a:pt x="9889" y="7014"/>
                    <a:pt x="9741" y="7191"/>
                    <a:pt x="9700" y="7410"/>
                  </a:cubicBezTo>
                  <a:cubicBezTo>
                    <a:pt x="9658" y="7630"/>
                    <a:pt x="9738" y="7810"/>
                    <a:pt x="9880" y="7810"/>
                  </a:cubicBezTo>
                  <a:cubicBezTo>
                    <a:pt x="10021" y="7810"/>
                    <a:pt x="10169" y="7630"/>
                    <a:pt x="10210" y="7410"/>
                  </a:cubicBezTo>
                  <a:cubicBezTo>
                    <a:pt x="10250" y="7191"/>
                    <a:pt x="10169" y="7014"/>
                    <a:pt x="10029" y="7014"/>
                  </a:cubicBezTo>
                  <a:close/>
                  <a:moveTo>
                    <a:pt x="10650" y="7014"/>
                  </a:moveTo>
                  <a:cubicBezTo>
                    <a:pt x="10510" y="7014"/>
                    <a:pt x="10364" y="7191"/>
                    <a:pt x="10324" y="7410"/>
                  </a:cubicBezTo>
                  <a:cubicBezTo>
                    <a:pt x="10284" y="7630"/>
                    <a:pt x="10366" y="7810"/>
                    <a:pt x="10508" y="7810"/>
                  </a:cubicBezTo>
                  <a:cubicBezTo>
                    <a:pt x="10649" y="7810"/>
                    <a:pt x="10796" y="7630"/>
                    <a:pt x="10835" y="7410"/>
                  </a:cubicBezTo>
                  <a:cubicBezTo>
                    <a:pt x="10873" y="7191"/>
                    <a:pt x="10791" y="7014"/>
                    <a:pt x="10650" y="7014"/>
                  </a:cubicBezTo>
                  <a:close/>
                  <a:moveTo>
                    <a:pt x="13148" y="7014"/>
                  </a:moveTo>
                  <a:cubicBezTo>
                    <a:pt x="13008" y="7014"/>
                    <a:pt x="12867" y="7191"/>
                    <a:pt x="12834" y="7410"/>
                  </a:cubicBezTo>
                  <a:cubicBezTo>
                    <a:pt x="12801" y="7630"/>
                    <a:pt x="12888" y="7810"/>
                    <a:pt x="13030" y="7810"/>
                  </a:cubicBezTo>
                  <a:cubicBezTo>
                    <a:pt x="13172" y="7810"/>
                    <a:pt x="13313" y="7630"/>
                    <a:pt x="13345" y="7410"/>
                  </a:cubicBezTo>
                  <a:cubicBezTo>
                    <a:pt x="13376" y="7191"/>
                    <a:pt x="13288" y="7014"/>
                    <a:pt x="13148" y="7014"/>
                  </a:cubicBezTo>
                  <a:close/>
                  <a:moveTo>
                    <a:pt x="13770" y="7014"/>
                  </a:moveTo>
                  <a:cubicBezTo>
                    <a:pt x="13630" y="7014"/>
                    <a:pt x="13491" y="7191"/>
                    <a:pt x="13459" y="7410"/>
                  </a:cubicBezTo>
                  <a:cubicBezTo>
                    <a:pt x="13427" y="7630"/>
                    <a:pt x="13517" y="7810"/>
                    <a:pt x="13658" y="7810"/>
                  </a:cubicBezTo>
                  <a:cubicBezTo>
                    <a:pt x="13800" y="7810"/>
                    <a:pt x="13939" y="7630"/>
                    <a:pt x="13969" y="7410"/>
                  </a:cubicBezTo>
                  <a:cubicBezTo>
                    <a:pt x="13999" y="7191"/>
                    <a:pt x="13910" y="7014"/>
                    <a:pt x="13770" y="7014"/>
                  </a:cubicBezTo>
                  <a:close/>
                  <a:moveTo>
                    <a:pt x="14392" y="7014"/>
                  </a:moveTo>
                  <a:cubicBezTo>
                    <a:pt x="14252" y="7014"/>
                    <a:pt x="14114" y="7191"/>
                    <a:pt x="14084" y="7410"/>
                  </a:cubicBezTo>
                  <a:cubicBezTo>
                    <a:pt x="14054" y="7630"/>
                    <a:pt x="14145" y="7810"/>
                    <a:pt x="14286" y="7810"/>
                  </a:cubicBezTo>
                  <a:cubicBezTo>
                    <a:pt x="14428" y="7810"/>
                    <a:pt x="14566" y="7630"/>
                    <a:pt x="14594" y="7410"/>
                  </a:cubicBezTo>
                  <a:cubicBezTo>
                    <a:pt x="14623" y="7191"/>
                    <a:pt x="14532" y="7014"/>
                    <a:pt x="14392" y="7014"/>
                  </a:cubicBezTo>
                  <a:close/>
                  <a:moveTo>
                    <a:pt x="15014" y="7014"/>
                  </a:moveTo>
                  <a:cubicBezTo>
                    <a:pt x="14874" y="7014"/>
                    <a:pt x="14737" y="7191"/>
                    <a:pt x="14709" y="7410"/>
                  </a:cubicBezTo>
                  <a:cubicBezTo>
                    <a:pt x="14681" y="7630"/>
                    <a:pt x="14773" y="7810"/>
                    <a:pt x="14914" y="7810"/>
                  </a:cubicBezTo>
                  <a:cubicBezTo>
                    <a:pt x="15056" y="7810"/>
                    <a:pt x="15193" y="7630"/>
                    <a:pt x="15219" y="7410"/>
                  </a:cubicBezTo>
                  <a:cubicBezTo>
                    <a:pt x="15246" y="7191"/>
                    <a:pt x="15154" y="7014"/>
                    <a:pt x="15014" y="7014"/>
                  </a:cubicBezTo>
                  <a:close/>
                  <a:moveTo>
                    <a:pt x="411" y="8002"/>
                  </a:moveTo>
                  <a:cubicBezTo>
                    <a:pt x="269" y="8002"/>
                    <a:pt x="98" y="8182"/>
                    <a:pt x="29" y="8407"/>
                  </a:cubicBezTo>
                  <a:cubicBezTo>
                    <a:pt x="-40" y="8632"/>
                    <a:pt x="20" y="8817"/>
                    <a:pt x="163" y="8817"/>
                  </a:cubicBezTo>
                  <a:cubicBezTo>
                    <a:pt x="306" y="8817"/>
                    <a:pt x="478" y="8632"/>
                    <a:pt x="546" y="8407"/>
                  </a:cubicBezTo>
                  <a:cubicBezTo>
                    <a:pt x="613" y="8182"/>
                    <a:pt x="553" y="8002"/>
                    <a:pt x="411" y="8002"/>
                  </a:cubicBezTo>
                  <a:close/>
                  <a:moveTo>
                    <a:pt x="1032" y="8002"/>
                  </a:moveTo>
                  <a:cubicBezTo>
                    <a:pt x="890" y="8002"/>
                    <a:pt x="721" y="8182"/>
                    <a:pt x="653" y="8407"/>
                  </a:cubicBezTo>
                  <a:cubicBezTo>
                    <a:pt x="586" y="8632"/>
                    <a:pt x="647" y="8817"/>
                    <a:pt x="791" y="8817"/>
                  </a:cubicBezTo>
                  <a:cubicBezTo>
                    <a:pt x="934" y="8817"/>
                    <a:pt x="1104" y="8632"/>
                    <a:pt x="1170" y="8407"/>
                  </a:cubicBezTo>
                  <a:cubicBezTo>
                    <a:pt x="1236" y="8182"/>
                    <a:pt x="1174" y="8002"/>
                    <a:pt x="1032" y="8002"/>
                  </a:cubicBezTo>
                  <a:close/>
                  <a:moveTo>
                    <a:pt x="6073" y="8002"/>
                  </a:moveTo>
                  <a:cubicBezTo>
                    <a:pt x="5931" y="8002"/>
                    <a:pt x="5773" y="8182"/>
                    <a:pt x="5720" y="8407"/>
                  </a:cubicBezTo>
                  <a:cubicBezTo>
                    <a:pt x="5666" y="8632"/>
                    <a:pt x="5739" y="8817"/>
                    <a:pt x="5882" y="8817"/>
                  </a:cubicBezTo>
                  <a:cubicBezTo>
                    <a:pt x="6026" y="8817"/>
                    <a:pt x="6184" y="8632"/>
                    <a:pt x="6236" y="8407"/>
                  </a:cubicBezTo>
                  <a:cubicBezTo>
                    <a:pt x="6288" y="8182"/>
                    <a:pt x="6215" y="8002"/>
                    <a:pt x="6073" y="8002"/>
                  </a:cubicBezTo>
                  <a:close/>
                  <a:moveTo>
                    <a:pt x="6704" y="8002"/>
                  </a:moveTo>
                  <a:cubicBezTo>
                    <a:pt x="6563" y="8002"/>
                    <a:pt x="6406" y="8182"/>
                    <a:pt x="6354" y="8407"/>
                  </a:cubicBezTo>
                  <a:cubicBezTo>
                    <a:pt x="6303" y="8632"/>
                    <a:pt x="6377" y="8817"/>
                    <a:pt x="6520" y="8817"/>
                  </a:cubicBezTo>
                  <a:cubicBezTo>
                    <a:pt x="6663" y="8817"/>
                    <a:pt x="6821" y="8632"/>
                    <a:pt x="6871" y="8407"/>
                  </a:cubicBezTo>
                  <a:cubicBezTo>
                    <a:pt x="6921" y="8182"/>
                    <a:pt x="6846" y="8002"/>
                    <a:pt x="6704" y="8002"/>
                  </a:cubicBezTo>
                  <a:close/>
                  <a:moveTo>
                    <a:pt x="7336" y="8002"/>
                  </a:moveTo>
                  <a:cubicBezTo>
                    <a:pt x="7194" y="8002"/>
                    <a:pt x="7039" y="8182"/>
                    <a:pt x="6989" y="8407"/>
                  </a:cubicBezTo>
                  <a:cubicBezTo>
                    <a:pt x="6939" y="8632"/>
                    <a:pt x="7015" y="8817"/>
                    <a:pt x="7158" y="8817"/>
                  </a:cubicBezTo>
                  <a:cubicBezTo>
                    <a:pt x="7302" y="8817"/>
                    <a:pt x="7457" y="8632"/>
                    <a:pt x="7506" y="8407"/>
                  </a:cubicBezTo>
                  <a:cubicBezTo>
                    <a:pt x="7554" y="8182"/>
                    <a:pt x="7478" y="8002"/>
                    <a:pt x="7336" y="8002"/>
                  </a:cubicBezTo>
                  <a:close/>
                  <a:moveTo>
                    <a:pt x="7957" y="8002"/>
                  </a:moveTo>
                  <a:cubicBezTo>
                    <a:pt x="7816" y="8002"/>
                    <a:pt x="7662" y="8182"/>
                    <a:pt x="7614" y="8407"/>
                  </a:cubicBezTo>
                  <a:cubicBezTo>
                    <a:pt x="7566" y="8632"/>
                    <a:pt x="7643" y="8817"/>
                    <a:pt x="7786" y="8817"/>
                  </a:cubicBezTo>
                  <a:cubicBezTo>
                    <a:pt x="7929" y="8817"/>
                    <a:pt x="8083" y="8632"/>
                    <a:pt x="8130" y="8407"/>
                  </a:cubicBezTo>
                  <a:cubicBezTo>
                    <a:pt x="8177" y="8182"/>
                    <a:pt x="8099" y="8002"/>
                    <a:pt x="7957" y="8002"/>
                  </a:cubicBezTo>
                  <a:close/>
                  <a:moveTo>
                    <a:pt x="8589" y="8002"/>
                  </a:moveTo>
                  <a:cubicBezTo>
                    <a:pt x="8447" y="8002"/>
                    <a:pt x="8295" y="8182"/>
                    <a:pt x="8249" y="8407"/>
                  </a:cubicBezTo>
                  <a:cubicBezTo>
                    <a:pt x="8202" y="8632"/>
                    <a:pt x="8281" y="8817"/>
                    <a:pt x="8424" y="8817"/>
                  </a:cubicBezTo>
                  <a:cubicBezTo>
                    <a:pt x="8567" y="8817"/>
                    <a:pt x="8720" y="8632"/>
                    <a:pt x="8765" y="8407"/>
                  </a:cubicBezTo>
                  <a:cubicBezTo>
                    <a:pt x="8810" y="8182"/>
                    <a:pt x="8731" y="8002"/>
                    <a:pt x="8589" y="8002"/>
                  </a:cubicBezTo>
                  <a:close/>
                  <a:moveTo>
                    <a:pt x="9221" y="8002"/>
                  </a:moveTo>
                  <a:cubicBezTo>
                    <a:pt x="9079" y="8002"/>
                    <a:pt x="8928" y="8182"/>
                    <a:pt x="8883" y="8407"/>
                  </a:cubicBezTo>
                  <a:cubicBezTo>
                    <a:pt x="8839" y="8632"/>
                    <a:pt x="8919" y="8817"/>
                    <a:pt x="9062" y="8817"/>
                  </a:cubicBezTo>
                  <a:cubicBezTo>
                    <a:pt x="9205" y="8817"/>
                    <a:pt x="9357" y="8632"/>
                    <a:pt x="9400" y="8407"/>
                  </a:cubicBezTo>
                  <a:cubicBezTo>
                    <a:pt x="9443" y="8182"/>
                    <a:pt x="9363" y="8002"/>
                    <a:pt x="9221" y="8002"/>
                  </a:cubicBezTo>
                  <a:close/>
                  <a:moveTo>
                    <a:pt x="9853" y="8002"/>
                  </a:moveTo>
                  <a:cubicBezTo>
                    <a:pt x="9711" y="8002"/>
                    <a:pt x="9561" y="8182"/>
                    <a:pt x="9518" y="8407"/>
                  </a:cubicBezTo>
                  <a:cubicBezTo>
                    <a:pt x="9475" y="8632"/>
                    <a:pt x="9557" y="8817"/>
                    <a:pt x="9700" y="8817"/>
                  </a:cubicBezTo>
                  <a:cubicBezTo>
                    <a:pt x="9843" y="8817"/>
                    <a:pt x="9994" y="8632"/>
                    <a:pt x="10035" y="8407"/>
                  </a:cubicBezTo>
                  <a:cubicBezTo>
                    <a:pt x="10077" y="8182"/>
                    <a:pt x="9995" y="8002"/>
                    <a:pt x="9853" y="8002"/>
                  </a:cubicBezTo>
                  <a:close/>
                  <a:moveTo>
                    <a:pt x="10484" y="8002"/>
                  </a:moveTo>
                  <a:cubicBezTo>
                    <a:pt x="10342" y="8002"/>
                    <a:pt x="10194" y="8182"/>
                    <a:pt x="10153" y="8407"/>
                  </a:cubicBezTo>
                  <a:cubicBezTo>
                    <a:pt x="10112" y="8632"/>
                    <a:pt x="10194" y="8817"/>
                    <a:pt x="10338" y="8817"/>
                  </a:cubicBezTo>
                  <a:cubicBezTo>
                    <a:pt x="10481" y="8817"/>
                    <a:pt x="10630" y="8632"/>
                    <a:pt x="10670" y="8407"/>
                  </a:cubicBezTo>
                  <a:cubicBezTo>
                    <a:pt x="10709" y="8182"/>
                    <a:pt x="10626" y="8002"/>
                    <a:pt x="10484" y="8002"/>
                  </a:cubicBezTo>
                  <a:close/>
                  <a:moveTo>
                    <a:pt x="11106" y="8002"/>
                  </a:moveTo>
                  <a:cubicBezTo>
                    <a:pt x="10964" y="8002"/>
                    <a:pt x="10817" y="8182"/>
                    <a:pt x="10778" y="8407"/>
                  </a:cubicBezTo>
                  <a:cubicBezTo>
                    <a:pt x="10739" y="8632"/>
                    <a:pt x="10823" y="8817"/>
                    <a:pt x="10966" y="8817"/>
                  </a:cubicBezTo>
                  <a:cubicBezTo>
                    <a:pt x="11109" y="8817"/>
                    <a:pt x="11257" y="8632"/>
                    <a:pt x="11295" y="8407"/>
                  </a:cubicBezTo>
                  <a:cubicBezTo>
                    <a:pt x="11333" y="8182"/>
                    <a:pt x="11248" y="8002"/>
                    <a:pt x="11106" y="8002"/>
                  </a:cubicBezTo>
                  <a:close/>
                  <a:moveTo>
                    <a:pt x="11738" y="8002"/>
                  </a:moveTo>
                  <a:cubicBezTo>
                    <a:pt x="11596" y="8002"/>
                    <a:pt x="11450" y="8182"/>
                    <a:pt x="11413" y="8407"/>
                  </a:cubicBezTo>
                  <a:cubicBezTo>
                    <a:pt x="11375" y="8632"/>
                    <a:pt x="11461" y="8817"/>
                    <a:pt x="11604" y="8817"/>
                  </a:cubicBezTo>
                  <a:cubicBezTo>
                    <a:pt x="11748" y="8817"/>
                    <a:pt x="11893" y="8632"/>
                    <a:pt x="11930" y="8407"/>
                  </a:cubicBezTo>
                  <a:cubicBezTo>
                    <a:pt x="11966" y="8182"/>
                    <a:pt x="11880" y="8002"/>
                    <a:pt x="11738" y="8002"/>
                  </a:cubicBezTo>
                  <a:close/>
                  <a:moveTo>
                    <a:pt x="13001" y="8002"/>
                  </a:moveTo>
                  <a:cubicBezTo>
                    <a:pt x="12860" y="8002"/>
                    <a:pt x="12717" y="8182"/>
                    <a:pt x="12683" y="8407"/>
                  </a:cubicBezTo>
                  <a:cubicBezTo>
                    <a:pt x="12649" y="8632"/>
                    <a:pt x="12737" y="8817"/>
                    <a:pt x="12880" y="8817"/>
                  </a:cubicBezTo>
                  <a:cubicBezTo>
                    <a:pt x="13024" y="8817"/>
                    <a:pt x="13167" y="8632"/>
                    <a:pt x="13200" y="8407"/>
                  </a:cubicBezTo>
                  <a:cubicBezTo>
                    <a:pt x="13232" y="8182"/>
                    <a:pt x="13143" y="8002"/>
                    <a:pt x="13001" y="8002"/>
                  </a:cubicBezTo>
                  <a:close/>
                  <a:moveTo>
                    <a:pt x="13633" y="8002"/>
                  </a:moveTo>
                  <a:cubicBezTo>
                    <a:pt x="13491" y="8002"/>
                    <a:pt x="13350" y="8182"/>
                    <a:pt x="13318" y="8407"/>
                  </a:cubicBezTo>
                  <a:cubicBezTo>
                    <a:pt x="13286" y="8632"/>
                    <a:pt x="13375" y="8817"/>
                    <a:pt x="13519" y="8817"/>
                  </a:cubicBezTo>
                  <a:cubicBezTo>
                    <a:pt x="13662" y="8817"/>
                    <a:pt x="13803" y="8632"/>
                    <a:pt x="13834" y="8407"/>
                  </a:cubicBezTo>
                  <a:cubicBezTo>
                    <a:pt x="13865" y="8182"/>
                    <a:pt x="13775" y="8002"/>
                    <a:pt x="13633" y="8002"/>
                  </a:cubicBezTo>
                  <a:close/>
                  <a:moveTo>
                    <a:pt x="14255" y="8002"/>
                  </a:moveTo>
                  <a:cubicBezTo>
                    <a:pt x="14113" y="8002"/>
                    <a:pt x="13974" y="8182"/>
                    <a:pt x="13943" y="8407"/>
                  </a:cubicBezTo>
                  <a:cubicBezTo>
                    <a:pt x="13912" y="8632"/>
                    <a:pt x="14004" y="8817"/>
                    <a:pt x="14147" y="8817"/>
                  </a:cubicBezTo>
                  <a:cubicBezTo>
                    <a:pt x="14290" y="8817"/>
                    <a:pt x="14430" y="8632"/>
                    <a:pt x="14460" y="8407"/>
                  </a:cubicBezTo>
                  <a:cubicBezTo>
                    <a:pt x="14489" y="8182"/>
                    <a:pt x="14397" y="8002"/>
                    <a:pt x="14255" y="8002"/>
                  </a:cubicBezTo>
                  <a:close/>
                  <a:moveTo>
                    <a:pt x="14887" y="8002"/>
                  </a:moveTo>
                  <a:cubicBezTo>
                    <a:pt x="14745" y="8002"/>
                    <a:pt x="14607" y="8182"/>
                    <a:pt x="14578" y="8407"/>
                  </a:cubicBezTo>
                  <a:cubicBezTo>
                    <a:pt x="14549" y="8632"/>
                    <a:pt x="14642" y="8817"/>
                    <a:pt x="14785" y="8817"/>
                  </a:cubicBezTo>
                  <a:cubicBezTo>
                    <a:pt x="14929" y="8817"/>
                    <a:pt x="15067" y="8632"/>
                    <a:pt x="15095" y="8407"/>
                  </a:cubicBezTo>
                  <a:cubicBezTo>
                    <a:pt x="15122" y="8182"/>
                    <a:pt x="15029" y="8002"/>
                    <a:pt x="14887" y="8002"/>
                  </a:cubicBezTo>
                  <a:close/>
                  <a:moveTo>
                    <a:pt x="15519" y="8002"/>
                  </a:moveTo>
                  <a:cubicBezTo>
                    <a:pt x="15378" y="8002"/>
                    <a:pt x="15240" y="8182"/>
                    <a:pt x="15213" y="8407"/>
                  </a:cubicBezTo>
                  <a:cubicBezTo>
                    <a:pt x="15186" y="8632"/>
                    <a:pt x="15280" y="8817"/>
                    <a:pt x="15423" y="8817"/>
                  </a:cubicBezTo>
                  <a:cubicBezTo>
                    <a:pt x="15567" y="8817"/>
                    <a:pt x="15704" y="8632"/>
                    <a:pt x="15730" y="8407"/>
                  </a:cubicBezTo>
                  <a:cubicBezTo>
                    <a:pt x="15756" y="8182"/>
                    <a:pt x="15661" y="8002"/>
                    <a:pt x="15519" y="8002"/>
                  </a:cubicBezTo>
                  <a:close/>
                  <a:moveTo>
                    <a:pt x="5837" y="8989"/>
                  </a:moveTo>
                  <a:cubicBezTo>
                    <a:pt x="5693" y="8989"/>
                    <a:pt x="5533" y="9174"/>
                    <a:pt x="5478" y="9405"/>
                  </a:cubicBezTo>
                  <a:cubicBezTo>
                    <a:pt x="5423" y="9636"/>
                    <a:pt x="5496" y="9824"/>
                    <a:pt x="5641" y="9824"/>
                  </a:cubicBezTo>
                  <a:cubicBezTo>
                    <a:pt x="5786" y="9824"/>
                    <a:pt x="5948" y="9636"/>
                    <a:pt x="6001" y="9405"/>
                  </a:cubicBezTo>
                  <a:cubicBezTo>
                    <a:pt x="6054" y="9174"/>
                    <a:pt x="5980" y="8989"/>
                    <a:pt x="5837" y="8989"/>
                  </a:cubicBezTo>
                  <a:close/>
                  <a:moveTo>
                    <a:pt x="6478" y="8989"/>
                  </a:moveTo>
                  <a:cubicBezTo>
                    <a:pt x="6335" y="8989"/>
                    <a:pt x="6176" y="9174"/>
                    <a:pt x="6123" y="9405"/>
                  </a:cubicBezTo>
                  <a:cubicBezTo>
                    <a:pt x="6070" y="9636"/>
                    <a:pt x="6144" y="9824"/>
                    <a:pt x="6289" y="9824"/>
                  </a:cubicBezTo>
                  <a:cubicBezTo>
                    <a:pt x="6435" y="9824"/>
                    <a:pt x="6594" y="9636"/>
                    <a:pt x="6646" y="9405"/>
                  </a:cubicBezTo>
                  <a:cubicBezTo>
                    <a:pt x="6697" y="9174"/>
                    <a:pt x="6622" y="8989"/>
                    <a:pt x="6478" y="8989"/>
                  </a:cubicBezTo>
                  <a:close/>
                  <a:moveTo>
                    <a:pt x="7110" y="8989"/>
                  </a:moveTo>
                  <a:cubicBezTo>
                    <a:pt x="6966" y="8989"/>
                    <a:pt x="6809" y="9174"/>
                    <a:pt x="6758" y="9405"/>
                  </a:cubicBezTo>
                  <a:cubicBezTo>
                    <a:pt x="6706" y="9636"/>
                    <a:pt x="6782" y="9824"/>
                    <a:pt x="6927" y="9824"/>
                  </a:cubicBezTo>
                  <a:cubicBezTo>
                    <a:pt x="7073" y="9824"/>
                    <a:pt x="7231" y="9636"/>
                    <a:pt x="7281" y="9405"/>
                  </a:cubicBezTo>
                  <a:cubicBezTo>
                    <a:pt x="7330" y="9174"/>
                    <a:pt x="7254" y="8989"/>
                    <a:pt x="7110" y="8989"/>
                  </a:cubicBezTo>
                  <a:close/>
                  <a:moveTo>
                    <a:pt x="7751" y="8989"/>
                  </a:moveTo>
                  <a:cubicBezTo>
                    <a:pt x="7608" y="8989"/>
                    <a:pt x="7452" y="9174"/>
                    <a:pt x="7402" y="9405"/>
                  </a:cubicBezTo>
                  <a:cubicBezTo>
                    <a:pt x="7353" y="9636"/>
                    <a:pt x="7431" y="9824"/>
                    <a:pt x="7576" y="9824"/>
                  </a:cubicBezTo>
                  <a:cubicBezTo>
                    <a:pt x="7721" y="9824"/>
                    <a:pt x="7878" y="9636"/>
                    <a:pt x="7926" y="9405"/>
                  </a:cubicBezTo>
                  <a:cubicBezTo>
                    <a:pt x="7973" y="9174"/>
                    <a:pt x="7895" y="8989"/>
                    <a:pt x="7751" y="8989"/>
                  </a:cubicBezTo>
                  <a:close/>
                  <a:moveTo>
                    <a:pt x="8393" y="8989"/>
                  </a:moveTo>
                  <a:cubicBezTo>
                    <a:pt x="8249" y="8989"/>
                    <a:pt x="8095" y="9174"/>
                    <a:pt x="8047" y="9405"/>
                  </a:cubicBezTo>
                  <a:cubicBezTo>
                    <a:pt x="8000" y="9636"/>
                    <a:pt x="8079" y="9824"/>
                    <a:pt x="8224" y="9824"/>
                  </a:cubicBezTo>
                  <a:cubicBezTo>
                    <a:pt x="8369" y="9824"/>
                    <a:pt x="8524" y="9636"/>
                    <a:pt x="8570" y="9405"/>
                  </a:cubicBezTo>
                  <a:cubicBezTo>
                    <a:pt x="8616" y="9174"/>
                    <a:pt x="8537" y="8989"/>
                    <a:pt x="8393" y="8989"/>
                  </a:cubicBezTo>
                  <a:close/>
                  <a:moveTo>
                    <a:pt x="9025" y="8989"/>
                  </a:moveTo>
                  <a:cubicBezTo>
                    <a:pt x="8881" y="8989"/>
                    <a:pt x="8728" y="9174"/>
                    <a:pt x="8682" y="9405"/>
                  </a:cubicBezTo>
                  <a:cubicBezTo>
                    <a:pt x="8636" y="9636"/>
                    <a:pt x="8717" y="9824"/>
                    <a:pt x="8862" y="9824"/>
                  </a:cubicBezTo>
                  <a:cubicBezTo>
                    <a:pt x="9007" y="9824"/>
                    <a:pt x="9161" y="9636"/>
                    <a:pt x="9205" y="9405"/>
                  </a:cubicBezTo>
                  <a:cubicBezTo>
                    <a:pt x="9249" y="9174"/>
                    <a:pt x="9168" y="8989"/>
                    <a:pt x="9025" y="8989"/>
                  </a:cubicBezTo>
                  <a:close/>
                  <a:moveTo>
                    <a:pt x="9666" y="8989"/>
                  </a:moveTo>
                  <a:cubicBezTo>
                    <a:pt x="9523" y="8989"/>
                    <a:pt x="9371" y="9174"/>
                    <a:pt x="9327" y="9405"/>
                  </a:cubicBezTo>
                  <a:cubicBezTo>
                    <a:pt x="9283" y="9636"/>
                    <a:pt x="9365" y="9824"/>
                    <a:pt x="9510" y="9824"/>
                  </a:cubicBezTo>
                  <a:cubicBezTo>
                    <a:pt x="9655" y="9824"/>
                    <a:pt x="9807" y="9636"/>
                    <a:pt x="9850" y="9405"/>
                  </a:cubicBezTo>
                  <a:cubicBezTo>
                    <a:pt x="9892" y="9174"/>
                    <a:pt x="9810" y="8989"/>
                    <a:pt x="9666" y="8989"/>
                  </a:cubicBezTo>
                  <a:close/>
                  <a:moveTo>
                    <a:pt x="10298" y="8989"/>
                  </a:moveTo>
                  <a:cubicBezTo>
                    <a:pt x="10154" y="8989"/>
                    <a:pt x="10004" y="9174"/>
                    <a:pt x="9962" y="9405"/>
                  </a:cubicBezTo>
                  <a:cubicBezTo>
                    <a:pt x="9920" y="9636"/>
                    <a:pt x="10003" y="9824"/>
                    <a:pt x="10148" y="9824"/>
                  </a:cubicBezTo>
                  <a:cubicBezTo>
                    <a:pt x="10293" y="9824"/>
                    <a:pt x="10444" y="9636"/>
                    <a:pt x="10485" y="9405"/>
                  </a:cubicBezTo>
                  <a:cubicBezTo>
                    <a:pt x="10525" y="9174"/>
                    <a:pt x="10441" y="8989"/>
                    <a:pt x="10298" y="8989"/>
                  </a:cubicBezTo>
                  <a:close/>
                  <a:moveTo>
                    <a:pt x="10940" y="8989"/>
                  </a:moveTo>
                  <a:cubicBezTo>
                    <a:pt x="10796" y="8989"/>
                    <a:pt x="10647" y="9174"/>
                    <a:pt x="10607" y="9405"/>
                  </a:cubicBezTo>
                  <a:cubicBezTo>
                    <a:pt x="10566" y="9636"/>
                    <a:pt x="10651" y="9824"/>
                    <a:pt x="10796" y="9824"/>
                  </a:cubicBezTo>
                  <a:cubicBezTo>
                    <a:pt x="10941" y="9824"/>
                    <a:pt x="11091" y="9636"/>
                    <a:pt x="11130" y="9405"/>
                  </a:cubicBezTo>
                  <a:cubicBezTo>
                    <a:pt x="11169" y="9174"/>
                    <a:pt x="11083" y="8989"/>
                    <a:pt x="10940" y="8989"/>
                  </a:cubicBezTo>
                  <a:close/>
                  <a:moveTo>
                    <a:pt x="11572" y="8989"/>
                  </a:moveTo>
                  <a:cubicBezTo>
                    <a:pt x="11428" y="8989"/>
                    <a:pt x="11280" y="9174"/>
                    <a:pt x="11242" y="9405"/>
                  </a:cubicBezTo>
                  <a:cubicBezTo>
                    <a:pt x="11203" y="9636"/>
                    <a:pt x="11290" y="9824"/>
                    <a:pt x="11435" y="9824"/>
                  </a:cubicBezTo>
                  <a:cubicBezTo>
                    <a:pt x="11580" y="9824"/>
                    <a:pt x="11728" y="9636"/>
                    <a:pt x="11765" y="9405"/>
                  </a:cubicBezTo>
                  <a:cubicBezTo>
                    <a:pt x="11802" y="9174"/>
                    <a:pt x="11715" y="8989"/>
                    <a:pt x="11572" y="8989"/>
                  </a:cubicBezTo>
                  <a:close/>
                  <a:moveTo>
                    <a:pt x="12213" y="8989"/>
                  </a:moveTo>
                  <a:cubicBezTo>
                    <a:pt x="12070" y="8989"/>
                    <a:pt x="11924" y="9174"/>
                    <a:pt x="11887" y="9405"/>
                  </a:cubicBezTo>
                  <a:cubicBezTo>
                    <a:pt x="11850" y="9636"/>
                    <a:pt x="11938" y="9824"/>
                    <a:pt x="12083" y="9824"/>
                  </a:cubicBezTo>
                  <a:cubicBezTo>
                    <a:pt x="12228" y="9824"/>
                    <a:pt x="12374" y="9636"/>
                    <a:pt x="12410" y="9405"/>
                  </a:cubicBezTo>
                  <a:cubicBezTo>
                    <a:pt x="12445" y="9174"/>
                    <a:pt x="12357" y="8989"/>
                    <a:pt x="12213" y="8989"/>
                  </a:cubicBezTo>
                  <a:close/>
                  <a:moveTo>
                    <a:pt x="12855" y="8989"/>
                  </a:moveTo>
                  <a:cubicBezTo>
                    <a:pt x="12711" y="8989"/>
                    <a:pt x="12567" y="9174"/>
                    <a:pt x="12532" y="9405"/>
                  </a:cubicBezTo>
                  <a:cubicBezTo>
                    <a:pt x="12497" y="9636"/>
                    <a:pt x="12586" y="9824"/>
                    <a:pt x="12731" y="9824"/>
                  </a:cubicBezTo>
                  <a:cubicBezTo>
                    <a:pt x="12876" y="9824"/>
                    <a:pt x="13021" y="9636"/>
                    <a:pt x="13055" y="9405"/>
                  </a:cubicBezTo>
                  <a:cubicBezTo>
                    <a:pt x="13088" y="9174"/>
                    <a:pt x="12998" y="8989"/>
                    <a:pt x="12855" y="8989"/>
                  </a:cubicBezTo>
                  <a:close/>
                  <a:moveTo>
                    <a:pt x="13487" y="8989"/>
                  </a:moveTo>
                  <a:cubicBezTo>
                    <a:pt x="13343" y="8989"/>
                    <a:pt x="13200" y="9174"/>
                    <a:pt x="13167" y="9405"/>
                  </a:cubicBezTo>
                  <a:cubicBezTo>
                    <a:pt x="13134" y="9636"/>
                    <a:pt x="13224" y="9824"/>
                    <a:pt x="13369" y="9824"/>
                  </a:cubicBezTo>
                  <a:cubicBezTo>
                    <a:pt x="13514" y="9824"/>
                    <a:pt x="13658" y="9636"/>
                    <a:pt x="13690" y="9405"/>
                  </a:cubicBezTo>
                  <a:cubicBezTo>
                    <a:pt x="13721" y="9174"/>
                    <a:pt x="13630" y="8989"/>
                    <a:pt x="13487" y="8989"/>
                  </a:cubicBezTo>
                  <a:close/>
                  <a:moveTo>
                    <a:pt x="14129" y="8989"/>
                  </a:moveTo>
                  <a:cubicBezTo>
                    <a:pt x="13985" y="8989"/>
                    <a:pt x="13843" y="9174"/>
                    <a:pt x="13812" y="9405"/>
                  </a:cubicBezTo>
                  <a:cubicBezTo>
                    <a:pt x="13781" y="9636"/>
                    <a:pt x="13873" y="9824"/>
                    <a:pt x="14018" y="9824"/>
                  </a:cubicBezTo>
                  <a:cubicBezTo>
                    <a:pt x="14163" y="9824"/>
                    <a:pt x="14305" y="9636"/>
                    <a:pt x="14335" y="9405"/>
                  </a:cubicBezTo>
                  <a:cubicBezTo>
                    <a:pt x="14365" y="9174"/>
                    <a:pt x="14272" y="8989"/>
                    <a:pt x="14129" y="8989"/>
                  </a:cubicBezTo>
                  <a:close/>
                  <a:moveTo>
                    <a:pt x="6242" y="10027"/>
                  </a:moveTo>
                  <a:cubicBezTo>
                    <a:pt x="6097" y="10027"/>
                    <a:pt x="5936" y="10217"/>
                    <a:pt x="5881" y="10453"/>
                  </a:cubicBezTo>
                  <a:cubicBezTo>
                    <a:pt x="5827" y="10691"/>
                    <a:pt x="5902" y="10883"/>
                    <a:pt x="6049" y="10883"/>
                  </a:cubicBezTo>
                  <a:cubicBezTo>
                    <a:pt x="6196" y="10883"/>
                    <a:pt x="6358" y="10691"/>
                    <a:pt x="6411" y="10453"/>
                  </a:cubicBezTo>
                  <a:cubicBezTo>
                    <a:pt x="6464" y="10217"/>
                    <a:pt x="6388" y="10027"/>
                    <a:pt x="6242" y="10027"/>
                  </a:cubicBezTo>
                  <a:close/>
                  <a:moveTo>
                    <a:pt x="6894" y="10027"/>
                  </a:moveTo>
                  <a:cubicBezTo>
                    <a:pt x="6748" y="10027"/>
                    <a:pt x="6589" y="10217"/>
                    <a:pt x="6536" y="10453"/>
                  </a:cubicBezTo>
                  <a:cubicBezTo>
                    <a:pt x="6484" y="10691"/>
                    <a:pt x="6560" y="10883"/>
                    <a:pt x="6707" y="10883"/>
                  </a:cubicBezTo>
                  <a:cubicBezTo>
                    <a:pt x="6854" y="10883"/>
                    <a:pt x="7015" y="10691"/>
                    <a:pt x="7066" y="10453"/>
                  </a:cubicBezTo>
                  <a:cubicBezTo>
                    <a:pt x="7117" y="10217"/>
                    <a:pt x="7039" y="10027"/>
                    <a:pt x="6894" y="10027"/>
                  </a:cubicBezTo>
                  <a:close/>
                  <a:moveTo>
                    <a:pt x="7535" y="10027"/>
                  </a:moveTo>
                  <a:cubicBezTo>
                    <a:pt x="7390" y="10027"/>
                    <a:pt x="7232" y="10217"/>
                    <a:pt x="7181" y="10453"/>
                  </a:cubicBezTo>
                  <a:cubicBezTo>
                    <a:pt x="7130" y="10691"/>
                    <a:pt x="7208" y="10883"/>
                    <a:pt x="7355" y="10883"/>
                  </a:cubicBezTo>
                  <a:cubicBezTo>
                    <a:pt x="7502" y="10883"/>
                    <a:pt x="7661" y="10691"/>
                    <a:pt x="7711" y="10453"/>
                  </a:cubicBezTo>
                  <a:cubicBezTo>
                    <a:pt x="7759" y="10217"/>
                    <a:pt x="7681" y="10027"/>
                    <a:pt x="7535" y="10027"/>
                  </a:cubicBezTo>
                  <a:close/>
                  <a:moveTo>
                    <a:pt x="8177" y="10027"/>
                  </a:moveTo>
                  <a:cubicBezTo>
                    <a:pt x="8032" y="10027"/>
                    <a:pt x="7875" y="10217"/>
                    <a:pt x="7826" y="10453"/>
                  </a:cubicBezTo>
                  <a:cubicBezTo>
                    <a:pt x="7777" y="10691"/>
                    <a:pt x="7856" y="10883"/>
                    <a:pt x="8003" y="10883"/>
                  </a:cubicBezTo>
                  <a:cubicBezTo>
                    <a:pt x="8150" y="10883"/>
                    <a:pt x="8308" y="10691"/>
                    <a:pt x="8355" y="10453"/>
                  </a:cubicBezTo>
                  <a:cubicBezTo>
                    <a:pt x="8402" y="10217"/>
                    <a:pt x="8322" y="10027"/>
                    <a:pt x="8177" y="10027"/>
                  </a:cubicBezTo>
                  <a:close/>
                  <a:moveTo>
                    <a:pt x="8829" y="10027"/>
                  </a:moveTo>
                  <a:cubicBezTo>
                    <a:pt x="8683" y="10027"/>
                    <a:pt x="8527" y="10217"/>
                    <a:pt x="8481" y="10453"/>
                  </a:cubicBezTo>
                  <a:cubicBezTo>
                    <a:pt x="8434" y="10691"/>
                    <a:pt x="8514" y="10883"/>
                    <a:pt x="8662" y="10883"/>
                  </a:cubicBezTo>
                  <a:cubicBezTo>
                    <a:pt x="8809" y="10883"/>
                    <a:pt x="8965" y="10691"/>
                    <a:pt x="9010" y="10453"/>
                  </a:cubicBezTo>
                  <a:cubicBezTo>
                    <a:pt x="9055" y="10217"/>
                    <a:pt x="8974" y="10027"/>
                    <a:pt x="8829" y="10027"/>
                  </a:cubicBezTo>
                  <a:close/>
                  <a:moveTo>
                    <a:pt x="9470" y="10027"/>
                  </a:moveTo>
                  <a:cubicBezTo>
                    <a:pt x="9325" y="10027"/>
                    <a:pt x="9171" y="10217"/>
                    <a:pt x="9126" y="10453"/>
                  </a:cubicBezTo>
                  <a:cubicBezTo>
                    <a:pt x="9080" y="10691"/>
                    <a:pt x="9163" y="10883"/>
                    <a:pt x="9310" y="10883"/>
                  </a:cubicBezTo>
                  <a:cubicBezTo>
                    <a:pt x="9457" y="10883"/>
                    <a:pt x="9612" y="10691"/>
                    <a:pt x="9655" y="10453"/>
                  </a:cubicBezTo>
                  <a:cubicBezTo>
                    <a:pt x="9699" y="10217"/>
                    <a:pt x="9616" y="10027"/>
                    <a:pt x="9470" y="10027"/>
                  </a:cubicBezTo>
                  <a:close/>
                  <a:moveTo>
                    <a:pt x="10122" y="10027"/>
                  </a:moveTo>
                  <a:cubicBezTo>
                    <a:pt x="9976" y="10027"/>
                    <a:pt x="9824" y="10217"/>
                    <a:pt x="9781" y="10453"/>
                  </a:cubicBezTo>
                  <a:cubicBezTo>
                    <a:pt x="9737" y="10691"/>
                    <a:pt x="9821" y="10883"/>
                    <a:pt x="9968" y="10883"/>
                  </a:cubicBezTo>
                  <a:cubicBezTo>
                    <a:pt x="10115" y="10883"/>
                    <a:pt x="10268" y="10691"/>
                    <a:pt x="10310" y="10453"/>
                  </a:cubicBezTo>
                  <a:cubicBezTo>
                    <a:pt x="10352" y="10217"/>
                    <a:pt x="10267" y="10027"/>
                    <a:pt x="10122" y="10027"/>
                  </a:cubicBezTo>
                  <a:close/>
                  <a:moveTo>
                    <a:pt x="10763" y="10027"/>
                  </a:moveTo>
                  <a:cubicBezTo>
                    <a:pt x="10618" y="10027"/>
                    <a:pt x="10467" y="10217"/>
                    <a:pt x="10426" y="10453"/>
                  </a:cubicBezTo>
                  <a:cubicBezTo>
                    <a:pt x="10384" y="10691"/>
                    <a:pt x="10469" y="10883"/>
                    <a:pt x="10616" y="10883"/>
                  </a:cubicBezTo>
                  <a:cubicBezTo>
                    <a:pt x="10763" y="10883"/>
                    <a:pt x="10915" y="10691"/>
                    <a:pt x="10955" y="10453"/>
                  </a:cubicBezTo>
                  <a:cubicBezTo>
                    <a:pt x="10995" y="10217"/>
                    <a:pt x="10909" y="10027"/>
                    <a:pt x="10763" y="10027"/>
                  </a:cubicBezTo>
                  <a:close/>
                  <a:moveTo>
                    <a:pt x="11405" y="10027"/>
                  </a:moveTo>
                  <a:cubicBezTo>
                    <a:pt x="11260" y="10027"/>
                    <a:pt x="11110" y="10217"/>
                    <a:pt x="11070" y="10453"/>
                  </a:cubicBezTo>
                  <a:cubicBezTo>
                    <a:pt x="11031" y="10691"/>
                    <a:pt x="11118" y="10883"/>
                    <a:pt x="11265" y="10883"/>
                  </a:cubicBezTo>
                  <a:cubicBezTo>
                    <a:pt x="11412" y="10883"/>
                    <a:pt x="11562" y="10691"/>
                    <a:pt x="11600" y="10453"/>
                  </a:cubicBezTo>
                  <a:cubicBezTo>
                    <a:pt x="11638" y="10217"/>
                    <a:pt x="11551" y="10027"/>
                    <a:pt x="11405" y="10027"/>
                  </a:cubicBezTo>
                  <a:close/>
                  <a:moveTo>
                    <a:pt x="12057" y="10027"/>
                  </a:moveTo>
                  <a:cubicBezTo>
                    <a:pt x="11911" y="10027"/>
                    <a:pt x="11763" y="10217"/>
                    <a:pt x="11726" y="10453"/>
                  </a:cubicBezTo>
                  <a:cubicBezTo>
                    <a:pt x="11688" y="10691"/>
                    <a:pt x="11776" y="10883"/>
                    <a:pt x="11923" y="10883"/>
                  </a:cubicBezTo>
                  <a:cubicBezTo>
                    <a:pt x="12070" y="10883"/>
                    <a:pt x="12219" y="10691"/>
                    <a:pt x="12255" y="10453"/>
                  </a:cubicBezTo>
                  <a:cubicBezTo>
                    <a:pt x="12291" y="10217"/>
                    <a:pt x="12202" y="10027"/>
                    <a:pt x="12057" y="10027"/>
                  </a:cubicBezTo>
                  <a:close/>
                  <a:moveTo>
                    <a:pt x="12698" y="10027"/>
                  </a:moveTo>
                  <a:cubicBezTo>
                    <a:pt x="12553" y="10027"/>
                    <a:pt x="12406" y="10217"/>
                    <a:pt x="12371" y="10453"/>
                  </a:cubicBezTo>
                  <a:cubicBezTo>
                    <a:pt x="12335" y="10691"/>
                    <a:pt x="12425" y="10883"/>
                    <a:pt x="12572" y="10883"/>
                  </a:cubicBezTo>
                  <a:cubicBezTo>
                    <a:pt x="12719" y="10883"/>
                    <a:pt x="12866" y="10691"/>
                    <a:pt x="12900" y="10453"/>
                  </a:cubicBezTo>
                  <a:cubicBezTo>
                    <a:pt x="12935" y="10217"/>
                    <a:pt x="12844" y="10027"/>
                    <a:pt x="12698" y="10027"/>
                  </a:cubicBezTo>
                  <a:close/>
                  <a:moveTo>
                    <a:pt x="13340" y="10027"/>
                  </a:moveTo>
                  <a:cubicBezTo>
                    <a:pt x="13195" y="10027"/>
                    <a:pt x="13050" y="10217"/>
                    <a:pt x="13016" y="10453"/>
                  </a:cubicBezTo>
                  <a:cubicBezTo>
                    <a:pt x="12982" y="10691"/>
                    <a:pt x="13073" y="10883"/>
                    <a:pt x="13220" y="10883"/>
                  </a:cubicBezTo>
                  <a:cubicBezTo>
                    <a:pt x="13367" y="10883"/>
                    <a:pt x="13512" y="10691"/>
                    <a:pt x="13545" y="10453"/>
                  </a:cubicBezTo>
                  <a:cubicBezTo>
                    <a:pt x="13578" y="10217"/>
                    <a:pt x="13486" y="10027"/>
                    <a:pt x="13340" y="10027"/>
                  </a:cubicBezTo>
                  <a:close/>
                  <a:moveTo>
                    <a:pt x="13992" y="10027"/>
                  </a:moveTo>
                  <a:cubicBezTo>
                    <a:pt x="13847" y="10027"/>
                    <a:pt x="13703" y="10217"/>
                    <a:pt x="13671" y="10453"/>
                  </a:cubicBezTo>
                  <a:cubicBezTo>
                    <a:pt x="13639" y="10691"/>
                    <a:pt x="13732" y="10883"/>
                    <a:pt x="13878" y="10883"/>
                  </a:cubicBezTo>
                  <a:cubicBezTo>
                    <a:pt x="14025" y="10883"/>
                    <a:pt x="14170" y="10691"/>
                    <a:pt x="14201" y="10453"/>
                  </a:cubicBezTo>
                  <a:cubicBezTo>
                    <a:pt x="14231" y="10217"/>
                    <a:pt x="14138" y="10027"/>
                    <a:pt x="13992" y="10027"/>
                  </a:cubicBezTo>
                  <a:close/>
                  <a:moveTo>
                    <a:pt x="14634" y="10027"/>
                  </a:moveTo>
                  <a:cubicBezTo>
                    <a:pt x="14489" y="10027"/>
                    <a:pt x="14346" y="10217"/>
                    <a:pt x="14316" y="10453"/>
                  </a:cubicBezTo>
                  <a:cubicBezTo>
                    <a:pt x="14286" y="10691"/>
                    <a:pt x="14380" y="10883"/>
                    <a:pt x="14527" y="10883"/>
                  </a:cubicBezTo>
                  <a:cubicBezTo>
                    <a:pt x="14674" y="10883"/>
                    <a:pt x="14817" y="10691"/>
                    <a:pt x="14845" y="10453"/>
                  </a:cubicBezTo>
                  <a:cubicBezTo>
                    <a:pt x="14874" y="10217"/>
                    <a:pt x="14780" y="10027"/>
                    <a:pt x="14634" y="10027"/>
                  </a:cubicBezTo>
                  <a:close/>
                  <a:moveTo>
                    <a:pt x="6007" y="11065"/>
                  </a:moveTo>
                  <a:cubicBezTo>
                    <a:pt x="5860" y="11065"/>
                    <a:pt x="5695" y="11260"/>
                    <a:pt x="5640" y="11502"/>
                  </a:cubicBezTo>
                  <a:cubicBezTo>
                    <a:pt x="5584" y="11746"/>
                    <a:pt x="5659" y="11943"/>
                    <a:pt x="5808" y="11943"/>
                  </a:cubicBezTo>
                  <a:cubicBezTo>
                    <a:pt x="5957" y="11943"/>
                    <a:pt x="6122" y="11746"/>
                    <a:pt x="6176" y="11502"/>
                  </a:cubicBezTo>
                  <a:cubicBezTo>
                    <a:pt x="6230" y="11260"/>
                    <a:pt x="6154" y="11065"/>
                    <a:pt x="6007" y="11065"/>
                  </a:cubicBezTo>
                  <a:close/>
                  <a:moveTo>
                    <a:pt x="6658" y="11065"/>
                  </a:moveTo>
                  <a:cubicBezTo>
                    <a:pt x="6511" y="11065"/>
                    <a:pt x="6348" y="11260"/>
                    <a:pt x="6295" y="11502"/>
                  </a:cubicBezTo>
                  <a:cubicBezTo>
                    <a:pt x="6241" y="11746"/>
                    <a:pt x="6317" y="11943"/>
                    <a:pt x="6466" y="11943"/>
                  </a:cubicBezTo>
                  <a:cubicBezTo>
                    <a:pt x="6615" y="11943"/>
                    <a:pt x="6779" y="11746"/>
                    <a:pt x="6831" y="11502"/>
                  </a:cubicBezTo>
                  <a:cubicBezTo>
                    <a:pt x="6883" y="11260"/>
                    <a:pt x="6806" y="11065"/>
                    <a:pt x="6658" y="11065"/>
                  </a:cubicBezTo>
                  <a:close/>
                  <a:moveTo>
                    <a:pt x="7320" y="11065"/>
                  </a:moveTo>
                  <a:cubicBezTo>
                    <a:pt x="7173" y="11065"/>
                    <a:pt x="7011" y="11260"/>
                    <a:pt x="6960" y="11502"/>
                  </a:cubicBezTo>
                  <a:cubicBezTo>
                    <a:pt x="6908" y="11746"/>
                    <a:pt x="6986" y="11943"/>
                    <a:pt x="7135" y="11943"/>
                  </a:cubicBezTo>
                  <a:cubicBezTo>
                    <a:pt x="7283" y="11943"/>
                    <a:pt x="7445" y="11746"/>
                    <a:pt x="7496" y="11502"/>
                  </a:cubicBezTo>
                  <a:cubicBezTo>
                    <a:pt x="7546" y="11260"/>
                    <a:pt x="7467" y="11065"/>
                    <a:pt x="7320" y="11065"/>
                  </a:cubicBezTo>
                  <a:close/>
                  <a:moveTo>
                    <a:pt x="7971" y="11065"/>
                  </a:moveTo>
                  <a:cubicBezTo>
                    <a:pt x="7824" y="11065"/>
                    <a:pt x="7664" y="11260"/>
                    <a:pt x="7614" y="11502"/>
                  </a:cubicBezTo>
                  <a:cubicBezTo>
                    <a:pt x="7564" y="11746"/>
                    <a:pt x="7644" y="11943"/>
                    <a:pt x="7793" y="11943"/>
                  </a:cubicBezTo>
                  <a:cubicBezTo>
                    <a:pt x="7941" y="11943"/>
                    <a:pt x="8102" y="11746"/>
                    <a:pt x="8150" y="11502"/>
                  </a:cubicBezTo>
                  <a:cubicBezTo>
                    <a:pt x="8199" y="11260"/>
                    <a:pt x="8118" y="11065"/>
                    <a:pt x="7971" y="11065"/>
                  </a:cubicBezTo>
                  <a:close/>
                  <a:moveTo>
                    <a:pt x="8623" y="11065"/>
                  </a:moveTo>
                  <a:cubicBezTo>
                    <a:pt x="8475" y="11065"/>
                    <a:pt x="8317" y="11260"/>
                    <a:pt x="8269" y="11502"/>
                  </a:cubicBezTo>
                  <a:cubicBezTo>
                    <a:pt x="8221" y="11746"/>
                    <a:pt x="8302" y="11943"/>
                    <a:pt x="8451" y="11943"/>
                  </a:cubicBezTo>
                  <a:cubicBezTo>
                    <a:pt x="8600" y="11943"/>
                    <a:pt x="8759" y="11746"/>
                    <a:pt x="8805" y="11502"/>
                  </a:cubicBezTo>
                  <a:cubicBezTo>
                    <a:pt x="8852" y="11260"/>
                    <a:pt x="8770" y="11065"/>
                    <a:pt x="8623" y="11065"/>
                  </a:cubicBezTo>
                  <a:close/>
                  <a:moveTo>
                    <a:pt x="9274" y="11065"/>
                  </a:moveTo>
                  <a:cubicBezTo>
                    <a:pt x="9127" y="11065"/>
                    <a:pt x="8970" y="11260"/>
                    <a:pt x="8924" y="11502"/>
                  </a:cubicBezTo>
                  <a:cubicBezTo>
                    <a:pt x="8878" y="11746"/>
                    <a:pt x="8961" y="11943"/>
                    <a:pt x="9110" y="11943"/>
                  </a:cubicBezTo>
                  <a:cubicBezTo>
                    <a:pt x="9259" y="11943"/>
                    <a:pt x="9416" y="11746"/>
                    <a:pt x="9461" y="11502"/>
                  </a:cubicBezTo>
                  <a:cubicBezTo>
                    <a:pt x="9505" y="11260"/>
                    <a:pt x="9422" y="11065"/>
                    <a:pt x="9274" y="11065"/>
                  </a:cubicBezTo>
                  <a:close/>
                  <a:moveTo>
                    <a:pt x="9926" y="11065"/>
                  </a:moveTo>
                  <a:cubicBezTo>
                    <a:pt x="9778" y="11065"/>
                    <a:pt x="9624" y="11260"/>
                    <a:pt x="9579" y="11502"/>
                  </a:cubicBezTo>
                  <a:cubicBezTo>
                    <a:pt x="9535" y="11746"/>
                    <a:pt x="9619" y="11943"/>
                    <a:pt x="9768" y="11943"/>
                  </a:cubicBezTo>
                  <a:cubicBezTo>
                    <a:pt x="9917" y="11943"/>
                    <a:pt x="10072" y="11746"/>
                    <a:pt x="10115" y="11502"/>
                  </a:cubicBezTo>
                  <a:cubicBezTo>
                    <a:pt x="10158" y="11260"/>
                    <a:pt x="10073" y="11065"/>
                    <a:pt x="9926" y="11065"/>
                  </a:cubicBezTo>
                  <a:close/>
                  <a:moveTo>
                    <a:pt x="10587" y="11065"/>
                  </a:moveTo>
                  <a:cubicBezTo>
                    <a:pt x="10440" y="11065"/>
                    <a:pt x="10287" y="11260"/>
                    <a:pt x="10244" y="11502"/>
                  </a:cubicBezTo>
                  <a:cubicBezTo>
                    <a:pt x="10202" y="11746"/>
                    <a:pt x="10288" y="11943"/>
                    <a:pt x="10437" y="11943"/>
                  </a:cubicBezTo>
                  <a:cubicBezTo>
                    <a:pt x="10585" y="11943"/>
                    <a:pt x="10740" y="11746"/>
                    <a:pt x="10781" y="11502"/>
                  </a:cubicBezTo>
                  <a:cubicBezTo>
                    <a:pt x="10821" y="11260"/>
                    <a:pt x="10735" y="11065"/>
                    <a:pt x="10587" y="11065"/>
                  </a:cubicBezTo>
                  <a:close/>
                  <a:moveTo>
                    <a:pt x="11239" y="11065"/>
                  </a:moveTo>
                  <a:cubicBezTo>
                    <a:pt x="11092" y="11065"/>
                    <a:pt x="10940" y="11260"/>
                    <a:pt x="10899" y="11502"/>
                  </a:cubicBezTo>
                  <a:cubicBezTo>
                    <a:pt x="10859" y="11746"/>
                    <a:pt x="10947" y="11943"/>
                    <a:pt x="11095" y="11943"/>
                  </a:cubicBezTo>
                  <a:cubicBezTo>
                    <a:pt x="11244" y="11943"/>
                    <a:pt x="11397" y="11746"/>
                    <a:pt x="11436" y="11502"/>
                  </a:cubicBezTo>
                  <a:cubicBezTo>
                    <a:pt x="11475" y="11260"/>
                    <a:pt x="11386" y="11065"/>
                    <a:pt x="11239" y="11065"/>
                  </a:cubicBezTo>
                  <a:close/>
                  <a:moveTo>
                    <a:pt x="11891" y="11065"/>
                  </a:moveTo>
                  <a:cubicBezTo>
                    <a:pt x="11743" y="11065"/>
                    <a:pt x="11593" y="11260"/>
                    <a:pt x="11555" y="11502"/>
                  </a:cubicBezTo>
                  <a:cubicBezTo>
                    <a:pt x="11516" y="11746"/>
                    <a:pt x="11605" y="11943"/>
                    <a:pt x="11754" y="11943"/>
                  </a:cubicBezTo>
                  <a:cubicBezTo>
                    <a:pt x="11902" y="11943"/>
                    <a:pt x="12053" y="11746"/>
                    <a:pt x="12091" y="11502"/>
                  </a:cubicBezTo>
                  <a:cubicBezTo>
                    <a:pt x="12128" y="11260"/>
                    <a:pt x="12038" y="11065"/>
                    <a:pt x="11891" y="11065"/>
                  </a:cubicBezTo>
                  <a:close/>
                  <a:moveTo>
                    <a:pt x="12542" y="11065"/>
                  </a:moveTo>
                  <a:cubicBezTo>
                    <a:pt x="12395" y="11065"/>
                    <a:pt x="12246" y="11260"/>
                    <a:pt x="12210" y="11502"/>
                  </a:cubicBezTo>
                  <a:cubicBezTo>
                    <a:pt x="12173" y="11746"/>
                    <a:pt x="12263" y="11943"/>
                    <a:pt x="12412" y="11943"/>
                  </a:cubicBezTo>
                  <a:cubicBezTo>
                    <a:pt x="12561" y="11943"/>
                    <a:pt x="12711" y="11746"/>
                    <a:pt x="12746" y="11502"/>
                  </a:cubicBezTo>
                  <a:cubicBezTo>
                    <a:pt x="12781" y="11260"/>
                    <a:pt x="12690" y="11065"/>
                    <a:pt x="12542" y="11065"/>
                  </a:cubicBezTo>
                  <a:close/>
                  <a:moveTo>
                    <a:pt x="13194" y="11065"/>
                  </a:moveTo>
                  <a:cubicBezTo>
                    <a:pt x="13047" y="11065"/>
                    <a:pt x="12899" y="11260"/>
                    <a:pt x="12865" y="11502"/>
                  </a:cubicBezTo>
                  <a:cubicBezTo>
                    <a:pt x="12830" y="11746"/>
                    <a:pt x="12922" y="11943"/>
                    <a:pt x="13071" y="11943"/>
                  </a:cubicBezTo>
                  <a:cubicBezTo>
                    <a:pt x="13219" y="11943"/>
                    <a:pt x="13367" y="11746"/>
                    <a:pt x="13401" y="11502"/>
                  </a:cubicBezTo>
                  <a:cubicBezTo>
                    <a:pt x="13434" y="11260"/>
                    <a:pt x="13341" y="11065"/>
                    <a:pt x="13194" y="11065"/>
                  </a:cubicBezTo>
                  <a:close/>
                  <a:moveTo>
                    <a:pt x="5761" y="12129"/>
                  </a:moveTo>
                  <a:cubicBezTo>
                    <a:pt x="5612" y="12129"/>
                    <a:pt x="5445" y="12329"/>
                    <a:pt x="5388" y="12578"/>
                  </a:cubicBezTo>
                  <a:cubicBezTo>
                    <a:pt x="5331" y="12827"/>
                    <a:pt x="5407" y="13030"/>
                    <a:pt x="5557" y="13030"/>
                  </a:cubicBezTo>
                  <a:cubicBezTo>
                    <a:pt x="5708" y="13030"/>
                    <a:pt x="5876" y="12827"/>
                    <a:pt x="5932" y="12578"/>
                  </a:cubicBezTo>
                  <a:cubicBezTo>
                    <a:pt x="5987" y="12329"/>
                    <a:pt x="5910" y="12129"/>
                    <a:pt x="5761" y="12129"/>
                  </a:cubicBezTo>
                  <a:close/>
                  <a:moveTo>
                    <a:pt x="6423" y="12129"/>
                  </a:moveTo>
                  <a:cubicBezTo>
                    <a:pt x="6274" y="12129"/>
                    <a:pt x="6108" y="12329"/>
                    <a:pt x="6053" y="12578"/>
                  </a:cubicBezTo>
                  <a:cubicBezTo>
                    <a:pt x="5998" y="12827"/>
                    <a:pt x="6075" y="13030"/>
                    <a:pt x="6226" y="13030"/>
                  </a:cubicBezTo>
                  <a:cubicBezTo>
                    <a:pt x="6376" y="13030"/>
                    <a:pt x="6543" y="12827"/>
                    <a:pt x="6596" y="12578"/>
                  </a:cubicBezTo>
                  <a:cubicBezTo>
                    <a:pt x="6650" y="12329"/>
                    <a:pt x="6572" y="12129"/>
                    <a:pt x="6423" y="12129"/>
                  </a:cubicBezTo>
                  <a:close/>
                  <a:moveTo>
                    <a:pt x="7094" y="12129"/>
                  </a:moveTo>
                  <a:cubicBezTo>
                    <a:pt x="6945" y="12129"/>
                    <a:pt x="6781" y="12329"/>
                    <a:pt x="6728" y="12578"/>
                  </a:cubicBezTo>
                  <a:cubicBezTo>
                    <a:pt x="6675" y="12827"/>
                    <a:pt x="6753" y="13030"/>
                    <a:pt x="6904" y="13030"/>
                  </a:cubicBezTo>
                  <a:cubicBezTo>
                    <a:pt x="7055" y="13030"/>
                    <a:pt x="7219" y="12827"/>
                    <a:pt x="7271" y="12578"/>
                  </a:cubicBezTo>
                  <a:cubicBezTo>
                    <a:pt x="7323" y="12329"/>
                    <a:pt x="7243" y="12129"/>
                    <a:pt x="7094" y="12129"/>
                  </a:cubicBezTo>
                  <a:close/>
                  <a:moveTo>
                    <a:pt x="7756" y="12129"/>
                  </a:moveTo>
                  <a:cubicBezTo>
                    <a:pt x="7606" y="12129"/>
                    <a:pt x="7444" y="12329"/>
                    <a:pt x="7393" y="12578"/>
                  </a:cubicBezTo>
                  <a:cubicBezTo>
                    <a:pt x="7342" y="12827"/>
                    <a:pt x="7422" y="13030"/>
                    <a:pt x="7573" y="13030"/>
                  </a:cubicBezTo>
                  <a:cubicBezTo>
                    <a:pt x="7723" y="13030"/>
                    <a:pt x="7886" y="12827"/>
                    <a:pt x="7936" y="12578"/>
                  </a:cubicBezTo>
                  <a:cubicBezTo>
                    <a:pt x="7986" y="12329"/>
                    <a:pt x="7905" y="12129"/>
                    <a:pt x="7756" y="12129"/>
                  </a:cubicBezTo>
                  <a:close/>
                  <a:moveTo>
                    <a:pt x="8417" y="12129"/>
                  </a:moveTo>
                  <a:cubicBezTo>
                    <a:pt x="8268" y="12129"/>
                    <a:pt x="8107" y="12329"/>
                    <a:pt x="8058" y="12578"/>
                  </a:cubicBezTo>
                  <a:cubicBezTo>
                    <a:pt x="8008" y="12827"/>
                    <a:pt x="8090" y="13030"/>
                    <a:pt x="8241" y="13030"/>
                  </a:cubicBezTo>
                  <a:cubicBezTo>
                    <a:pt x="8392" y="13030"/>
                    <a:pt x="8553" y="12827"/>
                    <a:pt x="8601" y="12578"/>
                  </a:cubicBezTo>
                  <a:cubicBezTo>
                    <a:pt x="8648" y="12329"/>
                    <a:pt x="8566" y="12129"/>
                    <a:pt x="8417" y="12129"/>
                  </a:cubicBezTo>
                  <a:close/>
                  <a:moveTo>
                    <a:pt x="9079" y="12129"/>
                  </a:moveTo>
                  <a:cubicBezTo>
                    <a:pt x="8930" y="12129"/>
                    <a:pt x="8770" y="12329"/>
                    <a:pt x="8723" y="12578"/>
                  </a:cubicBezTo>
                  <a:cubicBezTo>
                    <a:pt x="8675" y="12827"/>
                    <a:pt x="8759" y="13030"/>
                    <a:pt x="8910" y="13030"/>
                  </a:cubicBezTo>
                  <a:cubicBezTo>
                    <a:pt x="9060" y="13030"/>
                    <a:pt x="9220" y="12827"/>
                    <a:pt x="9266" y="12578"/>
                  </a:cubicBezTo>
                  <a:cubicBezTo>
                    <a:pt x="9312" y="12329"/>
                    <a:pt x="9228" y="12129"/>
                    <a:pt x="9079" y="12129"/>
                  </a:cubicBezTo>
                  <a:close/>
                  <a:moveTo>
                    <a:pt x="9740" y="12129"/>
                  </a:moveTo>
                  <a:cubicBezTo>
                    <a:pt x="9591" y="12129"/>
                    <a:pt x="9433" y="12329"/>
                    <a:pt x="9388" y="12578"/>
                  </a:cubicBezTo>
                  <a:cubicBezTo>
                    <a:pt x="9342" y="12827"/>
                    <a:pt x="9427" y="13030"/>
                    <a:pt x="9578" y="13030"/>
                  </a:cubicBezTo>
                  <a:cubicBezTo>
                    <a:pt x="9729" y="13030"/>
                    <a:pt x="9887" y="12827"/>
                    <a:pt x="9931" y="12578"/>
                  </a:cubicBezTo>
                  <a:cubicBezTo>
                    <a:pt x="9975" y="12329"/>
                    <a:pt x="9889" y="12129"/>
                    <a:pt x="9740" y="12129"/>
                  </a:cubicBezTo>
                  <a:close/>
                  <a:moveTo>
                    <a:pt x="10402" y="12129"/>
                  </a:moveTo>
                  <a:cubicBezTo>
                    <a:pt x="10252" y="12129"/>
                    <a:pt x="10097" y="12329"/>
                    <a:pt x="10053" y="12578"/>
                  </a:cubicBezTo>
                  <a:cubicBezTo>
                    <a:pt x="10009" y="12827"/>
                    <a:pt x="10096" y="13030"/>
                    <a:pt x="10247" y="13030"/>
                  </a:cubicBezTo>
                  <a:cubicBezTo>
                    <a:pt x="10397" y="13030"/>
                    <a:pt x="10554" y="12827"/>
                    <a:pt x="10596" y="12578"/>
                  </a:cubicBezTo>
                  <a:cubicBezTo>
                    <a:pt x="10638" y="12329"/>
                    <a:pt x="10551" y="12129"/>
                    <a:pt x="10402" y="12129"/>
                  </a:cubicBezTo>
                  <a:close/>
                  <a:moveTo>
                    <a:pt x="11064" y="12129"/>
                  </a:moveTo>
                  <a:cubicBezTo>
                    <a:pt x="10914" y="12129"/>
                    <a:pt x="10760" y="12329"/>
                    <a:pt x="10718" y="12578"/>
                  </a:cubicBezTo>
                  <a:cubicBezTo>
                    <a:pt x="10676" y="12827"/>
                    <a:pt x="10765" y="13030"/>
                    <a:pt x="10916" y="13030"/>
                  </a:cubicBezTo>
                  <a:cubicBezTo>
                    <a:pt x="11066" y="13030"/>
                    <a:pt x="11221" y="12827"/>
                    <a:pt x="11262" y="12578"/>
                  </a:cubicBezTo>
                  <a:cubicBezTo>
                    <a:pt x="11301" y="12329"/>
                    <a:pt x="11213" y="12129"/>
                    <a:pt x="11064" y="12129"/>
                  </a:cubicBezTo>
                  <a:close/>
                  <a:moveTo>
                    <a:pt x="11725" y="12129"/>
                  </a:moveTo>
                  <a:cubicBezTo>
                    <a:pt x="11576" y="12129"/>
                    <a:pt x="11423" y="12329"/>
                    <a:pt x="11383" y="12578"/>
                  </a:cubicBezTo>
                  <a:cubicBezTo>
                    <a:pt x="11344" y="12827"/>
                    <a:pt x="11433" y="13030"/>
                    <a:pt x="11584" y="13030"/>
                  </a:cubicBezTo>
                  <a:cubicBezTo>
                    <a:pt x="11735" y="13030"/>
                    <a:pt x="11888" y="12827"/>
                    <a:pt x="11926" y="12578"/>
                  </a:cubicBezTo>
                  <a:cubicBezTo>
                    <a:pt x="11964" y="12329"/>
                    <a:pt x="11874" y="12129"/>
                    <a:pt x="11725" y="12129"/>
                  </a:cubicBezTo>
                  <a:close/>
                  <a:moveTo>
                    <a:pt x="12386" y="12129"/>
                  </a:moveTo>
                  <a:cubicBezTo>
                    <a:pt x="12237" y="12129"/>
                    <a:pt x="12086" y="12329"/>
                    <a:pt x="12048" y="12578"/>
                  </a:cubicBezTo>
                  <a:cubicBezTo>
                    <a:pt x="12011" y="12827"/>
                    <a:pt x="12102" y="13030"/>
                    <a:pt x="12252" y="13030"/>
                  </a:cubicBezTo>
                  <a:cubicBezTo>
                    <a:pt x="12403" y="13030"/>
                    <a:pt x="12555" y="12827"/>
                    <a:pt x="12591" y="12578"/>
                  </a:cubicBezTo>
                  <a:cubicBezTo>
                    <a:pt x="12628" y="12329"/>
                    <a:pt x="12535" y="12129"/>
                    <a:pt x="12386" y="12129"/>
                  </a:cubicBezTo>
                  <a:close/>
                  <a:moveTo>
                    <a:pt x="6187" y="13243"/>
                  </a:moveTo>
                  <a:cubicBezTo>
                    <a:pt x="6036" y="13243"/>
                    <a:pt x="5868" y="13448"/>
                    <a:pt x="5812" y="13702"/>
                  </a:cubicBezTo>
                  <a:cubicBezTo>
                    <a:pt x="5755" y="13959"/>
                    <a:pt x="5832" y="14167"/>
                    <a:pt x="5985" y="14167"/>
                  </a:cubicBezTo>
                  <a:cubicBezTo>
                    <a:pt x="6138" y="14167"/>
                    <a:pt x="6307" y="13959"/>
                    <a:pt x="6362" y="13702"/>
                  </a:cubicBezTo>
                  <a:cubicBezTo>
                    <a:pt x="6417" y="13448"/>
                    <a:pt x="6338" y="13243"/>
                    <a:pt x="6187" y="13243"/>
                  </a:cubicBezTo>
                  <a:close/>
                  <a:moveTo>
                    <a:pt x="6858" y="13243"/>
                  </a:moveTo>
                  <a:cubicBezTo>
                    <a:pt x="6707" y="13243"/>
                    <a:pt x="6541" y="13448"/>
                    <a:pt x="6487" y="13702"/>
                  </a:cubicBezTo>
                  <a:cubicBezTo>
                    <a:pt x="6432" y="13959"/>
                    <a:pt x="6511" y="14167"/>
                    <a:pt x="6663" y="14167"/>
                  </a:cubicBezTo>
                  <a:cubicBezTo>
                    <a:pt x="6816" y="14167"/>
                    <a:pt x="6984" y="13959"/>
                    <a:pt x="7037" y="13702"/>
                  </a:cubicBezTo>
                  <a:cubicBezTo>
                    <a:pt x="7090" y="13448"/>
                    <a:pt x="7009" y="13243"/>
                    <a:pt x="6858" y="13243"/>
                  </a:cubicBezTo>
                  <a:close/>
                  <a:moveTo>
                    <a:pt x="7530" y="13243"/>
                  </a:moveTo>
                  <a:cubicBezTo>
                    <a:pt x="7379" y="13243"/>
                    <a:pt x="7214" y="13448"/>
                    <a:pt x="7161" y="13702"/>
                  </a:cubicBezTo>
                  <a:cubicBezTo>
                    <a:pt x="7109" y="13959"/>
                    <a:pt x="7189" y="14167"/>
                    <a:pt x="7342" y="14167"/>
                  </a:cubicBezTo>
                  <a:cubicBezTo>
                    <a:pt x="7495" y="14167"/>
                    <a:pt x="7661" y="13959"/>
                    <a:pt x="7712" y="13702"/>
                  </a:cubicBezTo>
                  <a:cubicBezTo>
                    <a:pt x="7763" y="13448"/>
                    <a:pt x="7681" y="13243"/>
                    <a:pt x="7530" y="13243"/>
                  </a:cubicBezTo>
                  <a:close/>
                  <a:moveTo>
                    <a:pt x="8202" y="13243"/>
                  </a:moveTo>
                  <a:cubicBezTo>
                    <a:pt x="8050" y="13243"/>
                    <a:pt x="7887" y="13448"/>
                    <a:pt x="7837" y="13702"/>
                  </a:cubicBezTo>
                  <a:cubicBezTo>
                    <a:pt x="7786" y="13959"/>
                    <a:pt x="7868" y="14167"/>
                    <a:pt x="8021" y="14167"/>
                  </a:cubicBezTo>
                  <a:cubicBezTo>
                    <a:pt x="8174" y="14167"/>
                    <a:pt x="8337" y="13959"/>
                    <a:pt x="8387" y="13702"/>
                  </a:cubicBezTo>
                  <a:cubicBezTo>
                    <a:pt x="8436" y="13448"/>
                    <a:pt x="8353" y="13243"/>
                    <a:pt x="8202" y="13243"/>
                  </a:cubicBezTo>
                  <a:close/>
                  <a:moveTo>
                    <a:pt x="8873" y="13243"/>
                  </a:moveTo>
                  <a:cubicBezTo>
                    <a:pt x="8722" y="13243"/>
                    <a:pt x="8560" y="13448"/>
                    <a:pt x="8512" y="13702"/>
                  </a:cubicBezTo>
                  <a:cubicBezTo>
                    <a:pt x="8463" y="13959"/>
                    <a:pt x="8547" y="14167"/>
                    <a:pt x="8700" y="14167"/>
                  </a:cubicBezTo>
                  <a:cubicBezTo>
                    <a:pt x="8852" y="14167"/>
                    <a:pt x="9015" y="13959"/>
                    <a:pt x="9062" y="13702"/>
                  </a:cubicBezTo>
                  <a:cubicBezTo>
                    <a:pt x="9109" y="13448"/>
                    <a:pt x="9024" y="13243"/>
                    <a:pt x="8873" y="13243"/>
                  </a:cubicBezTo>
                  <a:close/>
                  <a:moveTo>
                    <a:pt x="9534" y="13243"/>
                  </a:moveTo>
                  <a:cubicBezTo>
                    <a:pt x="9383" y="13243"/>
                    <a:pt x="9223" y="13448"/>
                    <a:pt x="9177" y="13702"/>
                  </a:cubicBezTo>
                  <a:cubicBezTo>
                    <a:pt x="9130" y="13959"/>
                    <a:pt x="9215" y="14167"/>
                    <a:pt x="9368" y="14167"/>
                  </a:cubicBezTo>
                  <a:cubicBezTo>
                    <a:pt x="9521" y="14167"/>
                    <a:pt x="9681" y="13959"/>
                    <a:pt x="9727" y="13702"/>
                  </a:cubicBezTo>
                  <a:cubicBezTo>
                    <a:pt x="9772" y="13448"/>
                    <a:pt x="9685" y="13243"/>
                    <a:pt x="9534" y="13243"/>
                  </a:cubicBezTo>
                  <a:close/>
                  <a:moveTo>
                    <a:pt x="10206" y="13243"/>
                  </a:moveTo>
                  <a:cubicBezTo>
                    <a:pt x="10055" y="13243"/>
                    <a:pt x="9896" y="13448"/>
                    <a:pt x="9852" y="13702"/>
                  </a:cubicBezTo>
                  <a:cubicBezTo>
                    <a:pt x="9807" y="13959"/>
                    <a:pt x="9894" y="14167"/>
                    <a:pt x="10047" y="14167"/>
                  </a:cubicBezTo>
                  <a:cubicBezTo>
                    <a:pt x="10199" y="14167"/>
                    <a:pt x="10359" y="13959"/>
                    <a:pt x="10402" y="13702"/>
                  </a:cubicBezTo>
                  <a:cubicBezTo>
                    <a:pt x="10445" y="13448"/>
                    <a:pt x="10357" y="13243"/>
                    <a:pt x="10206" y="13243"/>
                  </a:cubicBezTo>
                  <a:close/>
                  <a:moveTo>
                    <a:pt x="10877" y="13243"/>
                  </a:moveTo>
                  <a:cubicBezTo>
                    <a:pt x="10726" y="13243"/>
                    <a:pt x="10569" y="13448"/>
                    <a:pt x="10527" y="13702"/>
                  </a:cubicBezTo>
                  <a:cubicBezTo>
                    <a:pt x="10484" y="13959"/>
                    <a:pt x="10573" y="14167"/>
                    <a:pt x="10726" y="14167"/>
                  </a:cubicBezTo>
                  <a:cubicBezTo>
                    <a:pt x="10878" y="14167"/>
                    <a:pt x="11036" y="13959"/>
                    <a:pt x="11077" y="13702"/>
                  </a:cubicBezTo>
                  <a:cubicBezTo>
                    <a:pt x="11118" y="13448"/>
                    <a:pt x="11028" y="13243"/>
                    <a:pt x="10877" y="13243"/>
                  </a:cubicBezTo>
                  <a:close/>
                  <a:moveTo>
                    <a:pt x="11549" y="13243"/>
                  </a:moveTo>
                  <a:cubicBezTo>
                    <a:pt x="11398" y="13243"/>
                    <a:pt x="11243" y="13448"/>
                    <a:pt x="11202" y="13702"/>
                  </a:cubicBezTo>
                  <a:cubicBezTo>
                    <a:pt x="11161" y="13959"/>
                    <a:pt x="11252" y="14167"/>
                    <a:pt x="11404" y="14167"/>
                  </a:cubicBezTo>
                  <a:cubicBezTo>
                    <a:pt x="11557" y="14167"/>
                    <a:pt x="11713" y="13959"/>
                    <a:pt x="11752" y="13702"/>
                  </a:cubicBezTo>
                  <a:cubicBezTo>
                    <a:pt x="11791" y="13448"/>
                    <a:pt x="11700" y="13243"/>
                    <a:pt x="11549" y="13243"/>
                  </a:cubicBezTo>
                  <a:close/>
                  <a:moveTo>
                    <a:pt x="12220" y="13243"/>
                  </a:moveTo>
                  <a:cubicBezTo>
                    <a:pt x="12069" y="13243"/>
                    <a:pt x="11916" y="13448"/>
                    <a:pt x="11877" y="13702"/>
                  </a:cubicBezTo>
                  <a:cubicBezTo>
                    <a:pt x="11838" y="13959"/>
                    <a:pt x="11931" y="14167"/>
                    <a:pt x="12083" y="14167"/>
                  </a:cubicBezTo>
                  <a:cubicBezTo>
                    <a:pt x="12236" y="14167"/>
                    <a:pt x="12390" y="13959"/>
                    <a:pt x="12427" y="13702"/>
                  </a:cubicBezTo>
                  <a:cubicBezTo>
                    <a:pt x="12465" y="13448"/>
                    <a:pt x="12371" y="13243"/>
                    <a:pt x="12220" y="13243"/>
                  </a:cubicBezTo>
                  <a:close/>
                  <a:moveTo>
                    <a:pt x="6623" y="14383"/>
                  </a:moveTo>
                  <a:cubicBezTo>
                    <a:pt x="6470" y="14383"/>
                    <a:pt x="6301" y="14594"/>
                    <a:pt x="6245" y="14855"/>
                  </a:cubicBezTo>
                  <a:cubicBezTo>
                    <a:pt x="6189" y="15117"/>
                    <a:pt x="6269" y="15332"/>
                    <a:pt x="6423" y="15332"/>
                  </a:cubicBezTo>
                  <a:cubicBezTo>
                    <a:pt x="6578" y="15332"/>
                    <a:pt x="6748" y="15117"/>
                    <a:pt x="6803" y="14855"/>
                  </a:cubicBezTo>
                  <a:cubicBezTo>
                    <a:pt x="6857" y="14594"/>
                    <a:pt x="6776" y="14383"/>
                    <a:pt x="6623" y="14383"/>
                  </a:cubicBezTo>
                  <a:close/>
                  <a:moveTo>
                    <a:pt x="7295" y="14383"/>
                  </a:moveTo>
                  <a:cubicBezTo>
                    <a:pt x="7141" y="14383"/>
                    <a:pt x="6974" y="14594"/>
                    <a:pt x="6920" y="14855"/>
                  </a:cubicBezTo>
                  <a:cubicBezTo>
                    <a:pt x="6866" y="15117"/>
                    <a:pt x="6947" y="15332"/>
                    <a:pt x="7102" y="15332"/>
                  </a:cubicBezTo>
                  <a:cubicBezTo>
                    <a:pt x="7256" y="15332"/>
                    <a:pt x="7425" y="15117"/>
                    <a:pt x="7477" y="14855"/>
                  </a:cubicBezTo>
                  <a:cubicBezTo>
                    <a:pt x="7529" y="14594"/>
                    <a:pt x="7447" y="14383"/>
                    <a:pt x="7295" y="14383"/>
                  </a:cubicBezTo>
                  <a:close/>
                  <a:moveTo>
                    <a:pt x="7976" y="14383"/>
                  </a:moveTo>
                  <a:cubicBezTo>
                    <a:pt x="7823" y="14383"/>
                    <a:pt x="7657" y="14594"/>
                    <a:pt x="7605" y="14855"/>
                  </a:cubicBezTo>
                  <a:cubicBezTo>
                    <a:pt x="7553" y="15117"/>
                    <a:pt x="7636" y="15332"/>
                    <a:pt x="7791" y="15332"/>
                  </a:cubicBezTo>
                  <a:cubicBezTo>
                    <a:pt x="7945" y="15332"/>
                    <a:pt x="8112" y="15117"/>
                    <a:pt x="8162" y="14855"/>
                  </a:cubicBezTo>
                  <a:cubicBezTo>
                    <a:pt x="8212" y="14594"/>
                    <a:pt x="8129" y="14383"/>
                    <a:pt x="7976" y="14383"/>
                  </a:cubicBezTo>
                  <a:close/>
                  <a:moveTo>
                    <a:pt x="8658" y="14383"/>
                  </a:moveTo>
                  <a:cubicBezTo>
                    <a:pt x="8505" y="14383"/>
                    <a:pt x="8340" y="14594"/>
                    <a:pt x="8290" y="14855"/>
                  </a:cubicBezTo>
                  <a:cubicBezTo>
                    <a:pt x="8240" y="15117"/>
                    <a:pt x="8325" y="15332"/>
                    <a:pt x="8480" y="15332"/>
                  </a:cubicBezTo>
                  <a:cubicBezTo>
                    <a:pt x="8634" y="15332"/>
                    <a:pt x="8799" y="15117"/>
                    <a:pt x="8848" y="14855"/>
                  </a:cubicBezTo>
                  <a:cubicBezTo>
                    <a:pt x="8896" y="14594"/>
                    <a:pt x="8811" y="14383"/>
                    <a:pt x="8658" y="14383"/>
                  </a:cubicBezTo>
                  <a:close/>
                  <a:moveTo>
                    <a:pt x="9338" y="14383"/>
                  </a:moveTo>
                  <a:cubicBezTo>
                    <a:pt x="9185" y="14383"/>
                    <a:pt x="9023" y="14594"/>
                    <a:pt x="8975" y="14855"/>
                  </a:cubicBezTo>
                  <a:cubicBezTo>
                    <a:pt x="8927" y="15117"/>
                    <a:pt x="9013" y="15332"/>
                    <a:pt x="9168" y="15332"/>
                  </a:cubicBezTo>
                  <a:cubicBezTo>
                    <a:pt x="9323" y="15332"/>
                    <a:pt x="9486" y="15117"/>
                    <a:pt x="9532" y="14855"/>
                  </a:cubicBezTo>
                  <a:cubicBezTo>
                    <a:pt x="9579" y="14594"/>
                    <a:pt x="9492" y="14383"/>
                    <a:pt x="9338" y="14383"/>
                  </a:cubicBezTo>
                  <a:close/>
                  <a:moveTo>
                    <a:pt x="10010" y="14383"/>
                  </a:moveTo>
                  <a:cubicBezTo>
                    <a:pt x="9857" y="14383"/>
                    <a:pt x="9696" y="14594"/>
                    <a:pt x="9650" y="14855"/>
                  </a:cubicBezTo>
                  <a:cubicBezTo>
                    <a:pt x="9604" y="15117"/>
                    <a:pt x="9692" y="15332"/>
                    <a:pt x="9847" y="15332"/>
                  </a:cubicBezTo>
                  <a:cubicBezTo>
                    <a:pt x="10002" y="15332"/>
                    <a:pt x="10163" y="15117"/>
                    <a:pt x="10208" y="14855"/>
                  </a:cubicBezTo>
                  <a:cubicBezTo>
                    <a:pt x="10252" y="14594"/>
                    <a:pt x="10163" y="14383"/>
                    <a:pt x="10010" y="14383"/>
                  </a:cubicBezTo>
                  <a:close/>
                  <a:moveTo>
                    <a:pt x="10692" y="14383"/>
                  </a:moveTo>
                  <a:cubicBezTo>
                    <a:pt x="10539" y="14383"/>
                    <a:pt x="10379" y="14594"/>
                    <a:pt x="10335" y="14855"/>
                  </a:cubicBezTo>
                  <a:cubicBezTo>
                    <a:pt x="10291" y="15117"/>
                    <a:pt x="10381" y="15332"/>
                    <a:pt x="10536" y="15332"/>
                  </a:cubicBezTo>
                  <a:cubicBezTo>
                    <a:pt x="10691" y="15332"/>
                    <a:pt x="10851" y="15117"/>
                    <a:pt x="10893" y="14855"/>
                  </a:cubicBezTo>
                  <a:cubicBezTo>
                    <a:pt x="10935" y="14594"/>
                    <a:pt x="10845" y="14383"/>
                    <a:pt x="10692" y="14383"/>
                  </a:cubicBezTo>
                  <a:close/>
                  <a:moveTo>
                    <a:pt x="11373" y="14383"/>
                  </a:moveTo>
                  <a:cubicBezTo>
                    <a:pt x="11220" y="14383"/>
                    <a:pt x="11062" y="14594"/>
                    <a:pt x="11021" y="14855"/>
                  </a:cubicBezTo>
                  <a:cubicBezTo>
                    <a:pt x="10979" y="15117"/>
                    <a:pt x="11070" y="15332"/>
                    <a:pt x="11225" y="15332"/>
                  </a:cubicBezTo>
                  <a:cubicBezTo>
                    <a:pt x="11380" y="15332"/>
                    <a:pt x="11538" y="15117"/>
                    <a:pt x="11578" y="14855"/>
                  </a:cubicBezTo>
                  <a:cubicBezTo>
                    <a:pt x="11618" y="14594"/>
                    <a:pt x="11526" y="14383"/>
                    <a:pt x="11373" y="14383"/>
                  </a:cubicBezTo>
                  <a:close/>
                  <a:moveTo>
                    <a:pt x="7059" y="15547"/>
                  </a:moveTo>
                  <a:cubicBezTo>
                    <a:pt x="6904" y="15547"/>
                    <a:pt x="6734" y="15763"/>
                    <a:pt x="6678" y="16032"/>
                  </a:cubicBezTo>
                  <a:cubicBezTo>
                    <a:pt x="6623" y="16302"/>
                    <a:pt x="6704" y="16522"/>
                    <a:pt x="6861" y="16522"/>
                  </a:cubicBezTo>
                  <a:cubicBezTo>
                    <a:pt x="7018" y="16522"/>
                    <a:pt x="7189" y="16302"/>
                    <a:pt x="7243" y="16032"/>
                  </a:cubicBezTo>
                  <a:cubicBezTo>
                    <a:pt x="7297" y="15763"/>
                    <a:pt x="7214" y="15547"/>
                    <a:pt x="7059" y="15547"/>
                  </a:cubicBezTo>
                  <a:close/>
                  <a:moveTo>
                    <a:pt x="7751" y="15547"/>
                  </a:moveTo>
                  <a:cubicBezTo>
                    <a:pt x="7595" y="15547"/>
                    <a:pt x="7427" y="15763"/>
                    <a:pt x="7373" y="16032"/>
                  </a:cubicBezTo>
                  <a:cubicBezTo>
                    <a:pt x="7320" y="16302"/>
                    <a:pt x="7403" y="16522"/>
                    <a:pt x="7560" y="16522"/>
                  </a:cubicBezTo>
                  <a:cubicBezTo>
                    <a:pt x="7717" y="16522"/>
                    <a:pt x="7886" y="16302"/>
                    <a:pt x="7938" y="16032"/>
                  </a:cubicBezTo>
                  <a:cubicBezTo>
                    <a:pt x="7990" y="15763"/>
                    <a:pt x="7906" y="15547"/>
                    <a:pt x="7751" y="15547"/>
                  </a:cubicBezTo>
                  <a:close/>
                  <a:moveTo>
                    <a:pt x="8442" y="15547"/>
                  </a:moveTo>
                  <a:cubicBezTo>
                    <a:pt x="8287" y="15547"/>
                    <a:pt x="8120" y="15763"/>
                    <a:pt x="8068" y="16032"/>
                  </a:cubicBezTo>
                  <a:cubicBezTo>
                    <a:pt x="8017" y="16302"/>
                    <a:pt x="8103" y="16522"/>
                    <a:pt x="8260" y="16522"/>
                  </a:cubicBezTo>
                  <a:cubicBezTo>
                    <a:pt x="8416" y="16522"/>
                    <a:pt x="8584" y="16302"/>
                    <a:pt x="8634" y="16032"/>
                  </a:cubicBezTo>
                  <a:cubicBezTo>
                    <a:pt x="8683" y="15763"/>
                    <a:pt x="8597" y="15547"/>
                    <a:pt x="8442" y="15547"/>
                  </a:cubicBezTo>
                  <a:close/>
                  <a:moveTo>
                    <a:pt x="11187" y="15547"/>
                  </a:moveTo>
                  <a:cubicBezTo>
                    <a:pt x="11032" y="15547"/>
                    <a:pt x="10872" y="15763"/>
                    <a:pt x="10830" y="16032"/>
                  </a:cubicBezTo>
                  <a:cubicBezTo>
                    <a:pt x="10786" y="16302"/>
                    <a:pt x="10879" y="16522"/>
                    <a:pt x="11035" y="16522"/>
                  </a:cubicBezTo>
                  <a:cubicBezTo>
                    <a:pt x="11192" y="16522"/>
                    <a:pt x="11353" y="16302"/>
                    <a:pt x="11394" y="16032"/>
                  </a:cubicBezTo>
                  <a:cubicBezTo>
                    <a:pt x="11435" y="15763"/>
                    <a:pt x="11342" y="15547"/>
                    <a:pt x="11187" y="15547"/>
                  </a:cubicBezTo>
                  <a:close/>
                  <a:moveTo>
                    <a:pt x="7516" y="16737"/>
                  </a:moveTo>
                  <a:cubicBezTo>
                    <a:pt x="7358" y="16737"/>
                    <a:pt x="7187" y="16959"/>
                    <a:pt x="7132" y="17235"/>
                  </a:cubicBezTo>
                  <a:cubicBezTo>
                    <a:pt x="7077" y="17513"/>
                    <a:pt x="7161" y="17739"/>
                    <a:pt x="7320" y="17739"/>
                  </a:cubicBezTo>
                  <a:cubicBezTo>
                    <a:pt x="7479" y="17739"/>
                    <a:pt x="7651" y="17513"/>
                    <a:pt x="7705" y="17235"/>
                  </a:cubicBezTo>
                  <a:cubicBezTo>
                    <a:pt x="7757" y="16959"/>
                    <a:pt x="7673" y="16737"/>
                    <a:pt x="7516" y="16737"/>
                  </a:cubicBezTo>
                  <a:close/>
                  <a:moveTo>
                    <a:pt x="8217" y="16737"/>
                  </a:moveTo>
                  <a:cubicBezTo>
                    <a:pt x="8060" y="16737"/>
                    <a:pt x="7890" y="16959"/>
                    <a:pt x="7837" y="17235"/>
                  </a:cubicBezTo>
                  <a:cubicBezTo>
                    <a:pt x="7784" y="17513"/>
                    <a:pt x="7870" y="17739"/>
                    <a:pt x="8029" y="17739"/>
                  </a:cubicBezTo>
                  <a:cubicBezTo>
                    <a:pt x="8188" y="17739"/>
                    <a:pt x="8359" y="17513"/>
                    <a:pt x="8410" y="17235"/>
                  </a:cubicBezTo>
                  <a:cubicBezTo>
                    <a:pt x="8461" y="16959"/>
                    <a:pt x="8374" y="16737"/>
                    <a:pt x="8217" y="16737"/>
                  </a:cubicBezTo>
                  <a:close/>
                  <a:moveTo>
                    <a:pt x="11703" y="16737"/>
                  </a:moveTo>
                  <a:cubicBezTo>
                    <a:pt x="11546" y="16737"/>
                    <a:pt x="11385" y="16959"/>
                    <a:pt x="11344" y="17235"/>
                  </a:cubicBezTo>
                  <a:cubicBezTo>
                    <a:pt x="11301" y="17513"/>
                    <a:pt x="11396" y="17739"/>
                    <a:pt x="11555" y="17739"/>
                  </a:cubicBezTo>
                  <a:cubicBezTo>
                    <a:pt x="11714" y="17739"/>
                    <a:pt x="11876" y="17513"/>
                    <a:pt x="11916" y="17235"/>
                  </a:cubicBezTo>
                  <a:cubicBezTo>
                    <a:pt x="11956" y="16959"/>
                    <a:pt x="11861" y="16737"/>
                    <a:pt x="11703" y="16737"/>
                  </a:cubicBezTo>
                  <a:close/>
                  <a:moveTo>
                    <a:pt x="7281" y="17953"/>
                  </a:moveTo>
                  <a:cubicBezTo>
                    <a:pt x="7121" y="17953"/>
                    <a:pt x="6947" y="18182"/>
                    <a:pt x="6891" y="18466"/>
                  </a:cubicBezTo>
                  <a:cubicBezTo>
                    <a:pt x="6834" y="18750"/>
                    <a:pt x="6918" y="18983"/>
                    <a:pt x="7080" y="18983"/>
                  </a:cubicBezTo>
                  <a:cubicBezTo>
                    <a:pt x="7241" y="18983"/>
                    <a:pt x="7416" y="18750"/>
                    <a:pt x="7471" y="18466"/>
                  </a:cubicBezTo>
                  <a:cubicBezTo>
                    <a:pt x="7525" y="18182"/>
                    <a:pt x="7440" y="17953"/>
                    <a:pt x="7281" y="17953"/>
                  </a:cubicBezTo>
                  <a:close/>
                  <a:moveTo>
                    <a:pt x="7982" y="17953"/>
                  </a:moveTo>
                  <a:cubicBezTo>
                    <a:pt x="7823" y="17953"/>
                    <a:pt x="7650" y="18182"/>
                    <a:pt x="7595" y="18466"/>
                  </a:cubicBezTo>
                  <a:cubicBezTo>
                    <a:pt x="7541" y="18750"/>
                    <a:pt x="7628" y="18983"/>
                    <a:pt x="7789" y="18983"/>
                  </a:cubicBezTo>
                  <a:cubicBezTo>
                    <a:pt x="7950" y="18983"/>
                    <a:pt x="8124" y="18750"/>
                    <a:pt x="8176" y="18466"/>
                  </a:cubicBezTo>
                  <a:cubicBezTo>
                    <a:pt x="8229" y="18182"/>
                    <a:pt x="8141" y="17953"/>
                    <a:pt x="7982" y="17953"/>
                  </a:cubicBezTo>
                  <a:close/>
                  <a:moveTo>
                    <a:pt x="8693" y="17953"/>
                  </a:moveTo>
                  <a:cubicBezTo>
                    <a:pt x="8534" y="17953"/>
                    <a:pt x="8363" y="18182"/>
                    <a:pt x="8311" y="18466"/>
                  </a:cubicBezTo>
                  <a:cubicBezTo>
                    <a:pt x="8259" y="18750"/>
                    <a:pt x="8347" y="18983"/>
                    <a:pt x="8508" y="18983"/>
                  </a:cubicBezTo>
                  <a:cubicBezTo>
                    <a:pt x="8669" y="18983"/>
                    <a:pt x="8841" y="18750"/>
                    <a:pt x="8891" y="18466"/>
                  </a:cubicBezTo>
                  <a:cubicBezTo>
                    <a:pt x="8941" y="18182"/>
                    <a:pt x="8852" y="17953"/>
                    <a:pt x="8693" y="17953"/>
                  </a:cubicBezTo>
                  <a:close/>
                  <a:moveTo>
                    <a:pt x="9404" y="17953"/>
                  </a:moveTo>
                  <a:cubicBezTo>
                    <a:pt x="9245" y="17953"/>
                    <a:pt x="9076" y="18182"/>
                    <a:pt x="9026" y="18466"/>
                  </a:cubicBezTo>
                  <a:cubicBezTo>
                    <a:pt x="8976" y="18750"/>
                    <a:pt x="9066" y="18983"/>
                    <a:pt x="9227" y="18983"/>
                  </a:cubicBezTo>
                  <a:cubicBezTo>
                    <a:pt x="9389" y="18983"/>
                    <a:pt x="9558" y="18750"/>
                    <a:pt x="9606" y="18466"/>
                  </a:cubicBezTo>
                  <a:cubicBezTo>
                    <a:pt x="9654" y="18182"/>
                    <a:pt x="9564" y="17953"/>
                    <a:pt x="9404" y="17953"/>
                  </a:cubicBezTo>
                  <a:close/>
                  <a:moveTo>
                    <a:pt x="11518" y="17953"/>
                  </a:moveTo>
                  <a:cubicBezTo>
                    <a:pt x="11359" y="17953"/>
                    <a:pt x="11195" y="18182"/>
                    <a:pt x="11152" y="18466"/>
                  </a:cubicBezTo>
                  <a:cubicBezTo>
                    <a:pt x="11109" y="18750"/>
                    <a:pt x="11204" y="18983"/>
                    <a:pt x="11365" y="18983"/>
                  </a:cubicBezTo>
                  <a:cubicBezTo>
                    <a:pt x="11527" y="18983"/>
                    <a:pt x="11691" y="18750"/>
                    <a:pt x="11733" y="18466"/>
                  </a:cubicBezTo>
                  <a:cubicBezTo>
                    <a:pt x="11774" y="18182"/>
                    <a:pt x="11678" y="17953"/>
                    <a:pt x="11518" y="17953"/>
                  </a:cubicBezTo>
                  <a:close/>
                  <a:moveTo>
                    <a:pt x="12230" y="17953"/>
                  </a:moveTo>
                  <a:cubicBezTo>
                    <a:pt x="12070" y="17953"/>
                    <a:pt x="11909" y="18182"/>
                    <a:pt x="11868" y="18466"/>
                  </a:cubicBezTo>
                  <a:cubicBezTo>
                    <a:pt x="11827" y="18750"/>
                    <a:pt x="11924" y="18983"/>
                    <a:pt x="12085" y="18983"/>
                  </a:cubicBezTo>
                  <a:cubicBezTo>
                    <a:pt x="12246" y="18983"/>
                    <a:pt x="12409" y="18750"/>
                    <a:pt x="12448" y="18466"/>
                  </a:cubicBezTo>
                  <a:cubicBezTo>
                    <a:pt x="12487" y="18182"/>
                    <a:pt x="12389" y="17953"/>
                    <a:pt x="12230" y="17953"/>
                  </a:cubicBezTo>
                  <a:close/>
                  <a:moveTo>
                    <a:pt x="8468" y="19219"/>
                  </a:moveTo>
                  <a:cubicBezTo>
                    <a:pt x="8306" y="19219"/>
                    <a:pt x="8132" y="19455"/>
                    <a:pt x="8079" y="19746"/>
                  </a:cubicBezTo>
                  <a:cubicBezTo>
                    <a:pt x="8026" y="20039"/>
                    <a:pt x="8114" y="20279"/>
                    <a:pt x="8278" y="20279"/>
                  </a:cubicBezTo>
                  <a:cubicBezTo>
                    <a:pt x="8441" y="20279"/>
                    <a:pt x="8616" y="20039"/>
                    <a:pt x="8668" y="19746"/>
                  </a:cubicBezTo>
                  <a:cubicBezTo>
                    <a:pt x="8719" y="19455"/>
                    <a:pt x="8630" y="19219"/>
                    <a:pt x="8468" y="19219"/>
                  </a:cubicBezTo>
                  <a:close/>
                  <a:moveTo>
                    <a:pt x="9179" y="19219"/>
                  </a:moveTo>
                  <a:cubicBezTo>
                    <a:pt x="9018" y="19219"/>
                    <a:pt x="8845" y="19455"/>
                    <a:pt x="8794" y="19746"/>
                  </a:cubicBezTo>
                  <a:cubicBezTo>
                    <a:pt x="8743" y="20039"/>
                    <a:pt x="8834" y="20279"/>
                    <a:pt x="8997" y="20279"/>
                  </a:cubicBezTo>
                  <a:cubicBezTo>
                    <a:pt x="9161" y="20279"/>
                    <a:pt x="9334" y="20039"/>
                    <a:pt x="9383" y="19746"/>
                  </a:cubicBezTo>
                  <a:cubicBezTo>
                    <a:pt x="9432" y="19455"/>
                    <a:pt x="9341" y="19219"/>
                    <a:pt x="9179" y="19219"/>
                  </a:cubicBezTo>
                  <a:close/>
                  <a:moveTo>
                    <a:pt x="9901" y="19219"/>
                  </a:moveTo>
                  <a:cubicBezTo>
                    <a:pt x="9739" y="19219"/>
                    <a:pt x="9568" y="19455"/>
                    <a:pt x="9520" y="19746"/>
                  </a:cubicBezTo>
                  <a:cubicBezTo>
                    <a:pt x="9471" y="20039"/>
                    <a:pt x="9564" y="20279"/>
                    <a:pt x="9727" y="20279"/>
                  </a:cubicBezTo>
                  <a:cubicBezTo>
                    <a:pt x="9891" y="20279"/>
                    <a:pt x="10061" y="20039"/>
                    <a:pt x="10109" y="19746"/>
                  </a:cubicBezTo>
                  <a:cubicBezTo>
                    <a:pt x="10155" y="19455"/>
                    <a:pt x="10062" y="19219"/>
                    <a:pt x="9901" y="19219"/>
                  </a:cubicBezTo>
                  <a:close/>
                  <a:moveTo>
                    <a:pt x="9686" y="20510"/>
                  </a:moveTo>
                  <a:cubicBezTo>
                    <a:pt x="9522" y="20510"/>
                    <a:pt x="9348" y="20752"/>
                    <a:pt x="9298" y="21052"/>
                  </a:cubicBezTo>
                  <a:cubicBezTo>
                    <a:pt x="9248" y="21353"/>
                    <a:pt x="9341" y="21600"/>
                    <a:pt x="9507" y="21600"/>
                  </a:cubicBezTo>
                  <a:cubicBezTo>
                    <a:pt x="9673" y="21600"/>
                    <a:pt x="9847" y="21353"/>
                    <a:pt x="9896" y="21052"/>
                  </a:cubicBezTo>
                  <a:cubicBezTo>
                    <a:pt x="9944" y="20752"/>
                    <a:pt x="9850" y="20510"/>
                    <a:pt x="9686" y="20510"/>
                  </a:cubicBezTo>
                  <a:close/>
                </a:path>
              </a:pathLst>
            </a:custGeom>
            <a:solidFill>
              <a:srgbClr val="A2B969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Shape 7">
              <a:extLst>
                <a:ext uri="{FF2B5EF4-FFF2-40B4-BE49-F238E27FC236}">
                  <a16:creationId xmlns:a16="http://schemas.microsoft.com/office/drawing/2014/main" id="{34993F5D-C45A-8C9F-AEDC-31B2C0FBCF9A}"/>
                </a:ext>
              </a:extLst>
            </p:cNvPr>
            <p:cNvSpPr/>
            <p:nvPr/>
          </p:nvSpPr>
          <p:spPr>
            <a:xfrm>
              <a:off x="5232370" y="2329978"/>
              <a:ext cx="2157970" cy="73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extrusionOk="0">
                  <a:moveTo>
                    <a:pt x="7346" y="0"/>
                  </a:moveTo>
                  <a:cubicBezTo>
                    <a:pt x="7061" y="0"/>
                    <a:pt x="6832" y="406"/>
                    <a:pt x="6834" y="908"/>
                  </a:cubicBezTo>
                  <a:cubicBezTo>
                    <a:pt x="6835" y="1412"/>
                    <a:pt x="7069" y="1823"/>
                    <a:pt x="7357" y="1823"/>
                  </a:cubicBezTo>
                  <a:cubicBezTo>
                    <a:pt x="7644" y="1823"/>
                    <a:pt x="7873" y="1412"/>
                    <a:pt x="7869" y="908"/>
                  </a:cubicBezTo>
                  <a:cubicBezTo>
                    <a:pt x="7865" y="406"/>
                    <a:pt x="7630" y="0"/>
                    <a:pt x="7346" y="0"/>
                  </a:cubicBezTo>
                  <a:close/>
                  <a:moveTo>
                    <a:pt x="8592" y="0"/>
                  </a:moveTo>
                  <a:cubicBezTo>
                    <a:pt x="8308" y="0"/>
                    <a:pt x="8081" y="406"/>
                    <a:pt x="8086" y="908"/>
                  </a:cubicBezTo>
                  <a:cubicBezTo>
                    <a:pt x="8091" y="1412"/>
                    <a:pt x="8328" y="1823"/>
                    <a:pt x="8615" y="1823"/>
                  </a:cubicBezTo>
                  <a:cubicBezTo>
                    <a:pt x="8903" y="1823"/>
                    <a:pt x="9130" y="1412"/>
                    <a:pt x="9122" y="908"/>
                  </a:cubicBezTo>
                  <a:cubicBezTo>
                    <a:pt x="9115" y="406"/>
                    <a:pt x="8878" y="0"/>
                    <a:pt x="8592" y="0"/>
                  </a:cubicBezTo>
                  <a:close/>
                  <a:moveTo>
                    <a:pt x="9860" y="0"/>
                  </a:moveTo>
                  <a:cubicBezTo>
                    <a:pt x="9575" y="0"/>
                    <a:pt x="9350" y="406"/>
                    <a:pt x="9359" y="908"/>
                  </a:cubicBezTo>
                  <a:cubicBezTo>
                    <a:pt x="9367" y="1412"/>
                    <a:pt x="9607" y="1823"/>
                    <a:pt x="9894" y="1823"/>
                  </a:cubicBezTo>
                  <a:cubicBezTo>
                    <a:pt x="10181" y="1823"/>
                    <a:pt x="10405" y="1412"/>
                    <a:pt x="10394" y="908"/>
                  </a:cubicBezTo>
                  <a:cubicBezTo>
                    <a:pt x="10383" y="406"/>
                    <a:pt x="10144" y="0"/>
                    <a:pt x="9860" y="0"/>
                  </a:cubicBezTo>
                  <a:close/>
                  <a:moveTo>
                    <a:pt x="11127" y="0"/>
                  </a:moveTo>
                  <a:cubicBezTo>
                    <a:pt x="10842" y="0"/>
                    <a:pt x="10621" y="406"/>
                    <a:pt x="10633" y="908"/>
                  </a:cubicBezTo>
                  <a:cubicBezTo>
                    <a:pt x="10644" y="1412"/>
                    <a:pt x="10886" y="1823"/>
                    <a:pt x="11174" y="1823"/>
                  </a:cubicBezTo>
                  <a:cubicBezTo>
                    <a:pt x="11462" y="1823"/>
                    <a:pt x="11682" y="1412"/>
                    <a:pt x="11667" y="908"/>
                  </a:cubicBezTo>
                  <a:cubicBezTo>
                    <a:pt x="11653" y="406"/>
                    <a:pt x="11412" y="0"/>
                    <a:pt x="11127" y="0"/>
                  </a:cubicBezTo>
                  <a:close/>
                  <a:moveTo>
                    <a:pt x="12395" y="0"/>
                  </a:moveTo>
                  <a:cubicBezTo>
                    <a:pt x="12110" y="0"/>
                    <a:pt x="11891" y="406"/>
                    <a:pt x="11906" y="908"/>
                  </a:cubicBezTo>
                  <a:cubicBezTo>
                    <a:pt x="11921" y="1412"/>
                    <a:pt x="12167" y="1823"/>
                    <a:pt x="12454" y="1823"/>
                  </a:cubicBezTo>
                  <a:cubicBezTo>
                    <a:pt x="12741" y="1823"/>
                    <a:pt x="12959" y="1412"/>
                    <a:pt x="12941" y="908"/>
                  </a:cubicBezTo>
                  <a:cubicBezTo>
                    <a:pt x="12924" y="406"/>
                    <a:pt x="12680" y="0"/>
                    <a:pt x="12395" y="0"/>
                  </a:cubicBezTo>
                  <a:close/>
                  <a:moveTo>
                    <a:pt x="6085" y="2181"/>
                  </a:moveTo>
                  <a:cubicBezTo>
                    <a:pt x="5798" y="2181"/>
                    <a:pt x="5562" y="2595"/>
                    <a:pt x="5560" y="3110"/>
                  </a:cubicBezTo>
                  <a:cubicBezTo>
                    <a:pt x="5558" y="3626"/>
                    <a:pt x="5794" y="4047"/>
                    <a:pt x="6084" y="4047"/>
                  </a:cubicBezTo>
                  <a:cubicBezTo>
                    <a:pt x="6374" y="4047"/>
                    <a:pt x="6608" y="3626"/>
                    <a:pt x="6607" y="3110"/>
                  </a:cubicBezTo>
                  <a:cubicBezTo>
                    <a:pt x="6606" y="2595"/>
                    <a:pt x="6372" y="2181"/>
                    <a:pt x="6085" y="2181"/>
                  </a:cubicBezTo>
                  <a:close/>
                  <a:moveTo>
                    <a:pt x="7352" y="2181"/>
                  </a:moveTo>
                  <a:cubicBezTo>
                    <a:pt x="7064" y="2181"/>
                    <a:pt x="6832" y="2595"/>
                    <a:pt x="6834" y="3110"/>
                  </a:cubicBezTo>
                  <a:cubicBezTo>
                    <a:pt x="6835" y="3626"/>
                    <a:pt x="7073" y="4047"/>
                    <a:pt x="7363" y="4047"/>
                  </a:cubicBezTo>
                  <a:cubicBezTo>
                    <a:pt x="7653" y="4047"/>
                    <a:pt x="7886" y="3626"/>
                    <a:pt x="7881" y="3110"/>
                  </a:cubicBezTo>
                  <a:cubicBezTo>
                    <a:pt x="7877" y="2595"/>
                    <a:pt x="7639" y="2181"/>
                    <a:pt x="7352" y="2181"/>
                  </a:cubicBezTo>
                  <a:close/>
                  <a:moveTo>
                    <a:pt x="8619" y="2181"/>
                  </a:moveTo>
                  <a:cubicBezTo>
                    <a:pt x="8332" y="2181"/>
                    <a:pt x="8102" y="2595"/>
                    <a:pt x="8107" y="3110"/>
                  </a:cubicBezTo>
                  <a:cubicBezTo>
                    <a:pt x="8112" y="3626"/>
                    <a:pt x="8352" y="4047"/>
                    <a:pt x="8642" y="4047"/>
                  </a:cubicBezTo>
                  <a:cubicBezTo>
                    <a:pt x="8934" y="4047"/>
                    <a:pt x="9163" y="3626"/>
                    <a:pt x="9155" y="3110"/>
                  </a:cubicBezTo>
                  <a:cubicBezTo>
                    <a:pt x="9147" y="2595"/>
                    <a:pt x="8908" y="2181"/>
                    <a:pt x="8619" y="2181"/>
                  </a:cubicBezTo>
                  <a:close/>
                  <a:moveTo>
                    <a:pt x="9908" y="2181"/>
                  </a:moveTo>
                  <a:cubicBezTo>
                    <a:pt x="9620" y="2181"/>
                    <a:pt x="9393" y="2595"/>
                    <a:pt x="9401" y="3110"/>
                  </a:cubicBezTo>
                  <a:cubicBezTo>
                    <a:pt x="9410" y="3626"/>
                    <a:pt x="9653" y="4047"/>
                    <a:pt x="9944" y="4047"/>
                  </a:cubicBezTo>
                  <a:cubicBezTo>
                    <a:pt x="10234" y="4047"/>
                    <a:pt x="10460" y="3626"/>
                    <a:pt x="10448" y="3110"/>
                  </a:cubicBezTo>
                  <a:cubicBezTo>
                    <a:pt x="10437" y="2595"/>
                    <a:pt x="10196" y="2181"/>
                    <a:pt x="9908" y="2181"/>
                  </a:cubicBezTo>
                  <a:close/>
                  <a:moveTo>
                    <a:pt x="11175" y="2181"/>
                  </a:moveTo>
                  <a:cubicBezTo>
                    <a:pt x="10887" y="2181"/>
                    <a:pt x="10664" y="2595"/>
                    <a:pt x="10675" y="3110"/>
                  </a:cubicBezTo>
                  <a:cubicBezTo>
                    <a:pt x="10687" y="3626"/>
                    <a:pt x="10932" y="4047"/>
                    <a:pt x="11223" y="4047"/>
                  </a:cubicBezTo>
                  <a:cubicBezTo>
                    <a:pt x="11514" y="4047"/>
                    <a:pt x="11737" y="3626"/>
                    <a:pt x="11722" y="3110"/>
                  </a:cubicBezTo>
                  <a:cubicBezTo>
                    <a:pt x="11708" y="2595"/>
                    <a:pt x="11464" y="2181"/>
                    <a:pt x="11175" y="2181"/>
                  </a:cubicBezTo>
                  <a:close/>
                  <a:moveTo>
                    <a:pt x="12464" y="2181"/>
                  </a:moveTo>
                  <a:cubicBezTo>
                    <a:pt x="12176" y="2181"/>
                    <a:pt x="11955" y="2595"/>
                    <a:pt x="11970" y="3110"/>
                  </a:cubicBezTo>
                  <a:cubicBezTo>
                    <a:pt x="11985" y="3626"/>
                    <a:pt x="12234" y="4047"/>
                    <a:pt x="12524" y="4047"/>
                  </a:cubicBezTo>
                  <a:cubicBezTo>
                    <a:pt x="12815" y="4047"/>
                    <a:pt x="13035" y="3626"/>
                    <a:pt x="13017" y="3110"/>
                  </a:cubicBezTo>
                  <a:cubicBezTo>
                    <a:pt x="12999" y="2595"/>
                    <a:pt x="12752" y="2181"/>
                    <a:pt x="12464" y="2181"/>
                  </a:cubicBezTo>
                  <a:close/>
                  <a:moveTo>
                    <a:pt x="13836" y="2181"/>
                  </a:moveTo>
                  <a:cubicBezTo>
                    <a:pt x="13549" y="2181"/>
                    <a:pt x="13331" y="2595"/>
                    <a:pt x="13350" y="3110"/>
                  </a:cubicBezTo>
                  <a:cubicBezTo>
                    <a:pt x="13369" y="3626"/>
                    <a:pt x="13619" y="4047"/>
                    <a:pt x="13909" y="4047"/>
                  </a:cubicBezTo>
                  <a:cubicBezTo>
                    <a:pt x="14200" y="4047"/>
                    <a:pt x="14418" y="3626"/>
                    <a:pt x="14396" y="3110"/>
                  </a:cubicBezTo>
                  <a:cubicBezTo>
                    <a:pt x="14374" y="2595"/>
                    <a:pt x="14124" y="2181"/>
                    <a:pt x="13836" y="2181"/>
                  </a:cubicBezTo>
                  <a:close/>
                  <a:moveTo>
                    <a:pt x="15104" y="2181"/>
                  </a:moveTo>
                  <a:cubicBezTo>
                    <a:pt x="14816" y="2181"/>
                    <a:pt x="14600" y="2595"/>
                    <a:pt x="14623" y="3110"/>
                  </a:cubicBezTo>
                  <a:cubicBezTo>
                    <a:pt x="14645" y="3626"/>
                    <a:pt x="14900" y="4047"/>
                    <a:pt x="15190" y="4047"/>
                  </a:cubicBezTo>
                  <a:cubicBezTo>
                    <a:pt x="15480" y="4047"/>
                    <a:pt x="15696" y="3626"/>
                    <a:pt x="15671" y="3110"/>
                  </a:cubicBezTo>
                  <a:cubicBezTo>
                    <a:pt x="15645" y="2595"/>
                    <a:pt x="15392" y="2181"/>
                    <a:pt x="15104" y="2181"/>
                  </a:cubicBezTo>
                  <a:close/>
                  <a:moveTo>
                    <a:pt x="4783" y="4487"/>
                  </a:moveTo>
                  <a:cubicBezTo>
                    <a:pt x="4491" y="4487"/>
                    <a:pt x="4250" y="4913"/>
                    <a:pt x="4245" y="5439"/>
                  </a:cubicBezTo>
                  <a:cubicBezTo>
                    <a:pt x="4239" y="5969"/>
                    <a:pt x="4474" y="6400"/>
                    <a:pt x="4768" y="6400"/>
                  </a:cubicBezTo>
                  <a:cubicBezTo>
                    <a:pt x="5062" y="6400"/>
                    <a:pt x="5303" y="5969"/>
                    <a:pt x="5305" y="5439"/>
                  </a:cubicBezTo>
                  <a:cubicBezTo>
                    <a:pt x="5308" y="4913"/>
                    <a:pt x="5074" y="4487"/>
                    <a:pt x="4783" y="4487"/>
                  </a:cubicBezTo>
                  <a:close/>
                  <a:moveTo>
                    <a:pt x="6070" y="4487"/>
                  </a:moveTo>
                  <a:cubicBezTo>
                    <a:pt x="5780" y="4487"/>
                    <a:pt x="5541" y="4913"/>
                    <a:pt x="5539" y="5439"/>
                  </a:cubicBezTo>
                  <a:cubicBezTo>
                    <a:pt x="5537" y="5969"/>
                    <a:pt x="5775" y="6400"/>
                    <a:pt x="6068" y="6400"/>
                  </a:cubicBezTo>
                  <a:cubicBezTo>
                    <a:pt x="6362" y="6400"/>
                    <a:pt x="6600" y="5969"/>
                    <a:pt x="6599" y="5439"/>
                  </a:cubicBezTo>
                  <a:cubicBezTo>
                    <a:pt x="6598" y="4913"/>
                    <a:pt x="6361" y="4487"/>
                    <a:pt x="6070" y="4487"/>
                  </a:cubicBezTo>
                  <a:close/>
                  <a:moveTo>
                    <a:pt x="7358" y="4487"/>
                  </a:moveTo>
                  <a:cubicBezTo>
                    <a:pt x="7067" y="4487"/>
                    <a:pt x="6832" y="4913"/>
                    <a:pt x="6834" y="5439"/>
                  </a:cubicBezTo>
                  <a:cubicBezTo>
                    <a:pt x="6835" y="5969"/>
                    <a:pt x="7075" y="6400"/>
                    <a:pt x="7369" y="6400"/>
                  </a:cubicBezTo>
                  <a:cubicBezTo>
                    <a:pt x="7663" y="6400"/>
                    <a:pt x="7898" y="5969"/>
                    <a:pt x="7894" y="5439"/>
                  </a:cubicBezTo>
                  <a:cubicBezTo>
                    <a:pt x="7889" y="4913"/>
                    <a:pt x="7649" y="4487"/>
                    <a:pt x="7358" y="4487"/>
                  </a:cubicBezTo>
                  <a:close/>
                  <a:moveTo>
                    <a:pt x="10040" y="4487"/>
                  </a:moveTo>
                  <a:cubicBezTo>
                    <a:pt x="9749" y="4487"/>
                    <a:pt x="9520" y="4913"/>
                    <a:pt x="9529" y="5439"/>
                  </a:cubicBezTo>
                  <a:cubicBezTo>
                    <a:pt x="9537" y="5969"/>
                    <a:pt x="9784" y="6400"/>
                    <a:pt x="10078" y="6400"/>
                  </a:cubicBezTo>
                  <a:cubicBezTo>
                    <a:pt x="10372" y="6400"/>
                    <a:pt x="10600" y="5969"/>
                    <a:pt x="10588" y="5439"/>
                  </a:cubicBezTo>
                  <a:cubicBezTo>
                    <a:pt x="10577" y="4913"/>
                    <a:pt x="10331" y="4487"/>
                    <a:pt x="10040" y="4487"/>
                  </a:cubicBezTo>
                  <a:close/>
                  <a:moveTo>
                    <a:pt x="11245" y="4487"/>
                  </a:moveTo>
                  <a:cubicBezTo>
                    <a:pt x="10953" y="4487"/>
                    <a:pt x="10727" y="4913"/>
                    <a:pt x="10739" y="5439"/>
                  </a:cubicBezTo>
                  <a:cubicBezTo>
                    <a:pt x="10751" y="5969"/>
                    <a:pt x="10999" y="6400"/>
                    <a:pt x="11293" y="6400"/>
                  </a:cubicBezTo>
                  <a:cubicBezTo>
                    <a:pt x="11588" y="6400"/>
                    <a:pt x="11813" y="5969"/>
                    <a:pt x="11799" y="5439"/>
                  </a:cubicBezTo>
                  <a:cubicBezTo>
                    <a:pt x="11784" y="4913"/>
                    <a:pt x="11537" y="4487"/>
                    <a:pt x="11245" y="4487"/>
                  </a:cubicBezTo>
                  <a:close/>
                  <a:moveTo>
                    <a:pt x="12533" y="4487"/>
                  </a:moveTo>
                  <a:cubicBezTo>
                    <a:pt x="12242" y="4487"/>
                    <a:pt x="12018" y="4913"/>
                    <a:pt x="12033" y="5439"/>
                  </a:cubicBezTo>
                  <a:cubicBezTo>
                    <a:pt x="12049" y="5969"/>
                    <a:pt x="12301" y="6400"/>
                    <a:pt x="12595" y="6400"/>
                  </a:cubicBezTo>
                  <a:cubicBezTo>
                    <a:pt x="12890" y="6400"/>
                    <a:pt x="13112" y="5969"/>
                    <a:pt x="13094" y="5439"/>
                  </a:cubicBezTo>
                  <a:cubicBezTo>
                    <a:pt x="13075" y="4913"/>
                    <a:pt x="12825" y="4487"/>
                    <a:pt x="12533" y="4487"/>
                  </a:cubicBezTo>
                  <a:close/>
                  <a:moveTo>
                    <a:pt x="13927" y="4487"/>
                  </a:moveTo>
                  <a:cubicBezTo>
                    <a:pt x="13636" y="4487"/>
                    <a:pt x="13415" y="4913"/>
                    <a:pt x="13434" y="5439"/>
                  </a:cubicBezTo>
                  <a:cubicBezTo>
                    <a:pt x="13454" y="5969"/>
                    <a:pt x="13709" y="6400"/>
                    <a:pt x="14002" y="6400"/>
                  </a:cubicBezTo>
                  <a:cubicBezTo>
                    <a:pt x="14296" y="6400"/>
                    <a:pt x="14516" y="5969"/>
                    <a:pt x="14494" y="5439"/>
                  </a:cubicBezTo>
                  <a:cubicBezTo>
                    <a:pt x="14471" y="4913"/>
                    <a:pt x="14218" y="4487"/>
                    <a:pt x="13927" y="4487"/>
                  </a:cubicBezTo>
                  <a:close/>
                  <a:moveTo>
                    <a:pt x="15215" y="4487"/>
                  </a:moveTo>
                  <a:cubicBezTo>
                    <a:pt x="14925" y="4487"/>
                    <a:pt x="14707" y="4913"/>
                    <a:pt x="14730" y="5439"/>
                  </a:cubicBezTo>
                  <a:cubicBezTo>
                    <a:pt x="14753" y="5969"/>
                    <a:pt x="15010" y="6400"/>
                    <a:pt x="15303" y="6400"/>
                  </a:cubicBezTo>
                  <a:cubicBezTo>
                    <a:pt x="15597" y="6400"/>
                    <a:pt x="15815" y="5969"/>
                    <a:pt x="15789" y="5439"/>
                  </a:cubicBezTo>
                  <a:cubicBezTo>
                    <a:pt x="15763" y="4913"/>
                    <a:pt x="15506" y="4487"/>
                    <a:pt x="15215" y="4487"/>
                  </a:cubicBezTo>
                  <a:close/>
                  <a:moveTo>
                    <a:pt x="16504" y="4487"/>
                  </a:moveTo>
                  <a:cubicBezTo>
                    <a:pt x="16212" y="4487"/>
                    <a:pt x="15998" y="4913"/>
                    <a:pt x="16024" y="5439"/>
                  </a:cubicBezTo>
                  <a:cubicBezTo>
                    <a:pt x="16050" y="5969"/>
                    <a:pt x="16310" y="6400"/>
                    <a:pt x="16605" y="6400"/>
                  </a:cubicBezTo>
                  <a:cubicBezTo>
                    <a:pt x="16898" y="6400"/>
                    <a:pt x="17114" y="5969"/>
                    <a:pt x="17084" y="5439"/>
                  </a:cubicBezTo>
                  <a:cubicBezTo>
                    <a:pt x="17055" y="4913"/>
                    <a:pt x="16795" y="4487"/>
                    <a:pt x="16504" y="4487"/>
                  </a:cubicBezTo>
                  <a:close/>
                  <a:moveTo>
                    <a:pt x="17793" y="4487"/>
                  </a:moveTo>
                  <a:cubicBezTo>
                    <a:pt x="17501" y="4487"/>
                    <a:pt x="17289" y="4913"/>
                    <a:pt x="17319" y="5439"/>
                  </a:cubicBezTo>
                  <a:cubicBezTo>
                    <a:pt x="17349" y="5969"/>
                    <a:pt x="17612" y="6400"/>
                    <a:pt x="17907" y="6400"/>
                  </a:cubicBezTo>
                  <a:cubicBezTo>
                    <a:pt x="18201" y="6400"/>
                    <a:pt x="18412" y="5969"/>
                    <a:pt x="18379" y="5439"/>
                  </a:cubicBezTo>
                  <a:cubicBezTo>
                    <a:pt x="18346" y="4913"/>
                    <a:pt x="18084" y="4487"/>
                    <a:pt x="17793" y="4487"/>
                  </a:cubicBezTo>
                  <a:close/>
                  <a:moveTo>
                    <a:pt x="19082" y="4487"/>
                  </a:moveTo>
                  <a:cubicBezTo>
                    <a:pt x="18791" y="4487"/>
                    <a:pt x="18581" y="4913"/>
                    <a:pt x="18614" y="5439"/>
                  </a:cubicBezTo>
                  <a:cubicBezTo>
                    <a:pt x="18648" y="5969"/>
                    <a:pt x="18915" y="6400"/>
                    <a:pt x="19209" y="6400"/>
                  </a:cubicBezTo>
                  <a:cubicBezTo>
                    <a:pt x="19502" y="6400"/>
                    <a:pt x="19712" y="5969"/>
                    <a:pt x="19675" y="5439"/>
                  </a:cubicBezTo>
                  <a:cubicBezTo>
                    <a:pt x="19639" y="4913"/>
                    <a:pt x="19373" y="4487"/>
                    <a:pt x="19082" y="4487"/>
                  </a:cubicBezTo>
                  <a:close/>
                  <a:moveTo>
                    <a:pt x="20391" y="4487"/>
                  </a:moveTo>
                  <a:cubicBezTo>
                    <a:pt x="20100" y="4487"/>
                    <a:pt x="19894" y="4913"/>
                    <a:pt x="19931" y="5439"/>
                  </a:cubicBezTo>
                  <a:cubicBezTo>
                    <a:pt x="19968" y="5969"/>
                    <a:pt x="20236" y="6400"/>
                    <a:pt x="20530" y="6400"/>
                  </a:cubicBezTo>
                  <a:cubicBezTo>
                    <a:pt x="20824" y="6400"/>
                    <a:pt x="21031" y="5969"/>
                    <a:pt x="20991" y="5439"/>
                  </a:cubicBezTo>
                  <a:cubicBezTo>
                    <a:pt x="20951" y="4913"/>
                    <a:pt x="20683" y="4487"/>
                    <a:pt x="20391" y="4487"/>
                  </a:cubicBezTo>
                  <a:close/>
                  <a:moveTo>
                    <a:pt x="2234" y="6793"/>
                  </a:moveTo>
                  <a:cubicBezTo>
                    <a:pt x="1939" y="6793"/>
                    <a:pt x="1690" y="7228"/>
                    <a:pt x="1678" y="7767"/>
                  </a:cubicBezTo>
                  <a:cubicBezTo>
                    <a:pt x="1665" y="8309"/>
                    <a:pt x="1896" y="8752"/>
                    <a:pt x="2194" y="8752"/>
                  </a:cubicBezTo>
                  <a:cubicBezTo>
                    <a:pt x="2492" y="8752"/>
                    <a:pt x="2741" y="8309"/>
                    <a:pt x="2751" y="7767"/>
                  </a:cubicBezTo>
                  <a:cubicBezTo>
                    <a:pt x="2760" y="7228"/>
                    <a:pt x="2528" y="6793"/>
                    <a:pt x="2234" y="6793"/>
                  </a:cubicBezTo>
                  <a:close/>
                  <a:moveTo>
                    <a:pt x="4768" y="6793"/>
                  </a:moveTo>
                  <a:cubicBezTo>
                    <a:pt x="4473" y="6793"/>
                    <a:pt x="4229" y="7228"/>
                    <a:pt x="4223" y="7767"/>
                  </a:cubicBezTo>
                  <a:cubicBezTo>
                    <a:pt x="4218" y="8309"/>
                    <a:pt x="4455" y="8752"/>
                    <a:pt x="4753" y="8752"/>
                  </a:cubicBezTo>
                  <a:cubicBezTo>
                    <a:pt x="5050" y="8752"/>
                    <a:pt x="5294" y="8309"/>
                    <a:pt x="5296" y="7767"/>
                  </a:cubicBezTo>
                  <a:cubicBezTo>
                    <a:pt x="5299" y="7228"/>
                    <a:pt x="5063" y="6793"/>
                    <a:pt x="4768" y="6793"/>
                  </a:cubicBezTo>
                  <a:close/>
                  <a:moveTo>
                    <a:pt x="6076" y="6793"/>
                  </a:moveTo>
                  <a:cubicBezTo>
                    <a:pt x="5782" y="6793"/>
                    <a:pt x="5541" y="7228"/>
                    <a:pt x="5539" y="7767"/>
                  </a:cubicBezTo>
                  <a:cubicBezTo>
                    <a:pt x="5537" y="8309"/>
                    <a:pt x="5778" y="8752"/>
                    <a:pt x="6075" y="8752"/>
                  </a:cubicBezTo>
                  <a:cubicBezTo>
                    <a:pt x="6372" y="8752"/>
                    <a:pt x="6613" y="8309"/>
                    <a:pt x="6612" y="7767"/>
                  </a:cubicBezTo>
                  <a:cubicBezTo>
                    <a:pt x="6611" y="7228"/>
                    <a:pt x="6371" y="6793"/>
                    <a:pt x="6076" y="6793"/>
                  </a:cubicBezTo>
                  <a:close/>
                  <a:moveTo>
                    <a:pt x="7386" y="6793"/>
                  </a:moveTo>
                  <a:cubicBezTo>
                    <a:pt x="7091" y="6793"/>
                    <a:pt x="6853" y="7228"/>
                    <a:pt x="6855" y="7767"/>
                  </a:cubicBezTo>
                  <a:cubicBezTo>
                    <a:pt x="6856" y="8309"/>
                    <a:pt x="7099" y="8752"/>
                    <a:pt x="7397" y="8752"/>
                  </a:cubicBezTo>
                  <a:cubicBezTo>
                    <a:pt x="7694" y="8752"/>
                    <a:pt x="7932" y="8309"/>
                    <a:pt x="7928" y="7767"/>
                  </a:cubicBezTo>
                  <a:cubicBezTo>
                    <a:pt x="7923" y="7228"/>
                    <a:pt x="7680" y="6793"/>
                    <a:pt x="7386" y="6793"/>
                  </a:cubicBezTo>
                  <a:close/>
                  <a:moveTo>
                    <a:pt x="10089" y="6793"/>
                  </a:moveTo>
                  <a:cubicBezTo>
                    <a:pt x="9795" y="6793"/>
                    <a:pt x="9562" y="7228"/>
                    <a:pt x="9571" y="7767"/>
                  </a:cubicBezTo>
                  <a:cubicBezTo>
                    <a:pt x="9580" y="8309"/>
                    <a:pt x="9829" y="8752"/>
                    <a:pt x="10127" y="8752"/>
                  </a:cubicBezTo>
                  <a:cubicBezTo>
                    <a:pt x="10425" y="8752"/>
                    <a:pt x="10656" y="8309"/>
                    <a:pt x="10644" y="7767"/>
                  </a:cubicBezTo>
                  <a:cubicBezTo>
                    <a:pt x="10632" y="7228"/>
                    <a:pt x="10384" y="6793"/>
                    <a:pt x="10089" y="6793"/>
                  </a:cubicBezTo>
                  <a:close/>
                  <a:moveTo>
                    <a:pt x="11399" y="6793"/>
                  </a:moveTo>
                  <a:cubicBezTo>
                    <a:pt x="11104" y="6793"/>
                    <a:pt x="10875" y="7228"/>
                    <a:pt x="10887" y="7767"/>
                  </a:cubicBezTo>
                  <a:cubicBezTo>
                    <a:pt x="10900" y="8309"/>
                    <a:pt x="11152" y="8752"/>
                    <a:pt x="11450" y="8752"/>
                  </a:cubicBezTo>
                  <a:cubicBezTo>
                    <a:pt x="11747" y="8752"/>
                    <a:pt x="11976" y="8309"/>
                    <a:pt x="11960" y="7767"/>
                  </a:cubicBezTo>
                  <a:cubicBezTo>
                    <a:pt x="11945" y="7228"/>
                    <a:pt x="11693" y="6793"/>
                    <a:pt x="11399" y="6793"/>
                  </a:cubicBezTo>
                  <a:close/>
                  <a:moveTo>
                    <a:pt x="12708" y="6793"/>
                  </a:moveTo>
                  <a:cubicBezTo>
                    <a:pt x="12413" y="6793"/>
                    <a:pt x="12187" y="7228"/>
                    <a:pt x="12203" y="7767"/>
                  </a:cubicBezTo>
                  <a:cubicBezTo>
                    <a:pt x="12219" y="8309"/>
                    <a:pt x="12474" y="8752"/>
                    <a:pt x="12772" y="8752"/>
                  </a:cubicBezTo>
                  <a:cubicBezTo>
                    <a:pt x="13069" y="8752"/>
                    <a:pt x="13295" y="8309"/>
                    <a:pt x="13276" y="7767"/>
                  </a:cubicBezTo>
                  <a:cubicBezTo>
                    <a:pt x="13257" y="7228"/>
                    <a:pt x="13002" y="6793"/>
                    <a:pt x="12708" y="6793"/>
                  </a:cubicBezTo>
                  <a:close/>
                  <a:moveTo>
                    <a:pt x="14017" y="6793"/>
                  </a:moveTo>
                  <a:cubicBezTo>
                    <a:pt x="13723" y="6793"/>
                    <a:pt x="13500" y="7228"/>
                    <a:pt x="13519" y="7767"/>
                  </a:cubicBezTo>
                  <a:cubicBezTo>
                    <a:pt x="13539" y="8309"/>
                    <a:pt x="13797" y="8752"/>
                    <a:pt x="14094" y="8752"/>
                  </a:cubicBezTo>
                  <a:cubicBezTo>
                    <a:pt x="14392" y="8752"/>
                    <a:pt x="14614" y="8309"/>
                    <a:pt x="14591" y="7767"/>
                  </a:cubicBezTo>
                  <a:cubicBezTo>
                    <a:pt x="14568" y="7228"/>
                    <a:pt x="14312" y="6793"/>
                    <a:pt x="14017" y="6793"/>
                  </a:cubicBezTo>
                  <a:close/>
                  <a:moveTo>
                    <a:pt x="15326" y="6793"/>
                  </a:moveTo>
                  <a:cubicBezTo>
                    <a:pt x="15033" y="6793"/>
                    <a:pt x="14812" y="7228"/>
                    <a:pt x="14836" y="7767"/>
                  </a:cubicBezTo>
                  <a:cubicBezTo>
                    <a:pt x="14859" y="8309"/>
                    <a:pt x="15120" y="8752"/>
                    <a:pt x="15417" y="8752"/>
                  </a:cubicBezTo>
                  <a:cubicBezTo>
                    <a:pt x="15714" y="8752"/>
                    <a:pt x="15934" y="8309"/>
                    <a:pt x="15908" y="7767"/>
                  </a:cubicBezTo>
                  <a:cubicBezTo>
                    <a:pt x="15882" y="7228"/>
                    <a:pt x="15622" y="6793"/>
                    <a:pt x="15326" y="6793"/>
                  </a:cubicBezTo>
                  <a:close/>
                  <a:moveTo>
                    <a:pt x="16637" y="6793"/>
                  </a:moveTo>
                  <a:cubicBezTo>
                    <a:pt x="16342" y="6793"/>
                    <a:pt x="16124" y="7228"/>
                    <a:pt x="16151" y="7767"/>
                  </a:cubicBezTo>
                  <a:cubicBezTo>
                    <a:pt x="16178" y="8309"/>
                    <a:pt x="16442" y="8752"/>
                    <a:pt x="16740" y="8752"/>
                  </a:cubicBezTo>
                  <a:cubicBezTo>
                    <a:pt x="17037" y="8752"/>
                    <a:pt x="17254" y="8309"/>
                    <a:pt x="17224" y="7767"/>
                  </a:cubicBezTo>
                  <a:cubicBezTo>
                    <a:pt x="17194" y="7228"/>
                    <a:pt x="16931" y="6793"/>
                    <a:pt x="16637" y="6793"/>
                  </a:cubicBezTo>
                  <a:close/>
                  <a:moveTo>
                    <a:pt x="17946" y="6793"/>
                  </a:moveTo>
                  <a:cubicBezTo>
                    <a:pt x="17652" y="6793"/>
                    <a:pt x="17437" y="7228"/>
                    <a:pt x="17468" y="7767"/>
                  </a:cubicBezTo>
                  <a:cubicBezTo>
                    <a:pt x="17498" y="8309"/>
                    <a:pt x="17765" y="8752"/>
                    <a:pt x="18063" y="8752"/>
                  </a:cubicBezTo>
                  <a:cubicBezTo>
                    <a:pt x="18360" y="8752"/>
                    <a:pt x="18574" y="8309"/>
                    <a:pt x="18540" y="7767"/>
                  </a:cubicBezTo>
                  <a:cubicBezTo>
                    <a:pt x="18506" y="7228"/>
                    <a:pt x="18241" y="6793"/>
                    <a:pt x="17946" y="6793"/>
                  </a:cubicBezTo>
                  <a:close/>
                  <a:moveTo>
                    <a:pt x="19236" y="6793"/>
                  </a:moveTo>
                  <a:cubicBezTo>
                    <a:pt x="18942" y="6793"/>
                    <a:pt x="18729" y="7228"/>
                    <a:pt x="18763" y="7767"/>
                  </a:cubicBezTo>
                  <a:cubicBezTo>
                    <a:pt x="18797" y="8309"/>
                    <a:pt x="19068" y="8752"/>
                    <a:pt x="19366" y="8752"/>
                  </a:cubicBezTo>
                  <a:cubicBezTo>
                    <a:pt x="19663" y="8752"/>
                    <a:pt x="19874" y="8309"/>
                    <a:pt x="19836" y="7767"/>
                  </a:cubicBezTo>
                  <a:cubicBezTo>
                    <a:pt x="19800" y="7228"/>
                    <a:pt x="19530" y="6793"/>
                    <a:pt x="19236" y="6793"/>
                  </a:cubicBezTo>
                  <a:close/>
                  <a:moveTo>
                    <a:pt x="20545" y="6793"/>
                  </a:moveTo>
                  <a:cubicBezTo>
                    <a:pt x="20250" y="6793"/>
                    <a:pt x="20042" y="7228"/>
                    <a:pt x="20080" y="7767"/>
                  </a:cubicBezTo>
                  <a:cubicBezTo>
                    <a:pt x="20118" y="8309"/>
                    <a:pt x="20389" y="8752"/>
                    <a:pt x="20687" y="8752"/>
                  </a:cubicBezTo>
                  <a:cubicBezTo>
                    <a:pt x="20985" y="8752"/>
                    <a:pt x="21193" y="8309"/>
                    <a:pt x="21152" y="7767"/>
                  </a:cubicBezTo>
                  <a:cubicBezTo>
                    <a:pt x="21111" y="7228"/>
                    <a:pt x="20839" y="6793"/>
                    <a:pt x="20545" y="6793"/>
                  </a:cubicBezTo>
                  <a:close/>
                  <a:moveTo>
                    <a:pt x="869" y="9223"/>
                  </a:moveTo>
                  <a:cubicBezTo>
                    <a:pt x="570" y="9223"/>
                    <a:pt x="315" y="9668"/>
                    <a:pt x="298" y="10221"/>
                  </a:cubicBezTo>
                  <a:cubicBezTo>
                    <a:pt x="282" y="10776"/>
                    <a:pt x="513" y="11229"/>
                    <a:pt x="814" y="11229"/>
                  </a:cubicBezTo>
                  <a:cubicBezTo>
                    <a:pt x="1116" y="11229"/>
                    <a:pt x="1371" y="10776"/>
                    <a:pt x="1385" y="10221"/>
                  </a:cubicBezTo>
                  <a:cubicBezTo>
                    <a:pt x="1398" y="9668"/>
                    <a:pt x="1167" y="9223"/>
                    <a:pt x="869" y="9223"/>
                  </a:cubicBezTo>
                  <a:close/>
                  <a:moveTo>
                    <a:pt x="2199" y="9223"/>
                  </a:moveTo>
                  <a:cubicBezTo>
                    <a:pt x="1900" y="9223"/>
                    <a:pt x="1648" y="9668"/>
                    <a:pt x="1635" y="10221"/>
                  </a:cubicBezTo>
                  <a:cubicBezTo>
                    <a:pt x="1622" y="10776"/>
                    <a:pt x="1856" y="11229"/>
                    <a:pt x="2158" y="11229"/>
                  </a:cubicBezTo>
                  <a:cubicBezTo>
                    <a:pt x="2459" y="11229"/>
                    <a:pt x="2712" y="10776"/>
                    <a:pt x="2721" y="10221"/>
                  </a:cubicBezTo>
                  <a:cubicBezTo>
                    <a:pt x="2731" y="9668"/>
                    <a:pt x="2497" y="9223"/>
                    <a:pt x="2199" y="9223"/>
                  </a:cubicBezTo>
                  <a:close/>
                  <a:moveTo>
                    <a:pt x="4837" y="9223"/>
                  </a:moveTo>
                  <a:cubicBezTo>
                    <a:pt x="4539" y="9223"/>
                    <a:pt x="4293" y="9668"/>
                    <a:pt x="4287" y="10221"/>
                  </a:cubicBezTo>
                  <a:cubicBezTo>
                    <a:pt x="4282" y="10776"/>
                    <a:pt x="4522" y="11229"/>
                    <a:pt x="4823" y="11229"/>
                  </a:cubicBezTo>
                  <a:cubicBezTo>
                    <a:pt x="5124" y="11229"/>
                    <a:pt x="5371" y="10776"/>
                    <a:pt x="5373" y="10221"/>
                  </a:cubicBezTo>
                  <a:cubicBezTo>
                    <a:pt x="5376" y="9668"/>
                    <a:pt x="5136" y="9223"/>
                    <a:pt x="4837" y="9223"/>
                  </a:cubicBezTo>
                  <a:close/>
                  <a:moveTo>
                    <a:pt x="6167" y="9223"/>
                  </a:moveTo>
                  <a:cubicBezTo>
                    <a:pt x="5868" y="9223"/>
                    <a:pt x="5626" y="9668"/>
                    <a:pt x="5624" y="10221"/>
                  </a:cubicBezTo>
                  <a:cubicBezTo>
                    <a:pt x="5622" y="10776"/>
                    <a:pt x="5865" y="11229"/>
                    <a:pt x="6166" y="11229"/>
                  </a:cubicBezTo>
                  <a:cubicBezTo>
                    <a:pt x="6468" y="11229"/>
                    <a:pt x="6711" y="10776"/>
                    <a:pt x="6710" y="10221"/>
                  </a:cubicBezTo>
                  <a:cubicBezTo>
                    <a:pt x="6708" y="9668"/>
                    <a:pt x="6466" y="9223"/>
                    <a:pt x="6167" y="9223"/>
                  </a:cubicBezTo>
                  <a:close/>
                  <a:moveTo>
                    <a:pt x="7497" y="9223"/>
                  </a:moveTo>
                  <a:cubicBezTo>
                    <a:pt x="7200" y="9223"/>
                    <a:pt x="6959" y="9668"/>
                    <a:pt x="6961" y="10221"/>
                  </a:cubicBezTo>
                  <a:cubicBezTo>
                    <a:pt x="6963" y="10776"/>
                    <a:pt x="7209" y="11229"/>
                    <a:pt x="7510" y="11229"/>
                  </a:cubicBezTo>
                  <a:cubicBezTo>
                    <a:pt x="7812" y="11229"/>
                    <a:pt x="8051" y="10776"/>
                    <a:pt x="8046" y="10221"/>
                  </a:cubicBezTo>
                  <a:cubicBezTo>
                    <a:pt x="8041" y="9668"/>
                    <a:pt x="7796" y="9223"/>
                    <a:pt x="7497" y="9223"/>
                  </a:cubicBezTo>
                  <a:close/>
                  <a:moveTo>
                    <a:pt x="8806" y="9223"/>
                  </a:moveTo>
                  <a:cubicBezTo>
                    <a:pt x="8508" y="9223"/>
                    <a:pt x="8271" y="9668"/>
                    <a:pt x="8277" y="10221"/>
                  </a:cubicBezTo>
                  <a:cubicBezTo>
                    <a:pt x="8282" y="10776"/>
                    <a:pt x="8531" y="11229"/>
                    <a:pt x="8832" y="11229"/>
                  </a:cubicBezTo>
                  <a:cubicBezTo>
                    <a:pt x="9134" y="11229"/>
                    <a:pt x="9371" y="10776"/>
                    <a:pt x="9362" y="10221"/>
                  </a:cubicBezTo>
                  <a:cubicBezTo>
                    <a:pt x="9353" y="9668"/>
                    <a:pt x="9105" y="9223"/>
                    <a:pt x="8806" y="9223"/>
                  </a:cubicBezTo>
                  <a:close/>
                  <a:moveTo>
                    <a:pt x="10137" y="9223"/>
                  </a:moveTo>
                  <a:cubicBezTo>
                    <a:pt x="9839" y="9223"/>
                    <a:pt x="9604" y="9668"/>
                    <a:pt x="9613" y="10221"/>
                  </a:cubicBezTo>
                  <a:cubicBezTo>
                    <a:pt x="9623" y="10776"/>
                    <a:pt x="9876" y="11229"/>
                    <a:pt x="10176" y="11229"/>
                  </a:cubicBezTo>
                  <a:cubicBezTo>
                    <a:pt x="10478" y="11229"/>
                    <a:pt x="10712" y="10776"/>
                    <a:pt x="10700" y="10221"/>
                  </a:cubicBezTo>
                  <a:cubicBezTo>
                    <a:pt x="10687" y="9668"/>
                    <a:pt x="10436" y="9223"/>
                    <a:pt x="10137" y="9223"/>
                  </a:cubicBezTo>
                  <a:close/>
                  <a:moveTo>
                    <a:pt x="11468" y="9223"/>
                  </a:moveTo>
                  <a:cubicBezTo>
                    <a:pt x="11170" y="9223"/>
                    <a:pt x="10938" y="9668"/>
                    <a:pt x="10951" y="10221"/>
                  </a:cubicBezTo>
                  <a:cubicBezTo>
                    <a:pt x="10964" y="10776"/>
                    <a:pt x="11220" y="11229"/>
                    <a:pt x="11521" y="11229"/>
                  </a:cubicBezTo>
                  <a:cubicBezTo>
                    <a:pt x="11821" y="11229"/>
                    <a:pt x="12053" y="10776"/>
                    <a:pt x="12037" y="10221"/>
                  </a:cubicBezTo>
                  <a:cubicBezTo>
                    <a:pt x="12021" y="9668"/>
                    <a:pt x="11766" y="9223"/>
                    <a:pt x="11468" y="9223"/>
                  </a:cubicBezTo>
                  <a:close/>
                  <a:moveTo>
                    <a:pt x="12777" y="9223"/>
                  </a:moveTo>
                  <a:cubicBezTo>
                    <a:pt x="12479" y="9223"/>
                    <a:pt x="12250" y="9668"/>
                    <a:pt x="12267" y="10221"/>
                  </a:cubicBezTo>
                  <a:cubicBezTo>
                    <a:pt x="12283" y="10776"/>
                    <a:pt x="12541" y="11229"/>
                    <a:pt x="12843" y="11229"/>
                  </a:cubicBezTo>
                  <a:cubicBezTo>
                    <a:pt x="13144" y="11229"/>
                    <a:pt x="13373" y="10776"/>
                    <a:pt x="13353" y="10221"/>
                  </a:cubicBezTo>
                  <a:cubicBezTo>
                    <a:pt x="13333" y="9668"/>
                    <a:pt x="13075" y="9223"/>
                    <a:pt x="12777" y="9223"/>
                  </a:cubicBezTo>
                  <a:close/>
                  <a:moveTo>
                    <a:pt x="14107" y="9223"/>
                  </a:moveTo>
                  <a:cubicBezTo>
                    <a:pt x="13809" y="9223"/>
                    <a:pt x="13584" y="9668"/>
                    <a:pt x="13604" y="10221"/>
                  </a:cubicBezTo>
                  <a:cubicBezTo>
                    <a:pt x="13625" y="10776"/>
                    <a:pt x="13886" y="11229"/>
                    <a:pt x="14186" y="11229"/>
                  </a:cubicBezTo>
                  <a:cubicBezTo>
                    <a:pt x="14488" y="11229"/>
                    <a:pt x="14713" y="10776"/>
                    <a:pt x="14689" y="10221"/>
                  </a:cubicBezTo>
                  <a:cubicBezTo>
                    <a:pt x="14666" y="9668"/>
                    <a:pt x="14406" y="9223"/>
                    <a:pt x="14107" y="9223"/>
                  </a:cubicBezTo>
                  <a:close/>
                  <a:moveTo>
                    <a:pt x="15439" y="9223"/>
                  </a:moveTo>
                  <a:cubicBezTo>
                    <a:pt x="15141" y="9223"/>
                    <a:pt x="14918" y="9668"/>
                    <a:pt x="14942" y="10221"/>
                  </a:cubicBezTo>
                  <a:cubicBezTo>
                    <a:pt x="14966" y="10776"/>
                    <a:pt x="15230" y="11229"/>
                    <a:pt x="15531" y="11229"/>
                  </a:cubicBezTo>
                  <a:cubicBezTo>
                    <a:pt x="15832" y="11229"/>
                    <a:pt x="16055" y="10776"/>
                    <a:pt x="16027" y="10221"/>
                  </a:cubicBezTo>
                  <a:cubicBezTo>
                    <a:pt x="16000" y="9668"/>
                    <a:pt x="15737" y="9223"/>
                    <a:pt x="15439" y="9223"/>
                  </a:cubicBezTo>
                  <a:close/>
                  <a:moveTo>
                    <a:pt x="16748" y="9223"/>
                  </a:moveTo>
                  <a:cubicBezTo>
                    <a:pt x="16449" y="9223"/>
                    <a:pt x="16231" y="9668"/>
                    <a:pt x="16258" y="10221"/>
                  </a:cubicBezTo>
                  <a:cubicBezTo>
                    <a:pt x="16286" y="10776"/>
                    <a:pt x="16553" y="11229"/>
                    <a:pt x="16854" y="11229"/>
                  </a:cubicBezTo>
                  <a:cubicBezTo>
                    <a:pt x="17155" y="11229"/>
                    <a:pt x="17374" y="10776"/>
                    <a:pt x="17344" y="10221"/>
                  </a:cubicBezTo>
                  <a:cubicBezTo>
                    <a:pt x="17313" y="9668"/>
                    <a:pt x="17046" y="9223"/>
                    <a:pt x="16748" y="9223"/>
                  </a:cubicBezTo>
                  <a:close/>
                  <a:moveTo>
                    <a:pt x="18079" y="9223"/>
                  </a:moveTo>
                  <a:cubicBezTo>
                    <a:pt x="17781" y="9223"/>
                    <a:pt x="17564" y="9668"/>
                    <a:pt x="17596" y="10221"/>
                  </a:cubicBezTo>
                  <a:cubicBezTo>
                    <a:pt x="17627" y="10776"/>
                    <a:pt x="17897" y="11229"/>
                    <a:pt x="18198" y="11229"/>
                  </a:cubicBezTo>
                  <a:cubicBezTo>
                    <a:pt x="18500" y="11229"/>
                    <a:pt x="18715" y="10776"/>
                    <a:pt x="18681" y="10221"/>
                  </a:cubicBezTo>
                  <a:cubicBezTo>
                    <a:pt x="18646" y="9668"/>
                    <a:pt x="18377" y="9223"/>
                    <a:pt x="18079" y="9223"/>
                  </a:cubicBezTo>
                  <a:close/>
                  <a:moveTo>
                    <a:pt x="19411" y="9223"/>
                  </a:moveTo>
                  <a:cubicBezTo>
                    <a:pt x="19112" y="9223"/>
                    <a:pt x="18898" y="9668"/>
                    <a:pt x="18933" y="10221"/>
                  </a:cubicBezTo>
                  <a:cubicBezTo>
                    <a:pt x="18968" y="10776"/>
                    <a:pt x="19242" y="11229"/>
                    <a:pt x="19543" y="11229"/>
                  </a:cubicBezTo>
                  <a:cubicBezTo>
                    <a:pt x="19844" y="11229"/>
                    <a:pt x="20058" y="10776"/>
                    <a:pt x="20019" y="10221"/>
                  </a:cubicBezTo>
                  <a:cubicBezTo>
                    <a:pt x="19981" y="9668"/>
                    <a:pt x="19708" y="9223"/>
                    <a:pt x="19411" y="9223"/>
                  </a:cubicBezTo>
                  <a:close/>
                  <a:moveTo>
                    <a:pt x="20720" y="9223"/>
                  </a:moveTo>
                  <a:cubicBezTo>
                    <a:pt x="20421" y="9223"/>
                    <a:pt x="20211" y="9668"/>
                    <a:pt x="20250" y="10221"/>
                  </a:cubicBezTo>
                  <a:cubicBezTo>
                    <a:pt x="20289" y="10776"/>
                    <a:pt x="20564" y="11229"/>
                    <a:pt x="20866" y="11229"/>
                  </a:cubicBezTo>
                  <a:cubicBezTo>
                    <a:pt x="21167" y="11229"/>
                    <a:pt x="21377" y="10776"/>
                    <a:pt x="21335" y="10221"/>
                  </a:cubicBezTo>
                  <a:cubicBezTo>
                    <a:pt x="21294" y="9668"/>
                    <a:pt x="21018" y="9223"/>
                    <a:pt x="20720" y="9223"/>
                  </a:cubicBezTo>
                  <a:close/>
                  <a:moveTo>
                    <a:pt x="791" y="11654"/>
                  </a:moveTo>
                  <a:cubicBezTo>
                    <a:pt x="489" y="11654"/>
                    <a:pt x="230" y="12110"/>
                    <a:pt x="213" y="12676"/>
                  </a:cubicBezTo>
                  <a:cubicBezTo>
                    <a:pt x="197" y="13246"/>
                    <a:pt x="430" y="13709"/>
                    <a:pt x="735" y="13709"/>
                  </a:cubicBezTo>
                  <a:cubicBezTo>
                    <a:pt x="1040" y="13709"/>
                    <a:pt x="1299" y="13246"/>
                    <a:pt x="1313" y="12676"/>
                  </a:cubicBezTo>
                  <a:cubicBezTo>
                    <a:pt x="1327" y="12110"/>
                    <a:pt x="1093" y="11654"/>
                    <a:pt x="791" y="11654"/>
                  </a:cubicBezTo>
                  <a:close/>
                  <a:moveTo>
                    <a:pt x="3472" y="11654"/>
                  </a:moveTo>
                  <a:cubicBezTo>
                    <a:pt x="3170" y="11654"/>
                    <a:pt x="2917" y="12110"/>
                    <a:pt x="2908" y="12676"/>
                  </a:cubicBezTo>
                  <a:cubicBezTo>
                    <a:pt x="2898" y="13246"/>
                    <a:pt x="3139" y="13709"/>
                    <a:pt x="3444" y="13709"/>
                  </a:cubicBezTo>
                  <a:cubicBezTo>
                    <a:pt x="3749" y="13709"/>
                    <a:pt x="4002" y="13246"/>
                    <a:pt x="4008" y="12676"/>
                  </a:cubicBezTo>
                  <a:cubicBezTo>
                    <a:pt x="4014" y="12110"/>
                    <a:pt x="3774" y="11654"/>
                    <a:pt x="3472" y="11654"/>
                  </a:cubicBezTo>
                  <a:close/>
                  <a:moveTo>
                    <a:pt x="4823" y="11654"/>
                  </a:moveTo>
                  <a:cubicBezTo>
                    <a:pt x="4521" y="11654"/>
                    <a:pt x="4271" y="12110"/>
                    <a:pt x="4266" y="12676"/>
                  </a:cubicBezTo>
                  <a:cubicBezTo>
                    <a:pt x="4260" y="13246"/>
                    <a:pt x="4503" y="13709"/>
                    <a:pt x="4808" y="13709"/>
                  </a:cubicBezTo>
                  <a:cubicBezTo>
                    <a:pt x="5114" y="13709"/>
                    <a:pt x="5362" y="13246"/>
                    <a:pt x="5365" y="12676"/>
                  </a:cubicBezTo>
                  <a:cubicBezTo>
                    <a:pt x="5368" y="12110"/>
                    <a:pt x="5125" y="11654"/>
                    <a:pt x="4823" y="11654"/>
                  </a:cubicBezTo>
                  <a:close/>
                  <a:moveTo>
                    <a:pt x="6153" y="11654"/>
                  </a:moveTo>
                  <a:cubicBezTo>
                    <a:pt x="5850" y="11654"/>
                    <a:pt x="5605" y="12110"/>
                    <a:pt x="5603" y="12676"/>
                  </a:cubicBezTo>
                  <a:cubicBezTo>
                    <a:pt x="5601" y="13246"/>
                    <a:pt x="5847" y="13709"/>
                    <a:pt x="6152" y="13709"/>
                  </a:cubicBezTo>
                  <a:cubicBezTo>
                    <a:pt x="6457" y="13709"/>
                    <a:pt x="6703" y="13246"/>
                    <a:pt x="6702" y="12676"/>
                  </a:cubicBezTo>
                  <a:cubicBezTo>
                    <a:pt x="6700" y="12110"/>
                    <a:pt x="6455" y="11654"/>
                    <a:pt x="6153" y="11654"/>
                  </a:cubicBezTo>
                  <a:close/>
                  <a:moveTo>
                    <a:pt x="7504" y="11654"/>
                  </a:moveTo>
                  <a:cubicBezTo>
                    <a:pt x="7203" y="11654"/>
                    <a:pt x="6959" y="12110"/>
                    <a:pt x="6961" y="12676"/>
                  </a:cubicBezTo>
                  <a:cubicBezTo>
                    <a:pt x="6963" y="13246"/>
                    <a:pt x="7212" y="13709"/>
                    <a:pt x="7517" y="13709"/>
                  </a:cubicBezTo>
                  <a:cubicBezTo>
                    <a:pt x="7822" y="13709"/>
                    <a:pt x="8065" y="13246"/>
                    <a:pt x="8060" y="12676"/>
                  </a:cubicBezTo>
                  <a:cubicBezTo>
                    <a:pt x="8055" y="12110"/>
                    <a:pt x="7806" y="11654"/>
                    <a:pt x="7504" y="11654"/>
                  </a:cubicBezTo>
                  <a:close/>
                  <a:moveTo>
                    <a:pt x="8834" y="11654"/>
                  </a:moveTo>
                  <a:cubicBezTo>
                    <a:pt x="8532" y="11654"/>
                    <a:pt x="8292" y="12110"/>
                    <a:pt x="8298" y="12676"/>
                  </a:cubicBezTo>
                  <a:cubicBezTo>
                    <a:pt x="8304" y="13246"/>
                    <a:pt x="8556" y="13709"/>
                    <a:pt x="8861" y="13709"/>
                  </a:cubicBezTo>
                  <a:cubicBezTo>
                    <a:pt x="9166" y="13709"/>
                    <a:pt x="9406" y="13246"/>
                    <a:pt x="9397" y="12676"/>
                  </a:cubicBezTo>
                  <a:cubicBezTo>
                    <a:pt x="9388" y="12110"/>
                    <a:pt x="9136" y="11654"/>
                    <a:pt x="8834" y="11654"/>
                  </a:cubicBezTo>
                  <a:close/>
                  <a:moveTo>
                    <a:pt x="10186" y="11654"/>
                  </a:moveTo>
                  <a:cubicBezTo>
                    <a:pt x="9884" y="11654"/>
                    <a:pt x="9647" y="12110"/>
                    <a:pt x="9656" y="12676"/>
                  </a:cubicBezTo>
                  <a:cubicBezTo>
                    <a:pt x="9666" y="13246"/>
                    <a:pt x="9921" y="13709"/>
                    <a:pt x="10226" y="13709"/>
                  </a:cubicBezTo>
                  <a:cubicBezTo>
                    <a:pt x="10531" y="13709"/>
                    <a:pt x="10769" y="13246"/>
                    <a:pt x="10756" y="12676"/>
                  </a:cubicBezTo>
                  <a:cubicBezTo>
                    <a:pt x="10743" y="12110"/>
                    <a:pt x="10488" y="11654"/>
                    <a:pt x="10186" y="11654"/>
                  </a:cubicBezTo>
                  <a:close/>
                  <a:moveTo>
                    <a:pt x="11517" y="11654"/>
                  </a:moveTo>
                  <a:cubicBezTo>
                    <a:pt x="11215" y="11654"/>
                    <a:pt x="10980" y="12110"/>
                    <a:pt x="10993" y="12676"/>
                  </a:cubicBezTo>
                  <a:cubicBezTo>
                    <a:pt x="11007" y="13246"/>
                    <a:pt x="11266" y="13709"/>
                    <a:pt x="11570" y="13709"/>
                  </a:cubicBezTo>
                  <a:cubicBezTo>
                    <a:pt x="11875" y="13709"/>
                    <a:pt x="12109" y="13246"/>
                    <a:pt x="12093" y="12676"/>
                  </a:cubicBezTo>
                  <a:cubicBezTo>
                    <a:pt x="12077" y="12110"/>
                    <a:pt x="11818" y="11654"/>
                    <a:pt x="11517" y="11654"/>
                  </a:cubicBezTo>
                  <a:close/>
                  <a:moveTo>
                    <a:pt x="12868" y="11654"/>
                  </a:moveTo>
                  <a:cubicBezTo>
                    <a:pt x="12566" y="11654"/>
                    <a:pt x="12334" y="12110"/>
                    <a:pt x="12352" y="12676"/>
                  </a:cubicBezTo>
                  <a:cubicBezTo>
                    <a:pt x="12369" y="13246"/>
                    <a:pt x="12630" y="13709"/>
                    <a:pt x="12935" y="13709"/>
                  </a:cubicBezTo>
                  <a:cubicBezTo>
                    <a:pt x="13240" y="13709"/>
                    <a:pt x="13471" y="13246"/>
                    <a:pt x="13451" y="12676"/>
                  </a:cubicBezTo>
                  <a:cubicBezTo>
                    <a:pt x="13431" y="12110"/>
                    <a:pt x="13170" y="11654"/>
                    <a:pt x="12868" y="11654"/>
                  </a:cubicBezTo>
                  <a:close/>
                  <a:moveTo>
                    <a:pt x="14198" y="11654"/>
                  </a:moveTo>
                  <a:cubicBezTo>
                    <a:pt x="13896" y="11654"/>
                    <a:pt x="13668" y="12110"/>
                    <a:pt x="13689" y="12676"/>
                  </a:cubicBezTo>
                  <a:cubicBezTo>
                    <a:pt x="13710" y="13246"/>
                    <a:pt x="13975" y="13709"/>
                    <a:pt x="14279" y="13709"/>
                  </a:cubicBezTo>
                  <a:cubicBezTo>
                    <a:pt x="14585" y="13709"/>
                    <a:pt x="14812" y="13246"/>
                    <a:pt x="14788" y="12676"/>
                  </a:cubicBezTo>
                  <a:cubicBezTo>
                    <a:pt x="14764" y="12110"/>
                    <a:pt x="14500" y="11654"/>
                    <a:pt x="14198" y="11654"/>
                  </a:cubicBezTo>
                  <a:close/>
                  <a:moveTo>
                    <a:pt x="15550" y="11654"/>
                  </a:moveTo>
                  <a:cubicBezTo>
                    <a:pt x="15249" y="11654"/>
                    <a:pt x="15024" y="12110"/>
                    <a:pt x="15048" y="12676"/>
                  </a:cubicBezTo>
                  <a:cubicBezTo>
                    <a:pt x="15073" y="13246"/>
                    <a:pt x="15340" y="13709"/>
                    <a:pt x="15645" y="13709"/>
                  </a:cubicBezTo>
                  <a:cubicBezTo>
                    <a:pt x="15950" y="13709"/>
                    <a:pt x="16175" y="13246"/>
                    <a:pt x="16147" y="12676"/>
                  </a:cubicBezTo>
                  <a:cubicBezTo>
                    <a:pt x="16120" y="12110"/>
                    <a:pt x="15852" y="11654"/>
                    <a:pt x="15550" y="11654"/>
                  </a:cubicBezTo>
                  <a:close/>
                  <a:moveTo>
                    <a:pt x="16881" y="11654"/>
                  </a:moveTo>
                  <a:cubicBezTo>
                    <a:pt x="16578" y="11654"/>
                    <a:pt x="16357" y="12110"/>
                    <a:pt x="16385" y="12676"/>
                  </a:cubicBezTo>
                  <a:cubicBezTo>
                    <a:pt x="16414" y="13246"/>
                    <a:pt x="16684" y="13709"/>
                    <a:pt x="16990" y="13709"/>
                  </a:cubicBezTo>
                  <a:cubicBezTo>
                    <a:pt x="17294" y="13709"/>
                    <a:pt x="17516" y="13246"/>
                    <a:pt x="17484" y="12676"/>
                  </a:cubicBezTo>
                  <a:cubicBezTo>
                    <a:pt x="17453" y="12110"/>
                    <a:pt x="17182" y="11654"/>
                    <a:pt x="16881" y="11654"/>
                  </a:cubicBezTo>
                  <a:close/>
                  <a:moveTo>
                    <a:pt x="18233" y="11654"/>
                  </a:moveTo>
                  <a:cubicBezTo>
                    <a:pt x="17931" y="11654"/>
                    <a:pt x="17712" y="12110"/>
                    <a:pt x="17744" y="12676"/>
                  </a:cubicBezTo>
                  <a:cubicBezTo>
                    <a:pt x="17777" y="13246"/>
                    <a:pt x="18049" y="13709"/>
                    <a:pt x="18355" y="13709"/>
                  </a:cubicBezTo>
                  <a:cubicBezTo>
                    <a:pt x="18660" y="13709"/>
                    <a:pt x="18878" y="13246"/>
                    <a:pt x="18843" y="12676"/>
                  </a:cubicBezTo>
                  <a:cubicBezTo>
                    <a:pt x="18808" y="12110"/>
                    <a:pt x="18535" y="11654"/>
                    <a:pt x="18233" y="11654"/>
                  </a:cubicBezTo>
                  <a:close/>
                  <a:moveTo>
                    <a:pt x="19565" y="11654"/>
                  </a:moveTo>
                  <a:cubicBezTo>
                    <a:pt x="19263" y="11654"/>
                    <a:pt x="19046" y="12110"/>
                    <a:pt x="19082" y="12676"/>
                  </a:cubicBezTo>
                  <a:cubicBezTo>
                    <a:pt x="19118" y="13246"/>
                    <a:pt x="19396" y="13709"/>
                    <a:pt x="19700" y="13709"/>
                  </a:cubicBezTo>
                  <a:cubicBezTo>
                    <a:pt x="20005" y="13709"/>
                    <a:pt x="20221" y="13246"/>
                    <a:pt x="20182" y="12676"/>
                  </a:cubicBezTo>
                  <a:cubicBezTo>
                    <a:pt x="20143" y="12110"/>
                    <a:pt x="19866" y="11654"/>
                    <a:pt x="19565" y="11654"/>
                  </a:cubicBezTo>
                  <a:close/>
                  <a:moveTo>
                    <a:pt x="20915" y="11654"/>
                  </a:moveTo>
                  <a:cubicBezTo>
                    <a:pt x="20613" y="11654"/>
                    <a:pt x="20401" y="12110"/>
                    <a:pt x="20441" y="12676"/>
                  </a:cubicBezTo>
                  <a:cubicBezTo>
                    <a:pt x="20481" y="13246"/>
                    <a:pt x="20760" y="13709"/>
                    <a:pt x="21065" y="13709"/>
                  </a:cubicBezTo>
                  <a:cubicBezTo>
                    <a:pt x="21370" y="13709"/>
                    <a:pt x="21583" y="13246"/>
                    <a:pt x="21540" y="12676"/>
                  </a:cubicBezTo>
                  <a:cubicBezTo>
                    <a:pt x="21497" y="12110"/>
                    <a:pt x="21218" y="11654"/>
                    <a:pt x="20915" y="11654"/>
                  </a:cubicBezTo>
                  <a:close/>
                  <a:moveTo>
                    <a:pt x="2086" y="14209"/>
                  </a:moveTo>
                  <a:cubicBezTo>
                    <a:pt x="1780" y="14209"/>
                    <a:pt x="1521" y="14675"/>
                    <a:pt x="1508" y="15257"/>
                  </a:cubicBezTo>
                  <a:cubicBezTo>
                    <a:pt x="1494" y="15841"/>
                    <a:pt x="1734" y="16316"/>
                    <a:pt x="2043" y="16316"/>
                  </a:cubicBezTo>
                  <a:cubicBezTo>
                    <a:pt x="2352" y="16316"/>
                    <a:pt x="2611" y="15841"/>
                    <a:pt x="2621" y="15257"/>
                  </a:cubicBezTo>
                  <a:cubicBezTo>
                    <a:pt x="2632" y="14675"/>
                    <a:pt x="2392" y="14209"/>
                    <a:pt x="2086" y="14209"/>
                  </a:cubicBezTo>
                  <a:close/>
                  <a:moveTo>
                    <a:pt x="3437" y="14209"/>
                  </a:moveTo>
                  <a:cubicBezTo>
                    <a:pt x="3131" y="14209"/>
                    <a:pt x="2875" y="14675"/>
                    <a:pt x="2865" y="15257"/>
                  </a:cubicBezTo>
                  <a:cubicBezTo>
                    <a:pt x="2856" y="15841"/>
                    <a:pt x="3099" y="16316"/>
                    <a:pt x="3408" y="16316"/>
                  </a:cubicBezTo>
                  <a:cubicBezTo>
                    <a:pt x="3717" y="16316"/>
                    <a:pt x="3972" y="15841"/>
                    <a:pt x="3979" y="15257"/>
                  </a:cubicBezTo>
                  <a:cubicBezTo>
                    <a:pt x="3985" y="14675"/>
                    <a:pt x="3743" y="14209"/>
                    <a:pt x="3437" y="14209"/>
                  </a:cubicBezTo>
                  <a:close/>
                  <a:moveTo>
                    <a:pt x="4809" y="14209"/>
                  </a:moveTo>
                  <a:cubicBezTo>
                    <a:pt x="4503" y="14209"/>
                    <a:pt x="4250" y="14675"/>
                    <a:pt x="4245" y="15257"/>
                  </a:cubicBezTo>
                  <a:cubicBezTo>
                    <a:pt x="4239" y="15841"/>
                    <a:pt x="4485" y="16316"/>
                    <a:pt x="4794" y="16316"/>
                  </a:cubicBezTo>
                  <a:cubicBezTo>
                    <a:pt x="5103" y="16316"/>
                    <a:pt x="5356" y="15841"/>
                    <a:pt x="5358" y="15257"/>
                  </a:cubicBezTo>
                  <a:cubicBezTo>
                    <a:pt x="5361" y="14675"/>
                    <a:pt x="5115" y="14209"/>
                    <a:pt x="4809" y="14209"/>
                  </a:cubicBezTo>
                  <a:close/>
                  <a:moveTo>
                    <a:pt x="6160" y="14209"/>
                  </a:moveTo>
                  <a:cubicBezTo>
                    <a:pt x="5854" y="14209"/>
                    <a:pt x="5605" y="14675"/>
                    <a:pt x="5603" y="15257"/>
                  </a:cubicBezTo>
                  <a:cubicBezTo>
                    <a:pt x="5601" y="15841"/>
                    <a:pt x="5850" y="16316"/>
                    <a:pt x="6159" y="16316"/>
                  </a:cubicBezTo>
                  <a:cubicBezTo>
                    <a:pt x="6469" y="16316"/>
                    <a:pt x="6717" y="15841"/>
                    <a:pt x="6716" y="15257"/>
                  </a:cubicBezTo>
                  <a:cubicBezTo>
                    <a:pt x="6714" y="14675"/>
                    <a:pt x="6466" y="14209"/>
                    <a:pt x="6160" y="14209"/>
                  </a:cubicBezTo>
                  <a:close/>
                  <a:moveTo>
                    <a:pt x="7511" y="14209"/>
                  </a:moveTo>
                  <a:cubicBezTo>
                    <a:pt x="7206" y="14209"/>
                    <a:pt x="6959" y="14675"/>
                    <a:pt x="6961" y="15257"/>
                  </a:cubicBezTo>
                  <a:cubicBezTo>
                    <a:pt x="6963" y="15841"/>
                    <a:pt x="7216" y="16316"/>
                    <a:pt x="7524" y="16316"/>
                  </a:cubicBezTo>
                  <a:cubicBezTo>
                    <a:pt x="7833" y="16316"/>
                    <a:pt x="8080" y="15841"/>
                    <a:pt x="8074" y="15257"/>
                  </a:cubicBezTo>
                  <a:cubicBezTo>
                    <a:pt x="8069" y="14675"/>
                    <a:pt x="7817" y="14209"/>
                    <a:pt x="7511" y="14209"/>
                  </a:cubicBezTo>
                  <a:close/>
                  <a:moveTo>
                    <a:pt x="8883" y="14209"/>
                  </a:moveTo>
                  <a:cubicBezTo>
                    <a:pt x="8577" y="14209"/>
                    <a:pt x="8334" y="14675"/>
                    <a:pt x="8340" y="15257"/>
                  </a:cubicBezTo>
                  <a:cubicBezTo>
                    <a:pt x="8346" y="15841"/>
                    <a:pt x="8601" y="16316"/>
                    <a:pt x="8911" y="16316"/>
                  </a:cubicBezTo>
                  <a:cubicBezTo>
                    <a:pt x="9220" y="16316"/>
                    <a:pt x="9462" y="15841"/>
                    <a:pt x="9453" y="15257"/>
                  </a:cubicBezTo>
                  <a:cubicBezTo>
                    <a:pt x="9444" y="14675"/>
                    <a:pt x="9189" y="14209"/>
                    <a:pt x="8883" y="14209"/>
                  </a:cubicBezTo>
                  <a:close/>
                  <a:moveTo>
                    <a:pt x="10235" y="14209"/>
                  </a:moveTo>
                  <a:cubicBezTo>
                    <a:pt x="9929" y="14209"/>
                    <a:pt x="9689" y="14675"/>
                    <a:pt x="9698" y="15257"/>
                  </a:cubicBezTo>
                  <a:cubicBezTo>
                    <a:pt x="9708" y="15841"/>
                    <a:pt x="9967" y="16316"/>
                    <a:pt x="10276" y="16316"/>
                  </a:cubicBezTo>
                  <a:cubicBezTo>
                    <a:pt x="10585" y="16316"/>
                    <a:pt x="10825" y="15841"/>
                    <a:pt x="10812" y="15257"/>
                  </a:cubicBezTo>
                  <a:cubicBezTo>
                    <a:pt x="10799" y="14675"/>
                    <a:pt x="10541" y="14209"/>
                    <a:pt x="10235" y="14209"/>
                  </a:cubicBezTo>
                  <a:close/>
                  <a:moveTo>
                    <a:pt x="11586" y="14209"/>
                  </a:moveTo>
                  <a:cubicBezTo>
                    <a:pt x="11281" y="14209"/>
                    <a:pt x="11043" y="14675"/>
                    <a:pt x="11057" y="15257"/>
                  </a:cubicBezTo>
                  <a:cubicBezTo>
                    <a:pt x="11071" y="15841"/>
                    <a:pt x="11333" y="16316"/>
                    <a:pt x="11642" y="16316"/>
                  </a:cubicBezTo>
                  <a:cubicBezTo>
                    <a:pt x="11950" y="16316"/>
                    <a:pt x="12188" y="15841"/>
                    <a:pt x="12171" y="15257"/>
                  </a:cubicBezTo>
                  <a:cubicBezTo>
                    <a:pt x="12154" y="14675"/>
                    <a:pt x="11891" y="14209"/>
                    <a:pt x="11586" y="14209"/>
                  </a:cubicBezTo>
                  <a:close/>
                  <a:moveTo>
                    <a:pt x="12938" y="14209"/>
                  </a:moveTo>
                  <a:cubicBezTo>
                    <a:pt x="12632" y="14209"/>
                    <a:pt x="12398" y="14675"/>
                    <a:pt x="12415" y="15257"/>
                  </a:cubicBezTo>
                  <a:cubicBezTo>
                    <a:pt x="12433" y="15841"/>
                    <a:pt x="12698" y="16316"/>
                    <a:pt x="13007" y="16316"/>
                  </a:cubicBezTo>
                  <a:cubicBezTo>
                    <a:pt x="13316" y="16316"/>
                    <a:pt x="13550" y="15841"/>
                    <a:pt x="13529" y="15257"/>
                  </a:cubicBezTo>
                  <a:cubicBezTo>
                    <a:pt x="13508" y="14675"/>
                    <a:pt x="13243" y="14209"/>
                    <a:pt x="12938" y="14209"/>
                  </a:cubicBezTo>
                  <a:close/>
                  <a:moveTo>
                    <a:pt x="14310" y="14209"/>
                  </a:moveTo>
                  <a:cubicBezTo>
                    <a:pt x="14004" y="14209"/>
                    <a:pt x="13774" y="14675"/>
                    <a:pt x="13795" y="15257"/>
                  </a:cubicBezTo>
                  <a:cubicBezTo>
                    <a:pt x="13817" y="15841"/>
                    <a:pt x="14085" y="16316"/>
                    <a:pt x="14393" y="16316"/>
                  </a:cubicBezTo>
                  <a:cubicBezTo>
                    <a:pt x="14703" y="16316"/>
                    <a:pt x="14933" y="15841"/>
                    <a:pt x="14908" y="15257"/>
                  </a:cubicBezTo>
                  <a:cubicBezTo>
                    <a:pt x="14883" y="14675"/>
                    <a:pt x="14616" y="14209"/>
                    <a:pt x="14310" y="14209"/>
                  </a:cubicBezTo>
                  <a:close/>
                  <a:moveTo>
                    <a:pt x="15662" y="14209"/>
                  </a:moveTo>
                  <a:cubicBezTo>
                    <a:pt x="15357" y="14209"/>
                    <a:pt x="15129" y="14675"/>
                    <a:pt x="15154" y="15257"/>
                  </a:cubicBezTo>
                  <a:cubicBezTo>
                    <a:pt x="15180" y="15841"/>
                    <a:pt x="15451" y="16316"/>
                    <a:pt x="15759" y="16316"/>
                  </a:cubicBezTo>
                  <a:cubicBezTo>
                    <a:pt x="16068" y="16316"/>
                    <a:pt x="16296" y="15841"/>
                    <a:pt x="16267" y="15257"/>
                  </a:cubicBezTo>
                  <a:cubicBezTo>
                    <a:pt x="16239" y="14675"/>
                    <a:pt x="15968" y="14209"/>
                    <a:pt x="15662" y="14209"/>
                  </a:cubicBezTo>
                  <a:close/>
                  <a:moveTo>
                    <a:pt x="18366" y="14209"/>
                  </a:moveTo>
                  <a:cubicBezTo>
                    <a:pt x="18060" y="14209"/>
                    <a:pt x="17839" y="14675"/>
                    <a:pt x="17872" y="15257"/>
                  </a:cubicBezTo>
                  <a:cubicBezTo>
                    <a:pt x="17905" y="15841"/>
                    <a:pt x="18182" y="16316"/>
                    <a:pt x="18492" y="16316"/>
                  </a:cubicBezTo>
                  <a:cubicBezTo>
                    <a:pt x="18800" y="16316"/>
                    <a:pt x="19021" y="15841"/>
                    <a:pt x="18984" y="15257"/>
                  </a:cubicBezTo>
                  <a:cubicBezTo>
                    <a:pt x="18948" y="14675"/>
                    <a:pt x="18672" y="14209"/>
                    <a:pt x="18366" y="14209"/>
                  </a:cubicBezTo>
                  <a:close/>
                  <a:moveTo>
                    <a:pt x="19740" y="14209"/>
                  </a:moveTo>
                  <a:cubicBezTo>
                    <a:pt x="19435" y="14209"/>
                    <a:pt x="19215" y="14675"/>
                    <a:pt x="19252" y="15257"/>
                  </a:cubicBezTo>
                  <a:cubicBezTo>
                    <a:pt x="19289" y="15841"/>
                    <a:pt x="19571" y="16316"/>
                    <a:pt x="19880" y="16316"/>
                  </a:cubicBezTo>
                  <a:cubicBezTo>
                    <a:pt x="20188" y="16316"/>
                    <a:pt x="20406" y="15841"/>
                    <a:pt x="20366" y="15257"/>
                  </a:cubicBezTo>
                  <a:cubicBezTo>
                    <a:pt x="20326" y="14675"/>
                    <a:pt x="20045" y="14209"/>
                    <a:pt x="19740" y="14209"/>
                  </a:cubicBezTo>
                  <a:close/>
                  <a:moveTo>
                    <a:pt x="658" y="16764"/>
                  </a:moveTo>
                  <a:cubicBezTo>
                    <a:pt x="348" y="16764"/>
                    <a:pt x="83" y="17244"/>
                    <a:pt x="65" y="17839"/>
                  </a:cubicBezTo>
                  <a:cubicBezTo>
                    <a:pt x="47" y="18438"/>
                    <a:pt x="286" y="18924"/>
                    <a:pt x="599" y="18924"/>
                  </a:cubicBezTo>
                  <a:cubicBezTo>
                    <a:pt x="912" y="18924"/>
                    <a:pt x="1178" y="18438"/>
                    <a:pt x="1192" y="17839"/>
                  </a:cubicBezTo>
                  <a:cubicBezTo>
                    <a:pt x="1207" y="17244"/>
                    <a:pt x="967" y="16764"/>
                    <a:pt x="658" y="16764"/>
                  </a:cubicBezTo>
                  <a:close/>
                  <a:moveTo>
                    <a:pt x="2030" y="16764"/>
                  </a:moveTo>
                  <a:cubicBezTo>
                    <a:pt x="1721" y="16764"/>
                    <a:pt x="1458" y="17244"/>
                    <a:pt x="1444" y="17839"/>
                  </a:cubicBezTo>
                  <a:cubicBezTo>
                    <a:pt x="1430" y="18438"/>
                    <a:pt x="1673" y="18924"/>
                    <a:pt x="1986" y="18924"/>
                  </a:cubicBezTo>
                  <a:cubicBezTo>
                    <a:pt x="2299" y="18924"/>
                    <a:pt x="2561" y="18438"/>
                    <a:pt x="2572" y="17839"/>
                  </a:cubicBezTo>
                  <a:cubicBezTo>
                    <a:pt x="2582" y="17244"/>
                    <a:pt x="2340" y="16764"/>
                    <a:pt x="2030" y="16764"/>
                  </a:cubicBezTo>
                  <a:close/>
                  <a:moveTo>
                    <a:pt x="3402" y="16764"/>
                  </a:moveTo>
                  <a:cubicBezTo>
                    <a:pt x="3092" y="16764"/>
                    <a:pt x="2833" y="17244"/>
                    <a:pt x="2823" y="17839"/>
                  </a:cubicBezTo>
                  <a:cubicBezTo>
                    <a:pt x="2813" y="18438"/>
                    <a:pt x="3060" y="18924"/>
                    <a:pt x="3373" y="18924"/>
                  </a:cubicBezTo>
                  <a:cubicBezTo>
                    <a:pt x="3686" y="18924"/>
                    <a:pt x="3944" y="18438"/>
                    <a:pt x="3951" y="17839"/>
                  </a:cubicBezTo>
                  <a:cubicBezTo>
                    <a:pt x="3957" y="17244"/>
                    <a:pt x="3711" y="16764"/>
                    <a:pt x="3402" y="16764"/>
                  </a:cubicBezTo>
                  <a:close/>
                  <a:moveTo>
                    <a:pt x="4794" y="16764"/>
                  </a:moveTo>
                  <a:cubicBezTo>
                    <a:pt x="4485" y="16764"/>
                    <a:pt x="4229" y="17244"/>
                    <a:pt x="4223" y="17839"/>
                  </a:cubicBezTo>
                  <a:cubicBezTo>
                    <a:pt x="4218" y="18438"/>
                    <a:pt x="4467" y="18924"/>
                    <a:pt x="4780" y="18924"/>
                  </a:cubicBezTo>
                  <a:cubicBezTo>
                    <a:pt x="5093" y="18924"/>
                    <a:pt x="5348" y="18438"/>
                    <a:pt x="5351" y="17839"/>
                  </a:cubicBezTo>
                  <a:cubicBezTo>
                    <a:pt x="5353" y="17244"/>
                    <a:pt x="5104" y="16764"/>
                    <a:pt x="4794" y="16764"/>
                  </a:cubicBezTo>
                  <a:close/>
                  <a:moveTo>
                    <a:pt x="6166" y="16764"/>
                  </a:moveTo>
                  <a:cubicBezTo>
                    <a:pt x="5857" y="16764"/>
                    <a:pt x="5605" y="17244"/>
                    <a:pt x="5603" y="17839"/>
                  </a:cubicBezTo>
                  <a:cubicBezTo>
                    <a:pt x="5601" y="18438"/>
                    <a:pt x="5853" y="18924"/>
                    <a:pt x="6166" y="18924"/>
                  </a:cubicBezTo>
                  <a:cubicBezTo>
                    <a:pt x="6479" y="18924"/>
                    <a:pt x="6731" y="18438"/>
                    <a:pt x="6729" y="17839"/>
                  </a:cubicBezTo>
                  <a:cubicBezTo>
                    <a:pt x="6728" y="17244"/>
                    <a:pt x="6477" y="16764"/>
                    <a:pt x="6166" y="16764"/>
                  </a:cubicBezTo>
                  <a:close/>
                  <a:moveTo>
                    <a:pt x="7539" y="16764"/>
                  </a:moveTo>
                  <a:cubicBezTo>
                    <a:pt x="7230" y="16764"/>
                    <a:pt x="6980" y="17244"/>
                    <a:pt x="6982" y="17839"/>
                  </a:cubicBezTo>
                  <a:cubicBezTo>
                    <a:pt x="6984" y="18438"/>
                    <a:pt x="7240" y="18924"/>
                    <a:pt x="7552" y="18924"/>
                  </a:cubicBezTo>
                  <a:cubicBezTo>
                    <a:pt x="7866" y="18924"/>
                    <a:pt x="8115" y="18438"/>
                    <a:pt x="8109" y="17839"/>
                  </a:cubicBezTo>
                  <a:cubicBezTo>
                    <a:pt x="8104" y="17244"/>
                    <a:pt x="7849" y="16764"/>
                    <a:pt x="7539" y="16764"/>
                  </a:cubicBezTo>
                  <a:close/>
                  <a:moveTo>
                    <a:pt x="8911" y="16764"/>
                  </a:moveTo>
                  <a:cubicBezTo>
                    <a:pt x="8601" y="16764"/>
                    <a:pt x="8355" y="17244"/>
                    <a:pt x="8361" y="17839"/>
                  </a:cubicBezTo>
                  <a:cubicBezTo>
                    <a:pt x="8368" y="18438"/>
                    <a:pt x="8626" y="18924"/>
                    <a:pt x="8939" y="18924"/>
                  </a:cubicBezTo>
                  <a:cubicBezTo>
                    <a:pt x="9252" y="18924"/>
                    <a:pt x="9498" y="18438"/>
                    <a:pt x="9488" y="17839"/>
                  </a:cubicBezTo>
                  <a:cubicBezTo>
                    <a:pt x="9479" y="17244"/>
                    <a:pt x="9221" y="16764"/>
                    <a:pt x="8911" y="16764"/>
                  </a:cubicBezTo>
                  <a:close/>
                  <a:moveTo>
                    <a:pt x="10284" y="16764"/>
                  </a:moveTo>
                  <a:cubicBezTo>
                    <a:pt x="9975" y="16764"/>
                    <a:pt x="9731" y="17244"/>
                    <a:pt x="9741" y="17839"/>
                  </a:cubicBezTo>
                  <a:cubicBezTo>
                    <a:pt x="9751" y="18438"/>
                    <a:pt x="10014" y="18924"/>
                    <a:pt x="10326" y="18924"/>
                  </a:cubicBezTo>
                  <a:cubicBezTo>
                    <a:pt x="10640" y="18924"/>
                    <a:pt x="10882" y="18438"/>
                    <a:pt x="10869" y="17839"/>
                  </a:cubicBezTo>
                  <a:cubicBezTo>
                    <a:pt x="10855" y="17244"/>
                    <a:pt x="10594" y="16764"/>
                    <a:pt x="10284" y="16764"/>
                  </a:cubicBezTo>
                  <a:close/>
                  <a:moveTo>
                    <a:pt x="15774" y="16764"/>
                  </a:moveTo>
                  <a:cubicBezTo>
                    <a:pt x="15465" y="16764"/>
                    <a:pt x="15234" y="17244"/>
                    <a:pt x="15260" y="17839"/>
                  </a:cubicBezTo>
                  <a:cubicBezTo>
                    <a:pt x="15286" y="18438"/>
                    <a:pt x="15561" y="18924"/>
                    <a:pt x="15874" y="18924"/>
                  </a:cubicBezTo>
                  <a:cubicBezTo>
                    <a:pt x="16186" y="18924"/>
                    <a:pt x="16417" y="18438"/>
                    <a:pt x="16387" y="17839"/>
                  </a:cubicBezTo>
                  <a:cubicBezTo>
                    <a:pt x="16358" y="17244"/>
                    <a:pt x="16084" y="16764"/>
                    <a:pt x="15774" y="16764"/>
                  </a:cubicBezTo>
                  <a:close/>
                  <a:moveTo>
                    <a:pt x="18520" y="16764"/>
                  </a:moveTo>
                  <a:cubicBezTo>
                    <a:pt x="18210" y="16764"/>
                    <a:pt x="17986" y="17244"/>
                    <a:pt x="18020" y="17839"/>
                  </a:cubicBezTo>
                  <a:cubicBezTo>
                    <a:pt x="18054" y="18438"/>
                    <a:pt x="18336" y="18924"/>
                    <a:pt x="18649" y="18924"/>
                  </a:cubicBezTo>
                  <a:cubicBezTo>
                    <a:pt x="18961" y="18924"/>
                    <a:pt x="19184" y="18438"/>
                    <a:pt x="19147" y="17839"/>
                  </a:cubicBezTo>
                  <a:cubicBezTo>
                    <a:pt x="19110" y="17244"/>
                    <a:pt x="18830" y="16764"/>
                    <a:pt x="18520" y="16764"/>
                  </a:cubicBezTo>
                  <a:close/>
                  <a:moveTo>
                    <a:pt x="19894" y="16764"/>
                  </a:moveTo>
                  <a:cubicBezTo>
                    <a:pt x="19585" y="16764"/>
                    <a:pt x="19362" y="17244"/>
                    <a:pt x="19400" y="17839"/>
                  </a:cubicBezTo>
                  <a:cubicBezTo>
                    <a:pt x="19438" y="18438"/>
                    <a:pt x="19724" y="18924"/>
                    <a:pt x="20037" y="18924"/>
                  </a:cubicBezTo>
                  <a:cubicBezTo>
                    <a:pt x="20349" y="18924"/>
                    <a:pt x="20570" y="18438"/>
                    <a:pt x="20529" y="17839"/>
                  </a:cubicBezTo>
                  <a:cubicBezTo>
                    <a:pt x="20488" y="17244"/>
                    <a:pt x="20203" y="16764"/>
                    <a:pt x="19894" y="16764"/>
                  </a:cubicBezTo>
                  <a:close/>
                  <a:moveTo>
                    <a:pt x="602" y="19382"/>
                  </a:moveTo>
                  <a:cubicBezTo>
                    <a:pt x="288" y="19382"/>
                    <a:pt x="19" y="19875"/>
                    <a:pt x="1" y="20486"/>
                  </a:cubicBezTo>
                  <a:cubicBezTo>
                    <a:pt x="-17" y="21100"/>
                    <a:pt x="225" y="21600"/>
                    <a:pt x="542" y="21600"/>
                  </a:cubicBezTo>
                  <a:cubicBezTo>
                    <a:pt x="859" y="21600"/>
                    <a:pt x="1128" y="21100"/>
                    <a:pt x="1143" y="20486"/>
                  </a:cubicBezTo>
                  <a:cubicBezTo>
                    <a:pt x="1158" y="19875"/>
                    <a:pt x="916" y="19382"/>
                    <a:pt x="602" y="19382"/>
                  </a:cubicBezTo>
                  <a:close/>
                  <a:moveTo>
                    <a:pt x="1974" y="19382"/>
                  </a:moveTo>
                  <a:cubicBezTo>
                    <a:pt x="1660" y="19382"/>
                    <a:pt x="1395" y="19875"/>
                    <a:pt x="1381" y="20486"/>
                  </a:cubicBezTo>
                  <a:cubicBezTo>
                    <a:pt x="1366" y="21100"/>
                    <a:pt x="1612" y="21600"/>
                    <a:pt x="1929" y="21600"/>
                  </a:cubicBezTo>
                  <a:cubicBezTo>
                    <a:pt x="2246" y="21600"/>
                    <a:pt x="2512" y="21100"/>
                    <a:pt x="2523" y="20486"/>
                  </a:cubicBezTo>
                  <a:cubicBezTo>
                    <a:pt x="2533" y="19875"/>
                    <a:pt x="2287" y="19382"/>
                    <a:pt x="1974" y="19382"/>
                  </a:cubicBezTo>
                  <a:close/>
                  <a:moveTo>
                    <a:pt x="8940" y="19382"/>
                  </a:moveTo>
                  <a:cubicBezTo>
                    <a:pt x="8626" y="19382"/>
                    <a:pt x="8377" y="19875"/>
                    <a:pt x="8383" y="20486"/>
                  </a:cubicBezTo>
                  <a:cubicBezTo>
                    <a:pt x="8389" y="21100"/>
                    <a:pt x="8651" y="21600"/>
                    <a:pt x="8968" y="21600"/>
                  </a:cubicBezTo>
                  <a:cubicBezTo>
                    <a:pt x="9285" y="21600"/>
                    <a:pt x="9534" y="21100"/>
                    <a:pt x="9524" y="20486"/>
                  </a:cubicBezTo>
                  <a:cubicBezTo>
                    <a:pt x="9514" y="19875"/>
                    <a:pt x="9253" y="19382"/>
                    <a:pt x="8940" y="19382"/>
                  </a:cubicBezTo>
                  <a:close/>
                  <a:moveTo>
                    <a:pt x="10333" y="19382"/>
                  </a:moveTo>
                  <a:cubicBezTo>
                    <a:pt x="10020" y="19382"/>
                    <a:pt x="9773" y="19875"/>
                    <a:pt x="9783" y="20486"/>
                  </a:cubicBezTo>
                  <a:cubicBezTo>
                    <a:pt x="9794" y="21100"/>
                    <a:pt x="10060" y="21600"/>
                    <a:pt x="10376" y="21600"/>
                  </a:cubicBezTo>
                  <a:cubicBezTo>
                    <a:pt x="10693" y="21600"/>
                    <a:pt x="10939" y="21100"/>
                    <a:pt x="10925" y="20486"/>
                  </a:cubicBezTo>
                  <a:cubicBezTo>
                    <a:pt x="10911" y="19875"/>
                    <a:pt x="10647" y="19382"/>
                    <a:pt x="10333" y="19382"/>
                  </a:cubicBezTo>
                  <a:close/>
                  <a:moveTo>
                    <a:pt x="11727" y="19382"/>
                  </a:moveTo>
                  <a:cubicBezTo>
                    <a:pt x="11414" y="19382"/>
                    <a:pt x="11170" y="19875"/>
                    <a:pt x="11184" y="20486"/>
                  </a:cubicBezTo>
                  <a:cubicBezTo>
                    <a:pt x="11199" y="21100"/>
                    <a:pt x="11468" y="21600"/>
                    <a:pt x="11785" y="21600"/>
                  </a:cubicBezTo>
                  <a:cubicBezTo>
                    <a:pt x="12101" y="21600"/>
                    <a:pt x="12344" y="21100"/>
                    <a:pt x="12326" y="20486"/>
                  </a:cubicBezTo>
                  <a:cubicBezTo>
                    <a:pt x="12309" y="19875"/>
                    <a:pt x="12040" y="19382"/>
                    <a:pt x="11727" y="19382"/>
                  </a:cubicBezTo>
                  <a:close/>
                  <a:moveTo>
                    <a:pt x="13120" y="19382"/>
                  </a:moveTo>
                  <a:cubicBezTo>
                    <a:pt x="12806" y="19382"/>
                    <a:pt x="12567" y="19875"/>
                    <a:pt x="12586" y="20486"/>
                  </a:cubicBezTo>
                  <a:cubicBezTo>
                    <a:pt x="12604" y="21100"/>
                    <a:pt x="12876" y="21600"/>
                    <a:pt x="13193" y="21600"/>
                  </a:cubicBezTo>
                  <a:cubicBezTo>
                    <a:pt x="13510" y="21600"/>
                    <a:pt x="13749" y="21100"/>
                    <a:pt x="13727" y="20486"/>
                  </a:cubicBezTo>
                  <a:cubicBezTo>
                    <a:pt x="13705" y="19875"/>
                    <a:pt x="13433" y="19382"/>
                    <a:pt x="13120" y="19382"/>
                  </a:cubicBezTo>
                  <a:close/>
                  <a:moveTo>
                    <a:pt x="14513" y="19382"/>
                  </a:moveTo>
                  <a:cubicBezTo>
                    <a:pt x="14200" y="19382"/>
                    <a:pt x="13964" y="19875"/>
                    <a:pt x="13986" y="20486"/>
                  </a:cubicBezTo>
                  <a:cubicBezTo>
                    <a:pt x="14009" y="21100"/>
                    <a:pt x="14285" y="21600"/>
                    <a:pt x="14601" y="21600"/>
                  </a:cubicBezTo>
                  <a:cubicBezTo>
                    <a:pt x="14918" y="21600"/>
                    <a:pt x="15153" y="21100"/>
                    <a:pt x="15127" y="20486"/>
                  </a:cubicBezTo>
                  <a:cubicBezTo>
                    <a:pt x="15102" y="19875"/>
                    <a:pt x="14827" y="19382"/>
                    <a:pt x="14513" y="19382"/>
                  </a:cubicBezTo>
                  <a:close/>
                  <a:moveTo>
                    <a:pt x="15907" y="19382"/>
                  </a:moveTo>
                  <a:cubicBezTo>
                    <a:pt x="15594" y="19382"/>
                    <a:pt x="15361" y="19875"/>
                    <a:pt x="15387" y="20486"/>
                  </a:cubicBezTo>
                  <a:cubicBezTo>
                    <a:pt x="15414" y="21100"/>
                    <a:pt x="15693" y="21600"/>
                    <a:pt x="16009" y="21600"/>
                  </a:cubicBezTo>
                  <a:cubicBezTo>
                    <a:pt x="16326" y="21600"/>
                    <a:pt x="16559" y="21100"/>
                    <a:pt x="16529" y="20486"/>
                  </a:cubicBezTo>
                  <a:cubicBezTo>
                    <a:pt x="16499" y="19875"/>
                    <a:pt x="16221" y="19382"/>
                    <a:pt x="15907" y="19382"/>
                  </a:cubicBezTo>
                  <a:close/>
                  <a:moveTo>
                    <a:pt x="17301" y="19382"/>
                  </a:moveTo>
                  <a:cubicBezTo>
                    <a:pt x="16987" y="19382"/>
                    <a:pt x="16758" y="19875"/>
                    <a:pt x="16789" y="20486"/>
                  </a:cubicBezTo>
                  <a:cubicBezTo>
                    <a:pt x="16819" y="21100"/>
                    <a:pt x="17101" y="21600"/>
                    <a:pt x="17419" y="21600"/>
                  </a:cubicBezTo>
                  <a:cubicBezTo>
                    <a:pt x="17735" y="21600"/>
                    <a:pt x="17965" y="21100"/>
                    <a:pt x="17931" y="20486"/>
                  </a:cubicBezTo>
                  <a:cubicBezTo>
                    <a:pt x="17897" y="19875"/>
                    <a:pt x="17614" y="19382"/>
                    <a:pt x="17301" y="19382"/>
                  </a:cubicBezTo>
                  <a:close/>
                  <a:moveTo>
                    <a:pt x="20069" y="19382"/>
                  </a:moveTo>
                  <a:cubicBezTo>
                    <a:pt x="19756" y="19382"/>
                    <a:pt x="19532" y="19875"/>
                    <a:pt x="19571" y="20486"/>
                  </a:cubicBezTo>
                  <a:cubicBezTo>
                    <a:pt x="19610" y="21100"/>
                    <a:pt x="19899" y="21600"/>
                    <a:pt x="20216" y="21600"/>
                  </a:cubicBezTo>
                  <a:cubicBezTo>
                    <a:pt x="20532" y="21600"/>
                    <a:pt x="20755" y="21100"/>
                    <a:pt x="20713" y="20486"/>
                  </a:cubicBezTo>
                  <a:cubicBezTo>
                    <a:pt x="20671" y="19875"/>
                    <a:pt x="20382" y="19382"/>
                    <a:pt x="20069" y="19382"/>
                  </a:cubicBezTo>
                  <a:close/>
                </a:path>
              </a:pathLst>
            </a:custGeom>
            <a:solidFill>
              <a:srgbClr val="00B09B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Shape 8">
              <a:extLst>
                <a:ext uri="{FF2B5EF4-FFF2-40B4-BE49-F238E27FC236}">
                  <a16:creationId xmlns:a16="http://schemas.microsoft.com/office/drawing/2014/main" id="{2989F6EA-BB3D-E875-6B08-E23BF95042A3}"/>
                </a:ext>
              </a:extLst>
            </p:cNvPr>
            <p:cNvSpPr/>
            <p:nvPr/>
          </p:nvSpPr>
          <p:spPr>
            <a:xfrm>
              <a:off x="6826468" y="2181196"/>
              <a:ext cx="3901426" cy="22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extrusionOk="0">
                  <a:moveTo>
                    <a:pt x="2112" y="0"/>
                  </a:moveTo>
                  <a:cubicBezTo>
                    <a:pt x="1958" y="0"/>
                    <a:pt x="1849" y="129"/>
                    <a:pt x="1867" y="289"/>
                  </a:cubicBezTo>
                  <a:cubicBezTo>
                    <a:pt x="1886" y="449"/>
                    <a:pt x="2027" y="580"/>
                    <a:pt x="2182" y="580"/>
                  </a:cubicBezTo>
                  <a:cubicBezTo>
                    <a:pt x="2337" y="580"/>
                    <a:pt x="2446" y="449"/>
                    <a:pt x="2426" y="289"/>
                  </a:cubicBezTo>
                  <a:cubicBezTo>
                    <a:pt x="2406" y="129"/>
                    <a:pt x="2265" y="0"/>
                    <a:pt x="2112" y="0"/>
                  </a:cubicBezTo>
                  <a:close/>
                  <a:moveTo>
                    <a:pt x="2802" y="0"/>
                  </a:moveTo>
                  <a:cubicBezTo>
                    <a:pt x="2648" y="0"/>
                    <a:pt x="2539" y="129"/>
                    <a:pt x="2560" y="289"/>
                  </a:cubicBezTo>
                  <a:cubicBezTo>
                    <a:pt x="2580" y="449"/>
                    <a:pt x="2723" y="580"/>
                    <a:pt x="2878" y="580"/>
                  </a:cubicBezTo>
                  <a:cubicBezTo>
                    <a:pt x="3033" y="580"/>
                    <a:pt x="3141" y="449"/>
                    <a:pt x="3119" y="289"/>
                  </a:cubicBezTo>
                  <a:cubicBezTo>
                    <a:pt x="3097" y="129"/>
                    <a:pt x="2955" y="0"/>
                    <a:pt x="2802" y="0"/>
                  </a:cubicBezTo>
                  <a:close/>
                  <a:moveTo>
                    <a:pt x="8246" y="0"/>
                  </a:moveTo>
                  <a:cubicBezTo>
                    <a:pt x="8092" y="0"/>
                    <a:pt x="7995" y="129"/>
                    <a:pt x="8030" y="289"/>
                  </a:cubicBezTo>
                  <a:cubicBezTo>
                    <a:pt x="8064" y="449"/>
                    <a:pt x="8218" y="580"/>
                    <a:pt x="8373" y="580"/>
                  </a:cubicBezTo>
                  <a:cubicBezTo>
                    <a:pt x="8529" y="580"/>
                    <a:pt x="8625" y="449"/>
                    <a:pt x="8589" y="289"/>
                  </a:cubicBezTo>
                  <a:cubicBezTo>
                    <a:pt x="8553" y="129"/>
                    <a:pt x="8400" y="0"/>
                    <a:pt x="8246" y="0"/>
                  </a:cubicBezTo>
                  <a:close/>
                  <a:moveTo>
                    <a:pt x="818" y="726"/>
                  </a:moveTo>
                  <a:cubicBezTo>
                    <a:pt x="663" y="726"/>
                    <a:pt x="549" y="858"/>
                    <a:pt x="565" y="1021"/>
                  </a:cubicBezTo>
                  <a:cubicBezTo>
                    <a:pt x="580" y="1186"/>
                    <a:pt x="719" y="1319"/>
                    <a:pt x="877" y="1319"/>
                  </a:cubicBezTo>
                  <a:cubicBezTo>
                    <a:pt x="1034" y="1319"/>
                    <a:pt x="1147" y="1186"/>
                    <a:pt x="1130" y="1021"/>
                  </a:cubicBezTo>
                  <a:cubicBezTo>
                    <a:pt x="1113" y="858"/>
                    <a:pt x="974" y="726"/>
                    <a:pt x="818" y="726"/>
                  </a:cubicBezTo>
                  <a:close/>
                  <a:moveTo>
                    <a:pt x="1508" y="726"/>
                  </a:moveTo>
                  <a:cubicBezTo>
                    <a:pt x="1352" y="726"/>
                    <a:pt x="1240" y="858"/>
                    <a:pt x="1257" y="1021"/>
                  </a:cubicBezTo>
                  <a:cubicBezTo>
                    <a:pt x="1274" y="1186"/>
                    <a:pt x="1416" y="1319"/>
                    <a:pt x="1573" y="1319"/>
                  </a:cubicBezTo>
                  <a:cubicBezTo>
                    <a:pt x="1730" y="1319"/>
                    <a:pt x="1842" y="1186"/>
                    <a:pt x="1823" y="1021"/>
                  </a:cubicBezTo>
                  <a:cubicBezTo>
                    <a:pt x="1804" y="858"/>
                    <a:pt x="1663" y="726"/>
                    <a:pt x="1508" y="726"/>
                  </a:cubicBezTo>
                  <a:close/>
                  <a:moveTo>
                    <a:pt x="5643" y="726"/>
                  </a:moveTo>
                  <a:cubicBezTo>
                    <a:pt x="5487" y="726"/>
                    <a:pt x="5384" y="858"/>
                    <a:pt x="5412" y="1021"/>
                  </a:cubicBezTo>
                  <a:cubicBezTo>
                    <a:pt x="5440" y="1186"/>
                    <a:pt x="5590" y="1319"/>
                    <a:pt x="5748" y="1319"/>
                  </a:cubicBezTo>
                  <a:cubicBezTo>
                    <a:pt x="5904" y="1319"/>
                    <a:pt x="6007" y="1186"/>
                    <a:pt x="5978" y="1021"/>
                  </a:cubicBezTo>
                  <a:cubicBezTo>
                    <a:pt x="5948" y="858"/>
                    <a:pt x="5798" y="726"/>
                    <a:pt x="5643" y="726"/>
                  </a:cubicBezTo>
                  <a:close/>
                  <a:moveTo>
                    <a:pt x="6333" y="726"/>
                  </a:moveTo>
                  <a:cubicBezTo>
                    <a:pt x="6177" y="726"/>
                    <a:pt x="6075" y="858"/>
                    <a:pt x="6105" y="1021"/>
                  </a:cubicBezTo>
                  <a:cubicBezTo>
                    <a:pt x="6135" y="1186"/>
                    <a:pt x="6286" y="1319"/>
                    <a:pt x="6443" y="1319"/>
                  </a:cubicBezTo>
                  <a:cubicBezTo>
                    <a:pt x="6600" y="1319"/>
                    <a:pt x="6702" y="1186"/>
                    <a:pt x="6670" y="1021"/>
                  </a:cubicBezTo>
                  <a:cubicBezTo>
                    <a:pt x="6639" y="858"/>
                    <a:pt x="6488" y="726"/>
                    <a:pt x="6333" y="726"/>
                  </a:cubicBezTo>
                  <a:close/>
                  <a:moveTo>
                    <a:pt x="7034" y="726"/>
                  </a:moveTo>
                  <a:cubicBezTo>
                    <a:pt x="6878" y="726"/>
                    <a:pt x="6777" y="858"/>
                    <a:pt x="6809" y="1021"/>
                  </a:cubicBezTo>
                  <a:cubicBezTo>
                    <a:pt x="6841" y="1186"/>
                    <a:pt x="6994" y="1319"/>
                    <a:pt x="7151" y="1319"/>
                  </a:cubicBezTo>
                  <a:cubicBezTo>
                    <a:pt x="7308" y="1319"/>
                    <a:pt x="7408" y="1186"/>
                    <a:pt x="7375" y="1021"/>
                  </a:cubicBezTo>
                  <a:cubicBezTo>
                    <a:pt x="7341" y="858"/>
                    <a:pt x="7189" y="726"/>
                    <a:pt x="7034" y="726"/>
                  </a:cubicBezTo>
                  <a:close/>
                  <a:moveTo>
                    <a:pt x="7723" y="726"/>
                  </a:moveTo>
                  <a:cubicBezTo>
                    <a:pt x="7568" y="726"/>
                    <a:pt x="7468" y="858"/>
                    <a:pt x="7502" y="1021"/>
                  </a:cubicBezTo>
                  <a:cubicBezTo>
                    <a:pt x="7535" y="1186"/>
                    <a:pt x="7690" y="1319"/>
                    <a:pt x="7847" y="1319"/>
                  </a:cubicBezTo>
                  <a:cubicBezTo>
                    <a:pt x="8004" y="1319"/>
                    <a:pt x="8102" y="1186"/>
                    <a:pt x="8067" y="1021"/>
                  </a:cubicBezTo>
                  <a:cubicBezTo>
                    <a:pt x="8032" y="858"/>
                    <a:pt x="7878" y="726"/>
                    <a:pt x="7723" y="726"/>
                  </a:cubicBezTo>
                  <a:close/>
                  <a:moveTo>
                    <a:pt x="8412" y="726"/>
                  </a:moveTo>
                  <a:cubicBezTo>
                    <a:pt x="8257" y="726"/>
                    <a:pt x="8159" y="858"/>
                    <a:pt x="8195" y="1021"/>
                  </a:cubicBezTo>
                  <a:cubicBezTo>
                    <a:pt x="8230" y="1186"/>
                    <a:pt x="8386" y="1319"/>
                    <a:pt x="8543" y="1319"/>
                  </a:cubicBezTo>
                  <a:cubicBezTo>
                    <a:pt x="8700" y="1319"/>
                    <a:pt x="8797" y="1186"/>
                    <a:pt x="8760" y="1021"/>
                  </a:cubicBezTo>
                  <a:cubicBezTo>
                    <a:pt x="8723" y="858"/>
                    <a:pt x="8568" y="726"/>
                    <a:pt x="8412" y="726"/>
                  </a:cubicBezTo>
                  <a:close/>
                  <a:moveTo>
                    <a:pt x="9101" y="726"/>
                  </a:moveTo>
                  <a:cubicBezTo>
                    <a:pt x="8946" y="726"/>
                    <a:pt x="8850" y="858"/>
                    <a:pt x="8887" y="1021"/>
                  </a:cubicBezTo>
                  <a:cubicBezTo>
                    <a:pt x="8925" y="1186"/>
                    <a:pt x="9082" y="1319"/>
                    <a:pt x="9238" y="1319"/>
                  </a:cubicBezTo>
                  <a:cubicBezTo>
                    <a:pt x="9396" y="1319"/>
                    <a:pt x="9491" y="1186"/>
                    <a:pt x="9453" y="1021"/>
                  </a:cubicBezTo>
                  <a:cubicBezTo>
                    <a:pt x="9414" y="858"/>
                    <a:pt x="9257" y="726"/>
                    <a:pt x="9101" y="726"/>
                  </a:cubicBezTo>
                  <a:close/>
                  <a:moveTo>
                    <a:pt x="9791" y="726"/>
                  </a:moveTo>
                  <a:cubicBezTo>
                    <a:pt x="9636" y="726"/>
                    <a:pt x="9541" y="858"/>
                    <a:pt x="9580" y="1021"/>
                  </a:cubicBezTo>
                  <a:cubicBezTo>
                    <a:pt x="9619" y="1186"/>
                    <a:pt x="9778" y="1319"/>
                    <a:pt x="9935" y="1319"/>
                  </a:cubicBezTo>
                  <a:cubicBezTo>
                    <a:pt x="10092" y="1319"/>
                    <a:pt x="10186" y="1186"/>
                    <a:pt x="10146" y="1021"/>
                  </a:cubicBezTo>
                  <a:cubicBezTo>
                    <a:pt x="10105" y="858"/>
                    <a:pt x="9947" y="726"/>
                    <a:pt x="9791" y="726"/>
                  </a:cubicBezTo>
                  <a:close/>
                  <a:moveTo>
                    <a:pt x="11171" y="726"/>
                  </a:moveTo>
                  <a:cubicBezTo>
                    <a:pt x="11015" y="726"/>
                    <a:pt x="10923" y="858"/>
                    <a:pt x="10966" y="1021"/>
                  </a:cubicBezTo>
                  <a:cubicBezTo>
                    <a:pt x="11008" y="1186"/>
                    <a:pt x="11170" y="1319"/>
                    <a:pt x="11327" y="1319"/>
                  </a:cubicBezTo>
                  <a:cubicBezTo>
                    <a:pt x="11484" y="1319"/>
                    <a:pt x="11575" y="1186"/>
                    <a:pt x="11531" y="1021"/>
                  </a:cubicBezTo>
                  <a:cubicBezTo>
                    <a:pt x="11487" y="858"/>
                    <a:pt x="11326" y="726"/>
                    <a:pt x="11171" y="726"/>
                  </a:cubicBezTo>
                  <a:close/>
                  <a:moveTo>
                    <a:pt x="11860" y="726"/>
                  </a:moveTo>
                  <a:cubicBezTo>
                    <a:pt x="11705" y="726"/>
                    <a:pt x="11614" y="858"/>
                    <a:pt x="11659" y="1021"/>
                  </a:cubicBezTo>
                  <a:cubicBezTo>
                    <a:pt x="11703" y="1186"/>
                    <a:pt x="11866" y="1319"/>
                    <a:pt x="12023" y="1319"/>
                  </a:cubicBezTo>
                  <a:cubicBezTo>
                    <a:pt x="12180" y="1319"/>
                    <a:pt x="12270" y="1186"/>
                    <a:pt x="12224" y="1021"/>
                  </a:cubicBezTo>
                  <a:cubicBezTo>
                    <a:pt x="12179" y="858"/>
                    <a:pt x="12016" y="726"/>
                    <a:pt x="11860" y="726"/>
                  </a:cubicBezTo>
                  <a:close/>
                  <a:moveTo>
                    <a:pt x="13929" y="726"/>
                  </a:moveTo>
                  <a:cubicBezTo>
                    <a:pt x="13774" y="726"/>
                    <a:pt x="13688" y="858"/>
                    <a:pt x="13737" y="1021"/>
                  </a:cubicBezTo>
                  <a:cubicBezTo>
                    <a:pt x="13787" y="1186"/>
                    <a:pt x="13955" y="1319"/>
                    <a:pt x="14112" y="1319"/>
                  </a:cubicBezTo>
                  <a:cubicBezTo>
                    <a:pt x="14269" y="1319"/>
                    <a:pt x="14355" y="1186"/>
                    <a:pt x="14303" y="1021"/>
                  </a:cubicBezTo>
                  <a:cubicBezTo>
                    <a:pt x="14252" y="858"/>
                    <a:pt x="14085" y="726"/>
                    <a:pt x="13929" y="726"/>
                  </a:cubicBezTo>
                  <a:close/>
                  <a:moveTo>
                    <a:pt x="14619" y="726"/>
                  </a:moveTo>
                  <a:cubicBezTo>
                    <a:pt x="14463" y="726"/>
                    <a:pt x="14379" y="858"/>
                    <a:pt x="14431" y="1021"/>
                  </a:cubicBezTo>
                  <a:cubicBezTo>
                    <a:pt x="14482" y="1186"/>
                    <a:pt x="14652" y="1319"/>
                    <a:pt x="14809" y="1319"/>
                  </a:cubicBezTo>
                  <a:cubicBezTo>
                    <a:pt x="14966" y="1319"/>
                    <a:pt x="15049" y="1186"/>
                    <a:pt x="14996" y="1021"/>
                  </a:cubicBezTo>
                  <a:cubicBezTo>
                    <a:pt x="14943" y="858"/>
                    <a:pt x="14775" y="726"/>
                    <a:pt x="14619" y="726"/>
                  </a:cubicBezTo>
                  <a:close/>
                  <a:moveTo>
                    <a:pt x="891" y="1453"/>
                  </a:moveTo>
                  <a:cubicBezTo>
                    <a:pt x="734" y="1453"/>
                    <a:pt x="619" y="1588"/>
                    <a:pt x="635" y="1755"/>
                  </a:cubicBezTo>
                  <a:cubicBezTo>
                    <a:pt x="651" y="1923"/>
                    <a:pt x="792" y="2060"/>
                    <a:pt x="951" y="2060"/>
                  </a:cubicBezTo>
                  <a:cubicBezTo>
                    <a:pt x="1110" y="2060"/>
                    <a:pt x="1224" y="1923"/>
                    <a:pt x="1207" y="1755"/>
                  </a:cubicBezTo>
                  <a:cubicBezTo>
                    <a:pt x="1190" y="1588"/>
                    <a:pt x="1048" y="1453"/>
                    <a:pt x="891" y="1453"/>
                  </a:cubicBezTo>
                  <a:close/>
                  <a:moveTo>
                    <a:pt x="2293" y="1453"/>
                  </a:moveTo>
                  <a:cubicBezTo>
                    <a:pt x="2135" y="1453"/>
                    <a:pt x="2024" y="1588"/>
                    <a:pt x="2043" y="1755"/>
                  </a:cubicBezTo>
                  <a:cubicBezTo>
                    <a:pt x="2063" y="1923"/>
                    <a:pt x="2207" y="2060"/>
                    <a:pt x="2366" y="2060"/>
                  </a:cubicBezTo>
                  <a:cubicBezTo>
                    <a:pt x="2525" y="2060"/>
                    <a:pt x="2636" y="1923"/>
                    <a:pt x="2615" y="1755"/>
                  </a:cubicBezTo>
                  <a:cubicBezTo>
                    <a:pt x="2595" y="1588"/>
                    <a:pt x="2450" y="1453"/>
                    <a:pt x="2293" y="1453"/>
                  </a:cubicBezTo>
                  <a:close/>
                  <a:moveTo>
                    <a:pt x="2982" y="1453"/>
                  </a:moveTo>
                  <a:cubicBezTo>
                    <a:pt x="2825" y="1453"/>
                    <a:pt x="2714" y="1588"/>
                    <a:pt x="2736" y="1755"/>
                  </a:cubicBezTo>
                  <a:cubicBezTo>
                    <a:pt x="2757" y="1923"/>
                    <a:pt x="2904" y="2060"/>
                    <a:pt x="3063" y="2060"/>
                  </a:cubicBezTo>
                  <a:cubicBezTo>
                    <a:pt x="3221" y="2060"/>
                    <a:pt x="3331" y="1923"/>
                    <a:pt x="3308" y="1755"/>
                  </a:cubicBezTo>
                  <a:cubicBezTo>
                    <a:pt x="3285" y="1588"/>
                    <a:pt x="3139" y="1453"/>
                    <a:pt x="2982" y="1453"/>
                  </a:cubicBezTo>
                  <a:close/>
                  <a:moveTo>
                    <a:pt x="3683" y="1453"/>
                  </a:moveTo>
                  <a:cubicBezTo>
                    <a:pt x="3525" y="1453"/>
                    <a:pt x="3417" y="1588"/>
                    <a:pt x="3440" y="1755"/>
                  </a:cubicBezTo>
                  <a:cubicBezTo>
                    <a:pt x="3463" y="1923"/>
                    <a:pt x="3611" y="2060"/>
                    <a:pt x="3770" y="2060"/>
                  </a:cubicBezTo>
                  <a:cubicBezTo>
                    <a:pt x="3928" y="2060"/>
                    <a:pt x="4037" y="1923"/>
                    <a:pt x="4012" y="1755"/>
                  </a:cubicBezTo>
                  <a:cubicBezTo>
                    <a:pt x="3988" y="1588"/>
                    <a:pt x="3840" y="1453"/>
                    <a:pt x="3683" y="1453"/>
                  </a:cubicBezTo>
                  <a:close/>
                  <a:moveTo>
                    <a:pt x="5073" y="1453"/>
                  </a:moveTo>
                  <a:cubicBezTo>
                    <a:pt x="4916" y="1453"/>
                    <a:pt x="4810" y="1588"/>
                    <a:pt x="4837" y="1755"/>
                  </a:cubicBezTo>
                  <a:cubicBezTo>
                    <a:pt x="4864" y="1923"/>
                    <a:pt x="5014" y="2060"/>
                    <a:pt x="5174" y="2060"/>
                  </a:cubicBezTo>
                  <a:cubicBezTo>
                    <a:pt x="5332" y="2060"/>
                    <a:pt x="5438" y="1923"/>
                    <a:pt x="5409" y="1755"/>
                  </a:cubicBezTo>
                  <a:cubicBezTo>
                    <a:pt x="5381" y="1588"/>
                    <a:pt x="5231" y="1453"/>
                    <a:pt x="5073" y="1453"/>
                  </a:cubicBezTo>
                  <a:close/>
                  <a:moveTo>
                    <a:pt x="5774" y="1453"/>
                  </a:moveTo>
                  <a:cubicBezTo>
                    <a:pt x="5617" y="1453"/>
                    <a:pt x="5512" y="1588"/>
                    <a:pt x="5541" y="1755"/>
                  </a:cubicBezTo>
                  <a:cubicBezTo>
                    <a:pt x="5570" y="1923"/>
                    <a:pt x="5722" y="2060"/>
                    <a:pt x="5881" y="2060"/>
                  </a:cubicBezTo>
                  <a:cubicBezTo>
                    <a:pt x="6040" y="2060"/>
                    <a:pt x="6144" y="1923"/>
                    <a:pt x="6113" y="1755"/>
                  </a:cubicBezTo>
                  <a:cubicBezTo>
                    <a:pt x="6083" y="1588"/>
                    <a:pt x="5931" y="1453"/>
                    <a:pt x="5774" y="1453"/>
                  </a:cubicBezTo>
                  <a:close/>
                  <a:moveTo>
                    <a:pt x="6475" y="1453"/>
                  </a:moveTo>
                  <a:cubicBezTo>
                    <a:pt x="6318" y="1453"/>
                    <a:pt x="6215" y="1588"/>
                    <a:pt x="6246" y="1755"/>
                  </a:cubicBezTo>
                  <a:cubicBezTo>
                    <a:pt x="6276" y="1923"/>
                    <a:pt x="6430" y="2060"/>
                    <a:pt x="6589" y="2060"/>
                  </a:cubicBezTo>
                  <a:cubicBezTo>
                    <a:pt x="6748" y="2060"/>
                    <a:pt x="6850" y="1923"/>
                    <a:pt x="6818" y="1755"/>
                  </a:cubicBezTo>
                  <a:cubicBezTo>
                    <a:pt x="6786" y="1588"/>
                    <a:pt x="6633" y="1453"/>
                    <a:pt x="6475" y="1453"/>
                  </a:cubicBezTo>
                  <a:close/>
                  <a:moveTo>
                    <a:pt x="7176" y="1453"/>
                  </a:moveTo>
                  <a:cubicBezTo>
                    <a:pt x="7019" y="1453"/>
                    <a:pt x="6917" y="1588"/>
                    <a:pt x="6950" y="1755"/>
                  </a:cubicBezTo>
                  <a:cubicBezTo>
                    <a:pt x="6982" y="1923"/>
                    <a:pt x="7138" y="2060"/>
                    <a:pt x="7297" y="2060"/>
                  </a:cubicBezTo>
                  <a:cubicBezTo>
                    <a:pt x="7455" y="2060"/>
                    <a:pt x="7556" y="1923"/>
                    <a:pt x="7522" y="1755"/>
                  </a:cubicBezTo>
                  <a:cubicBezTo>
                    <a:pt x="7488" y="1588"/>
                    <a:pt x="7334" y="1453"/>
                    <a:pt x="7176" y="1453"/>
                  </a:cubicBezTo>
                  <a:close/>
                  <a:moveTo>
                    <a:pt x="7865" y="1453"/>
                  </a:moveTo>
                  <a:cubicBezTo>
                    <a:pt x="7708" y="1453"/>
                    <a:pt x="7608" y="1588"/>
                    <a:pt x="7643" y="1755"/>
                  </a:cubicBezTo>
                  <a:cubicBezTo>
                    <a:pt x="7677" y="1923"/>
                    <a:pt x="7834" y="2060"/>
                    <a:pt x="7993" y="2060"/>
                  </a:cubicBezTo>
                  <a:cubicBezTo>
                    <a:pt x="8152" y="2060"/>
                    <a:pt x="8251" y="1923"/>
                    <a:pt x="8215" y="1755"/>
                  </a:cubicBezTo>
                  <a:cubicBezTo>
                    <a:pt x="8179" y="1588"/>
                    <a:pt x="8023" y="1453"/>
                    <a:pt x="7865" y="1453"/>
                  </a:cubicBezTo>
                  <a:close/>
                  <a:moveTo>
                    <a:pt x="8567" y="1453"/>
                  </a:moveTo>
                  <a:cubicBezTo>
                    <a:pt x="8409" y="1453"/>
                    <a:pt x="8311" y="1588"/>
                    <a:pt x="8347" y="1755"/>
                  </a:cubicBezTo>
                  <a:cubicBezTo>
                    <a:pt x="8383" y="1923"/>
                    <a:pt x="8542" y="2060"/>
                    <a:pt x="8700" y="2060"/>
                  </a:cubicBezTo>
                  <a:cubicBezTo>
                    <a:pt x="8860" y="2060"/>
                    <a:pt x="8957" y="1923"/>
                    <a:pt x="8919" y="1755"/>
                  </a:cubicBezTo>
                  <a:cubicBezTo>
                    <a:pt x="8882" y="1588"/>
                    <a:pt x="8724" y="1453"/>
                    <a:pt x="8567" y="1453"/>
                  </a:cubicBezTo>
                  <a:close/>
                  <a:moveTo>
                    <a:pt x="9268" y="1453"/>
                  </a:moveTo>
                  <a:cubicBezTo>
                    <a:pt x="9111" y="1453"/>
                    <a:pt x="9014" y="1588"/>
                    <a:pt x="9052" y="1755"/>
                  </a:cubicBezTo>
                  <a:cubicBezTo>
                    <a:pt x="9090" y="1923"/>
                    <a:pt x="9249" y="2060"/>
                    <a:pt x="9408" y="2060"/>
                  </a:cubicBezTo>
                  <a:cubicBezTo>
                    <a:pt x="9567" y="2060"/>
                    <a:pt x="9663" y="1923"/>
                    <a:pt x="9624" y="1755"/>
                  </a:cubicBezTo>
                  <a:cubicBezTo>
                    <a:pt x="9584" y="1588"/>
                    <a:pt x="9425" y="1453"/>
                    <a:pt x="9268" y="1453"/>
                  </a:cubicBezTo>
                  <a:close/>
                  <a:moveTo>
                    <a:pt x="9958" y="1453"/>
                  </a:moveTo>
                  <a:cubicBezTo>
                    <a:pt x="9800" y="1453"/>
                    <a:pt x="9705" y="1588"/>
                    <a:pt x="9745" y="1755"/>
                  </a:cubicBezTo>
                  <a:cubicBezTo>
                    <a:pt x="9785" y="1923"/>
                    <a:pt x="9946" y="2060"/>
                    <a:pt x="10105" y="2060"/>
                  </a:cubicBezTo>
                  <a:cubicBezTo>
                    <a:pt x="10264" y="2060"/>
                    <a:pt x="10358" y="1923"/>
                    <a:pt x="10316" y="1755"/>
                  </a:cubicBezTo>
                  <a:cubicBezTo>
                    <a:pt x="10275" y="1588"/>
                    <a:pt x="10115" y="1453"/>
                    <a:pt x="9958" y="1453"/>
                  </a:cubicBezTo>
                  <a:close/>
                  <a:moveTo>
                    <a:pt x="10659" y="1453"/>
                  </a:moveTo>
                  <a:cubicBezTo>
                    <a:pt x="10501" y="1453"/>
                    <a:pt x="10408" y="1588"/>
                    <a:pt x="10449" y="1755"/>
                  </a:cubicBezTo>
                  <a:cubicBezTo>
                    <a:pt x="10491" y="1923"/>
                    <a:pt x="10653" y="2060"/>
                    <a:pt x="10812" y="2060"/>
                  </a:cubicBezTo>
                  <a:cubicBezTo>
                    <a:pt x="10971" y="2060"/>
                    <a:pt x="11065" y="1923"/>
                    <a:pt x="11021" y="1755"/>
                  </a:cubicBezTo>
                  <a:cubicBezTo>
                    <a:pt x="10978" y="1588"/>
                    <a:pt x="10816" y="1453"/>
                    <a:pt x="10659" y="1453"/>
                  </a:cubicBezTo>
                  <a:close/>
                  <a:moveTo>
                    <a:pt x="11360" y="1453"/>
                  </a:moveTo>
                  <a:cubicBezTo>
                    <a:pt x="11202" y="1453"/>
                    <a:pt x="11110" y="1588"/>
                    <a:pt x="11154" y="1755"/>
                  </a:cubicBezTo>
                  <a:cubicBezTo>
                    <a:pt x="11197" y="1923"/>
                    <a:pt x="11362" y="2060"/>
                    <a:pt x="11521" y="2060"/>
                  </a:cubicBezTo>
                  <a:cubicBezTo>
                    <a:pt x="11679" y="2060"/>
                    <a:pt x="11771" y="1923"/>
                    <a:pt x="11726" y="1755"/>
                  </a:cubicBezTo>
                  <a:cubicBezTo>
                    <a:pt x="11681" y="1588"/>
                    <a:pt x="11517" y="1453"/>
                    <a:pt x="11360" y="1453"/>
                  </a:cubicBezTo>
                  <a:close/>
                  <a:moveTo>
                    <a:pt x="12061" y="1453"/>
                  </a:moveTo>
                  <a:cubicBezTo>
                    <a:pt x="11904" y="1453"/>
                    <a:pt x="11813" y="1588"/>
                    <a:pt x="11859" y="1755"/>
                  </a:cubicBezTo>
                  <a:cubicBezTo>
                    <a:pt x="11904" y="1923"/>
                    <a:pt x="12070" y="2060"/>
                    <a:pt x="12229" y="2060"/>
                  </a:cubicBezTo>
                  <a:cubicBezTo>
                    <a:pt x="12387" y="2060"/>
                    <a:pt x="12478" y="1923"/>
                    <a:pt x="12431" y="1755"/>
                  </a:cubicBezTo>
                  <a:cubicBezTo>
                    <a:pt x="12384" y="1588"/>
                    <a:pt x="12218" y="1453"/>
                    <a:pt x="12061" y="1453"/>
                  </a:cubicBezTo>
                  <a:close/>
                  <a:moveTo>
                    <a:pt x="12751" y="1453"/>
                  </a:moveTo>
                  <a:cubicBezTo>
                    <a:pt x="12594" y="1453"/>
                    <a:pt x="12504" y="1588"/>
                    <a:pt x="12551" y="1755"/>
                  </a:cubicBezTo>
                  <a:cubicBezTo>
                    <a:pt x="12599" y="1923"/>
                    <a:pt x="12766" y="2060"/>
                    <a:pt x="12924" y="2060"/>
                  </a:cubicBezTo>
                  <a:cubicBezTo>
                    <a:pt x="13084" y="2060"/>
                    <a:pt x="13172" y="1923"/>
                    <a:pt x="13123" y="1755"/>
                  </a:cubicBezTo>
                  <a:cubicBezTo>
                    <a:pt x="13075" y="1588"/>
                    <a:pt x="12908" y="1453"/>
                    <a:pt x="12751" y="1453"/>
                  </a:cubicBezTo>
                  <a:close/>
                  <a:moveTo>
                    <a:pt x="13452" y="1453"/>
                  </a:moveTo>
                  <a:cubicBezTo>
                    <a:pt x="13295" y="1453"/>
                    <a:pt x="13207" y="1588"/>
                    <a:pt x="13256" y="1755"/>
                  </a:cubicBezTo>
                  <a:cubicBezTo>
                    <a:pt x="13305" y="1923"/>
                    <a:pt x="13474" y="2060"/>
                    <a:pt x="13633" y="2060"/>
                  </a:cubicBezTo>
                  <a:cubicBezTo>
                    <a:pt x="13792" y="2060"/>
                    <a:pt x="13879" y="1923"/>
                    <a:pt x="13828" y="1755"/>
                  </a:cubicBezTo>
                  <a:cubicBezTo>
                    <a:pt x="13778" y="1588"/>
                    <a:pt x="13610" y="1453"/>
                    <a:pt x="13452" y="1453"/>
                  </a:cubicBezTo>
                  <a:close/>
                  <a:moveTo>
                    <a:pt x="14154" y="1453"/>
                  </a:moveTo>
                  <a:cubicBezTo>
                    <a:pt x="13997" y="1453"/>
                    <a:pt x="13910" y="1588"/>
                    <a:pt x="13961" y="1755"/>
                  </a:cubicBezTo>
                  <a:cubicBezTo>
                    <a:pt x="14012" y="1923"/>
                    <a:pt x="14183" y="2060"/>
                    <a:pt x="14341" y="2060"/>
                  </a:cubicBezTo>
                  <a:cubicBezTo>
                    <a:pt x="14500" y="2060"/>
                    <a:pt x="14586" y="1923"/>
                    <a:pt x="14533" y="1755"/>
                  </a:cubicBezTo>
                  <a:cubicBezTo>
                    <a:pt x="14481" y="1588"/>
                    <a:pt x="14312" y="1453"/>
                    <a:pt x="14154" y="1453"/>
                  </a:cubicBezTo>
                  <a:close/>
                  <a:moveTo>
                    <a:pt x="14844" y="1453"/>
                  </a:moveTo>
                  <a:cubicBezTo>
                    <a:pt x="14686" y="1453"/>
                    <a:pt x="14602" y="1588"/>
                    <a:pt x="14654" y="1755"/>
                  </a:cubicBezTo>
                  <a:cubicBezTo>
                    <a:pt x="14707" y="1923"/>
                    <a:pt x="14879" y="2060"/>
                    <a:pt x="15038" y="2060"/>
                  </a:cubicBezTo>
                  <a:cubicBezTo>
                    <a:pt x="15197" y="2060"/>
                    <a:pt x="15280" y="1923"/>
                    <a:pt x="15226" y="1755"/>
                  </a:cubicBezTo>
                  <a:cubicBezTo>
                    <a:pt x="15172" y="1588"/>
                    <a:pt x="15001" y="1453"/>
                    <a:pt x="14844" y="1453"/>
                  </a:cubicBezTo>
                  <a:close/>
                  <a:moveTo>
                    <a:pt x="15545" y="1453"/>
                  </a:moveTo>
                  <a:cubicBezTo>
                    <a:pt x="15388" y="1453"/>
                    <a:pt x="15304" y="1588"/>
                    <a:pt x="15359" y="1755"/>
                  </a:cubicBezTo>
                  <a:cubicBezTo>
                    <a:pt x="15414" y="1923"/>
                    <a:pt x="15587" y="2060"/>
                    <a:pt x="15746" y="2060"/>
                  </a:cubicBezTo>
                  <a:cubicBezTo>
                    <a:pt x="15905" y="2060"/>
                    <a:pt x="15988" y="1923"/>
                    <a:pt x="15932" y="1755"/>
                  </a:cubicBezTo>
                  <a:cubicBezTo>
                    <a:pt x="15875" y="1588"/>
                    <a:pt x="15703" y="1453"/>
                    <a:pt x="15545" y="1453"/>
                  </a:cubicBezTo>
                  <a:close/>
                  <a:moveTo>
                    <a:pt x="16246" y="1453"/>
                  </a:moveTo>
                  <a:cubicBezTo>
                    <a:pt x="16089" y="1453"/>
                    <a:pt x="16007" y="1588"/>
                    <a:pt x="16064" y="1755"/>
                  </a:cubicBezTo>
                  <a:cubicBezTo>
                    <a:pt x="16121" y="1923"/>
                    <a:pt x="16295" y="2060"/>
                    <a:pt x="16454" y="2060"/>
                  </a:cubicBezTo>
                  <a:cubicBezTo>
                    <a:pt x="16613" y="2060"/>
                    <a:pt x="16694" y="1923"/>
                    <a:pt x="16636" y="1755"/>
                  </a:cubicBezTo>
                  <a:cubicBezTo>
                    <a:pt x="16578" y="1588"/>
                    <a:pt x="16404" y="1453"/>
                    <a:pt x="16246" y="1453"/>
                  </a:cubicBezTo>
                  <a:close/>
                  <a:moveTo>
                    <a:pt x="16937" y="1453"/>
                  </a:moveTo>
                  <a:cubicBezTo>
                    <a:pt x="16780" y="1453"/>
                    <a:pt x="16699" y="1588"/>
                    <a:pt x="16757" y="1755"/>
                  </a:cubicBezTo>
                  <a:cubicBezTo>
                    <a:pt x="16815" y="1923"/>
                    <a:pt x="16992" y="2060"/>
                    <a:pt x="17151" y="2060"/>
                  </a:cubicBezTo>
                  <a:cubicBezTo>
                    <a:pt x="17309" y="2060"/>
                    <a:pt x="17389" y="1923"/>
                    <a:pt x="17329" y="1755"/>
                  </a:cubicBezTo>
                  <a:cubicBezTo>
                    <a:pt x="17270" y="1588"/>
                    <a:pt x="17094" y="1453"/>
                    <a:pt x="16937" y="1453"/>
                  </a:cubicBezTo>
                  <a:close/>
                  <a:moveTo>
                    <a:pt x="17638" y="1453"/>
                  </a:moveTo>
                  <a:cubicBezTo>
                    <a:pt x="17481" y="1453"/>
                    <a:pt x="17402" y="1588"/>
                    <a:pt x="17462" y="1755"/>
                  </a:cubicBezTo>
                  <a:cubicBezTo>
                    <a:pt x="17522" y="1923"/>
                    <a:pt x="17701" y="2060"/>
                    <a:pt x="17859" y="2060"/>
                  </a:cubicBezTo>
                  <a:cubicBezTo>
                    <a:pt x="18018" y="2060"/>
                    <a:pt x="18096" y="1923"/>
                    <a:pt x="18034" y="1755"/>
                  </a:cubicBezTo>
                  <a:cubicBezTo>
                    <a:pt x="17973" y="1588"/>
                    <a:pt x="17795" y="1453"/>
                    <a:pt x="17638" y="1453"/>
                  </a:cubicBezTo>
                  <a:close/>
                  <a:moveTo>
                    <a:pt x="18340" y="1453"/>
                  </a:moveTo>
                  <a:cubicBezTo>
                    <a:pt x="18183" y="1453"/>
                    <a:pt x="18105" y="1588"/>
                    <a:pt x="18167" y="1755"/>
                  </a:cubicBezTo>
                  <a:cubicBezTo>
                    <a:pt x="18229" y="1923"/>
                    <a:pt x="18409" y="2060"/>
                    <a:pt x="18567" y="2060"/>
                  </a:cubicBezTo>
                  <a:cubicBezTo>
                    <a:pt x="18726" y="2060"/>
                    <a:pt x="18803" y="1923"/>
                    <a:pt x="18739" y="1755"/>
                  </a:cubicBezTo>
                  <a:cubicBezTo>
                    <a:pt x="18676" y="1588"/>
                    <a:pt x="18497" y="1453"/>
                    <a:pt x="18340" y="1453"/>
                  </a:cubicBezTo>
                  <a:close/>
                  <a:moveTo>
                    <a:pt x="19030" y="1453"/>
                  </a:moveTo>
                  <a:cubicBezTo>
                    <a:pt x="18872" y="1453"/>
                    <a:pt x="18796" y="1588"/>
                    <a:pt x="18860" y="1755"/>
                  </a:cubicBezTo>
                  <a:cubicBezTo>
                    <a:pt x="18924" y="1923"/>
                    <a:pt x="19105" y="2060"/>
                    <a:pt x="19264" y="2060"/>
                  </a:cubicBezTo>
                  <a:cubicBezTo>
                    <a:pt x="19422" y="2060"/>
                    <a:pt x="19498" y="1923"/>
                    <a:pt x="19432" y="1755"/>
                  </a:cubicBezTo>
                  <a:cubicBezTo>
                    <a:pt x="19367" y="1588"/>
                    <a:pt x="19187" y="1453"/>
                    <a:pt x="19030" y="1453"/>
                  </a:cubicBezTo>
                  <a:close/>
                  <a:moveTo>
                    <a:pt x="264" y="2179"/>
                  </a:moveTo>
                  <a:cubicBezTo>
                    <a:pt x="104" y="2179"/>
                    <a:pt x="-13" y="2317"/>
                    <a:pt x="1" y="2488"/>
                  </a:cubicBezTo>
                  <a:cubicBezTo>
                    <a:pt x="15" y="2660"/>
                    <a:pt x="157" y="2800"/>
                    <a:pt x="318" y="2800"/>
                  </a:cubicBezTo>
                  <a:cubicBezTo>
                    <a:pt x="479" y="2800"/>
                    <a:pt x="596" y="2660"/>
                    <a:pt x="580" y="2488"/>
                  </a:cubicBezTo>
                  <a:cubicBezTo>
                    <a:pt x="564" y="2317"/>
                    <a:pt x="422" y="2179"/>
                    <a:pt x="264" y="2179"/>
                  </a:cubicBezTo>
                  <a:close/>
                  <a:moveTo>
                    <a:pt x="964" y="2179"/>
                  </a:moveTo>
                  <a:cubicBezTo>
                    <a:pt x="805" y="2179"/>
                    <a:pt x="689" y="2317"/>
                    <a:pt x="705" y="2488"/>
                  </a:cubicBezTo>
                  <a:cubicBezTo>
                    <a:pt x="722" y="2660"/>
                    <a:pt x="865" y="2800"/>
                    <a:pt x="1026" y="2800"/>
                  </a:cubicBezTo>
                  <a:cubicBezTo>
                    <a:pt x="1186" y="2800"/>
                    <a:pt x="1302" y="2660"/>
                    <a:pt x="1284" y="2488"/>
                  </a:cubicBezTo>
                  <a:cubicBezTo>
                    <a:pt x="1266" y="2317"/>
                    <a:pt x="1123" y="2179"/>
                    <a:pt x="964" y="2179"/>
                  </a:cubicBezTo>
                  <a:close/>
                  <a:moveTo>
                    <a:pt x="1666" y="2179"/>
                  </a:moveTo>
                  <a:cubicBezTo>
                    <a:pt x="1507" y="2179"/>
                    <a:pt x="1391" y="2317"/>
                    <a:pt x="1409" y="2488"/>
                  </a:cubicBezTo>
                  <a:cubicBezTo>
                    <a:pt x="1428" y="2660"/>
                    <a:pt x="1573" y="2800"/>
                    <a:pt x="1734" y="2800"/>
                  </a:cubicBezTo>
                  <a:cubicBezTo>
                    <a:pt x="1894" y="2800"/>
                    <a:pt x="2009" y="2660"/>
                    <a:pt x="1989" y="2488"/>
                  </a:cubicBezTo>
                  <a:cubicBezTo>
                    <a:pt x="1969" y="2317"/>
                    <a:pt x="1824" y="2179"/>
                    <a:pt x="1666" y="2179"/>
                  </a:cubicBezTo>
                  <a:close/>
                  <a:moveTo>
                    <a:pt x="2378" y="2179"/>
                  </a:moveTo>
                  <a:cubicBezTo>
                    <a:pt x="2218" y="2179"/>
                    <a:pt x="2105" y="2317"/>
                    <a:pt x="2125" y="2488"/>
                  </a:cubicBezTo>
                  <a:cubicBezTo>
                    <a:pt x="2145" y="2660"/>
                    <a:pt x="2292" y="2800"/>
                    <a:pt x="2452" y="2800"/>
                  </a:cubicBezTo>
                  <a:cubicBezTo>
                    <a:pt x="2613" y="2800"/>
                    <a:pt x="2726" y="2660"/>
                    <a:pt x="2704" y="2488"/>
                  </a:cubicBezTo>
                  <a:cubicBezTo>
                    <a:pt x="2683" y="2317"/>
                    <a:pt x="2537" y="2179"/>
                    <a:pt x="2378" y="2179"/>
                  </a:cubicBezTo>
                  <a:close/>
                  <a:moveTo>
                    <a:pt x="3079" y="2179"/>
                  </a:moveTo>
                  <a:cubicBezTo>
                    <a:pt x="2919" y="2179"/>
                    <a:pt x="2808" y="2317"/>
                    <a:pt x="2829" y="2488"/>
                  </a:cubicBezTo>
                  <a:cubicBezTo>
                    <a:pt x="2851" y="2660"/>
                    <a:pt x="3000" y="2800"/>
                    <a:pt x="3161" y="2800"/>
                  </a:cubicBezTo>
                  <a:cubicBezTo>
                    <a:pt x="3321" y="2800"/>
                    <a:pt x="3432" y="2660"/>
                    <a:pt x="3409" y="2488"/>
                  </a:cubicBezTo>
                  <a:cubicBezTo>
                    <a:pt x="3385" y="2317"/>
                    <a:pt x="3238" y="2179"/>
                    <a:pt x="3079" y="2179"/>
                  </a:cubicBezTo>
                  <a:close/>
                  <a:moveTo>
                    <a:pt x="3791" y="2179"/>
                  </a:moveTo>
                  <a:cubicBezTo>
                    <a:pt x="3631" y="2179"/>
                    <a:pt x="3522" y="2317"/>
                    <a:pt x="3546" y="2488"/>
                  </a:cubicBezTo>
                  <a:cubicBezTo>
                    <a:pt x="3569" y="2660"/>
                    <a:pt x="3719" y="2800"/>
                    <a:pt x="3880" y="2800"/>
                  </a:cubicBezTo>
                  <a:cubicBezTo>
                    <a:pt x="4040" y="2800"/>
                    <a:pt x="4150" y="2660"/>
                    <a:pt x="4124" y="2488"/>
                  </a:cubicBezTo>
                  <a:cubicBezTo>
                    <a:pt x="4099" y="2317"/>
                    <a:pt x="3950" y="2179"/>
                    <a:pt x="3791" y="2179"/>
                  </a:cubicBezTo>
                  <a:close/>
                  <a:moveTo>
                    <a:pt x="4492" y="2179"/>
                  </a:moveTo>
                  <a:cubicBezTo>
                    <a:pt x="4332" y="2179"/>
                    <a:pt x="4224" y="2317"/>
                    <a:pt x="4250" y="2488"/>
                  </a:cubicBezTo>
                  <a:cubicBezTo>
                    <a:pt x="4275" y="2660"/>
                    <a:pt x="4427" y="2800"/>
                    <a:pt x="4588" y="2800"/>
                  </a:cubicBezTo>
                  <a:cubicBezTo>
                    <a:pt x="4748" y="2800"/>
                    <a:pt x="4856" y="2660"/>
                    <a:pt x="4829" y="2488"/>
                  </a:cubicBezTo>
                  <a:cubicBezTo>
                    <a:pt x="4802" y="2317"/>
                    <a:pt x="4651" y="2179"/>
                    <a:pt x="4492" y="2179"/>
                  </a:cubicBezTo>
                  <a:close/>
                  <a:moveTo>
                    <a:pt x="5205" y="2179"/>
                  </a:moveTo>
                  <a:cubicBezTo>
                    <a:pt x="5045" y="2179"/>
                    <a:pt x="4938" y="2317"/>
                    <a:pt x="4966" y="2488"/>
                  </a:cubicBezTo>
                  <a:cubicBezTo>
                    <a:pt x="4994" y="2660"/>
                    <a:pt x="5146" y="2800"/>
                    <a:pt x="5307" y="2800"/>
                  </a:cubicBezTo>
                  <a:cubicBezTo>
                    <a:pt x="5468" y="2800"/>
                    <a:pt x="5574" y="2660"/>
                    <a:pt x="5545" y="2488"/>
                  </a:cubicBezTo>
                  <a:cubicBezTo>
                    <a:pt x="5516" y="2317"/>
                    <a:pt x="5364" y="2179"/>
                    <a:pt x="5205" y="2179"/>
                  </a:cubicBezTo>
                  <a:close/>
                  <a:moveTo>
                    <a:pt x="5906" y="2179"/>
                  </a:moveTo>
                  <a:cubicBezTo>
                    <a:pt x="5747" y="2179"/>
                    <a:pt x="5641" y="2317"/>
                    <a:pt x="5670" y="2488"/>
                  </a:cubicBezTo>
                  <a:cubicBezTo>
                    <a:pt x="5700" y="2660"/>
                    <a:pt x="5854" y="2800"/>
                    <a:pt x="6015" y="2800"/>
                  </a:cubicBezTo>
                  <a:cubicBezTo>
                    <a:pt x="6175" y="2800"/>
                    <a:pt x="6280" y="2660"/>
                    <a:pt x="6249" y="2488"/>
                  </a:cubicBezTo>
                  <a:cubicBezTo>
                    <a:pt x="6218" y="2317"/>
                    <a:pt x="6065" y="2179"/>
                    <a:pt x="5906" y="2179"/>
                  </a:cubicBezTo>
                  <a:close/>
                  <a:moveTo>
                    <a:pt x="6618" y="2179"/>
                  </a:moveTo>
                  <a:cubicBezTo>
                    <a:pt x="6459" y="2179"/>
                    <a:pt x="6355" y="2317"/>
                    <a:pt x="6386" y="2488"/>
                  </a:cubicBezTo>
                  <a:cubicBezTo>
                    <a:pt x="6418" y="2660"/>
                    <a:pt x="6574" y="2800"/>
                    <a:pt x="6734" y="2800"/>
                  </a:cubicBezTo>
                  <a:cubicBezTo>
                    <a:pt x="6895" y="2800"/>
                    <a:pt x="6999" y="2660"/>
                    <a:pt x="6966" y="2488"/>
                  </a:cubicBezTo>
                  <a:cubicBezTo>
                    <a:pt x="6933" y="2317"/>
                    <a:pt x="6777" y="2179"/>
                    <a:pt x="6618" y="2179"/>
                  </a:cubicBezTo>
                  <a:close/>
                  <a:moveTo>
                    <a:pt x="7320" y="2179"/>
                  </a:moveTo>
                  <a:cubicBezTo>
                    <a:pt x="7160" y="2179"/>
                    <a:pt x="7058" y="2317"/>
                    <a:pt x="7091" y="2488"/>
                  </a:cubicBezTo>
                  <a:cubicBezTo>
                    <a:pt x="7124" y="2660"/>
                    <a:pt x="7282" y="2800"/>
                    <a:pt x="7443" y="2800"/>
                  </a:cubicBezTo>
                  <a:cubicBezTo>
                    <a:pt x="7603" y="2800"/>
                    <a:pt x="7705" y="2660"/>
                    <a:pt x="7670" y="2488"/>
                  </a:cubicBezTo>
                  <a:cubicBezTo>
                    <a:pt x="7635" y="2317"/>
                    <a:pt x="7479" y="2179"/>
                    <a:pt x="7320" y="2179"/>
                  </a:cubicBezTo>
                  <a:close/>
                  <a:moveTo>
                    <a:pt x="8020" y="2179"/>
                  </a:moveTo>
                  <a:cubicBezTo>
                    <a:pt x="7862" y="2179"/>
                    <a:pt x="7760" y="2317"/>
                    <a:pt x="7795" y="2488"/>
                  </a:cubicBezTo>
                  <a:cubicBezTo>
                    <a:pt x="7831" y="2660"/>
                    <a:pt x="7990" y="2800"/>
                    <a:pt x="8150" y="2800"/>
                  </a:cubicBezTo>
                  <a:cubicBezTo>
                    <a:pt x="8311" y="2800"/>
                    <a:pt x="8411" y="2660"/>
                    <a:pt x="8375" y="2488"/>
                  </a:cubicBezTo>
                  <a:cubicBezTo>
                    <a:pt x="8338" y="2317"/>
                    <a:pt x="8179" y="2179"/>
                    <a:pt x="8020" y="2179"/>
                  </a:cubicBezTo>
                  <a:close/>
                  <a:moveTo>
                    <a:pt x="8733" y="2179"/>
                  </a:moveTo>
                  <a:cubicBezTo>
                    <a:pt x="8574" y="2179"/>
                    <a:pt x="8474" y="2317"/>
                    <a:pt x="8512" y="2488"/>
                  </a:cubicBezTo>
                  <a:cubicBezTo>
                    <a:pt x="8549" y="2660"/>
                    <a:pt x="8709" y="2800"/>
                    <a:pt x="8870" y="2800"/>
                  </a:cubicBezTo>
                  <a:cubicBezTo>
                    <a:pt x="9031" y="2800"/>
                    <a:pt x="9129" y="2660"/>
                    <a:pt x="9090" y="2488"/>
                  </a:cubicBezTo>
                  <a:cubicBezTo>
                    <a:pt x="9052" y="2317"/>
                    <a:pt x="8892" y="2179"/>
                    <a:pt x="8733" y="2179"/>
                  </a:cubicBezTo>
                  <a:close/>
                  <a:moveTo>
                    <a:pt x="9434" y="2179"/>
                  </a:moveTo>
                  <a:cubicBezTo>
                    <a:pt x="9275" y="2179"/>
                    <a:pt x="9177" y="2317"/>
                    <a:pt x="9216" y="2488"/>
                  </a:cubicBezTo>
                  <a:cubicBezTo>
                    <a:pt x="9255" y="2660"/>
                    <a:pt x="9417" y="2800"/>
                    <a:pt x="9578" y="2800"/>
                  </a:cubicBezTo>
                  <a:cubicBezTo>
                    <a:pt x="9738" y="2800"/>
                    <a:pt x="9835" y="2660"/>
                    <a:pt x="9795" y="2488"/>
                  </a:cubicBezTo>
                  <a:cubicBezTo>
                    <a:pt x="9755" y="2317"/>
                    <a:pt x="9593" y="2179"/>
                    <a:pt x="9434" y="2179"/>
                  </a:cubicBezTo>
                  <a:close/>
                  <a:moveTo>
                    <a:pt x="10147" y="2179"/>
                  </a:moveTo>
                  <a:cubicBezTo>
                    <a:pt x="9988" y="2179"/>
                    <a:pt x="9892" y="2317"/>
                    <a:pt x="9933" y="2488"/>
                  </a:cubicBezTo>
                  <a:cubicBezTo>
                    <a:pt x="9974" y="2660"/>
                    <a:pt x="10137" y="2800"/>
                    <a:pt x="10298" y="2800"/>
                  </a:cubicBezTo>
                  <a:cubicBezTo>
                    <a:pt x="10458" y="2800"/>
                    <a:pt x="10554" y="2660"/>
                    <a:pt x="10511" y="2488"/>
                  </a:cubicBezTo>
                  <a:cubicBezTo>
                    <a:pt x="10469" y="2317"/>
                    <a:pt x="10306" y="2179"/>
                    <a:pt x="10147" y="2179"/>
                  </a:cubicBezTo>
                  <a:close/>
                  <a:moveTo>
                    <a:pt x="10848" y="2179"/>
                  </a:moveTo>
                  <a:cubicBezTo>
                    <a:pt x="10689" y="2179"/>
                    <a:pt x="10595" y="2317"/>
                    <a:pt x="10637" y="2488"/>
                  </a:cubicBezTo>
                  <a:cubicBezTo>
                    <a:pt x="10680" y="2660"/>
                    <a:pt x="10844" y="2800"/>
                    <a:pt x="11006" y="2800"/>
                  </a:cubicBezTo>
                  <a:cubicBezTo>
                    <a:pt x="11166" y="2800"/>
                    <a:pt x="11261" y="2660"/>
                    <a:pt x="11216" y="2488"/>
                  </a:cubicBezTo>
                  <a:cubicBezTo>
                    <a:pt x="11172" y="2317"/>
                    <a:pt x="11007" y="2179"/>
                    <a:pt x="10848" y="2179"/>
                  </a:cubicBezTo>
                  <a:close/>
                  <a:moveTo>
                    <a:pt x="11550" y="2179"/>
                  </a:moveTo>
                  <a:cubicBezTo>
                    <a:pt x="11390" y="2179"/>
                    <a:pt x="11297" y="2317"/>
                    <a:pt x="11342" y="2488"/>
                  </a:cubicBezTo>
                  <a:cubicBezTo>
                    <a:pt x="11386" y="2660"/>
                    <a:pt x="11553" y="2800"/>
                    <a:pt x="11714" y="2800"/>
                  </a:cubicBezTo>
                  <a:cubicBezTo>
                    <a:pt x="11874" y="2800"/>
                    <a:pt x="11967" y="2660"/>
                    <a:pt x="11921" y="2488"/>
                  </a:cubicBezTo>
                  <a:cubicBezTo>
                    <a:pt x="11875" y="2317"/>
                    <a:pt x="11709" y="2179"/>
                    <a:pt x="11550" y="2179"/>
                  </a:cubicBezTo>
                  <a:close/>
                  <a:moveTo>
                    <a:pt x="12262" y="2179"/>
                  </a:moveTo>
                  <a:cubicBezTo>
                    <a:pt x="12103" y="2179"/>
                    <a:pt x="12012" y="2317"/>
                    <a:pt x="12058" y="2488"/>
                  </a:cubicBezTo>
                  <a:cubicBezTo>
                    <a:pt x="12105" y="2660"/>
                    <a:pt x="12273" y="2800"/>
                    <a:pt x="12434" y="2800"/>
                  </a:cubicBezTo>
                  <a:cubicBezTo>
                    <a:pt x="12595" y="2800"/>
                    <a:pt x="12686" y="2660"/>
                    <a:pt x="12637" y="2488"/>
                  </a:cubicBezTo>
                  <a:cubicBezTo>
                    <a:pt x="12589" y="2317"/>
                    <a:pt x="12422" y="2179"/>
                    <a:pt x="12262" y="2179"/>
                  </a:cubicBezTo>
                  <a:close/>
                  <a:moveTo>
                    <a:pt x="12963" y="2179"/>
                  </a:moveTo>
                  <a:cubicBezTo>
                    <a:pt x="12804" y="2179"/>
                    <a:pt x="12715" y="2317"/>
                    <a:pt x="12763" y="2488"/>
                  </a:cubicBezTo>
                  <a:cubicBezTo>
                    <a:pt x="12812" y="2660"/>
                    <a:pt x="12981" y="2800"/>
                    <a:pt x="13141" y="2800"/>
                  </a:cubicBezTo>
                  <a:cubicBezTo>
                    <a:pt x="13303" y="2800"/>
                    <a:pt x="13392" y="2660"/>
                    <a:pt x="13342" y="2488"/>
                  </a:cubicBezTo>
                  <a:cubicBezTo>
                    <a:pt x="13292" y="2317"/>
                    <a:pt x="13123" y="2179"/>
                    <a:pt x="12963" y="2179"/>
                  </a:cubicBezTo>
                  <a:close/>
                  <a:moveTo>
                    <a:pt x="13677" y="2179"/>
                  </a:moveTo>
                  <a:cubicBezTo>
                    <a:pt x="13517" y="2179"/>
                    <a:pt x="13429" y="2317"/>
                    <a:pt x="13480" y="2488"/>
                  </a:cubicBezTo>
                  <a:cubicBezTo>
                    <a:pt x="13530" y="2660"/>
                    <a:pt x="13701" y="2800"/>
                    <a:pt x="13862" y="2800"/>
                  </a:cubicBezTo>
                  <a:cubicBezTo>
                    <a:pt x="14023" y="2800"/>
                    <a:pt x="14110" y="2660"/>
                    <a:pt x="14058" y="2488"/>
                  </a:cubicBezTo>
                  <a:cubicBezTo>
                    <a:pt x="14006" y="2317"/>
                    <a:pt x="13836" y="2179"/>
                    <a:pt x="13677" y="2179"/>
                  </a:cubicBezTo>
                  <a:close/>
                  <a:moveTo>
                    <a:pt x="14378" y="2179"/>
                  </a:moveTo>
                  <a:cubicBezTo>
                    <a:pt x="14219" y="2179"/>
                    <a:pt x="14132" y="2317"/>
                    <a:pt x="14184" y="2488"/>
                  </a:cubicBezTo>
                  <a:cubicBezTo>
                    <a:pt x="14236" y="2660"/>
                    <a:pt x="14409" y="2800"/>
                    <a:pt x="14570" y="2800"/>
                  </a:cubicBezTo>
                  <a:cubicBezTo>
                    <a:pt x="14731" y="2800"/>
                    <a:pt x="14817" y="2660"/>
                    <a:pt x="14763" y="2488"/>
                  </a:cubicBezTo>
                  <a:cubicBezTo>
                    <a:pt x="14710" y="2317"/>
                    <a:pt x="14538" y="2179"/>
                    <a:pt x="14378" y="2179"/>
                  </a:cubicBezTo>
                  <a:close/>
                  <a:moveTo>
                    <a:pt x="15080" y="2179"/>
                  </a:moveTo>
                  <a:cubicBezTo>
                    <a:pt x="14920" y="2179"/>
                    <a:pt x="14835" y="2317"/>
                    <a:pt x="14889" y="2488"/>
                  </a:cubicBezTo>
                  <a:cubicBezTo>
                    <a:pt x="14943" y="2660"/>
                    <a:pt x="15117" y="2800"/>
                    <a:pt x="15278" y="2800"/>
                  </a:cubicBezTo>
                  <a:cubicBezTo>
                    <a:pt x="15439" y="2800"/>
                    <a:pt x="15524" y="2660"/>
                    <a:pt x="15468" y="2488"/>
                  </a:cubicBezTo>
                  <a:cubicBezTo>
                    <a:pt x="15412" y="2317"/>
                    <a:pt x="15239" y="2179"/>
                    <a:pt x="15080" y="2179"/>
                  </a:cubicBezTo>
                  <a:close/>
                  <a:moveTo>
                    <a:pt x="15793" y="2179"/>
                  </a:moveTo>
                  <a:cubicBezTo>
                    <a:pt x="15634" y="2179"/>
                    <a:pt x="15550" y="2317"/>
                    <a:pt x="15606" y="2488"/>
                  </a:cubicBezTo>
                  <a:cubicBezTo>
                    <a:pt x="15662" y="2660"/>
                    <a:pt x="15838" y="2800"/>
                    <a:pt x="15998" y="2800"/>
                  </a:cubicBezTo>
                  <a:cubicBezTo>
                    <a:pt x="16159" y="2800"/>
                    <a:pt x="16243" y="2660"/>
                    <a:pt x="16185" y="2488"/>
                  </a:cubicBezTo>
                  <a:cubicBezTo>
                    <a:pt x="16128" y="2317"/>
                    <a:pt x="15952" y="2179"/>
                    <a:pt x="15793" y="2179"/>
                  </a:cubicBezTo>
                  <a:close/>
                  <a:moveTo>
                    <a:pt x="16495" y="2179"/>
                  </a:moveTo>
                  <a:cubicBezTo>
                    <a:pt x="16335" y="2179"/>
                    <a:pt x="16253" y="2317"/>
                    <a:pt x="16311" y="2488"/>
                  </a:cubicBezTo>
                  <a:cubicBezTo>
                    <a:pt x="16369" y="2660"/>
                    <a:pt x="16546" y="2800"/>
                    <a:pt x="16707" y="2800"/>
                  </a:cubicBezTo>
                  <a:cubicBezTo>
                    <a:pt x="16867" y="2800"/>
                    <a:pt x="16949" y="2660"/>
                    <a:pt x="16890" y="2488"/>
                  </a:cubicBezTo>
                  <a:cubicBezTo>
                    <a:pt x="16830" y="2317"/>
                    <a:pt x="16654" y="2179"/>
                    <a:pt x="16495" y="2179"/>
                  </a:cubicBezTo>
                  <a:close/>
                  <a:moveTo>
                    <a:pt x="17208" y="2179"/>
                  </a:moveTo>
                  <a:cubicBezTo>
                    <a:pt x="17049" y="2179"/>
                    <a:pt x="16968" y="2317"/>
                    <a:pt x="17027" y="2488"/>
                  </a:cubicBezTo>
                  <a:cubicBezTo>
                    <a:pt x="17087" y="2660"/>
                    <a:pt x="17267" y="2800"/>
                    <a:pt x="17427" y="2800"/>
                  </a:cubicBezTo>
                  <a:cubicBezTo>
                    <a:pt x="17588" y="2800"/>
                    <a:pt x="17668" y="2660"/>
                    <a:pt x="17607" y="2488"/>
                  </a:cubicBezTo>
                  <a:cubicBezTo>
                    <a:pt x="17545" y="2317"/>
                    <a:pt x="17367" y="2179"/>
                    <a:pt x="17208" y="2179"/>
                  </a:cubicBezTo>
                  <a:close/>
                  <a:moveTo>
                    <a:pt x="17909" y="2179"/>
                  </a:moveTo>
                  <a:cubicBezTo>
                    <a:pt x="17751" y="2179"/>
                    <a:pt x="17671" y="2317"/>
                    <a:pt x="17732" y="2488"/>
                  </a:cubicBezTo>
                  <a:cubicBezTo>
                    <a:pt x="17794" y="2660"/>
                    <a:pt x="17975" y="2800"/>
                    <a:pt x="18135" y="2800"/>
                  </a:cubicBezTo>
                  <a:cubicBezTo>
                    <a:pt x="18296" y="2800"/>
                    <a:pt x="18374" y="2660"/>
                    <a:pt x="18311" y="2488"/>
                  </a:cubicBezTo>
                  <a:cubicBezTo>
                    <a:pt x="18248" y="2317"/>
                    <a:pt x="18068" y="2179"/>
                    <a:pt x="17909" y="2179"/>
                  </a:cubicBezTo>
                  <a:close/>
                  <a:moveTo>
                    <a:pt x="18611" y="2179"/>
                  </a:moveTo>
                  <a:cubicBezTo>
                    <a:pt x="18452" y="2179"/>
                    <a:pt x="18374" y="2317"/>
                    <a:pt x="18437" y="2488"/>
                  </a:cubicBezTo>
                  <a:cubicBezTo>
                    <a:pt x="18501" y="2660"/>
                    <a:pt x="18683" y="2800"/>
                    <a:pt x="18844" y="2800"/>
                  </a:cubicBezTo>
                  <a:cubicBezTo>
                    <a:pt x="19004" y="2800"/>
                    <a:pt x="19082" y="2660"/>
                    <a:pt x="19016" y="2488"/>
                  </a:cubicBezTo>
                  <a:cubicBezTo>
                    <a:pt x="18951" y="2317"/>
                    <a:pt x="18770" y="2179"/>
                    <a:pt x="18611" y="2179"/>
                  </a:cubicBezTo>
                  <a:close/>
                  <a:moveTo>
                    <a:pt x="19324" y="2179"/>
                  </a:moveTo>
                  <a:cubicBezTo>
                    <a:pt x="19165" y="2179"/>
                    <a:pt x="19089" y="2317"/>
                    <a:pt x="19154" y="2488"/>
                  </a:cubicBezTo>
                  <a:cubicBezTo>
                    <a:pt x="19220" y="2660"/>
                    <a:pt x="19403" y="2800"/>
                    <a:pt x="19564" y="2800"/>
                  </a:cubicBezTo>
                  <a:cubicBezTo>
                    <a:pt x="19724" y="2800"/>
                    <a:pt x="19800" y="2660"/>
                    <a:pt x="19733" y="2488"/>
                  </a:cubicBezTo>
                  <a:cubicBezTo>
                    <a:pt x="19666" y="2317"/>
                    <a:pt x="19483" y="2179"/>
                    <a:pt x="19324" y="2179"/>
                  </a:cubicBezTo>
                  <a:close/>
                  <a:moveTo>
                    <a:pt x="20026" y="2179"/>
                  </a:moveTo>
                  <a:cubicBezTo>
                    <a:pt x="19867" y="2179"/>
                    <a:pt x="19792" y="2317"/>
                    <a:pt x="19859" y="2488"/>
                  </a:cubicBezTo>
                  <a:cubicBezTo>
                    <a:pt x="19927" y="2660"/>
                    <a:pt x="20112" y="2800"/>
                    <a:pt x="20273" y="2800"/>
                  </a:cubicBezTo>
                  <a:cubicBezTo>
                    <a:pt x="20434" y="2800"/>
                    <a:pt x="20507" y="2660"/>
                    <a:pt x="20438" y="2488"/>
                  </a:cubicBezTo>
                  <a:cubicBezTo>
                    <a:pt x="20369" y="2317"/>
                    <a:pt x="20185" y="2179"/>
                    <a:pt x="20026" y="2179"/>
                  </a:cubicBezTo>
                  <a:close/>
                  <a:moveTo>
                    <a:pt x="3187" y="2947"/>
                  </a:moveTo>
                  <a:cubicBezTo>
                    <a:pt x="3026" y="2947"/>
                    <a:pt x="2913" y="3089"/>
                    <a:pt x="2935" y="3264"/>
                  </a:cubicBezTo>
                  <a:cubicBezTo>
                    <a:pt x="2958" y="3440"/>
                    <a:pt x="3108" y="3584"/>
                    <a:pt x="3271" y="3584"/>
                  </a:cubicBezTo>
                  <a:cubicBezTo>
                    <a:pt x="3433" y="3584"/>
                    <a:pt x="3546" y="3440"/>
                    <a:pt x="3521" y="3264"/>
                  </a:cubicBezTo>
                  <a:cubicBezTo>
                    <a:pt x="3498" y="3089"/>
                    <a:pt x="3348" y="2947"/>
                    <a:pt x="3187" y="2947"/>
                  </a:cubicBezTo>
                  <a:close/>
                  <a:moveTo>
                    <a:pt x="3899" y="2947"/>
                  </a:moveTo>
                  <a:cubicBezTo>
                    <a:pt x="3738" y="2947"/>
                    <a:pt x="3627" y="3089"/>
                    <a:pt x="3651" y="3264"/>
                  </a:cubicBezTo>
                  <a:cubicBezTo>
                    <a:pt x="3676" y="3440"/>
                    <a:pt x="3827" y="3584"/>
                    <a:pt x="3990" y="3584"/>
                  </a:cubicBezTo>
                  <a:cubicBezTo>
                    <a:pt x="4152" y="3584"/>
                    <a:pt x="4263" y="3440"/>
                    <a:pt x="4237" y="3264"/>
                  </a:cubicBezTo>
                  <a:cubicBezTo>
                    <a:pt x="4212" y="3089"/>
                    <a:pt x="4060" y="2947"/>
                    <a:pt x="3899" y="2947"/>
                  </a:cubicBezTo>
                  <a:close/>
                  <a:moveTo>
                    <a:pt x="4612" y="2947"/>
                  </a:moveTo>
                  <a:cubicBezTo>
                    <a:pt x="4450" y="2947"/>
                    <a:pt x="4341" y="3089"/>
                    <a:pt x="4367" y="3264"/>
                  </a:cubicBezTo>
                  <a:cubicBezTo>
                    <a:pt x="4394" y="3440"/>
                    <a:pt x="4546" y="3584"/>
                    <a:pt x="4709" y="3584"/>
                  </a:cubicBezTo>
                  <a:cubicBezTo>
                    <a:pt x="4872" y="3584"/>
                    <a:pt x="4981" y="3440"/>
                    <a:pt x="4954" y="3264"/>
                  </a:cubicBezTo>
                  <a:cubicBezTo>
                    <a:pt x="4926" y="3089"/>
                    <a:pt x="4773" y="2947"/>
                    <a:pt x="4612" y="2947"/>
                  </a:cubicBezTo>
                  <a:close/>
                  <a:moveTo>
                    <a:pt x="5325" y="2947"/>
                  </a:moveTo>
                  <a:cubicBezTo>
                    <a:pt x="5163" y="2947"/>
                    <a:pt x="5055" y="3089"/>
                    <a:pt x="5083" y="3264"/>
                  </a:cubicBezTo>
                  <a:cubicBezTo>
                    <a:pt x="5112" y="3440"/>
                    <a:pt x="5266" y="3584"/>
                    <a:pt x="5429" y="3584"/>
                  </a:cubicBezTo>
                  <a:cubicBezTo>
                    <a:pt x="5592" y="3584"/>
                    <a:pt x="5699" y="3440"/>
                    <a:pt x="5669" y="3264"/>
                  </a:cubicBezTo>
                  <a:cubicBezTo>
                    <a:pt x="5640" y="3089"/>
                    <a:pt x="5485" y="2947"/>
                    <a:pt x="5325" y="2947"/>
                  </a:cubicBezTo>
                  <a:close/>
                  <a:moveTo>
                    <a:pt x="6037" y="2947"/>
                  </a:moveTo>
                  <a:cubicBezTo>
                    <a:pt x="5876" y="2947"/>
                    <a:pt x="5770" y="3089"/>
                    <a:pt x="5800" y="3264"/>
                  </a:cubicBezTo>
                  <a:cubicBezTo>
                    <a:pt x="5830" y="3440"/>
                    <a:pt x="5986" y="3584"/>
                    <a:pt x="6149" y="3584"/>
                  </a:cubicBezTo>
                  <a:cubicBezTo>
                    <a:pt x="6311" y="3584"/>
                    <a:pt x="6417" y="3440"/>
                    <a:pt x="6385" y="3264"/>
                  </a:cubicBezTo>
                  <a:cubicBezTo>
                    <a:pt x="6354" y="3089"/>
                    <a:pt x="6198" y="2947"/>
                    <a:pt x="6037" y="2947"/>
                  </a:cubicBezTo>
                  <a:close/>
                  <a:moveTo>
                    <a:pt x="6750" y="2947"/>
                  </a:moveTo>
                  <a:cubicBezTo>
                    <a:pt x="6589" y="2947"/>
                    <a:pt x="6484" y="3089"/>
                    <a:pt x="6516" y="3264"/>
                  </a:cubicBezTo>
                  <a:cubicBezTo>
                    <a:pt x="6548" y="3440"/>
                    <a:pt x="6706" y="3584"/>
                    <a:pt x="6869" y="3584"/>
                  </a:cubicBezTo>
                  <a:cubicBezTo>
                    <a:pt x="7032" y="3584"/>
                    <a:pt x="7136" y="3440"/>
                    <a:pt x="7102" y="3264"/>
                  </a:cubicBezTo>
                  <a:cubicBezTo>
                    <a:pt x="7068" y="3089"/>
                    <a:pt x="6911" y="2947"/>
                    <a:pt x="6750" y="2947"/>
                  </a:cubicBezTo>
                  <a:close/>
                  <a:moveTo>
                    <a:pt x="7474" y="2947"/>
                  </a:moveTo>
                  <a:cubicBezTo>
                    <a:pt x="7313" y="2947"/>
                    <a:pt x="7210" y="3089"/>
                    <a:pt x="7244" y="3264"/>
                  </a:cubicBezTo>
                  <a:cubicBezTo>
                    <a:pt x="7278" y="3440"/>
                    <a:pt x="7438" y="3584"/>
                    <a:pt x="7600" y="3584"/>
                  </a:cubicBezTo>
                  <a:cubicBezTo>
                    <a:pt x="7763" y="3584"/>
                    <a:pt x="7865" y="3440"/>
                    <a:pt x="7829" y="3264"/>
                  </a:cubicBezTo>
                  <a:cubicBezTo>
                    <a:pt x="7794" y="3089"/>
                    <a:pt x="7635" y="2947"/>
                    <a:pt x="7474" y="2947"/>
                  </a:cubicBezTo>
                  <a:close/>
                  <a:moveTo>
                    <a:pt x="8187" y="2947"/>
                  </a:moveTo>
                  <a:cubicBezTo>
                    <a:pt x="8026" y="2947"/>
                    <a:pt x="7924" y="3089"/>
                    <a:pt x="7960" y="3264"/>
                  </a:cubicBezTo>
                  <a:cubicBezTo>
                    <a:pt x="7996" y="3440"/>
                    <a:pt x="8157" y="3584"/>
                    <a:pt x="8320" y="3584"/>
                  </a:cubicBezTo>
                  <a:cubicBezTo>
                    <a:pt x="8482" y="3584"/>
                    <a:pt x="8583" y="3440"/>
                    <a:pt x="8546" y="3264"/>
                  </a:cubicBezTo>
                  <a:cubicBezTo>
                    <a:pt x="8508" y="3089"/>
                    <a:pt x="8348" y="2947"/>
                    <a:pt x="8187" y="2947"/>
                  </a:cubicBezTo>
                  <a:close/>
                  <a:moveTo>
                    <a:pt x="8899" y="2947"/>
                  </a:moveTo>
                  <a:cubicBezTo>
                    <a:pt x="8738" y="2947"/>
                    <a:pt x="8638" y="3089"/>
                    <a:pt x="8676" y="3264"/>
                  </a:cubicBezTo>
                  <a:cubicBezTo>
                    <a:pt x="8714" y="3440"/>
                    <a:pt x="8877" y="3584"/>
                    <a:pt x="9039" y="3584"/>
                  </a:cubicBezTo>
                  <a:cubicBezTo>
                    <a:pt x="9202" y="3584"/>
                    <a:pt x="9302" y="3440"/>
                    <a:pt x="9262" y="3264"/>
                  </a:cubicBezTo>
                  <a:cubicBezTo>
                    <a:pt x="9223" y="3089"/>
                    <a:pt x="9060" y="2947"/>
                    <a:pt x="8899" y="2947"/>
                  </a:cubicBezTo>
                  <a:close/>
                  <a:moveTo>
                    <a:pt x="9612" y="2947"/>
                  </a:moveTo>
                  <a:cubicBezTo>
                    <a:pt x="9451" y="2947"/>
                    <a:pt x="9353" y="3089"/>
                    <a:pt x="9392" y="3264"/>
                  </a:cubicBezTo>
                  <a:cubicBezTo>
                    <a:pt x="9432" y="3440"/>
                    <a:pt x="9597" y="3584"/>
                    <a:pt x="9759" y="3584"/>
                  </a:cubicBezTo>
                  <a:cubicBezTo>
                    <a:pt x="9922" y="3584"/>
                    <a:pt x="10019" y="3440"/>
                    <a:pt x="9978" y="3264"/>
                  </a:cubicBezTo>
                  <a:cubicBezTo>
                    <a:pt x="9936" y="3089"/>
                    <a:pt x="9773" y="2947"/>
                    <a:pt x="9612" y="2947"/>
                  </a:cubicBezTo>
                  <a:close/>
                  <a:moveTo>
                    <a:pt x="10325" y="2947"/>
                  </a:moveTo>
                  <a:cubicBezTo>
                    <a:pt x="10164" y="2947"/>
                    <a:pt x="10067" y="3089"/>
                    <a:pt x="10109" y="3264"/>
                  </a:cubicBezTo>
                  <a:cubicBezTo>
                    <a:pt x="10151" y="3440"/>
                    <a:pt x="10316" y="3584"/>
                    <a:pt x="10479" y="3584"/>
                  </a:cubicBezTo>
                  <a:cubicBezTo>
                    <a:pt x="10642" y="3584"/>
                    <a:pt x="10738" y="3440"/>
                    <a:pt x="10694" y="3264"/>
                  </a:cubicBezTo>
                  <a:cubicBezTo>
                    <a:pt x="10651" y="3089"/>
                    <a:pt x="10486" y="2947"/>
                    <a:pt x="10325" y="2947"/>
                  </a:cubicBezTo>
                  <a:close/>
                  <a:moveTo>
                    <a:pt x="11038" y="2947"/>
                  </a:moveTo>
                  <a:cubicBezTo>
                    <a:pt x="10876" y="2947"/>
                    <a:pt x="10782" y="3089"/>
                    <a:pt x="10825" y="3264"/>
                  </a:cubicBezTo>
                  <a:cubicBezTo>
                    <a:pt x="10869" y="3440"/>
                    <a:pt x="11036" y="3584"/>
                    <a:pt x="11199" y="3584"/>
                  </a:cubicBezTo>
                  <a:cubicBezTo>
                    <a:pt x="11362" y="3584"/>
                    <a:pt x="11456" y="3440"/>
                    <a:pt x="11411" y="3264"/>
                  </a:cubicBezTo>
                  <a:cubicBezTo>
                    <a:pt x="11366" y="3089"/>
                    <a:pt x="11199" y="2947"/>
                    <a:pt x="11038" y="2947"/>
                  </a:cubicBezTo>
                  <a:close/>
                  <a:moveTo>
                    <a:pt x="11751" y="2947"/>
                  </a:moveTo>
                  <a:cubicBezTo>
                    <a:pt x="11590" y="2947"/>
                    <a:pt x="11496" y="3089"/>
                    <a:pt x="11541" y="3264"/>
                  </a:cubicBezTo>
                  <a:cubicBezTo>
                    <a:pt x="11587" y="3440"/>
                    <a:pt x="11756" y="3584"/>
                    <a:pt x="11919" y="3584"/>
                  </a:cubicBezTo>
                  <a:cubicBezTo>
                    <a:pt x="12081" y="3584"/>
                    <a:pt x="12175" y="3440"/>
                    <a:pt x="12128" y="3264"/>
                  </a:cubicBezTo>
                  <a:cubicBezTo>
                    <a:pt x="12081" y="3089"/>
                    <a:pt x="11912" y="2947"/>
                    <a:pt x="11751" y="2947"/>
                  </a:cubicBezTo>
                  <a:close/>
                  <a:moveTo>
                    <a:pt x="12475" y="2947"/>
                  </a:moveTo>
                  <a:cubicBezTo>
                    <a:pt x="12314" y="2947"/>
                    <a:pt x="12222" y="3089"/>
                    <a:pt x="12270" y="3264"/>
                  </a:cubicBezTo>
                  <a:cubicBezTo>
                    <a:pt x="12317" y="3440"/>
                    <a:pt x="12488" y="3584"/>
                    <a:pt x="12651" y="3584"/>
                  </a:cubicBezTo>
                  <a:cubicBezTo>
                    <a:pt x="12813" y="3584"/>
                    <a:pt x="12905" y="3440"/>
                    <a:pt x="12856" y="3264"/>
                  </a:cubicBezTo>
                  <a:cubicBezTo>
                    <a:pt x="12807" y="3089"/>
                    <a:pt x="12636" y="2947"/>
                    <a:pt x="12475" y="2947"/>
                  </a:cubicBezTo>
                  <a:close/>
                  <a:moveTo>
                    <a:pt x="13188" y="2947"/>
                  </a:moveTo>
                  <a:cubicBezTo>
                    <a:pt x="13027" y="2947"/>
                    <a:pt x="12937" y="3089"/>
                    <a:pt x="12986" y="3264"/>
                  </a:cubicBezTo>
                  <a:cubicBezTo>
                    <a:pt x="13036" y="3440"/>
                    <a:pt x="13208" y="3584"/>
                    <a:pt x="13371" y="3584"/>
                  </a:cubicBezTo>
                  <a:cubicBezTo>
                    <a:pt x="13534" y="3584"/>
                    <a:pt x="13623" y="3440"/>
                    <a:pt x="13572" y="3264"/>
                  </a:cubicBezTo>
                  <a:cubicBezTo>
                    <a:pt x="13521" y="3089"/>
                    <a:pt x="13350" y="2947"/>
                    <a:pt x="13188" y="2947"/>
                  </a:cubicBezTo>
                  <a:close/>
                  <a:moveTo>
                    <a:pt x="13901" y="2947"/>
                  </a:moveTo>
                  <a:cubicBezTo>
                    <a:pt x="13740" y="2947"/>
                    <a:pt x="13652" y="3089"/>
                    <a:pt x="13703" y="3264"/>
                  </a:cubicBezTo>
                  <a:cubicBezTo>
                    <a:pt x="13755" y="3440"/>
                    <a:pt x="13928" y="3584"/>
                    <a:pt x="14091" y="3584"/>
                  </a:cubicBezTo>
                  <a:cubicBezTo>
                    <a:pt x="14254" y="3584"/>
                    <a:pt x="14342" y="3440"/>
                    <a:pt x="14288" y="3264"/>
                  </a:cubicBezTo>
                  <a:cubicBezTo>
                    <a:pt x="14235" y="3089"/>
                    <a:pt x="14063" y="2947"/>
                    <a:pt x="13901" y="2947"/>
                  </a:cubicBezTo>
                  <a:close/>
                  <a:moveTo>
                    <a:pt x="14615" y="2947"/>
                  </a:moveTo>
                  <a:cubicBezTo>
                    <a:pt x="14454" y="2947"/>
                    <a:pt x="14366" y="3089"/>
                    <a:pt x="14420" y="3264"/>
                  </a:cubicBezTo>
                  <a:cubicBezTo>
                    <a:pt x="14473" y="3440"/>
                    <a:pt x="14648" y="3584"/>
                    <a:pt x="14811" y="3584"/>
                  </a:cubicBezTo>
                  <a:cubicBezTo>
                    <a:pt x="14974" y="3584"/>
                    <a:pt x="15061" y="3440"/>
                    <a:pt x="15006" y="3264"/>
                  </a:cubicBezTo>
                  <a:cubicBezTo>
                    <a:pt x="14951" y="3089"/>
                    <a:pt x="14776" y="2947"/>
                    <a:pt x="14615" y="2947"/>
                  </a:cubicBezTo>
                  <a:close/>
                  <a:moveTo>
                    <a:pt x="15328" y="2947"/>
                  </a:moveTo>
                  <a:cubicBezTo>
                    <a:pt x="15167" y="2947"/>
                    <a:pt x="15081" y="3089"/>
                    <a:pt x="15136" y="3264"/>
                  </a:cubicBezTo>
                  <a:cubicBezTo>
                    <a:pt x="15192" y="3440"/>
                    <a:pt x="15368" y="3584"/>
                    <a:pt x="15531" y="3584"/>
                  </a:cubicBezTo>
                  <a:cubicBezTo>
                    <a:pt x="15694" y="3584"/>
                    <a:pt x="15779" y="3440"/>
                    <a:pt x="15722" y="3264"/>
                  </a:cubicBezTo>
                  <a:cubicBezTo>
                    <a:pt x="15665" y="3089"/>
                    <a:pt x="15489" y="2947"/>
                    <a:pt x="15328" y="2947"/>
                  </a:cubicBezTo>
                  <a:close/>
                  <a:moveTo>
                    <a:pt x="16041" y="2947"/>
                  </a:moveTo>
                  <a:cubicBezTo>
                    <a:pt x="15880" y="2947"/>
                    <a:pt x="15795" y="3089"/>
                    <a:pt x="15853" y="3264"/>
                  </a:cubicBezTo>
                  <a:cubicBezTo>
                    <a:pt x="15910" y="3440"/>
                    <a:pt x="16089" y="3584"/>
                    <a:pt x="16252" y="3584"/>
                  </a:cubicBezTo>
                  <a:cubicBezTo>
                    <a:pt x="16414" y="3584"/>
                    <a:pt x="16498" y="3440"/>
                    <a:pt x="16439" y="3264"/>
                  </a:cubicBezTo>
                  <a:cubicBezTo>
                    <a:pt x="16380" y="3089"/>
                    <a:pt x="16202" y="2947"/>
                    <a:pt x="16041" y="2947"/>
                  </a:cubicBezTo>
                  <a:close/>
                  <a:moveTo>
                    <a:pt x="16754" y="2947"/>
                  </a:moveTo>
                  <a:cubicBezTo>
                    <a:pt x="16593" y="2947"/>
                    <a:pt x="16510" y="3089"/>
                    <a:pt x="16569" y="3264"/>
                  </a:cubicBezTo>
                  <a:cubicBezTo>
                    <a:pt x="16629" y="3440"/>
                    <a:pt x="16809" y="3584"/>
                    <a:pt x="16971" y="3584"/>
                  </a:cubicBezTo>
                  <a:cubicBezTo>
                    <a:pt x="17134" y="3584"/>
                    <a:pt x="17216" y="3440"/>
                    <a:pt x="17155" y="3264"/>
                  </a:cubicBezTo>
                  <a:cubicBezTo>
                    <a:pt x="17094" y="3089"/>
                    <a:pt x="16915" y="2947"/>
                    <a:pt x="16754" y="2947"/>
                  </a:cubicBezTo>
                  <a:close/>
                  <a:moveTo>
                    <a:pt x="17467" y="2947"/>
                  </a:moveTo>
                  <a:cubicBezTo>
                    <a:pt x="17307" y="2947"/>
                    <a:pt x="17225" y="3089"/>
                    <a:pt x="17286" y="3264"/>
                  </a:cubicBezTo>
                  <a:cubicBezTo>
                    <a:pt x="17347" y="3440"/>
                    <a:pt x="17529" y="3584"/>
                    <a:pt x="17692" y="3584"/>
                  </a:cubicBezTo>
                  <a:cubicBezTo>
                    <a:pt x="17854" y="3584"/>
                    <a:pt x="17935" y="3440"/>
                    <a:pt x="17872" y="3264"/>
                  </a:cubicBezTo>
                  <a:cubicBezTo>
                    <a:pt x="17809" y="3089"/>
                    <a:pt x="17628" y="2947"/>
                    <a:pt x="17467" y="2947"/>
                  </a:cubicBezTo>
                  <a:close/>
                  <a:moveTo>
                    <a:pt x="18180" y="2947"/>
                  </a:moveTo>
                  <a:cubicBezTo>
                    <a:pt x="18020" y="2947"/>
                    <a:pt x="17940" y="3089"/>
                    <a:pt x="18003" y="3264"/>
                  </a:cubicBezTo>
                  <a:cubicBezTo>
                    <a:pt x="18066" y="3440"/>
                    <a:pt x="18250" y="3584"/>
                    <a:pt x="18412" y="3584"/>
                  </a:cubicBezTo>
                  <a:cubicBezTo>
                    <a:pt x="18575" y="3584"/>
                    <a:pt x="18654" y="3440"/>
                    <a:pt x="18589" y="3264"/>
                  </a:cubicBezTo>
                  <a:cubicBezTo>
                    <a:pt x="18524" y="3089"/>
                    <a:pt x="18341" y="2947"/>
                    <a:pt x="18180" y="2947"/>
                  </a:cubicBezTo>
                  <a:close/>
                  <a:moveTo>
                    <a:pt x="18894" y="2947"/>
                  </a:moveTo>
                  <a:cubicBezTo>
                    <a:pt x="18733" y="2947"/>
                    <a:pt x="18655" y="3089"/>
                    <a:pt x="18719" y="3264"/>
                  </a:cubicBezTo>
                  <a:cubicBezTo>
                    <a:pt x="18785" y="3440"/>
                    <a:pt x="18970" y="3584"/>
                    <a:pt x="19132" y="3584"/>
                  </a:cubicBezTo>
                  <a:cubicBezTo>
                    <a:pt x="19295" y="3584"/>
                    <a:pt x="19372" y="3440"/>
                    <a:pt x="19306" y="3264"/>
                  </a:cubicBezTo>
                  <a:cubicBezTo>
                    <a:pt x="19239" y="3089"/>
                    <a:pt x="19055" y="2947"/>
                    <a:pt x="18894" y="2947"/>
                  </a:cubicBezTo>
                  <a:close/>
                  <a:moveTo>
                    <a:pt x="19619" y="2947"/>
                  </a:moveTo>
                  <a:cubicBezTo>
                    <a:pt x="19458" y="2947"/>
                    <a:pt x="19381" y="3089"/>
                    <a:pt x="19448" y="3264"/>
                  </a:cubicBezTo>
                  <a:cubicBezTo>
                    <a:pt x="19515" y="3440"/>
                    <a:pt x="19702" y="3584"/>
                    <a:pt x="19864" y="3584"/>
                  </a:cubicBezTo>
                  <a:cubicBezTo>
                    <a:pt x="20027" y="3584"/>
                    <a:pt x="20103" y="3440"/>
                    <a:pt x="20034" y="3264"/>
                  </a:cubicBezTo>
                  <a:cubicBezTo>
                    <a:pt x="19965" y="3089"/>
                    <a:pt x="19779" y="2947"/>
                    <a:pt x="19619" y="2947"/>
                  </a:cubicBezTo>
                  <a:close/>
                  <a:moveTo>
                    <a:pt x="3283" y="3715"/>
                  </a:moveTo>
                  <a:cubicBezTo>
                    <a:pt x="3120" y="3715"/>
                    <a:pt x="3006" y="3860"/>
                    <a:pt x="3029" y="4039"/>
                  </a:cubicBezTo>
                  <a:cubicBezTo>
                    <a:pt x="3052" y="4220"/>
                    <a:pt x="3205" y="4367"/>
                    <a:pt x="3369" y="4367"/>
                  </a:cubicBezTo>
                  <a:cubicBezTo>
                    <a:pt x="3534" y="4367"/>
                    <a:pt x="3647" y="4220"/>
                    <a:pt x="3623" y="4039"/>
                  </a:cubicBezTo>
                  <a:cubicBezTo>
                    <a:pt x="3598" y="3860"/>
                    <a:pt x="3446" y="3715"/>
                    <a:pt x="3283" y="3715"/>
                  </a:cubicBezTo>
                  <a:close/>
                  <a:moveTo>
                    <a:pt x="4007" y="3715"/>
                  </a:moveTo>
                  <a:cubicBezTo>
                    <a:pt x="3844" y="3715"/>
                    <a:pt x="3732" y="3860"/>
                    <a:pt x="3757" y="4039"/>
                  </a:cubicBezTo>
                  <a:cubicBezTo>
                    <a:pt x="3782" y="4220"/>
                    <a:pt x="3935" y="4367"/>
                    <a:pt x="4100" y="4367"/>
                  </a:cubicBezTo>
                  <a:cubicBezTo>
                    <a:pt x="4265" y="4367"/>
                    <a:pt x="4376" y="4220"/>
                    <a:pt x="4350" y="4039"/>
                  </a:cubicBezTo>
                  <a:cubicBezTo>
                    <a:pt x="4323" y="3860"/>
                    <a:pt x="4170" y="3715"/>
                    <a:pt x="4007" y="3715"/>
                  </a:cubicBezTo>
                  <a:close/>
                  <a:moveTo>
                    <a:pt x="4731" y="3715"/>
                  </a:moveTo>
                  <a:cubicBezTo>
                    <a:pt x="4568" y="3715"/>
                    <a:pt x="4458" y="3860"/>
                    <a:pt x="4485" y="4039"/>
                  </a:cubicBezTo>
                  <a:cubicBezTo>
                    <a:pt x="4512" y="4220"/>
                    <a:pt x="4667" y="4367"/>
                    <a:pt x="4832" y="4367"/>
                  </a:cubicBezTo>
                  <a:cubicBezTo>
                    <a:pt x="4996" y="4367"/>
                    <a:pt x="5106" y="4220"/>
                    <a:pt x="5078" y="4039"/>
                  </a:cubicBezTo>
                  <a:cubicBezTo>
                    <a:pt x="5049" y="3860"/>
                    <a:pt x="4894" y="3715"/>
                    <a:pt x="4731" y="3715"/>
                  </a:cubicBezTo>
                  <a:close/>
                  <a:moveTo>
                    <a:pt x="5456" y="3715"/>
                  </a:moveTo>
                  <a:cubicBezTo>
                    <a:pt x="5292" y="3715"/>
                    <a:pt x="5184" y="3860"/>
                    <a:pt x="5213" y="4039"/>
                  </a:cubicBezTo>
                  <a:cubicBezTo>
                    <a:pt x="5242" y="4220"/>
                    <a:pt x="5399" y="4367"/>
                    <a:pt x="5564" y="4367"/>
                  </a:cubicBezTo>
                  <a:cubicBezTo>
                    <a:pt x="5728" y="4367"/>
                    <a:pt x="5836" y="4220"/>
                    <a:pt x="5806" y="4039"/>
                  </a:cubicBezTo>
                  <a:cubicBezTo>
                    <a:pt x="5775" y="3860"/>
                    <a:pt x="5619" y="3715"/>
                    <a:pt x="5456" y="3715"/>
                  </a:cubicBezTo>
                  <a:close/>
                  <a:moveTo>
                    <a:pt x="6180" y="3715"/>
                  </a:moveTo>
                  <a:cubicBezTo>
                    <a:pt x="6017" y="3715"/>
                    <a:pt x="5910" y="3860"/>
                    <a:pt x="5940" y="4039"/>
                  </a:cubicBezTo>
                  <a:cubicBezTo>
                    <a:pt x="5971" y="4220"/>
                    <a:pt x="6130" y="4367"/>
                    <a:pt x="6295" y="4367"/>
                  </a:cubicBezTo>
                  <a:cubicBezTo>
                    <a:pt x="6459" y="4367"/>
                    <a:pt x="6566" y="4220"/>
                    <a:pt x="6533" y="4039"/>
                  </a:cubicBezTo>
                  <a:cubicBezTo>
                    <a:pt x="6501" y="3860"/>
                    <a:pt x="6343" y="3715"/>
                    <a:pt x="6180" y="3715"/>
                  </a:cubicBezTo>
                  <a:close/>
                  <a:moveTo>
                    <a:pt x="6904" y="3715"/>
                  </a:moveTo>
                  <a:cubicBezTo>
                    <a:pt x="6742" y="3715"/>
                    <a:pt x="6635" y="3860"/>
                    <a:pt x="6668" y="4039"/>
                  </a:cubicBezTo>
                  <a:cubicBezTo>
                    <a:pt x="6701" y="4220"/>
                    <a:pt x="6862" y="4367"/>
                    <a:pt x="7026" y="4367"/>
                  </a:cubicBezTo>
                  <a:cubicBezTo>
                    <a:pt x="7191" y="4367"/>
                    <a:pt x="7296" y="4220"/>
                    <a:pt x="7262" y="4039"/>
                  </a:cubicBezTo>
                  <a:cubicBezTo>
                    <a:pt x="7227" y="3860"/>
                    <a:pt x="7068" y="3715"/>
                    <a:pt x="6904" y="3715"/>
                  </a:cubicBezTo>
                  <a:close/>
                  <a:moveTo>
                    <a:pt x="7629" y="3715"/>
                  </a:moveTo>
                  <a:cubicBezTo>
                    <a:pt x="7466" y="3715"/>
                    <a:pt x="7362" y="3860"/>
                    <a:pt x="7396" y="4039"/>
                  </a:cubicBezTo>
                  <a:cubicBezTo>
                    <a:pt x="7431" y="4220"/>
                    <a:pt x="7593" y="4367"/>
                    <a:pt x="7758" y="4367"/>
                  </a:cubicBezTo>
                  <a:cubicBezTo>
                    <a:pt x="7922" y="4367"/>
                    <a:pt x="8026" y="4220"/>
                    <a:pt x="7989" y="4039"/>
                  </a:cubicBezTo>
                  <a:cubicBezTo>
                    <a:pt x="7953" y="3860"/>
                    <a:pt x="7792" y="3715"/>
                    <a:pt x="7629" y="3715"/>
                  </a:cubicBezTo>
                  <a:close/>
                  <a:moveTo>
                    <a:pt x="8341" y="3715"/>
                  </a:moveTo>
                  <a:cubicBezTo>
                    <a:pt x="8179" y="3715"/>
                    <a:pt x="8076" y="3860"/>
                    <a:pt x="8112" y="4039"/>
                  </a:cubicBezTo>
                  <a:cubicBezTo>
                    <a:pt x="8149" y="4220"/>
                    <a:pt x="8314" y="4367"/>
                    <a:pt x="8478" y="4367"/>
                  </a:cubicBezTo>
                  <a:cubicBezTo>
                    <a:pt x="8643" y="4367"/>
                    <a:pt x="8744" y="4220"/>
                    <a:pt x="8706" y="4039"/>
                  </a:cubicBezTo>
                  <a:cubicBezTo>
                    <a:pt x="8667" y="3860"/>
                    <a:pt x="8504" y="3715"/>
                    <a:pt x="8341" y="3715"/>
                  </a:cubicBezTo>
                  <a:close/>
                  <a:moveTo>
                    <a:pt x="9065" y="3715"/>
                  </a:moveTo>
                  <a:cubicBezTo>
                    <a:pt x="8903" y="3715"/>
                    <a:pt x="8802" y="3860"/>
                    <a:pt x="8841" y="4039"/>
                  </a:cubicBezTo>
                  <a:cubicBezTo>
                    <a:pt x="8880" y="4220"/>
                    <a:pt x="9045" y="4367"/>
                    <a:pt x="9209" y="4367"/>
                  </a:cubicBezTo>
                  <a:cubicBezTo>
                    <a:pt x="9374" y="4367"/>
                    <a:pt x="9474" y="4220"/>
                    <a:pt x="9433" y="4039"/>
                  </a:cubicBezTo>
                  <a:cubicBezTo>
                    <a:pt x="9393" y="3860"/>
                    <a:pt x="9229" y="3715"/>
                    <a:pt x="9065" y="3715"/>
                  </a:cubicBezTo>
                  <a:close/>
                  <a:moveTo>
                    <a:pt x="9790" y="3715"/>
                  </a:moveTo>
                  <a:cubicBezTo>
                    <a:pt x="9627" y="3715"/>
                    <a:pt x="9528" y="3860"/>
                    <a:pt x="9569" y="4039"/>
                  </a:cubicBezTo>
                  <a:cubicBezTo>
                    <a:pt x="9610" y="4220"/>
                    <a:pt x="9776" y="4367"/>
                    <a:pt x="9941" y="4367"/>
                  </a:cubicBezTo>
                  <a:cubicBezTo>
                    <a:pt x="10106" y="4367"/>
                    <a:pt x="10204" y="4220"/>
                    <a:pt x="10161" y="4039"/>
                  </a:cubicBezTo>
                  <a:cubicBezTo>
                    <a:pt x="10119" y="3860"/>
                    <a:pt x="9953" y="3715"/>
                    <a:pt x="9790" y="3715"/>
                  </a:cubicBezTo>
                  <a:close/>
                  <a:moveTo>
                    <a:pt x="10515" y="3715"/>
                  </a:moveTo>
                  <a:cubicBezTo>
                    <a:pt x="10352" y="3715"/>
                    <a:pt x="10254" y="3860"/>
                    <a:pt x="10297" y="4039"/>
                  </a:cubicBezTo>
                  <a:cubicBezTo>
                    <a:pt x="10339" y="4220"/>
                    <a:pt x="10508" y="4367"/>
                    <a:pt x="10673" y="4367"/>
                  </a:cubicBezTo>
                  <a:cubicBezTo>
                    <a:pt x="10837" y="4367"/>
                    <a:pt x="10934" y="4220"/>
                    <a:pt x="10890" y="4039"/>
                  </a:cubicBezTo>
                  <a:cubicBezTo>
                    <a:pt x="10845" y="3860"/>
                    <a:pt x="10678" y="3715"/>
                    <a:pt x="10515" y="3715"/>
                  </a:cubicBezTo>
                  <a:close/>
                  <a:moveTo>
                    <a:pt x="11239" y="3715"/>
                  </a:moveTo>
                  <a:cubicBezTo>
                    <a:pt x="11076" y="3715"/>
                    <a:pt x="10980" y="3860"/>
                    <a:pt x="11025" y="4039"/>
                  </a:cubicBezTo>
                  <a:cubicBezTo>
                    <a:pt x="11070" y="4220"/>
                    <a:pt x="11240" y="4367"/>
                    <a:pt x="11405" y="4367"/>
                  </a:cubicBezTo>
                  <a:cubicBezTo>
                    <a:pt x="11569" y="4367"/>
                    <a:pt x="11665" y="4220"/>
                    <a:pt x="11618" y="4039"/>
                  </a:cubicBezTo>
                  <a:cubicBezTo>
                    <a:pt x="11572" y="3860"/>
                    <a:pt x="11402" y="3715"/>
                    <a:pt x="11239" y="3715"/>
                  </a:cubicBezTo>
                  <a:close/>
                  <a:moveTo>
                    <a:pt x="11964" y="3715"/>
                  </a:moveTo>
                  <a:cubicBezTo>
                    <a:pt x="11801" y="3715"/>
                    <a:pt x="11707" y="3860"/>
                    <a:pt x="11753" y="4039"/>
                  </a:cubicBezTo>
                  <a:cubicBezTo>
                    <a:pt x="11800" y="4220"/>
                    <a:pt x="11972" y="4367"/>
                    <a:pt x="12136" y="4367"/>
                  </a:cubicBezTo>
                  <a:cubicBezTo>
                    <a:pt x="12301" y="4367"/>
                    <a:pt x="12395" y="4220"/>
                    <a:pt x="12346" y="4039"/>
                  </a:cubicBezTo>
                  <a:cubicBezTo>
                    <a:pt x="12298" y="3860"/>
                    <a:pt x="12126" y="3715"/>
                    <a:pt x="11964" y="3715"/>
                  </a:cubicBezTo>
                  <a:close/>
                  <a:moveTo>
                    <a:pt x="12689" y="3715"/>
                  </a:moveTo>
                  <a:cubicBezTo>
                    <a:pt x="12526" y="3715"/>
                    <a:pt x="12433" y="3860"/>
                    <a:pt x="12481" y="4039"/>
                  </a:cubicBezTo>
                  <a:cubicBezTo>
                    <a:pt x="12530" y="4220"/>
                    <a:pt x="12703" y="4367"/>
                    <a:pt x="12868" y="4367"/>
                  </a:cubicBezTo>
                  <a:cubicBezTo>
                    <a:pt x="13033" y="4367"/>
                    <a:pt x="13125" y="4220"/>
                    <a:pt x="13074" y="4039"/>
                  </a:cubicBezTo>
                  <a:cubicBezTo>
                    <a:pt x="13024" y="3860"/>
                    <a:pt x="12852" y="3715"/>
                    <a:pt x="12689" y="3715"/>
                  </a:cubicBezTo>
                  <a:close/>
                  <a:moveTo>
                    <a:pt x="13413" y="3715"/>
                  </a:moveTo>
                  <a:cubicBezTo>
                    <a:pt x="13250" y="3715"/>
                    <a:pt x="13159" y="3860"/>
                    <a:pt x="13210" y="4039"/>
                  </a:cubicBezTo>
                  <a:cubicBezTo>
                    <a:pt x="13261" y="4220"/>
                    <a:pt x="13435" y="4367"/>
                    <a:pt x="13600" y="4367"/>
                  </a:cubicBezTo>
                  <a:cubicBezTo>
                    <a:pt x="13765" y="4367"/>
                    <a:pt x="13855" y="4220"/>
                    <a:pt x="13803" y="4039"/>
                  </a:cubicBezTo>
                  <a:cubicBezTo>
                    <a:pt x="13751" y="3860"/>
                    <a:pt x="13576" y="3715"/>
                    <a:pt x="13413" y="3715"/>
                  </a:cubicBezTo>
                  <a:close/>
                  <a:moveTo>
                    <a:pt x="14126" y="3715"/>
                  </a:moveTo>
                  <a:cubicBezTo>
                    <a:pt x="13963" y="3715"/>
                    <a:pt x="13874" y="3860"/>
                    <a:pt x="13926" y="4039"/>
                  </a:cubicBezTo>
                  <a:cubicBezTo>
                    <a:pt x="13979" y="4220"/>
                    <a:pt x="14155" y="4367"/>
                    <a:pt x="14320" y="4367"/>
                  </a:cubicBezTo>
                  <a:cubicBezTo>
                    <a:pt x="14485" y="4367"/>
                    <a:pt x="14574" y="4220"/>
                    <a:pt x="14519" y="4039"/>
                  </a:cubicBezTo>
                  <a:cubicBezTo>
                    <a:pt x="14465" y="3860"/>
                    <a:pt x="14289" y="3715"/>
                    <a:pt x="14126" y="3715"/>
                  </a:cubicBezTo>
                  <a:close/>
                  <a:moveTo>
                    <a:pt x="14851" y="3715"/>
                  </a:moveTo>
                  <a:cubicBezTo>
                    <a:pt x="14688" y="3715"/>
                    <a:pt x="14600" y="3860"/>
                    <a:pt x="14655" y="4039"/>
                  </a:cubicBezTo>
                  <a:cubicBezTo>
                    <a:pt x="14709" y="4220"/>
                    <a:pt x="14888" y="4367"/>
                    <a:pt x="15052" y="4367"/>
                  </a:cubicBezTo>
                  <a:cubicBezTo>
                    <a:pt x="15217" y="4367"/>
                    <a:pt x="15304" y="4220"/>
                    <a:pt x="15248" y="4039"/>
                  </a:cubicBezTo>
                  <a:cubicBezTo>
                    <a:pt x="15192" y="3860"/>
                    <a:pt x="15014" y="3715"/>
                    <a:pt x="14851" y="3715"/>
                  </a:cubicBezTo>
                  <a:close/>
                  <a:moveTo>
                    <a:pt x="17750" y="3715"/>
                  </a:moveTo>
                  <a:cubicBezTo>
                    <a:pt x="17588" y="3715"/>
                    <a:pt x="17506" y="3860"/>
                    <a:pt x="17568" y="4039"/>
                  </a:cubicBezTo>
                  <a:cubicBezTo>
                    <a:pt x="17631" y="4220"/>
                    <a:pt x="17816" y="4367"/>
                    <a:pt x="17980" y="4367"/>
                  </a:cubicBezTo>
                  <a:cubicBezTo>
                    <a:pt x="18145" y="4367"/>
                    <a:pt x="18226" y="4220"/>
                    <a:pt x="18162" y="4039"/>
                  </a:cubicBezTo>
                  <a:cubicBezTo>
                    <a:pt x="18097" y="3860"/>
                    <a:pt x="17913" y="3715"/>
                    <a:pt x="17750" y="3715"/>
                  </a:cubicBezTo>
                  <a:close/>
                  <a:moveTo>
                    <a:pt x="3392" y="4524"/>
                  </a:moveTo>
                  <a:cubicBezTo>
                    <a:pt x="3227" y="4524"/>
                    <a:pt x="3111" y="4672"/>
                    <a:pt x="3135" y="4856"/>
                  </a:cubicBezTo>
                  <a:cubicBezTo>
                    <a:pt x="3158" y="5041"/>
                    <a:pt x="3313" y="5192"/>
                    <a:pt x="3480" y="5192"/>
                  </a:cubicBezTo>
                  <a:cubicBezTo>
                    <a:pt x="3646" y="5192"/>
                    <a:pt x="3761" y="5041"/>
                    <a:pt x="3736" y="4856"/>
                  </a:cubicBezTo>
                  <a:cubicBezTo>
                    <a:pt x="3710" y="4672"/>
                    <a:pt x="3557" y="4524"/>
                    <a:pt x="3392" y="4524"/>
                  </a:cubicBezTo>
                  <a:close/>
                  <a:moveTo>
                    <a:pt x="4127" y="4524"/>
                  </a:moveTo>
                  <a:cubicBezTo>
                    <a:pt x="3962" y="4524"/>
                    <a:pt x="3849" y="4672"/>
                    <a:pt x="3874" y="4856"/>
                  </a:cubicBezTo>
                  <a:cubicBezTo>
                    <a:pt x="3900" y="5041"/>
                    <a:pt x="4055" y="5192"/>
                    <a:pt x="4222" y="5192"/>
                  </a:cubicBezTo>
                  <a:cubicBezTo>
                    <a:pt x="4389" y="5192"/>
                    <a:pt x="4502" y="5041"/>
                    <a:pt x="4475" y="4856"/>
                  </a:cubicBezTo>
                  <a:cubicBezTo>
                    <a:pt x="4448" y="4672"/>
                    <a:pt x="4292" y="4524"/>
                    <a:pt x="4127" y="4524"/>
                  </a:cubicBezTo>
                  <a:close/>
                  <a:moveTo>
                    <a:pt x="4851" y="4524"/>
                  </a:moveTo>
                  <a:cubicBezTo>
                    <a:pt x="4686" y="4524"/>
                    <a:pt x="4575" y="4672"/>
                    <a:pt x="4602" y="4856"/>
                  </a:cubicBezTo>
                  <a:cubicBezTo>
                    <a:pt x="4630" y="5041"/>
                    <a:pt x="4787" y="5192"/>
                    <a:pt x="4954" y="5192"/>
                  </a:cubicBezTo>
                  <a:cubicBezTo>
                    <a:pt x="5121" y="5192"/>
                    <a:pt x="5232" y="5041"/>
                    <a:pt x="5202" y="4856"/>
                  </a:cubicBezTo>
                  <a:cubicBezTo>
                    <a:pt x="5173" y="4672"/>
                    <a:pt x="5016" y="4524"/>
                    <a:pt x="4851" y="4524"/>
                  </a:cubicBezTo>
                  <a:close/>
                  <a:moveTo>
                    <a:pt x="5587" y="4524"/>
                  </a:moveTo>
                  <a:cubicBezTo>
                    <a:pt x="5422" y="4524"/>
                    <a:pt x="5312" y="4672"/>
                    <a:pt x="5342" y="4856"/>
                  </a:cubicBezTo>
                  <a:cubicBezTo>
                    <a:pt x="5371" y="5041"/>
                    <a:pt x="5530" y="5192"/>
                    <a:pt x="5697" y="5192"/>
                  </a:cubicBezTo>
                  <a:cubicBezTo>
                    <a:pt x="5864" y="5192"/>
                    <a:pt x="5973" y="5041"/>
                    <a:pt x="5942" y="4856"/>
                  </a:cubicBezTo>
                  <a:cubicBezTo>
                    <a:pt x="5911" y="4672"/>
                    <a:pt x="5752" y="4524"/>
                    <a:pt x="5587" y="4524"/>
                  </a:cubicBezTo>
                  <a:close/>
                  <a:moveTo>
                    <a:pt x="6323" y="4524"/>
                  </a:moveTo>
                  <a:cubicBezTo>
                    <a:pt x="6158" y="4524"/>
                    <a:pt x="6050" y="4672"/>
                    <a:pt x="6081" y="4856"/>
                  </a:cubicBezTo>
                  <a:cubicBezTo>
                    <a:pt x="6113" y="5041"/>
                    <a:pt x="6274" y="5192"/>
                    <a:pt x="6441" y="5192"/>
                  </a:cubicBezTo>
                  <a:cubicBezTo>
                    <a:pt x="6607" y="5192"/>
                    <a:pt x="6715" y="5041"/>
                    <a:pt x="6681" y="4856"/>
                  </a:cubicBezTo>
                  <a:cubicBezTo>
                    <a:pt x="6648" y="4672"/>
                    <a:pt x="6488" y="4524"/>
                    <a:pt x="6323" y="4524"/>
                  </a:cubicBezTo>
                  <a:close/>
                  <a:moveTo>
                    <a:pt x="7047" y="4524"/>
                  </a:moveTo>
                  <a:cubicBezTo>
                    <a:pt x="6883" y="4524"/>
                    <a:pt x="6776" y="4672"/>
                    <a:pt x="6809" y="4856"/>
                  </a:cubicBezTo>
                  <a:cubicBezTo>
                    <a:pt x="6843" y="5041"/>
                    <a:pt x="7006" y="5192"/>
                    <a:pt x="7172" y="5192"/>
                  </a:cubicBezTo>
                  <a:cubicBezTo>
                    <a:pt x="7339" y="5192"/>
                    <a:pt x="7446" y="5041"/>
                    <a:pt x="7410" y="4856"/>
                  </a:cubicBezTo>
                  <a:cubicBezTo>
                    <a:pt x="7375" y="4672"/>
                    <a:pt x="7212" y="4524"/>
                    <a:pt x="7047" y="4524"/>
                  </a:cubicBezTo>
                  <a:close/>
                  <a:moveTo>
                    <a:pt x="7784" y="4524"/>
                  </a:moveTo>
                  <a:cubicBezTo>
                    <a:pt x="7618" y="4524"/>
                    <a:pt x="7513" y="4672"/>
                    <a:pt x="7549" y="4856"/>
                  </a:cubicBezTo>
                  <a:cubicBezTo>
                    <a:pt x="7585" y="5041"/>
                    <a:pt x="7749" y="5192"/>
                    <a:pt x="7916" y="5192"/>
                  </a:cubicBezTo>
                  <a:cubicBezTo>
                    <a:pt x="8083" y="5192"/>
                    <a:pt x="8187" y="5041"/>
                    <a:pt x="8149" y="4856"/>
                  </a:cubicBezTo>
                  <a:cubicBezTo>
                    <a:pt x="8112" y="4672"/>
                    <a:pt x="7948" y="4524"/>
                    <a:pt x="7784" y="4524"/>
                  </a:cubicBezTo>
                  <a:close/>
                  <a:moveTo>
                    <a:pt x="8508" y="4524"/>
                  </a:moveTo>
                  <a:cubicBezTo>
                    <a:pt x="8343" y="4524"/>
                    <a:pt x="8239" y="4672"/>
                    <a:pt x="8277" y="4856"/>
                  </a:cubicBezTo>
                  <a:cubicBezTo>
                    <a:pt x="8315" y="5041"/>
                    <a:pt x="8481" y="5192"/>
                    <a:pt x="8648" y="5192"/>
                  </a:cubicBezTo>
                  <a:cubicBezTo>
                    <a:pt x="8814" y="5192"/>
                    <a:pt x="8917" y="5041"/>
                    <a:pt x="8877" y="4856"/>
                  </a:cubicBezTo>
                  <a:cubicBezTo>
                    <a:pt x="8838" y="4672"/>
                    <a:pt x="8673" y="4524"/>
                    <a:pt x="8508" y="4524"/>
                  </a:cubicBezTo>
                  <a:close/>
                  <a:moveTo>
                    <a:pt x="9244" y="4524"/>
                  </a:moveTo>
                  <a:cubicBezTo>
                    <a:pt x="9079" y="4524"/>
                    <a:pt x="8977" y="4672"/>
                    <a:pt x="9017" y="4856"/>
                  </a:cubicBezTo>
                  <a:cubicBezTo>
                    <a:pt x="9057" y="5041"/>
                    <a:pt x="9224" y="5192"/>
                    <a:pt x="9391" y="5192"/>
                  </a:cubicBezTo>
                  <a:cubicBezTo>
                    <a:pt x="9558" y="5192"/>
                    <a:pt x="9659" y="5041"/>
                    <a:pt x="9617" y="4856"/>
                  </a:cubicBezTo>
                  <a:cubicBezTo>
                    <a:pt x="9576" y="4672"/>
                    <a:pt x="9409" y="4524"/>
                    <a:pt x="9244" y="4524"/>
                  </a:cubicBezTo>
                  <a:close/>
                  <a:moveTo>
                    <a:pt x="9980" y="4524"/>
                  </a:moveTo>
                  <a:cubicBezTo>
                    <a:pt x="9815" y="4524"/>
                    <a:pt x="9715" y="4672"/>
                    <a:pt x="9757" y="4856"/>
                  </a:cubicBezTo>
                  <a:cubicBezTo>
                    <a:pt x="9799" y="5041"/>
                    <a:pt x="9968" y="5192"/>
                    <a:pt x="10134" y="5192"/>
                  </a:cubicBezTo>
                  <a:cubicBezTo>
                    <a:pt x="10301" y="5192"/>
                    <a:pt x="10400" y="5041"/>
                    <a:pt x="10356" y="4856"/>
                  </a:cubicBezTo>
                  <a:cubicBezTo>
                    <a:pt x="10313" y="4672"/>
                    <a:pt x="10145" y="4524"/>
                    <a:pt x="9980" y="4524"/>
                  </a:cubicBezTo>
                  <a:close/>
                  <a:moveTo>
                    <a:pt x="10704" y="4524"/>
                  </a:moveTo>
                  <a:cubicBezTo>
                    <a:pt x="10539" y="4524"/>
                    <a:pt x="10441" y="4672"/>
                    <a:pt x="10485" y="4856"/>
                  </a:cubicBezTo>
                  <a:cubicBezTo>
                    <a:pt x="10529" y="5041"/>
                    <a:pt x="10699" y="5192"/>
                    <a:pt x="10866" y="5192"/>
                  </a:cubicBezTo>
                  <a:cubicBezTo>
                    <a:pt x="11033" y="5192"/>
                    <a:pt x="11131" y="5041"/>
                    <a:pt x="11085" y="4856"/>
                  </a:cubicBezTo>
                  <a:cubicBezTo>
                    <a:pt x="11040" y="4672"/>
                    <a:pt x="10869" y="4524"/>
                    <a:pt x="10704" y="4524"/>
                  </a:cubicBezTo>
                  <a:close/>
                  <a:moveTo>
                    <a:pt x="11441" y="4524"/>
                  </a:moveTo>
                  <a:cubicBezTo>
                    <a:pt x="11275" y="4524"/>
                    <a:pt x="11179" y="4672"/>
                    <a:pt x="11225" y="4856"/>
                  </a:cubicBezTo>
                  <a:cubicBezTo>
                    <a:pt x="11271" y="5041"/>
                    <a:pt x="11443" y="5192"/>
                    <a:pt x="11610" y="5192"/>
                  </a:cubicBezTo>
                  <a:cubicBezTo>
                    <a:pt x="11776" y="5192"/>
                    <a:pt x="11873" y="5041"/>
                    <a:pt x="11825" y="4856"/>
                  </a:cubicBezTo>
                  <a:cubicBezTo>
                    <a:pt x="11778" y="4672"/>
                    <a:pt x="11605" y="4524"/>
                    <a:pt x="11441" y="4524"/>
                  </a:cubicBezTo>
                  <a:close/>
                  <a:moveTo>
                    <a:pt x="12177" y="4524"/>
                  </a:moveTo>
                  <a:cubicBezTo>
                    <a:pt x="12012" y="4524"/>
                    <a:pt x="11917" y="4672"/>
                    <a:pt x="11965" y="4856"/>
                  </a:cubicBezTo>
                  <a:cubicBezTo>
                    <a:pt x="12013" y="5041"/>
                    <a:pt x="12187" y="5192"/>
                    <a:pt x="12353" y="5192"/>
                  </a:cubicBezTo>
                  <a:cubicBezTo>
                    <a:pt x="12520" y="5192"/>
                    <a:pt x="12615" y="5041"/>
                    <a:pt x="12565" y="4856"/>
                  </a:cubicBezTo>
                  <a:cubicBezTo>
                    <a:pt x="12515" y="4672"/>
                    <a:pt x="12342" y="4524"/>
                    <a:pt x="12177" y="4524"/>
                  </a:cubicBezTo>
                  <a:close/>
                  <a:moveTo>
                    <a:pt x="12902" y="4524"/>
                  </a:moveTo>
                  <a:cubicBezTo>
                    <a:pt x="12737" y="4524"/>
                    <a:pt x="12643" y="4672"/>
                    <a:pt x="12693" y="4856"/>
                  </a:cubicBezTo>
                  <a:cubicBezTo>
                    <a:pt x="12743" y="5041"/>
                    <a:pt x="12919" y="5192"/>
                    <a:pt x="13086" y="5192"/>
                  </a:cubicBezTo>
                  <a:cubicBezTo>
                    <a:pt x="13252" y="5192"/>
                    <a:pt x="13345" y="5041"/>
                    <a:pt x="13294" y="4856"/>
                  </a:cubicBezTo>
                  <a:cubicBezTo>
                    <a:pt x="13242" y="4672"/>
                    <a:pt x="13067" y="4524"/>
                    <a:pt x="12902" y="4524"/>
                  </a:cubicBezTo>
                  <a:close/>
                  <a:moveTo>
                    <a:pt x="13638" y="4524"/>
                  </a:moveTo>
                  <a:cubicBezTo>
                    <a:pt x="13473" y="4524"/>
                    <a:pt x="13381" y="4672"/>
                    <a:pt x="13433" y="4856"/>
                  </a:cubicBezTo>
                  <a:cubicBezTo>
                    <a:pt x="13485" y="5041"/>
                    <a:pt x="13662" y="5192"/>
                    <a:pt x="13829" y="5192"/>
                  </a:cubicBezTo>
                  <a:cubicBezTo>
                    <a:pt x="13996" y="5192"/>
                    <a:pt x="14087" y="5041"/>
                    <a:pt x="14033" y="4856"/>
                  </a:cubicBezTo>
                  <a:cubicBezTo>
                    <a:pt x="13980" y="4672"/>
                    <a:pt x="13803" y="4524"/>
                    <a:pt x="13638" y="4524"/>
                  </a:cubicBezTo>
                  <a:close/>
                  <a:moveTo>
                    <a:pt x="14362" y="4524"/>
                  </a:moveTo>
                  <a:cubicBezTo>
                    <a:pt x="14197" y="4524"/>
                    <a:pt x="14108" y="4672"/>
                    <a:pt x="14162" y="4856"/>
                  </a:cubicBezTo>
                  <a:cubicBezTo>
                    <a:pt x="14216" y="5041"/>
                    <a:pt x="14394" y="5192"/>
                    <a:pt x="14561" y="5192"/>
                  </a:cubicBezTo>
                  <a:cubicBezTo>
                    <a:pt x="14728" y="5192"/>
                    <a:pt x="14817" y="5041"/>
                    <a:pt x="14761" y="4856"/>
                  </a:cubicBezTo>
                  <a:cubicBezTo>
                    <a:pt x="14706" y="4672"/>
                    <a:pt x="14528" y="4524"/>
                    <a:pt x="14362" y="4524"/>
                  </a:cubicBezTo>
                  <a:close/>
                  <a:moveTo>
                    <a:pt x="15099" y="4524"/>
                  </a:moveTo>
                  <a:cubicBezTo>
                    <a:pt x="14934" y="4524"/>
                    <a:pt x="14846" y="4672"/>
                    <a:pt x="14902" y="4856"/>
                  </a:cubicBezTo>
                  <a:cubicBezTo>
                    <a:pt x="14958" y="5041"/>
                    <a:pt x="15138" y="5192"/>
                    <a:pt x="15305" y="5192"/>
                  </a:cubicBezTo>
                  <a:cubicBezTo>
                    <a:pt x="15472" y="5192"/>
                    <a:pt x="15560" y="5041"/>
                    <a:pt x="15502" y="4856"/>
                  </a:cubicBezTo>
                  <a:cubicBezTo>
                    <a:pt x="15444" y="4672"/>
                    <a:pt x="15264" y="4524"/>
                    <a:pt x="15099" y="4524"/>
                  </a:cubicBezTo>
                  <a:close/>
                  <a:moveTo>
                    <a:pt x="17297" y="4524"/>
                  </a:moveTo>
                  <a:cubicBezTo>
                    <a:pt x="17132" y="4524"/>
                    <a:pt x="17048" y="4672"/>
                    <a:pt x="17110" y="4856"/>
                  </a:cubicBezTo>
                  <a:cubicBezTo>
                    <a:pt x="17173" y="5041"/>
                    <a:pt x="17358" y="5192"/>
                    <a:pt x="17525" y="5192"/>
                  </a:cubicBezTo>
                  <a:cubicBezTo>
                    <a:pt x="17692" y="5192"/>
                    <a:pt x="17774" y="5041"/>
                    <a:pt x="17710" y="4856"/>
                  </a:cubicBezTo>
                  <a:cubicBezTo>
                    <a:pt x="17647" y="4672"/>
                    <a:pt x="17462" y="4524"/>
                    <a:pt x="17297" y="4524"/>
                  </a:cubicBezTo>
                  <a:close/>
                  <a:moveTo>
                    <a:pt x="18022" y="4524"/>
                  </a:moveTo>
                  <a:cubicBezTo>
                    <a:pt x="17857" y="4524"/>
                    <a:pt x="17775" y="4672"/>
                    <a:pt x="17839" y="4856"/>
                  </a:cubicBezTo>
                  <a:cubicBezTo>
                    <a:pt x="17903" y="5041"/>
                    <a:pt x="18091" y="5192"/>
                    <a:pt x="18257" y="5192"/>
                  </a:cubicBezTo>
                  <a:cubicBezTo>
                    <a:pt x="18424" y="5192"/>
                    <a:pt x="18505" y="5041"/>
                    <a:pt x="18439" y="4856"/>
                  </a:cubicBezTo>
                  <a:cubicBezTo>
                    <a:pt x="18373" y="4672"/>
                    <a:pt x="18187" y="4524"/>
                    <a:pt x="18022" y="4524"/>
                  </a:cubicBezTo>
                  <a:close/>
                  <a:moveTo>
                    <a:pt x="3500" y="5334"/>
                  </a:moveTo>
                  <a:cubicBezTo>
                    <a:pt x="3333" y="5334"/>
                    <a:pt x="3217" y="5485"/>
                    <a:pt x="3241" y="5674"/>
                  </a:cubicBezTo>
                  <a:cubicBezTo>
                    <a:pt x="3265" y="5864"/>
                    <a:pt x="3422" y="6018"/>
                    <a:pt x="3590" y="6018"/>
                  </a:cubicBezTo>
                  <a:cubicBezTo>
                    <a:pt x="3759" y="6018"/>
                    <a:pt x="3875" y="5864"/>
                    <a:pt x="3849" y="5674"/>
                  </a:cubicBezTo>
                  <a:cubicBezTo>
                    <a:pt x="3823" y="5485"/>
                    <a:pt x="3667" y="5334"/>
                    <a:pt x="3500" y="5334"/>
                  </a:cubicBezTo>
                  <a:close/>
                  <a:moveTo>
                    <a:pt x="4235" y="5334"/>
                  </a:moveTo>
                  <a:cubicBezTo>
                    <a:pt x="4068" y="5334"/>
                    <a:pt x="3954" y="5485"/>
                    <a:pt x="3980" y="5674"/>
                  </a:cubicBezTo>
                  <a:cubicBezTo>
                    <a:pt x="4006" y="5864"/>
                    <a:pt x="4164" y="6018"/>
                    <a:pt x="4333" y="6018"/>
                  </a:cubicBezTo>
                  <a:cubicBezTo>
                    <a:pt x="4502" y="6018"/>
                    <a:pt x="4616" y="5864"/>
                    <a:pt x="4588" y="5674"/>
                  </a:cubicBezTo>
                  <a:cubicBezTo>
                    <a:pt x="4560" y="5485"/>
                    <a:pt x="4402" y="5334"/>
                    <a:pt x="4235" y="5334"/>
                  </a:cubicBezTo>
                  <a:close/>
                  <a:moveTo>
                    <a:pt x="4983" y="5334"/>
                  </a:moveTo>
                  <a:cubicBezTo>
                    <a:pt x="4815" y="5334"/>
                    <a:pt x="4703" y="5485"/>
                    <a:pt x="4731" y="5674"/>
                  </a:cubicBezTo>
                  <a:cubicBezTo>
                    <a:pt x="4760" y="5864"/>
                    <a:pt x="4919" y="6018"/>
                    <a:pt x="5088" y="6018"/>
                  </a:cubicBezTo>
                  <a:cubicBezTo>
                    <a:pt x="5257" y="6018"/>
                    <a:pt x="5369" y="5864"/>
                    <a:pt x="5339" y="5674"/>
                  </a:cubicBezTo>
                  <a:cubicBezTo>
                    <a:pt x="5309" y="5485"/>
                    <a:pt x="5150" y="5334"/>
                    <a:pt x="4983" y="5334"/>
                  </a:cubicBezTo>
                  <a:close/>
                  <a:moveTo>
                    <a:pt x="5719" y="5334"/>
                  </a:moveTo>
                  <a:cubicBezTo>
                    <a:pt x="5552" y="5334"/>
                    <a:pt x="5441" y="5485"/>
                    <a:pt x="5471" y="5674"/>
                  </a:cubicBezTo>
                  <a:cubicBezTo>
                    <a:pt x="5502" y="5864"/>
                    <a:pt x="5663" y="6018"/>
                    <a:pt x="5832" y="6018"/>
                  </a:cubicBezTo>
                  <a:cubicBezTo>
                    <a:pt x="6000" y="6018"/>
                    <a:pt x="6111" y="5864"/>
                    <a:pt x="6079" y="5674"/>
                  </a:cubicBezTo>
                  <a:cubicBezTo>
                    <a:pt x="6047" y="5485"/>
                    <a:pt x="5886" y="5334"/>
                    <a:pt x="5719" y="5334"/>
                  </a:cubicBezTo>
                  <a:close/>
                  <a:moveTo>
                    <a:pt x="6467" y="5334"/>
                  </a:moveTo>
                  <a:cubicBezTo>
                    <a:pt x="6299" y="5334"/>
                    <a:pt x="6190" y="5485"/>
                    <a:pt x="6223" y="5674"/>
                  </a:cubicBezTo>
                  <a:cubicBezTo>
                    <a:pt x="6255" y="5864"/>
                    <a:pt x="6418" y="6018"/>
                    <a:pt x="6587" y="6018"/>
                  </a:cubicBezTo>
                  <a:cubicBezTo>
                    <a:pt x="6755" y="6018"/>
                    <a:pt x="6865" y="5864"/>
                    <a:pt x="6830" y="5674"/>
                  </a:cubicBezTo>
                  <a:cubicBezTo>
                    <a:pt x="6796" y="5485"/>
                    <a:pt x="6633" y="5334"/>
                    <a:pt x="6467" y="5334"/>
                  </a:cubicBezTo>
                  <a:close/>
                  <a:moveTo>
                    <a:pt x="7202" y="5334"/>
                  </a:moveTo>
                  <a:cubicBezTo>
                    <a:pt x="7036" y="5334"/>
                    <a:pt x="6927" y="5485"/>
                    <a:pt x="6962" y="5674"/>
                  </a:cubicBezTo>
                  <a:cubicBezTo>
                    <a:pt x="6997" y="5864"/>
                    <a:pt x="7162" y="6018"/>
                    <a:pt x="7330" y="6018"/>
                  </a:cubicBezTo>
                  <a:cubicBezTo>
                    <a:pt x="7499" y="6018"/>
                    <a:pt x="7606" y="5864"/>
                    <a:pt x="7570" y="5674"/>
                  </a:cubicBezTo>
                  <a:cubicBezTo>
                    <a:pt x="7534" y="5485"/>
                    <a:pt x="7370" y="5334"/>
                    <a:pt x="7202" y="5334"/>
                  </a:cubicBezTo>
                  <a:close/>
                  <a:moveTo>
                    <a:pt x="7938" y="5334"/>
                  </a:moveTo>
                  <a:cubicBezTo>
                    <a:pt x="7771" y="5334"/>
                    <a:pt x="7665" y="5485"/>
                    <a:pt x="7702" y="5674"/>
                  </a:cubicBezTo>
                  <a:cubicBezTo>
                    <a:pt x="7738" y="5864"/>
                    <a:pt x="7905" y="6018"/>
                    <a:pt x="8074" y="6018"/>
                  </a:cubicBezTo>
                  <a:cubicBezTo>
                    <a:pt x="8243" y="6018"/>
                    <a:pt x="8348" y="5864"/>
                    <a:pt x="8309" y="5674"/>
                  </a:cubicBezTo>
                  <a:cubicBezTo>
                    <a:pt x="8271" y="5485"/>
                    <a:pt x="8105" y="5334"/>
                    <a:pt x="7938" y="5334"/>
                  </a:cubicBezTo>
                  <a:close/>
                  <a:moveTo>
                    <a:pt x="8686" y="5334"/>
                  </a:moveTo>
                  <a:cubicBezTo>
                    <a:pt x="8520" y="5334"/>
                    <a:pt x="8415" y="5485"/>
                    <a:pt x="8453" y="5674"/>
                  </a:cubicBezTo>
                  <a:cubicBezTo>
                    <a:pt x="8492" y="5864"/>
                    <a:pt x="8661" y="6018"/>
                    <a:pt x="8829" y="6018"/>
                  </a:cubicBezTo>
                  <a:cubicBezTo>
                    <a:pt x="8998" y="6018"/>
                    <a:pt x="9101" y="5864"/>
                    <a:pt x="9061" y="5674"/>
                  </a:cubicBezTo>
                  <a:cubicBezTo>
                    <a:pt x="9021" y="5485"/>
                    <a:pt x="8853" y="5334"/>
                    <a:pt x="8686" y="5334"/>
                  </a:cubicBezTo>
                  <a:close/>
                  <a:moveTo>
                    <a:pt x="9422" y="5334"/>
                  </a:moveTo>
                  <a:cubicBezTo>
                    <a:pt x="9255" y="5334"/>
                    <a:pt x="9152" y="5485"/>
                    <a:pt x="9193" y="5674"/>
                  </a:cubicBezTo>
                  <a:cubicBezTo>
                    <a:pt x="9234" y="5864"/>
                    <a:pt x="9404" y="6018"/>
                    <a:pt x="9573" y="6018"/>
                  </a:cubicBezTo>
                  <a:cubicBezTo>
                    <a:pt x="9742" y="6018"/>
                    <a:pt x="9843" y="5864"/>
                    <a:pt x="9801" y="5674"/>
                  </a:cubicBezTo>
                  <a:cubicBezTo>
                    <a:pt x="9758" y="5485"/>
                    <a:pt x="9589" y="5334"/>
                    <a:pt x="9422" y="5334"/>
                  </a:cubicBezTo>
                  <a:close/>
                  <a:moveTo>
                    <a:pt x="10169" y="5334"/>
                  </a:moveTo>
                  <a:cubicBezTo>
                    <a:pt x="10003" y="5334"/>
                    <a:pt x="9902" y="5485"/>
                    <a:pt x="9945" y="5674"/>
                  </a:cubicBezTo>
                  <a:cubicBezTo>
                    <a:pt x="9988" y="5864"/>
                    <a:pt x="10160" y="6018"/>
                    <a:pt x="10328" y="6018"/>
                  </a:cubicBezTo>
                  <a:cubicBezTo>
                    <a:pt x="10497" y="6018"/>
                    <a:pt x="10597" y="5864"/>
                    <a:pt x="10552" y="5674"/>
                  </a:cubicBezTo>
                  <a:cubicBezTo>
                    <a:pt x="10508" y="5485"/>
                    <a:pt x="10337" y="5334"/>
                    <a:pt x="10169" y="5334"/>
                  </a:cubicBezTo>
                  <a:close/>
                  <a:moveTo>
                    <a:pt x="10906" y="5334"/>
                  </a:moveTo>
                  <a:cubicBezTo>
                    <a:pt x="10739" y="5334"/>
                    <a:pt x="10640" y="5485"/>
                    <a:pt x="10684" y="5674"/>
                  </a:cubicBezTo>
                  <a:cubicBezTo>
                    <a:pt x="10730" y="5864"/>
                    <a:pt x="10903" y="6018"/>
                    <a:pt x="11072" y="6018"/>
                  </a:cubicBezTo>
                  <a:cubicBezTo>
                    <a:pt x="11241" y="6018"/>
                    <a:pt x="11339" y="5864"/>
                    <a:pt x="11292" y="5674"/>
                  </a:cubicBezTo>
                  <a:cubicBezTo>
                    <a:pt x="11246" y="5485"/>
                    <a:pt x="11073" y="5334"/>
                    <a:pt x="10906" y="5334"/>
                  </a:cubicBezTo>
                  <a:close/>
                  <a:moveTo>
                    <a:pt x="11642" y="5334"/>
                  </a:moveTo>
                  <a:cubicBezTo>
                    <a:pt x="11475" y="5334"/>
                    <a:pt x="11378" y="5485"/>
                    <a:pt x="11425" y="5674"/>
                  </a:cubicBezTo>
                  <a:cubicBezTo>
                    <a:pt x="11472" y="5864"/>
                    <a:pt x="11646" y="6018"/>
                    <a:pt x="11816" y="6018"/>
                  </a:cubicBezTo>
                  <a:cubicBezTo>
                    <a:pt x="11984" y="6018"/>
                    <a:pt x="12081" y="5864"/>
                    <a:pt x="12032" y="5674"/>
                  </a:cubicBezTo>
                  <a:cubicBezTo>
                    <a:pt x="11984" y="5485"/>
                    <a:pt x="11809" y="5334"/>
                    <a:pt x="11642" y="5334"/>
                  </a:cubicBezTo>
                  <a:close/>
                  <a:moveTo>
                    <a:pt x="12390" y="5334"/>
                  </a:moveTo>
                  <a:cubicBezTo>
                    <a:pt x="12223" y="5334"/>
                    <a:pt x="12127" y="5485"/>
                    <a:pt x="12176" y="5674"/>
                  </a:cubicBezTo>
                  <a:cubicBezTo>
                    <a:pt x="12225" y="5864"/>
                    <a:pt x="12402" y="6018"/>
                    <a:pt x="12571" y="6018"/>
                  </a:cubicBezTo>
                  <a:cubicBezTo>
                    <a:pt x="12739" y="6018"/>
                    <a:pt x="12835" y="5864"/>
                    <a:pt x="12784" y="5674"/>
                  </a:cubicBezTo>
                  <a:cubicBezTo>
                    <a:pt x="12733" y="5485"/>
                    <a:pt x="12557" y="5334"/>
                    <a:pt x="12390" y="5334"/>
                  </a:cubicBezTo>
                  <a:close/>
                  <a:moveTo>
                    <a:pt x="13126" y="5334"/>
                  </a:moveTo>
                  <a:cubicBezTo>
                    <a:pt x="12959" y="5334"/>
                    <a:pt x="12865" y="5485"/>
                    <a:pt x="12916" y="5674"/>
                  </a:cubicBezTo>
                  <a:cubicBezTo>
                    <a:pt x="12968" y="5864"/>
                    <a:pt x="13146" y="6018"/>
                    <a:pt x="13315" y="6018"/>
                  </a:cubicBezTo>
                  <a:cubicBezTo>
                    <a:pt x="13483" y="6018"/>
                    <a:pt x="13577" y="5864"/>
                    <a:pt x="13524" y="5674"/>
                  </a:cubicBezTo>
                  <a:cubicBezTo>
                    <a:pt x="13471" y="5485"/>
                    <a:pt x="13293" y="5334"/>
                    <a:pt x="13126" y="5334"/>
                  </a:cubicBezTo>
                  <a:close/>
                  <a:moveTo>
                    <a:pt x="13874" y="5334"/>
                  </a:moveTo>
                  <a:cubicBezTo>
                    <a:pt x="13707" y="5334"/>
                    <a:pt x="13615" y="5485"/>
                    <a:pt x="13668" y="5674"/>
                  </a:cubicBezTo>
                  <a:cubicBezTo>
                    <a:pt x="13721" y="5864"/>
                    <a:pt x="13902" y="6018"/>
                    <a:pt x="14070" y="6018"/>
                  </a:cubicBezTo>
                  <a:cubicBezTo>
                    <a:pt x="14239" y="6018"/>
                    <a:pt x="14331" y="5864"/>
                    <a:pt x="14276" y="5674"/>
                  </a:cubicBezTo>
                  <a:cubicBezTo>
                    <a:pt x="14221" y="5485"/>
                    <a:pt x="14042" y="5334"/>
                    <a:pt x="13874" y="5334"/>
                  </a:cubicBezTo>
                  <a:close/>
                  <a:moveTo>
                    <a:pt x="14611" y="5334"/>
                  </a:moveTo>
                  <a:cubicBezTo>
                    <a:pt x="14443" y="5334"/>
                    <a:pt x="14353" y="5485"/>
                    <a:pt x="14408" y="5674"/>
                  </a:cubicBezTo>
                  <a:cubicBezTo>
                    <a:pt x="14464" y="5864"/>
                    <a:pt x="14645" y="6018"/>
                    <a:pt x="14814" y="6018"/>
                  </a:cubicBezTo>
                  <a:cubicBezTo>
                    <a:pt x="14983" y="6018"/>
                    <a:pt x="15073" y="5864"/>
                    <a:pt x="15016" y="5674"/>
                  </a:cubicBezTo>
                  <a:cubicBezTo>
                    <a:pt x="14959" y="5485"/>
                    <a:pt x="14778" y="5334"/>
                    <a:pt x="14611" y="5334"/>
                  </a:cubicBezTo>
                  <a:close/>
                  <a:moveTo>
                    <a:pt x="15347" y="5334"/>
                  </a:moveTo>
                  <a:cubicBezTo>
                    <a:pt x="15180" y="5334"/>
                    <a:pt x="15091" y="5485"/>
                    <a:pt x="15148" y="5674"/>
                  </a:cubicBezTo>
                  <a:cubicBezTo>
                    <a:pt x="15206" y="5864"/>
                    <a:pt x="15390" y="6018"/>
                    <a:pt x="15558" y="6018"/>
                  </a:cubicBezTo>
                  <a:cubicBezTo>
                    <a:pt x="15728" y="6018"/>
                    <a:pt x="15816" y="5864"/>
                    <a:pt x="15756" y="5674"/>
                  </a:cubicBezTo>
                  <a:cubicBezTo>
                    <a:pt x="15697" y="5485"/>
                    <a:pt x="15515" y="5334"/>
                    <a:pt x="15347" y="5334"/>
                  </a:cubicBezTo>
                  <a:close/>
                  <a:moveTo>
                    <a:pt x="2860" y="6184"/>
                  </a:moveTo>
                  <a:cubicBezTo>
                    <a:pt x="2691" y="6184"/>
                    <a:pt x="2573" y="6340"/>
                    <a:pt x="2595" y="6533"/>
                  </a:cubicBezTo>
                  <a:cubicBezTo>
                    <a:pt x="2618" y="6728"/>
                    <a:pt x="2774" y="6886"/>
                    <a:pt x="2945" y="6886"/>
                  </a:cubicBezTo>
                  <a:cubicBezTo>
                    <a:pt x="3116" y="6886"/>
                    <a:pt x="3235" y="6728"/>
                    <a:pt x="3210" y="6533"/>
                  </a:cubicBezTo>
                  <a:cubicBezTo>
                    <a:pt x="3186" y="6340"/>
                    <a:pt x="3029" y="6184"/>
                    <a:pt x="2860" y="6184"/>
                  </a:cubicBezTo>
                  <a:close/>
                  <a:moveTo>
                    <a:pt x="3608" y="6184"/>
                  </a:moveTo>
                  <a:cubicBezTo>
                    <a:pt x="3439" y="6184"/>
                    <a:pt x="3322" y="6340"/>
                    <a:pt x="3346" y="6533"/>
                  </a:cubicBezTo>
                  <a:cubicBezTo>
                    <a:pt x="3371" y="6728"/>
                    <a:pt x="3530" y="6886"/>
                    <a:pt x="3701" y="6886"/>
                  </a:cubicBezTo>
                  <a:cubicBezTo>
                    <a:pt x="3871" y="6886"/>
                    <a:pt x="3988" y="6728"/>
                    <a:pt x="3962" y="6533"/>
                  </a:cubicBezTo>
                  <a:cubicBezTo>
                    <a:pt x="3936" y="6340"/>
                    <a:pt x="3777" y="6184"/>
                    <a:pt x="3608" y="6184"/>
                  </a:cubicBezTo>
                  <a:close/>
                  <a:moveTo>
                    <a:pt x="4355" y="6184"/>
                  </a:moveTo>
                  <a:cubicBezTo>
                    <a:pt x="4186" y="6184"/>
                    <a:pt x="4071" y="6340"/>
                    <a:pt x="4098" y="6533"/>
                  </a:cubicBezTo>
                  <a:cubicBezTo>
                    <a:pt x="4125" y="6728"/>
                    <a:pt x="4285" y="6886"/>
                    <a:pt x="4456" y="6886"/>
                  </a:cubicBezTo>
                  <a:cubicBezTo>
                    <a:pt x="4626" y="6886"/>
                    <a:pt x="4741" y="6728"/>
                    <a:pt x="4713" y="6533"/>
                  </a:cubicBezTo>
                  <a:cubicBezTo>
                    <a:pt x="4684" y="6340"/>
                    <a:pt x="4524" y="6184"/>
                    <a:pt x="4355" y="6184"/>
                  </a:cubicBezTo>
                  <a:close/>
                  <a:moveTo>
                    <a:pt x="5115" y="6184"/>
                  </a:moveTo>
                  <a:cubicBezTo>
                    <a:pt x="4945" y="6184"/>
                    <a:pt x="4832" y="6340"/>
                    <a:pt x="4860" y="6533"/>
                  </a:cubicBezTo>
                  <a:cubicBezTo>
                    <a:pt x="4890" y="6728"/>
                    <a:pt x="5051" y="6886"/>
                    <a:pt x="5223" y="6886"/>
                  </a:cubicBezTo>
                  <a:cubicBezTo>
                    <a:pt x="5393" y="6886"/>
                    <a:pt x="5507" y="6728"/>
                    <a:pt x="5476" y="6533"/>
                  </a:cubicBezTo>
                  <a:cubicBezTo>
                    <a:pt x="5445" y="6340"/>
                    <a:pt x="5284" y="6184"/>
                    <a:pt x="5115" y="6184"/>
                  </a:cubicBezTo>
                  <a:close/>
                  <a:moveTo>
                    <a:pt x="5862" y="6184"/>
                  </a:moveTo>
                  <a:cubicBezTo>
                    <a:pt x="5693" y="6184"/>
                    <a:pt x="5581" y="6340"/>
                    <a:pt x="5612" y="6533"/>
                  </a:cubicBezTo>
                  <a:cubicBezTo>
                    <a:pt x="5643" y="6728"/>
                    <a:pt x="5807" y="6886"/>
                    <a:pt x="5978" y="6886"/>
                  </a:cubicBezTo>
                  <a:cubicBezTo>
                    <a:pt x="6149" y="6886"/>
                    <a:pt x="6260" y="6728"/>
                    <a:pt x="6227" y="6533"/>
                  </a:cubicBezTo>
                  <a:cubicBezTo>
                    <a:pt x="6195" y="6340"/>
                    <a:pt x="6031" y="6184"/>
                    <a:pt x="5862" y="6184"/>
                  </a:cubicBezTo>
                  <a:close/>
                  <a:moveTo>
                    <a:pt x="6610" y="6184"/>
                  </a:moveTo>
                  <a:cubicBezTo>
                    <a:pt x="6441" y="6184"/>
                    <a:pt x="6330" y="6340"/>
                    <a:pt x="6363" y="6533"/>
                  </a:cubicBezTo>
                  <a:cubicBezTo>
                    <a:pt x="6397" y="6728"/>
                    <a:pt x="6562" y="6886"/>
                    <a:pt x="6734" y="6886"/>
                  </a:cubicBezTo>
                  <a:cubicBezTo>
                    <a:pt x="6904" y="6886"/>
                    <a:pt x="7014" y="6728"/>
                    <a:pt x="6979" y="6533"/>
                  </a:cubicBezTo>
                  <a:cubicBezTo>
                    <a:pt x="6944" y="6340"/>
                    <a:pt x="6779" y="6184"/>
                    <a:pt x="6610" y="6184"/>
                  </a:cubicBezTo>
                  <a:close/>
                  <a:moveTo>
                    <a:pt x="7357" y="6184"/>
                  </a:moveTo>
                  <a:cubicBezTo>
                    <a:pt x="7189" y="6184"/>
                    <a:pt x="7079" y="6340"/>
                    <a:pt x="7115" y="6533"/>
                  </a:cubicBezTo>
                  <a:cubicBezTo>
                    <a:pt x="7150" y="6728"/>
                    <a:pt x="7318" y="6886"/>
                    <a:pt x="7489" y="6886"/>
                  </a:cubicBezTo>
                  <a:cubicBezTo>
                    <a:pt x="7660" y="6886"/>
                    <a:pt x="7768" y="6728"/>
                    <a:pt x="7731" y="6533"/>
                  </a:cubicBezTo>
                  <a:cubicBezTo>
                    <a:pt x="7693" y="6340"/>
                    <a:pt x="7527" y="6184"/>
                    <a:pt x="7357" y="6184"/>
                  </a:cubicBezTo>
                  <a:close/>
                  <a:moveTo>
                    <a:pt x="8105" y="6184"/>
                  </a:moveTo>
                  <a:cubicBezTo>
                    <a:pt x="7936" y="6184"/>
                    <a:pt x="7829" y="6340"/>
                    <a:pt x="7866" y="6533"/>
                  </a:cubicBezTo>
                  <a:cubicBezTo>
                    <a:pt x="7904" y="6728"/>
                    <a:pt x="8073" y="6886"/>
                    <a:pt x="8244" y="6886"/>
                  </a:cubicBezTo>
                  <a:cubicBezTo>
                    <a:pt x="8415" y="6886"/>
                    <a:pt x="8521" y="6728"/>
                    <a:pt x="8482" y="6533"/>
                  </a:cubicBezTo>
                  <a:cubicBezTo>
                    <a:pt x="8442" y="6340"/>
                    <a:pt x="8274" y="6184"/>
                    <a:pt x="8105" y="6184"/>
                  </a:cubicBezTo>
                  <a:close/>
                  <a:moveTo>
                    <a:pt x="8864" y="6184"/>
                  </a:moveTo>
                  <a:cubicBezTo>
                    <a:pt x="8696" y="6184"/>
                    <a:pt x="8590" y="6340"/>
                    <a:pt x="8630" y="6533"/>
                  </a:cubicBezTo>
                  <a:cubicBezTo>
                    <a:pt x="8669" y="6728"/>
                    <a:pt x="8841" y="6886"/>
                    <a:pt x="9011" y="6886"/>
                  </a:cubicBezTo>
                  <a:cubicBezTo>
                    <a:pt x="9182" y="6886"/>
                    <a:pt x="9287" y="6728"/>
                    <a:pt x="9245" y="6533"/>
                  </a:cubicBezTo>
                  <a:cubicBezTo>
                    <a:pt x="9204" y="6340"/>
                    <a:pt x="9034" y="6184"/>
                    <a:pt x="8864" y="6184"/>
                  </a:cubicBezTo>
                  <a:close/>
                  <a:moveTo>
                    <a:pt x="9612" y="6184"/>
                  </a:moveTo>
                  <a:cubicBezTo>
                    <a:pt x="9443" y="6184"/>
                    <a:pt x="9339" y="6340"/>
                    <a:pt x="9381" y="6533"/>
                  </a:cubicBezTo>
                  <a:cubicBezTo>
                    <a:pt x="9423" y="6728"/>
                    <a:pt x="9595" y="6886"/>
                    <a:pt x="9766" y="6886"/>
                  </a:cubicBezTo>
                  <a:cubicBezTo>
                    <a:pt x="9937" y="6886"/>
                    <a:pt x="10040" y="6728"/>
                    <a:pt x="9996" y="6533"/>
                  </a:cubicBezTo>
                  <a:cubicBezTo>
                    <a:pt x="9953" y="6340"/>
                    <a:pt x="9781" y="6184"/>
                    <a:pt x="9612" y="6184"/>
                  </a:cubicBezTo>
                  <a:close/>
                  <a:moveTo>
                    <a:pt x="10359" y="6184"/>
                  </a:moveTo>
                  <a:cubicBezTo>
                    <a:pt x="10191" y="6184"/>
                    <a:pt x="10089" y="6340"/>
                    <a:pt x="10133" y="6533"/>
                  </a:cubicBezTo>
                  <a:cubicBezTo>
                    <a:pt x="10177" y="6728"/>
                    <a:pt x="10351" y="6886"/>
                    <a:pt x="10522" y="6886"/>
                  </a:cubicBezTo>
                  <a:cubicBezTo>
                    <a:pt x="10693" y="6886"/>
                    <a:pt x="10794" y="6728"/>
                    <a:pt x="10748" y="6533"/>
                  </a:cubicBezTo>
                  <a:cubicBezTo>
                    <a:pt x="10702" y="6340"/>
                    <a:pt x="10529" y="6184"/>
                    <a:pt x="10359" y="6184"/>
                  </a:cubicBezTo>
                  <a:close/>
                  <a:moveTo>
                    <a:pt x="11107" y="6184"/>
                  </a:moveTo>
                  <a:cubicBezTo>
                    <a:pt x="10938" y="6184"/>
                    <a:pt x="10838" y="6340"/>
                    <a:pt x="10884" y="6533"/>
                  </a:cubicBezTo>
                  <a:cubicBezTo>
                    <a:pt x="10931" y="6728"/>
                    <a:pt x="11107" y="6886"/>
                    <a:pt x="11278" y="6886"/>
                  </a:cubicBezTo>
                  <a:cubicBezTo>
                    <a:pt x="11448" y="6886"/>
                    <a:pt x="11548" y="6728"/>
                    <a:pt x="11500" y="6533"/>
                  </a:cubicBezTo>
                  <a:cubicBezTo>
                    <a:pt x="11452" y="6340"/>
                    <a:pt x="11277" y="6184"/>
                    <a:pt x="11107" y="6184"/>
                  </a:cubicBezTo>
                  <a:close/>
                  <a:moveTo>
                    <a:pt x="11856" y="6184"/>
                  </a:moveTo>
                  <a:cubicBezTo>
                    <a:pt x="11686" y="6184"/>
                    <a:pt x="11588" y="6340"/>
                    <a:pt x="11636" y="6533"/>
                  </a:cubicBezTo>
                  <a:cubicBezTo>
                    <a:pt x="11685" y="6728"/>
                    <a:pt x="11862" y="6886"/>
                    <a:pt x="12033" y="6886"/>
                  </a:cubicBezTo>
                  <a:cubicBezTo>
                    <a:pt x="12204" y="6886"/>
                    <a:pt x="12302" y="6728"/>
                    <a:pt x="12251" y="6533"/>
                  </a:cubicBezTo>
                  <a:cubicBezTo>
                    <a:pt x="12201" y="6340"/>
                    <a:pt x="12024" y="6184"/>
                    <a:pt x="11856" y="6184"/>
                  </a:cubicBezTo>
                  <a:close/>
                  <a:moveTo>
                    <a:pt x="12615" y="6184"/>
                  </a:moveTo>
                  <a:cubicBezTo>
                    <a:pt x="12446" y="6184"/>
                    <a:pt x="12349" y="6340"/>
                    <a:pt x="12400" y="6533"/>
                  </a:cubicBezTo>
                  <a:cubicBezTo>
                    <a:pt x="12450" y="6728"/>
                    <a:pt x="12630" y="6886"/>
                    <a:pt x="12801" y="6886"/>
                  </a:cubicBezTo>
                  <a:cubicBezTo>
                    <a:pt x="12971" y="6886"/>
                    <a:pt x="13067" y="6728"/>
                    <a:pt x="13015" y="6533"/>
                  </a:cubicBezTo>
                  <a:cubicBezTo>
                    <a:pt x="12963" y="6340"/>
                    <a:pt x="12784" y="6184"/>
                    <a:pt x="12615" y="6184"/>
                  </a:cubicBezTo>
                  <a:close/>
                  <a:moveTo>
                    <a:pt x="13363" y="6184"/>
                  </a:moveTo>
                  <a:cubicBezTo>
                    <a:pt x="13194" y="6184"/>
                    <a:pt x="13099" y="6340"/>
                    <a:pt x="13151" y="6533"/>
                  </a:cubicBezTo>
                  <a:cubicBezTo>
                    <a:pt x="13204" y="6728"/>
                    <a:pt x="13385" y="6886"/>
                    <a:pt x="13556" y="6886"/>
                  </a:cubicBezTo>
                  <a:cubicBezTo>
                    <a:pt x="13727" y="6886"/>
                    <a:pt x="13821" y="6728"/>
                    <a:pt x="13767" y="6533"/>
                  </a:cubicBezTo>
                  <a:cubicBezTo>
                    <a:pt x="13713" y="6340"/>
                    <a:pt x="13532" y="6184"/>
                    <a:pt x="13363" y="6184"/>
                  </a:cubicBezTo>
                  <a:close/>
                  <a:moveTo>
                    <a:pt x="14111" y="6184"/>
                  </a:moveTo>
                  <a:cubicBezTo>
                    <a:pt x="13942" y="6184"/>
                    <a:pt x="13849" y="6340"/>
                    <a:pt x="13903" y="6533"/>
                  </a:cubicBezTo>
                  <a:cubicBezTo>
                    <a:pt x="13958" y="6728"/>
                    <a:pt x="14141" y="6886"/>
                    <a:pt x="14311" y="6886"/>
                  </a:cubicBezTo>
                  <a:cubicBezTo>
                    <a:pt x="14483" y="6886"/>
                    <a:pt x="14575" y="6728"/>
                    <a:pt x="14519" y="6533"/>
                  </a:cubicBezTo>
                  <a:cubicBezTo>
                    <a:pt x="14463" y="6340"/>
                    <a:pt x="14280" y="6184"/>
                    <a:pt x="14111" y="6184"/>
                  </a:cubicBezTo>
                  <a:close/>
                  <a:moveTo>
                    <a:pt x="14859" y="6184"/>
                  </a:moveTo>
                  <a:cubicBezTo>
                    <a:pt x="14689" y="6184"/>
                    <a:pt x="14599" y="6340"/>
                    <a:pt x="14655" y="6533"/>
                  </a:cubicBezTo>
                  <a:cubicBezTo>
                    <a:pt x="14712" y="6728"/>
                    <a:pt x="14896" y="6886"/>
                    <a:pt x="15068" y="6886"/>
                  </a:cubicBezTo>
                  <a:cubicBezTo>
                    <a:pt x="15239" y="6886"/>
                    <a:pt x="15329" y="6728"/>
                    <a:pt x="15270" y="6533"/>
                  </a:cubicBezTo>
                  <a:cubicBezTo>
                    <a:pt x="15212" y="6340"/>
                    <a:pt x="15028" y="6184"/>
                    <a:pt x="14859" y="6184"/>
                  </a:cubicBezTo>
                  <a:close/>
                  <a:moveTo>
                    <a:pt x="15607" y="6184"/>
                  </a:moveTo>
                  <a:cubicBezTo>
                    <a:pt x="15438" y="6184"/>
                    <a:pt x="15348" y="6340"/>
                    <a:pt x="15407" y="6533"/>
                  </a:cubicBezTo>
                  <a:cubicBezTo>
                    <a:pt x="15466" y="6728"/>
                    <a:pt x="15653" y="6886"/>
                    <a:pt x="15823" y="6886"/>
                  </a:cubicBezTo>
                  <a:cubicBezTo>
                    <a:pt x="15995" y="6886"/>
                    <a:pt x="16084" y="6728"/>
                    <a:pt x="16023" y="6533"/>
                  </a:cubicBezTo>
                  <a:cubicBezTo>
                    <a:pt x="15962" y="6340"/>
                    <a:pt x="15777" y="6184"/>
                    <a:pt x="15607" y="6184"/>
                  </a:cubicBezTo>
                  <a:close/>
                  <a:moveTo>
                    <a:pt x="2957" y="7035"/>
                  </a:moveTo>
                  <a:cubicBezTo>
                    <a:pt x="2786" y="7035"/>
                    <a:pt x="2666" y="7195"/>
                    <a:pt x="2689" y="7393"/>
                  </a:cubicBezTo>
                  <a:cubicBezTo>
                    <a:pt x="2712" y="7593"/>
                    <a:pt x="2871" y="7754"/>
                    <a:pt x="3044" y="7754"/>
                  </a:cubicBezTo>
                  <a:cubicBezTo>
                    <a:pt x="3217" y="7754"/>
                    <a:pt x="3337" y="7593"/>
                    <a:pt x="3312" y="7393"/>
                  </a:cubicBezTo>
                  <a:cubicBezTo>
                    <a:pt x="3287" y="7195"/>
                    <a:pt x="3128" y="7035"/>
                    <a:pt x="2957" y="7035"/>
                  </a:cubicBezTo>
                  <a:close/>
                  <a:moveTo>
                    <a:pt x="3717" y="7035"/>
                  </a:moveTo>
                  <a:cubicBezTo>
                    <a:pt x="3545" y="7035"/>
                    <a:pt x="3427" y="7195"/>
                    <a:pt x="3452" y="7393"/>
                  </a:cubicBezTo>
                  <a:cubicBezTo>
                    <a:pt x="3477" y="7593"/>
                    <a:pt x="3639" y="7754"/>
                    <a:pt x="3812" y="7754"/>
                  </a:cubicBezTo>
                  <a:cubicBezTo>
                    <a:pt x="3985" y="7754"/>
                    <a:pt x="4103" y="7593"/>
                    <a:pt x="4075" y="7393"/>
                  </a:cubicBezTo>
                  <a:cubicBezTo>
                    <a:pt x="4048" y="7195"/>
                    <a:pt x="3888" y="7035"/>
                    <a:pt x="3717" y="7035"/>
                  </a:cubicBezTo>
                  <a:close/>
                  <a:moveTo>
                    <a:pt x="4487" y="7035"/>
                  </a:moveTo>
                  <a:cubicBezTo>
                    <a:pt x="4315" y="7035"/>
                    <a:pt x="4199" y="7195"/>
                    <a:pt x="4227" y="7393"/>
                  </a:cubicBezTo>
                  <a:cubicBezTo>
                    <a:pt x="4254" y="7593"/>
                    <a:pt x="4417" y="7754"/>
                    <a:pt x="4590" y="7754"/>
                  </a:cubicBezTo>
                  <a:cubicBezTo>
                    <a:pt x="4763" y="7754"/>
                    <a:pt x="4879" y="7593"/>
                    <a:pt x="4850" y="7393"/>
                  </a:cubicBezTo>
                  <a:cubicBezTo>
                    <a:pt x="4821" y="7195"/>
                    <a:pt x="4658" y="7035"/>
                    <a:pt x="4487" y="7035"/>
                  </a:cubicBezTo>
                  <a:close/>
                  <a:moveTo>
                    <a:pt x="5246" y="7035"/>
                  </a:moveTo>
                  <a:cubicBezTo>
                    <a:pt x="5075" y="7035"/>
                    <a:pt x="4960" y="7195"/>
                    <a:pt x="4990" y="7393"/>
                  </a:cubicBezTo>
                  <a:cubicBezTo>
                    <a:pt x="5020" y="7593"/>
                    <a:pt x="5184" y="7754"/>
                    <a:pt x="5357" y="7754"/>
                  </a:cubicBezTo>
                  <a:cubicBezTo>
                    <a:pt x="5530" y="7754"/>
                    <a:pt x="5645" y="7593"/>
                    <a:pt x="5613" y="7393"/>
                  </a:cubicBezTo>
                  <a:cubicBezTo>
                    <a:pt x="5582" y="7195"/>
                    <a:pt x="5418" y="7035"/>
                    <a:pt x="5246" y="7035"/>
                  </a:cubicBezTo>
                  <a:close/>
                  <a:moveTo>
                    <a:pt x="6006" y="7035"/>
                  </a:moveTo>
                  <a:cubicBezTo>
                    <a:pt x="5834" y="7035"/>
                    <a:pt x="5721" y="7195"/>
                    <a:pt x="5753" y="7393"/>
                  </a:cubicBezTo>
                  <a:cubicBezTo>
                    <a:pt x="5785" y="7593"/>
                    <a:pt x="5951" y="7754"/>
                    <a:pt x="6124" y="7754"/>
                  </a:cubicBezTo>
                  <a:cubicBezTo>
                    <a:pt x="6297" y="7754"/>
                    <a:pt x="6410" y="7593"/>
                    <a:pt x="6376" y="7393"/>
                  </a:cubicBezTo>
                  <a:cubicBezTo>
                    <a:pt x="6343" y="7195"/>
                    <a:pt x="6177" y="7035"/>
                    <a:pt x="6006" y="7035"/>
                  </a:cubicBezTo>
                  <a:close/>
                  <a:moveTo>
                    <a:pt x="6765" y="7035"/>
                  </a:moveTo>
                  <a:cubicBezTo>
                    <a:pt x="6594" y="7035"/>
                    <a:pt x="6482" y="7195"/>
                    <a:pt x="6516" y="7393"/>
                  </a:cubicBezTo>
                  <a:cubicBezTo>
                    <a:pt x="6550" y="7593"/>
                    <a:pt x="6718" y="7754"/>
                    <a:pt x="6891" y="7754"/>
                  </a:cubicBezTo>
                  <a:cubicBezTo>
                    <a:pt x="7064" y="7754"/>
                    <a:pt x="7175" y="7593"/>
                    <a:pt x="7139" y="7393"/>
                  </a:cubicBezTo>
                  <a:cubicBezTo>
                    <a:pt x="7103" y="7195"/>
                    <a:pt x="6936" y="7035"/>
                    <a:pt x="6765" y="7035"/>
                  </a:cubicBezTo>
                  <a:close/>
                  <a:moveTo>
                    <a:pt x="7524" y="7035"/>
                  </a:moveTo>
                  <a:cubicBezTo>
                    <a:pt x="7353" y="7035"/>
                    <a:pt x="7243" y="7195"/>
                    <a:pt x="7279" y="7393"/>
                  </a:cubicBezTo>
                  <a:cubicBezTo>
                    <a:pt x="7316" y="7593"/>
                    <a:pt x="7486" y="7754"/>
                    <a:pt x="7659" y="7754"/>
                  </a:cubicBezTo>
                  <a:cubicBezTo>
                    <a:pt x="7832" y="7754"/>
                    <a:pt x="7941" y="7593"/>
                    <a:pt x="7903" y="7393"/>
                  </a:cubicBezTo>
                  <a:cubicBezTo>
                    <a:pt x="7865" y="7195"/>
                    <a:pt x="7696" y="7035"/>
                    <a:pt x="7524" y="7035"/>
                  </a:cubicBezTo>
                  <a:close/>
                  <a:moveTo>
                    <a:pt x="8284" y="7035"/>
                  </a:moveTo>
                  <a:cubicBezTo>
                    <a:pt x="8112" y="7035"/>
                    <a:pt x="8004" y="7195"/>
                    <a:pt x="8042" y="7393"/>
                  </a:cubicBezTo>
                  <a:cubicBezTo>
                    <a:pt x="8081" y="7593"/>
                    <a:pt x="8253" y="7754"/>
                    <a:pt x="8426" y="7754"/>
                  </a:cubicBezTo>
                  <a:cubicBezTo>
                    <a:pt x="8599" y="7754"/>
                    <a:pt x="8706" y="7593"/>
                    <a:pt x="8666" y="7393"/>
                  </a:cubicBezTo>
                  <a:cubicBezTo>
                    <a:pt x="8625" y="7195"/>
                    <a:pt x="8455" y="7035"/>
                    <a:pt x="8284" y="7035"/>
                  </a:cubicBezTo>
                  <a:close/>
                  <a:moveTo>
                    <a:pt x="9042" y="7035"/>
                  </a:moveTo>
                  <a:cubicBezTo>
                    <a:pt x="8872" y="7035"/>
                    <a:pt x="8765" y="7195"/>
                    <a:pt x="8806" y="7393"/>
                  </a:cubicBezTo>
                  <a:cubicBezTo>
                    <a:pt x="8847" y="7593"/>
                    <a:pt x="9020" y="7754"/>
                    <a:pt x="9193" y="7754"/>
                  </a:cubicBezTo>
                  <a:cubicBezTo>
                    <a:pt x="9366" y="7754"/>
                    <a:pt x="9471" y="7593"/>
                    <a:pt x="9429" y="7393"/>
                  </a:cubicBezTo>
                  <a:cubicBezTo>
                    <a:pt x="9386" y="7195"/>
                    <a:pt x="9214" y="7035"/>
                    <a:pt x="9042" y="7035"/>
                  </a:cubicBezTo>
                  <a:close/>
                  <a:moveTo>
                    <a:pt x="9802" y="7035"/>
                  </a:moveTo>
                  <a:cubicBezTo>
                    <a:pt x="9631" y="7035"/>
                    <a:pt x="9526" y="7195"/>
                    <a:pt x="9569" y="7393"/>
                  </a:cubicBezTo>
                  <a:cubicBezTo>
                    <a:pt x="9612" y="7593"/>
                    <a:pt x="9787" y="7754"/>
                    <a:pt x="9960" y="7754"/>
                  </a:cubicBezTo>
                  <a:cubicBezTo>
                    <a:pt x="10134" y="7754"/>
                    <a:pt x="10237" y="7593"/>
                    <a:pt x="10192" y="7393"/>
                  </a:cubicBezTo>
                  <a:cubicBezTo>
                    <a:pt x="10148" y="7195"/>
                    <a:pt x="9973" y="7035"/>
                    <a:pt x="9802" y="7035"/>
                  </a:cubicBezTo>
                  <a:close/>
                  <a:moveTo>
                    <a:pt x="10561" y="7035"/>
                  </a:moveTo>
                  <a:cubicBezTo>
                    <a:pt x="10390" y="7035"/>
                    <a:pt x="10288" y="7195"/>
                    <a:pt x="10333" y="7393"/>
                  </a:cubicBezTo>
                  <a:cubicBezTo>
                    <a:pt x="10378" y="7593"/>
                    <a:pt x="10555" y="7754"/>
                    <a:pt x="10727" y="7754"/>
                  </a:cubicBezTo>
                  <a:cubicBezTo>
                    <a:pt x="10901" y="7754"/>
                    <a:pt x="11002" y="7593"/>
                    <a:pt x="10955" y="7393"/>
                  </a:cubicBezTo>
                  <a:cubicBezTo>
                    <a:pt x="10909" y="7195"/>
                    <a:pt x="10732" y="7035"/>
                    <a:pt x="10561" y="7035"/>
                  </a:cubicBezTo>
                  <a:close/>
                  <a:moveTo>
                    <a:pt x="11321" y="7035"/>
                  </a:moveTo>
                  <a:cubicBezTo>
                    <a:pt x="11149" y="7035"/>
                    <a:pt x="11049" y="7195"/>
                    <a:pt x="11096" y="7393"/>
                  </a:cubicBezTo>
                  <a:cubicBezTo>
                    <a:pt x="11144" y="7593"/>
                    <a:pt x="11322" y="7754"/>
                    <a:pt x="11495" y="7754"/>
                  </a:cubicBezTo>
                  <a:cubicBezTo>
                    <a:pt x="11668" y="7754"/>
                    <a:pt x="11768" y="7593"/>
                    <a:pt x="11719" y="7393"/>
                  </a:cubicBezTo>
                  <a:cubicBezTo>
                    <a:pt x="11670" y="7195"/>
                    <a:pt x="11492" y="7035"/>
                    <a:pt x="11321" y="7035"/>
                  </a:cubicBezTo>
                  <a:close/>
                  <a:moveTo>
                    <a:pt x="12080" y="7035"/>
                  </a:moveTo>
                  <a:cubicBezTo>
                    <a:pt x="11909" y="7035"/>
                    <a:pt x="11810" y="7195"/>
                    <a:pt x="11860" y="7393"/>
                  </a:cubicBezTo>
                  <a:cubicBezTo>
                    <a:pt x="11909" y="7593"/>
                    <a:pt x="12089" y="7754"/>
                    <a:pt x="12263" y="7754"/>
                  </a:cubicBezTo>
                  <a:cubicBezTo>
                    <a:pt x="12435" y="7754"/>
                    <a:pt x="12534" y="7593"/>
                    <a:pt x="12483" y="7393"/>
                  </a:cubicBezTo>
                  <a:cubicBezTo>
                    <a:pt x="12432" y="7195"/>
                    <a:pt x="12251" y="7035"/>
                    <a:pt x="12080" y="7035"/>
                  </a:cubicBezTo>
                  <a:close/>
                  <a:moveTo>
                    <a:pt x="12840" y="7035"/>
                  </a:moveTo>
                  <a:cubicBezTo>
                    <a:pt x="12668" y="7035"/>
                    <a:pt x="12572" y="7195"/>
                    <a:pt x="12623" y="7393"/>
                  </a:cubicBezTo>
                  <a:cubicBezTo>
                    <a:pt x="12675" y="7593"/>
                    <a:pt x="12857" y="7754"/>
                    <a:pt x="13030" y="7754"/>
                  </a:cubicBezTo>
                  <a:cubicBezTo>
                    <a:pt x="13203" y="7754"/>
                    <a:pt x="13300" y="7593"/>
                    <a:pt x="13246" y="7393"/>
                  </a:cubicBezTo>
                  <a:cubicBezTo>
                    <a:pt x="13193" y="7195"/>
                    <a:pt x="13011" y="7035"/>
                    <a:pt x="12840" y="7035"/>
                  </a:cubicBezTo>
                  <a:close/>
                  <a:moveTo>
                    <a:pt x="13600" y="7035"/>
                  </a:moveTo>
                  <a:cubicBezTo>
                    <a:pt x="13428" y="7035"/>
                    <a:pt x="13333" y="7195"/>
                    <a:pt x="13387" y="7393"/>
                  </a:cubicBezTo>
                  <a:cubicBezTo>
                    <a:pt x="13441" y="7593"/>
                    <a:pt x="13625" y="7754"/>
                    <a:pt x="13798" y="7754"/>
                  </a:cubicBezTo>
                  <a:cubicBezTo>
                    <a:pt x="13971" y="7754"/>
                    <a:pt x="14066" y="7593"/>
                    <a:pt x="14010" y="7393"/>
                  </a:cubicBezTo>
                  <a:cubicBezTo>
                    <a:pt x="13954" y="7195"/>
                    <a:pt x="13771" y="7035"/>
                    <a:pt x="13600" y="7035"/>
                  </a:cubicBezTo>
                  <a:close/>
                  <a:moveTo>
                    <a:pt x="14359" y="7035"/>
                  </a:moveTo>
                  <a:cubicBezTo>
                    <a:pt x="14188" y="7035"/>
                    <a:pt x="14094" y="7195"/>
                    <a:pt x="14150" y="7393"/>
                  </a:cubicBezTo>
                  <a:cubicBezTo>
                    <a:pt x="14206" y="7593"/>
                    <a:pt x="14392" y="7754"/>
                    <a:pt x="14565" y="7754"/>
                  </a:cubicBezTo>
                  <a:cubicBezTo>
                    <a:pt x="14738" y="7754"/>
                    <a:pt x="14831" y="7593"/>
                    <a:pt x="14773" y="7393"/>
                  </a:cubicBezTo>
                  <a:cubicBezTo>
                    <a:pt x="14716" y="7195"/>
                    <a:pt x="14530" y="7035"/>
                    <a:pt x="14359" y="7035"/>
                  </a:cubicBezTo>
                  <a:close/>
                  <a:moveTo>
                    <a:pt x="15878" y="7035"/>
                  </a:moveTo>
                  <a:cubicBezTo>
                    <a:pt x="15707" y="7035"/>
                    <a:pt x="15617" y="7195"/>
                    <a:pt x="15678" y="7393"/>
                  </a:cubicBezTo>
                  <a:cubicBezTo>
                    <a:pt x="15738" y="7593"/>
                    <a:pt x="15928" y="7754"/>
                    <a:pt x="16101" y="7754"/>
                  </a:cubicBezTo>
                  <a:cubicBezTo>
                    <a:pt x="16274" y="7754"/>
                    <a:pt x="16363" y="7593"/>
                    <a:pt x="16301" y="7393"/>
                  </a:cubicBezTo>
                  <a:cubicBezTo>
                    <a:pt x="16239" y="7195"/>
                    <a:pt x="16050" y="7035"/>
                    <a:pt x="15878" y="7035"/>
                  </a:cubicBezTo>
                  <a:close/>
                  <a:moveTo>
                    <a:pt x="3066" y="7907"/>
                  </a:moveTo>
                  <a:cubicBezTo>
                    <a:pt x="2892" y="7907"/>
                    <a:pt x="2771" y="8071"/>
                    <a:pt x="2795" y="8275"/>
                  </a:cubicBezTo>
                  <a:cubicBezTo>
                    <a:pt x="2818" y="8479"/>
                    <a:pt x="2980" y="8646"/>
                    <a:pt x="3155" y="8646"/>
                  </a:cubicBezTo>
                  <a:cubicBezTo>
                    <a:pt x="3330" y="8646"/>
                    <a:pt x="3451" y="8479"/>
                    <a:pt x="3426" y="8275"/>
                  </a:cubicBezTo>
                  <a:cubicBezTo>
                    <a:pt x="3400" y="8071"/>
                    <a:pt x="3239" y="7907"/>
                    <a:pt x="3066" y="7907"/>
                  </a:cubicBezTo>
                  <a:close/>
                  <a:moveTo>
                    <a:pt x="3837" y="7907"/>
                  </a:moveTo>
                  <a:cubicBezTo>
                    <a:pt x="3663" y="7907"/>
                    <a:pt x="3544" y="8071"/>
                    <a:pt x="3570" y="8275"/>
                  </a:cubicBezTo>
                  <a:cubicBezTo>
                    <a:pt x="3595" y="8479"/>
                    <a:pt x="3759" y="8646"/>
                    <a:pt x="3934" y="8646"/>
                  </a:cubicBezTo>
                  <a:cubicBezTo>
                    <a:pt x="4109" y="8646"/>
                    <a:pt x="4229" y="8479"/>
                    <a:pt x="4201" y="8275"/>
                  </a:cubicBezTo>
                  <a:cubicBezTo>
                    <a:pt x="4173" y="8071"/>
                    <a:pt x="4010" y="7907"/>
                    <a:pt x="3837" y="7907"/>
                  </a:cubicBezTo>
                  <a:close/>
                  <a:moveTo>
                    <a:pt x="4607" y="7907"/>
                  </a:moveTo>
                  <a:cubicBezTo>
                    <a:pt x="4433" y="7907"/>
                    <a:pt x="4316" y="8071"/>
                    <a:pt x="4344" y="8275"/>
                  </a:cubicBezTo>
                  <a:cubicBezTo>
                    <a:pt x="4372" y="8479"/>
                    <a:pt x="4537" y="8646"/>
                    <a:pt x="4713" y="8646"/>
                  </a:cubicBezTo>
                  <a:cubicBezTo>
                    <a:pt x="4888" y="8646"/>
                    <a:pt x="5005" y="8479"/>
                    <a:pt x="4975" y="8275"/>
                  </a:cubicBezTo>
                  <a:cubicBezTo>
                    <a:pt x="4945" y="8071"/>
                    <a:pt x="4780" y="7907"/>
                    <a:pt x="4607" y="7907"/>
                  </a:cubicBezTo>
                  <a:close/>
                  <a:moveTo>
                    <a:pt x="5378" y="7907"/>
                  </a:moveTo>
                  <a:cubicBezTo>
                    <a:pt x="5204" y="7907"/>
                    <a:pt x="5088" y="8071"/>
                    <a:pt x="5119" y="8275"/>
                  </a:cubicBezTo>
                  <a:cubicBezTo>
                    <a:pt x="5149" y="8479"/>
                    <a:pt x="5316" y="8646"/>
                    <a:pt x="5492" y="8646"/>
                  </a:cubicBezTo>
                  <a:cubicBezTo>
                    <a:pt x="5667" y="8646"/>
                    <a:pt x="5783" y="8479"/>
                    <a:pt x="5750" y="8275"/>
                  </a:cubicBezTo>
                  <a:cubicBezTo>
                    <a:pt x="5718" y="8071"/>
                    <a:pt x="5551" y="7907"/>
                    <a:pt x="5378" y="7907"/>
                  </a:cubicBezTo>
                  <a:close/>
                  <a:moveTo>
                    <a:pt x="6149" y="7907"/>
                  </a:moveTo>
                  <a:cubicBezTo>
                    <a:pt x="5975" y="7907"/>
                    <a:pt x="5861" y="8071"/>
                    <a:pt x="5894" y="8275"/>
                  </a:cubicBezTo>
                  <a:cubicBezTo>
                    <a:pt x="5927" y="8479"/>
                    <a:pt x="6095" y="8646"/>
                    <a:pt x="6271" y="8646"/>
                  </a:cubicBezTo>
                  <a:cubicBezTo>
                    <a:pt x="6446" y="8646"/>
                    <a:pt x="6560" y="8479"/>
                    <a:pt x="6525" y="8275"/>
                  </a:cubicBezTo>
                  <a:cubicBezTo>
                    <a:pt x="6491" y="8071"/>
                    <a:pt x="6323" y="7907"/>
                    <a:pt x="6149" y="7907"/>
                  </a:cubicBezTo>
                  <a:close/>
                  <a:moveTo>
                    <a:pt x="6920" y="7907"/>
                  </a:moveTo>
                  <a:cubicBezTo>
                    <a:pt x="6746" y="7907"/>
                    <a:pt x="6634" y="8071"/>
                    <a:pt x="6669" y="8275"/>
                  </a:cubicBezTo>
                  <a:cubicBezTo>
                    <a:pt x="6704" y="8479"/>
                    <a:pt x="6874" y="8646"/>
                    <a:pt x="7050" y="8646"/>
                  </a:cubicBezTo>
                  <a:cubicBezTo>
                    <a:pt x="7225" y="8646"/>
                    <a:pt x="7337" y="8479"/>
                    <a:pt x="7300" y="8275"/>
                  </a:cubicBezTo>
                  <a:cubicBezTo>
                    <a:pt x="7263" y="8071"/>
                    <a:pt x="7093" y="7907"/>
                    <a:pt x="6920" y="7907"/>
                  </a:cubicBezTo>
                  <a:close/>
                  <a:moveTo>
                    <a:pt x="7691" y="7907"/>
                  </a:moveTo>
                  <a:cubicBezTo>
                    <a:pt x="7518" y="7907"/>
                    <a:pt x="7407" y="8071"/>
                    <a:pt x="7444" y="8275"/>
                  </a:cubicBezTo>
                  <a:cubicBezTo>
                    <a:pt x="7481" y="8479"/>
                    <a:pt x="7654" y="8646"/>
                    <a:pt x="7829" y="8646"/>
                  </a:cubicBezTo>
                  <a:cubicBezTo>
                    <a:pt x="8004" y="8646"/>
                    <a:pt x="8114" y="8479"/>
                    <a:pt x="8075" y="8275"/>
                  </a:cubicBezTo>
                  <a:cubicBezTo>
                    <a:pt x="8036" y="8071"/>
                    <a:pt x="7865" y="7907"/>
                    <a:pt x="7691" y="7907"/>
                  </a:cubicBezTo>
                  <a:close/>
                  <a:moveTo>
                    <a:pt x="8450" y="7907"/>
                  </a:moveTo>
                  <a:cubicBezTo>
                    <a:pt x="8277" y="7907"/>
                    <a:pt x="8168" y="8071"/>
                    <a:pt x="8207" y="8275"/>
                  </a:cubicBezTo>
                  <a:cubicBezTo>
                    <a:pt x="8247" y="8479"/>
                    <a:pt x="8421" y="8646"/>
                    <a:pt x="8597" y="8646"/>
                  </a:cubicBezTo>
                  <a:cubicBezTo>
                    <a:pt x="8772" y="8646"/>
                    <a:pt x="8880" y="8479"/>
                    <a:pt x="8838" y="8275"/>
                  </a:cubicBezTo>
                  <a:cubicBezTo>
                    <a:pt x="8797" y="8071"/>
                    <a:pt x="8623" y="7907"/>
                    <a:pt x="8450" y="7907"/>
                  </a:cubicBezTo>
                  <a:close/>
                  <a:moveTo>
                    <a:pt x="9221" y="7907"/>
                  </a:moveTo>
                  <a:cubicBezTo>
                    <a:pt x="9048" y="7907"/>
                    <a:pt x="8940" y="8071"/>
                    <a:pt x="8982" y="8275"/>
                  </a:cubicBezTo>
                  <a:cubicBezTo>
                    <a:pt x="9024" y="8479"/>
                    <a:pt x="9200" y="8646"/>
                    <a:pt x="9375" y="8646"/>
                  </a:cubicBezTo>
                  <a:cubicBezTo>
                    <a:pt x="9551" y="8646"/>
                    <a:pt x="9657" y="8479"/>
                    <a:pt x="9613" y="8275"/>
                  </a:cubicBezTo>
                  <a:cubicBezTo>
                    <a:pt x="9570" y="8071"/>
                    <a:pt x="9394" y="7907"/>
                    <a:pt x="9221" y="7907"/>
                  </a:cubicBezTo>
                  <a:close/>
                  <a:moveTo>
                    <a:pt x="9992" y="7907"/>
                  </a:moveTo>
                  <a:cubicBezTo>
                    <a:pt x="9818" y="7907"/>
                    <a:pt x="9713" y="8071"/>
                    <a:pt x="9757" y="8275"/>
                  </a:cubicBezTo>
                  <a:cubicBezTo>
                    <a:pt x="9801" y="8479"/>
                    <a:pt x="9979" y="8646"/>
                    <a:pt x="10154" y="8646"/>
                  </a:cubicBezTo>
                  <a:cubicBezTo>
                    <a:pt x="10330" y="8646"/>
                    <a:pt x="10434" y="8479"/>
                    <a:pt x="10388" y="8275"/>
                  </a:cubicBezTo>
                  <a:cubicBezTo>
                    <a:pt x="10343" y="8071"/>
                    <a:pt x="10165" y="7907"/>
                    <a:pt x="9992" y="7907"/>
                  </a:cubicBezTo>
                  <a:close/>
                  <a:moveTo>
                    <a:pt x="10763" y="7907"/>
                  </a:moveTo>
                  <a:cubicBezTo>
                    <a:pt x="10589" y="7907"/>
                    <a:pt x="10486" y="8071"/>
                    <a:pt x="10532" y="8275"/>
                  </a:cubicBezTo>
                  <a:cubicBezTo>
                    <a:pt x="10579" y="8479"/>
                    <a:pt x="10758" y="8646"/>
                    <a:pt x="10933" y="8646"/>
                  </a:cubicBezTo>
                  <a:cubicBezTo>
                    <a:pt x="11109" y="8646"/>
                    <a:pt x="11211" y="8479"/>
                    <a:pt x="11163" y="8275"/>
                  </a:cubicBezTo>
                  <a:cubicBezTo>
                    <a:pt x="11115" y="8071"/>
                    <a:pt x="10936" y="7907"/>
                    <a:pt x="10763" y="7907"/>
                  </a:cubicBezTo>
                  <a:close/>
                  <a:moveTo>
                    <a:pt x="11534" y="7907"/>
                  </a:moveTo>
                  <a:cubicBezTo>
                    <a:pt x="11361" y="7907"/>
                    <a:pt x="11259" y="8071"/>
                    <a:pt x="11308" y="8275"/>
                  </a:cubicBezTo>
                  <a:cubicBezTo>
                    <a:pt x="11356" y="8479"/>
                    <a:pt x="11538" y="8646"/>
                    <a:pt x="11713" y="8646"/>
                  </a:cubicBezTo>
                  <a:cubicBezTo>
                    <a:pt x="11888" y="8646"/>
                    <a:pt x="11989" y="8479"/>
                    <a:pt x="11938" y="8275"/>
                  </a:cubicBezTo>
                  <a:cubicBezTo>
                    <a:pt x="11888" y="8071"/>
                    <a:pt x="11708" y="7907"/>
                    <a:pt x="11534" y="7907"/>
                  </a:cubicBezTo>
                  <a:close/>
                  <a:moveTo>
                    <a:pt x="12305" y="7907"/>
                  </a:moveTo>
                  <a:cubicBezTo>
                    <a:pt x="12131" y="7907"/>
                    <a:pt x="12032" y="8071"/>
                    <a:pt x="12083" y="8275"/>
                  </a:cubicBezTo>
                  <a:cubicBezTo>
                    <a:pt x="12134" y="8479"/>
                    <a:pt x="12317" y="8646"/>
                    <a:pt x="12493" y="8646"/>
                  </a:cubicBezTo>
                  <a:cubicBezTo>
                    <a:pt x="12668" y="8646"/>
                    <a:pt x="12767" y="8479"/>
                    <a:pt x="12714" y="8275"/>
                  </a:cubicBezTo>
                  <a:cubicBezTo>
                    <a:pt x="12662" y="8071"/>
                    <a:pt x="12478" y="7907"/>
                    <a:pt x="12305" y="7907"/>
                  </a:cubicBezTo>
                  <a:close/>
                  <a:moveTo>
                    <a:pt x="13836" y="7907"/>
                  </a:moveTo>
                  <a:cubicBezTo>
                    <a:pt x="13663" y="7907"/>
                    <a:pt x="13567" y="8071"/>
                    <a:pt x="13622" y="8275"/>
                  </a:cubicBezTo>
                  <a:cubicBezTo>
                    <a:pt x="13677" y="8479"/>
                    <a:pt x="13864" y="8646"/>
                    <a:pt x="14040" y="8646"/>
                  </a:cubicBezTo>
                  <a:cubicBezTo>
                    <a:pt x="14215" y="8646"/>
                    <a:pt x="14310" y="8479"/>
                    <a:pt x="14253" y="8275"/>
                  </a:cubicBezTo>
                  <a:cubicBezTo>
                    <a:pt x="14196" y="8071"/>
                    <a:pt x="14010" y="7907"/>
                    <a:pt x="13836" y="7907"/>
                  </a:cubicBezTo>
                  <a:close/>
                  <a:moveTo>
                    <a:pt x="16150" y="7907"/>
                  </a:moveTo>
                  <a:cubicBezTo>
                    <a:pt x="15977" y="7907"/>
                    <a:pt x="15886" y="8071"/>
                    <a:pt x="15948" y="8275"/>
                  </a:cubicBezTo>
                  <a:cubicBezTo>
                    <a:pt x="16010" y="8479"/>
                    <a:pt x="16203" y="8646"/>
                    <a:pt x="16378" y="8646"/>
                  </a:cubicBezTo>
                  <a:cubicBezTo>
                    <a:pt x="16554" y="8646"/>
                    <a:pt x="16644" y="8479"/>
                    <a:pt x="16580" y="8275"/>
                  </a:cubicBezTo>
                  <a:cubicBezTo>
                    <a:pt x="16516" y="8071"/>
                    <a:pt x="16324" y="7907"/>
                    <a:pt x="16150" y="7907"/>
                  </a:cubicBezTo>
                  <a:close/>
                  <a:moveTo>
                    <a:pt x="1622" y="8820"/>
                  </a:moveTo>
                  <a:cubicBezTo>
                    <a:pt x="1446" y="8820"/>
                    <a:pt x="1320" y="8988"/>
                    <a:pt x="1339" y="9197"/>
                  </a:cubicBezTo>
                  <a:cubicBezTo>
                    <a:pt x="1359" y="9407"/>
                    <a:pt x="1519" y="9578"/>
                    <a:pt x="1696" y="9578"/>
                  </a:cubicBezTo>
                  <a:cubicBezTo>
                    <a:pt x="1874" y="9578"/>
                    <a:pt x="2000" y="9407"/>
                    <a:pt x="1978" y="9197"/>
                  </a:cubicBezTo>
                  <a:cubicBezTo>
                    <a:pt x="1957" y="8988"/>
                    <a:pt x="1797" y="8820"/>
                    <a:pt x="1622" y="8820"/>
                  </a:cubicBezTo>
                  <a:close/>
                  <a:moveTo>
                    <a:pt x="2405" y="8820"/>
                  </a:moveTo>
                  <a:cubicBezTo>
                    <a:pt x="2229" y="8820"/>
                    <a:pt x="2104" y="8988"/>
                    <a:pt x="2126" y="9197"/>
                  </a:cubicBezTo>
                  <a:cubicBezTo>
                    <a:pt x="2148" y="9407"/>
                    <a:pt x="2310" y="9578"/>
                    <a:pt x="2488" y="9578"/>
                  </a:cubicBezTo>
                  <a:cubicBezTo>
                    <a:pt x="2665" y="9578"/>
                    <a:pt x="2789" y="9407"/>
                    <a:pt x="2765" y="9197"/>
                  </a:cubicBezTo>
                  <a:cubicBezTo>
                    <a:pt x="2742" y="8988"/>
                    <a:pt x="2580" y="8820"/>
                    <a:pt x="2405" y="8820"/>
                  </a:cubicBezTo>
                  <a:close/>
                  <a:moveTo>
                    <a:pt x="3174" y="8820"/>
                  </a:moveTo>
                  <a:cubicBezTo>
                    <a:pt x="2999" y="8820"/>
                    <a:pt x="2876" y="8988"/>
                    <a:pt x="2900" y="9197"/>
                  </a:cubicBezTo>
                  <a:cubicBezTo>
                    <a:pt x="2925" y="9407"/>
                    <a:pt x="3088" y="9578"/>
                    <a:pt x="3266" y="9578"/>
                  </a:cubicBezTo>
                  <a:cubicBezTo>
                    <a:pt x="3443" y="9578"/>
                    <a:pt x="3566" y="9407"/>
                    <a:pt x="3539" y="9197"/>
                  </a:cubicBezTo>
                  <a:cubicBezTo>
                    <a:pt x="3513" y="8988"/>
                    <a:pt x="3350" y="8820"/>
                    <a:pt x="3174" y="8820"/>
                  </a:cubicBezTo>
                  <a:close/>
                  <a:moveTo>
                    <a:pt x="3957" y="8820"/>
                  </a:moveTo>
                  <a:cubicBezTo>
                    <a:pt x="3781" y="8820"/>
                    <a:pt x="3660" y="8988"/>
                    <a:pt x="3687" y="9197"/>
                  </a:cubicBezTo>
                  <a:cubicBezTo>
                    <a:pt x="3714" y="9407"/>
                    <a:pt x="3879" y="9578"/>
                    <a:pt x="4057" y="9578"/>
                  </a:cubicBezTo>
                  <a:cubicBezTo>
                    <a:pt x="4235" y="9578"/>
                    <a:pt x="4355" y="9407"/>
                    <a:pt x="4326" y="9197"/>
                  </a:cubicBezTo>
                  <a:cubicBezTo>
                    <a:pt x="4298" y="8988"/>
                    <a:pt x="4133" y="8820"/>
                    <a:pt x="3957" y="8820"/>
                  </a:cubicBezTo>
                  <a:close/>
                  <a:moveTo>
                    <a:pt x="4739" y="8820"/>
                  </a:moveTo>
                  <a:cubicBezTo>
                    <a:pt x="4563" y="8820"/>
                    <a:pt x="4444" y="8988"/>
                    <a:pt x="4473" y="9197"/>
                  </a:cubicBezTo>
                  <a:cubicBezTo>
                    <a:pt x="4502" y="9407"/>
                    <a:pt x="4669" y="9578"/>
                    <a:pt x="4847" y="9578"/>
                  </a:cubicBezTo>
                  <a:cubicBezTo>
                    <a:pt x="5024" y="9578"/>
                    <a:pt x="5144" y="9407"/>
                    <a:pt x="5113" y="9197"/>
                  </a:cubicBezTo>
                  <a:cubicBezTo>
                    <a:pt x="5082" y="8988"/>
                    <a:pt x="4915" y="8820"/>
                    <a:pt x="4739" y="8820"/>
                  </a:cubicBezTo>
                  <a:close/>
                  <a:moveTo>
                    <a:pt x="5522" y="8820"/>
                  </a:moveTo>
                  <a:cubicBezTo>
                    <a:pt x="5346" y="8820"/>
                    <a:pt x="5229" y="8988"/>
                    <a:pt x="5260" y="9197"/>
                  </a:cubicBezTo>
                  <a:cubicBezTo>
                    <a:pt x="5291" y="9407"/>
                    <a:pt x="5460" y="9578"/>
                    <a:pt x="5638" y="9578"/>
                  </a:cubicBezTo>
                  <a:cubicBezTo>
                    <a:pt x="5816" y="9578"/>
                    <a:pt x="5933" y="9407"/>
                    <a:pt x="5900" y="9197"/>
                  </a:cubicBezTo>
                  <a:cubicBezTo>
                    <a:pt x="5867" y="8988"/>
                    <a:pt x="5697" y="8820"/>
                    <a:pt x="5522" y="8820"/>
                  </a:cubicBezTo>
                  <a:close/>
                  <a:moveTo>
                    <a:pt x="6293" y="8820"/>
                  </a:moveTo>
                  <a:cubicBezTo>
                    <a:pt x="6117" y="8820"/>
                    <a:pt x="6001" y="8988"/>
                    <a:pt x="6035" y="9197"/>
                  </a:cubicBezTo>
                  <a:cubicBezTo>
                    <a:pt x="6069" y="9407"/>
                    <a:pt x="6240" y="9578"/>
                    <a:pt x="6418" y="9578"/>
                  </a:cubicBezTo>
                  <a:cubicBezTo>
                    <a:pt x="6595" y="9578"/>
                    <a:pt x="6710" y="9407"/>
                    <a:pt x="6674" y="9197"/>
                  </a:cubicBezTo>
                  <a:cubicBezTo>
                    <a:pt x="6639" y="8988"/>
                    <a:pt x="6468" y="8820"/>
                    <a:pt x="6293" y="8820"/>
                  </a:cubicBezTo>
                  <a:close/>
                  <a:moveTo>
                    <a:pt x="7075" y="8820"/>
                  </a:moveTo>
                  <a:cubicBezTo>
                    <a:pt x="6899" y="8820"/>
                    <a:pt x="6786" y="8988"/>
                    <a:pt x="6821" y="9197"/>
                  </a:cubicBezTo>
                  <a:cubicBezTo>
                    <a:pt x="6858" y="9407"/>
                    <a:pt x="7031" y="9578"/>
                    <a:pt x="7209" y="9578"/>
                  </a:cubicBezTo>
                  <a:cubicBezTo>
                    <a:pt x="7386" y="9578"/>
                    <a:pt x="7499" y="9407"/>
                    <a:pt x="7461" y="9197"/>
                  </a:cubicBezTo>
                  <a:cubicBezTo>
                    <a:pt x="7423" y="8988"/>
                    <a:pt x="7250" y="8820"/>
                    <a:pt x="7075" y="8820"/>
                  </a:cubicBezTo>
                  <a:close/>
                  <a:moveTo>
                    <a:pt x="7858" y="8820"/>
                  </a:moveTo>
                  <a:cubicBezTo>
                    <a:pt x="7682" y="8820"/>
                    <a:pt x="7570" y="8988"/>
                    <a:pt x="7608" y="9197"/>
                  </a:cubicBezTo>
                  <a:cubicBezTo>
                    <a:pt x="7646" y="9407"/>
                    <a:pt x="7822" y="9578"/>
                    <a:pt x="7999" y="9578"/>
                  </a:cubicBezTo>
                  <a:cubicBezTo>
                    <a:pt x="8177" y="9578"/>
                    <a:pt x="8288" y="9407"/>
                    <a:pt x="8248" y="9197"/>
                  </a:cubicBezTo>
                  <a:cubicBezTo>
                    <a:pt x="8208" y="8988"/>
                    <a:pt x="8034" y="8820"/>
                    <a:pt x="7858" y="8820"/>
                  </a:cubicBezTo>
                  <a:close/>
                  <a:moveTo>
                    <a:pt x="8629" y="8820"/>
                  </a:moveTo>
                  <a:cubicBezTo>
                    <a:pt x="8453" y="8820"/>
                    <a:pt x="8343" y="8988"/>
                    <a:pt x="8383" y="9197"/>
                  </a:cubicBezTo>
                  <a:cubicBezTo>
                    <a:pt x="8424" y="9407"/>
                    <a:pt x="8601" y="9578"/>
                    <a:pt x="8779" y="9578"/>
                  </a:cubicBezTo>
                  <a:cubicBezTo>
                    <a:pt x="8956" y="9578"/>
                    <a:pt x="9065" y="9407"/>
                    <a:pt x="9023" y="9197"/>
                  </a:cubicBezTo>
                  <a:cubicBezTo>
                    <a:pt x="8980" y="8988"/>
                    <a:pt x="8804" y="8820"/>
                    <a:pt x="8629" y="8820"/>
                  </a:cubicBezTo>
                  <a:close/>
                  <a:moveTo>
                    <a:pt x="9411" y="8820"/>
                  </a:moveTo>
                  <a:cubicBezTo>
                    <a:pt x="9236" y="8820"/>
                    <a:pt x="9127" y="8988"/>
                    <a:pt x="9170" y="9197"/>
                  </a:cubicBezTo>
                  <a:cubicBezTo>
                    <a:pt x="9213" y="9407"/>
                    <a:pt x="9392" y="9578"/>
                    <a:pt x="9569" y="9578"/>
                  </a:cubicBezTo>
                  <a:cubicBezTo>
                    <a:pt x="9747" y="9578"/>
                    <a:pt x="9855" y="9407"/>
                    <a:pt x="9810" y="9197"/>
                  </a:cubicBezTo>
                  <a:cubicBezTo>
                    <a:pt x="9765" y="8988"/>
                    <a:pt x="9587" y="8820"/>
                    <a:pt x="9411" y="8820"/>
                  </a:cubicBezTo>
                  <a:close/>
                  <a:moveTo>
                    <a:pt x="10194" y="8820"/>
                  </a:moveTo>
                  <a:cubicBezTo>
                    <a:pt x="10018" y="8820"/>
                    <a:pt x="9912" y="8988"/>
                    <a:pt x="9957" y="9197"/>
                  </a:cubicBezTo>
                  <a:cubicBezTo>
                    <a:pt x="10002" y="9407"/>
                    <a:pt x="10183" y="9578"/>
                    <a:pt x="10360" y="9578"/>
                  </a:cubicBezTo>
                  <a:cubicBezTo>
                    <a:pt x="10538" y="9578"/>
                    <a:pt x="10643" y="9407"/>
                    <a:pt x="10596" y="9197"/>
                  </a:cubicBezTo>
                  <a:cubicBezTo>
                    <a:pt x="10549" y="8988"/>
                    <a:pt x="10370" y="8820"/>
                    <a:pt x="10194" y="8820"/>
                  </a:cubicBezTo>
                  <a:close/>
                  <a:moveTo>
                    <a:pt x="10976" y="8820"/>
                  </a:moveTo>
                  <a:cubicBezTo>
                    <a:pt x="10801" y="8820"/>
                    <a:pt x="10696" y="8988"/>
                    <a:pt x="10744" y="9197"/>
                  </a:cubicBezTo>
                  <a:cubicBezTo>
                    <a:pt x="10791" y="9407"/>
                    <a:pt x="10974" y="9578"/>
                    <a:pt x="11151" y="9578"/>
                  </a:cubicBezTo>
                  <a:cubicBezTo>
                    <a:pt x="11329" y="9578"/>
                    <a:pt x="11432" y="9407"/>
                    <a:pt x="11383" y="9197"/>
                  </a:cubicBezTo>
                  <a:cubicBezTo>
                    <a:pt x="11334" y="8988"/>
                    <a:pt x="11152" y="8820"/>
                    <a:pt x="10976" y="8820"/>
                  </a:cubicBezTo>
                  <a:close/>
                  <a:moveTo>
                    <a:pt x="11747" y="8820"/>
                  </a:moveTo>
                  <a:cubicBezTo>
                    <a:pt x="11572" y="8820"/>
                    <a:pt x="11470" y="8988"/>
                    <a:pt x="11519" y="9197"/>
                  </a:cubicBezTo>
                  <a:cubicBezTo>
                    <a:pt x="11569" y="9407"/>
                    <a:pt x="11754" y="9578"/>
                    <a:pt x="11931" y="9578"/>
                  </a:cubicBezTo>
                  <a:cubicBezTo>
                    <a:pt x="12109" y="9578"/>
                    <a:pt x="12210" y="9407"/>
                    <a:pt x="12158" y="9197"/>
                  </a:cubicBezTo>
                  <a:cubicBezTo>
                    <a:pt x="12107" y="8988"/>
                    <a:pt x="11923" y="8820"/>
                    <a:pt x="11747" y="8820"/>
                  </a:cubicBezTo>
                  <a:close/>
                  <a:moveTo>
                    <a:pt x="12531" y="8820"/>
                  </a:moveTo>
                  <a:cubicBezTo>
                    <a:pt x="12354" y="8820"/>
                    <a:pt x="12254" y="8988"/>
                    <a:pt x="12306" y="9197"/>
                  </a:cubicBezTo>
                  <a:cubicBezTo>
                    <a:pt x="12358" y="9407"/>
                    <a:pt x="12544" y="9578"/>
                    <a:pt x="12722" y="9578"/>
                  </a:cubicBezTo>
                  <a:cubicBezTo>
                    <a:pt x="12900" y="9578"/>
                    <a:pt x="13000" y="9407"/>
                    <a:pt x="12946" y="9197"/>
                  </a:cubicBezTo>
                  <a:cubicBezTo>
                    <a:pt x="12892" y="8988"/>
                    <a:pt x="12706" y="8820"/>
                    <a:pt x="12531" y="8820"/>
                  </a:cubicBezTo>
                  <a:close/>
                  <a:moveTo>
                    <a:pt x="14085" y="8820"/>
                  </a:moveTo>
                  <a:cubicBezTo>
                    <a:pt x="13909" y="8820"/>
                    <a:pt x="13812" y="8988"/>
                    <a:pt x="13869" y="9197"/>
                  </a:cubicBezTo>
                  <a:cubicBezTo>
                    <a:pt x="13926" y="9407"/>
                    <a:pt x="14116" y="9578"/>
                    <a:pt x="14293" y="9578"/>
                  </a:cubicBezTo>
                  <a:cubicBezTo>
                    <a:pt x="14471" y="9578"/>
                    <a:pt x="14567" y="9407"/>
                    <a:pt x="14508" y="9197"/>
                  </a:cubicBezTo>
                  <a:cubicBezTo>
                    <a:pt x="14450" y="8988"/>
                    <a:pt x="14260" y="8820"/>
                    <a:pt x="14085" y="8820"/>
                  </a:cubicBezTo>
                  <a:close/>
                  <a:moveTo>
                    <a:pt x="14867" y="8820"/>
                  </a:moveTo>
                  <a:cubicBezTo>
                    <a:pt x="14692" y="8820"/>
                    <a:pt x="14597" y="8988"/>
                    <a:pt x="14656" y="9197"/>
                  </a:cubicBezTo>
                  <a:cubicBezTo>
                    <a:pt x="14715" y="9407"/>
                    <a:pt x="14907" y="9578"/>
                    <a:pt x="15084" y="9578"/>
                  </a:cubicBezTo>
                  <a:cubicBezTo>
                    <a:pt x="15262" y="9578"/>
                    <a:pt x="15357" y="9407"/>
                    <a:pt x="15295" y="9197"/>
                  </a:cubicBezTo>
                  <a:cubicBezTo>
                    <a:pt x="15235" y="8988"/>
                    <a:pt x="15043" y="8820"/>
                    <a:pt x="14867" y="8820"/>
                  </a:cubicBezTo>
                  <a:close/>
                  <a:moveTo>
                    <a:pt x="15650" y="8820"/>
                  </a:moveTo>
                  <a:cubicBezTo>
                    <a:pt x="15474" y="8820"/>
                    <a:pt x="15382" y="8988"/>
                    <a:pt x="15443" y="9197"/>
                  </a:cubicBezTo>
                  <a:cubicBezTo>
                    <a:pt x="15505" y="9407"/>
                    <a:pt x="15698" y="9578"/>
                    <a:pt x="15876" y="9578"/>
                  </a:cubicBezTo>
                  <a:cubicBezTo>
                    <a:pt x="16054" y="9578"/>
                    <a:pt x="16146" y="9407"/>
                    <a:pt x="16082" y="9197"/>
                  </a:cubicBezTo>
                  <a:cubicBezTo>
                    <a:pt x="16019" y="8988"/>
                    <a:pt x="15826" y="8820"/>
                    <a:pt x="15650" y="8820"/>
                  </a:cubicBezTo>
                  <a:close/>
                  <a:moveTo>
                    <a:pt x="1707" y="9754"/>
                  </a:moveTo>
                  <a:cubicBezTo>
                    <a:pt x="1529" y="9754"/>
                    <a:pt x="1401" y="9927"/>
                    <a:pt x="1422" y="10141"/>
                  </a:cubicBezTo>
                  <a:cubicBezTo>
                    <a:pt x="1442" y="10356"/>
                    <a:pt x="1604" y="10532"/>
                    <a:pt x="1784" y="10532"/>
                  </a:cubicBezTo>
                  <a:cubicBezTo>
                    <a:pt x="1964" y="10532"/>
                    <a:pt x="2091" y="10356"/>
                    <a:pt x="2069" y="10141"/>
                  </a:cubicBezTo>
                  <a:cubicBezTo>
                    <a:pt x="2047" y="9927"/>
                    <a:pt x="1885" y="9754"/>
                    <a:pt x="1707" y="9754"/>
                  </a:cubicBezTo>
                  <a:close/>
                  <a:moveTo>
                    <a:pt x="2501" y="9754"/>
                  </a:moveTo>
                  <a:cubicBezTo>
                    <a:pt x="2324" y="9754"/>
                    <a:pt x="2197" y="9927"/>
                    <a:pt x="2220" y="10141"/>
                  </a:cubicBezTo>
                  <a:cubicBezTo>
                    <a:pt x="2242" y="10356"/>
                    <a:pt x="2407" y="10532"/>
                    <a:pt x="2587" y="10532"/>
                  </a:cubicBezTo>
                  <a:cubicBezTo>
                    <a:pt x="2767" y="10532"/>
                    <a:pt x="2892" y="10356"/>
                    <a:pt x="2868" y="10141"/>
                  </a:cubicBezTo>
                  <a:cubicBezTo>
                    <a:pt x="2843" y="9927"/>
                    <a:pt x="2679" y="9754"/>
                    <a:pt x="2501" y="9754"/>
                  </a:cubicBezTo>
                  <a:close/>
                  <a:moveTo>
                    <a:pt x="3295" y="9754"/>
                  </a:moveTo>
                  <a:cubicBezTo>
                    <a:pt x="3116" y="9754"/>
                    <a:pt x="2993" y="9927"/>
                    <a:pt x="3018" y="10141"/>
                  </a:cubicBezTo>
                  <a:cubicBezTo>
                    <a:pt x="3043" y="10356"/>
                    <a:pt x="3209" y="10532"/>
                    <a:pt x="3389" y="10532"/>
                  </a:cubicBezTo>
                  <a:cubicBezTo>
                    <a:pt x="3569" y="10532"/>
                    <a:pt x="3693" y="10356"/>
                    <a:pt x="3666" y="10141"/>
                  </a:cubicBezTo>
                  <a:cubicBezTo>
                    <a:pt x="3639" y="9927"/>
                    <a:pt x="3472" y="9754"/>
                    <a:pt x="3295" y="9754"/>
                  </a:cubicBezTo>
                  <a:close/>
                  <a:moveTo>
                    <a:pt x="4078" y="9754"/>
                  </a:moveTo>
                  <a:cubicBezTo>
                    <a:pt x="3899" y="9754"/>
                    <a:pt x="3777" y="9927"/>
                    <a:pt x="3804" y="10141"/>
                  </a:cubicBezTo>
                  <a:cubicBezTo>
                    <a:pt x="3832" y="10356"/>
                    <a:pt x="4000" y="10532"/>
                    <a:pt x="4180" y="10532"/>
                  </a:cubicBezTo>
                  <a:cubicBezTo>
                    <a:pt x="4360" y="10532"/>
                    <a:pt x="4482" y="10356"/>
                    <a:pt x="4453" y="10141"/>
                  </a:cubicBezTo>
                  <a:cubicBezTo>
                    <a:pt x="4423" y="9927"/>
                    <a:pt x="4255" y="9754"/>
                    <a:pt x="4078" y="9754"/>
                  </a:cubicBezTo>
                  <a:close/>
                  <a:moveTo>
                    <a:pt x="4871" y="9754"/>
                  </a:moveTo>
                  <a:cubicBezTo>
                    <a:pt x="4693" y="9754"/>
                    <a:pt x="4573" y="9927"/>
                    <a:pt x="4602" y="10141"/>
                  </a:cubicBezTo>
                  <a:cubicBezTo>
                    <a:pt x="4632" y="10356"/>
                    <a:pt x="4802" y="10532"/>
                    <a:pt x="4983" y="10532"/>
                  </a:cubicBezTo>
                  <a:cubicBezTo>
                    <a:pt x="5162" y="10532"/>
                    <a:pt x="5282" y="10356"/>
                    <a:pt x="5250" y="10141"/>
                  </a:cubicBezTo>
                  <a:cubicBezTo>
                    <a:pt x="5219" y="9927"/>
                    <a:pt x="5049" y="9754"/>
                    <a:pt x="4871" y="9754"/>
                  </a:cubicBezTo>
                  <a:close/>
                  <a:moveTo>
                    <a:pt x="5653" y="9754"/>
                  </a:moveTo>
                  <a:cubicBezTo>
                    <a:pt x="5475" y="9754"/>
                    <a:pt x="5357" y="9927"/>
                    <a:pt x="5389" y="10141"/>
                  </a:cubicBezTo>
                  <a:cubicBezTo>
                    <a:pt x="5421" y="10356"/>
                    <a:pt x="5593" y="10532"/>
                    <a:pt x="5774" y="10532"/>
                  </a:cubicBezTo>
                  <a:cubicBezTo>
                    <a:pt x="5953" y="10532"/>
                    <a:pt x="6071" y="10356"/>
                    <a:pt x="6037" y="10141"/>
                  </a:cubicBezTo>
                  <a:cubicBezTo>
                    <a:pt x="6003" y="9927"/>
                    <a:pt x="5831" y="9754"/>
                    <a:pt x="5653" y="9754"/>
                  </a:cubicBezTo>
                  <a:close/>
                  <a:moveTo>
                    <a:pt x="6448" y="9754"/>
                  </a:moveTo>
                  <a:cubicBezTo>
                    <a:pt x="6269" y="9754"/>
                    <a:pt x="6153" y="9927"/>
                    <a:pt x="6187" y="10141"/>
                  </a:cubicBezTo>
                  <a:cubicBezTo>
                    <a:pt x="6222" y="10356"/>
                    <a:pt x="6396" y="10532"/>
                    <a:pt x="6576" y="10532"/>
                  </a:cubicBezTo>
                  <a:cubicBezTo>
                    <a:pt x="6756" y="10532"/>
                    <a:pt x="6872" y="10356"/>
                    <a:pt x="6835" y="10141"/>
                  </a:cubicBezTo>
                  <a:cubicBezTo>
                    <a:pt x="6799" y="9927"/>
                    <a:pt x="6626" y="9754"/>
                    <a:pt x="6448" y="9754"/>
                  </a:cubicBezTo>
                  <a:close/>
                  <a:moveTo>
                    <a:pt x="7242" y="9754"/>
                  </a:moveTo>
                  <a:cubicBezTo>
                    <a:pt x="7064" y="9754"/>
                    <a:pt x="6949" y="9927"/>
                    <a:pt x="6986" y="10141"/>
                  </a:cubicBezTo>
                  <a:cubicBezTo>
                    <a:pt x="7023" y="10356"/>
                    <a:pt x="7199" y="10532"/>
                    <a:pt x="7379" y="10532"/>
                  </a:cubicBezTo>
                  <a:cubicBezTo>
                    <a:pt x="7558" y="10532"/>
                    <a:pt x="7673" y="10356"/>
                    <a:pt x="7634" y="10141"/>
                  </a:cubicBezTo>
                  <a:cubicBezTo>
                    <a:pt x="7595" y="9927"/>
                    <a:pt x="7420" y="9754"/>
                    <a:pt x="7242" y="9754"/>
                  </a:cubicBezTo>
                  <a:close/>
                  <a:moveTo>
                    <a:pt x="8024" y="9754"/>
                  </a:moveTo>
                  <a:cubicBezTo>
                    <a:pt x="7846" y="9754"/>
                    <a:pt x="7734" y="9927"/>
                    <a:pt x="7773" y="10141"/>
                  </a:cubicBezTo>
                  <a:cubicBezTo>
                    <a:pt x="7812" y="10356"/>
                    <a:pt x="7990" y="10532"/>
                    <a:pt x="8170" y="10532"/>
                  </a:cubicBezTo>
                  <a:cubicBezTo>
                    <a:pt x="8350" y="10532"/>
                    <a:pt x="8462" y="10356"/>
                    <a:pt x="8421" y="10141"/>
                  </a:cubicBezTo>
                  <a:cubicBezTo>
                    <a:pt x="8380" y="9927"/>
                    <a:pt x="8202" y="9754"/>
                    <a:pt x="8024" y="9754"/>
                  </a:cubicBezTo>
                  <a:close/>
                  <a:moveTo>
                    <a:pt x="8819" y="9754"/>
                  </a:moveTo>
                  <a:cubicBezTo>
                    <a:pt x="8641" y="9754"/>
                    <a:pt x="8530" y="9927"/>
                    <a:pt x="8571" y="10141"/>
                  </a:cubicBezTo>
                  <a:cubicBezTo>
                    <a:pt x="8613" y="10356"/>
                    <a:pt x="8793" y="10532"/>
                    <a:pt x="8973" y="10532"/>
                  </a:cubicBezTo>
                  <a:cubicBezTo>
                    <a:pt x="9153" y="10532"/>
                    <a:pt x="9263" y="10356"/>
                    <a:pt x="9219" y="10141"/>
                  </a:cubicBezTo>
                  <a:cubicBezTo>
                    <a:pt x="9176" y="9927"/>
                    <a:pt x="8997" y="9754"/>
                    <a:pt x="8819" y="9754"/>
                  </a:cubicBezTo>
                  <a:close/>
                  <a:moveTo>
                    <a:pt x="9601" y="9754"/>
                  </a:moveTo>
                  <a:cubicBezTo>
                    <a:pt x="9424" y="9754"/>
                    <a:pt x="9314" y="9927"/>
                    <a:pt x="9358" y="10141"/>
                  </a:cubicBezTo>
                  <a:cubicBezTo>
                    <a:pt x="9402" y="10356"/>
                    <a:pt x="9584" y="10532"/>
                    <a:pt x="9764" y="10532"/>
                  </a:cubicBezTo>
                  <a:cubicBezTo>
                    <a:pt x="9944" y="10532"/>
                    <a:pt x="10052" y="10356"/>
                    <a:pt x="10006" y="10141"/>
                  </a:cubicBezTo>
                  <a:cubicBezTo>
                    <a:pt x="9960" y="9927"/>
                    <a:pt x="9779" y="9754"/>
                    <a:pt x="9601" y="9754"/>
                  </a:cubicBezTo>
                  <a:close/>
                  <a:moveTo>
                    <a:pt x="10395" y="9754"/>
                  </a:moveTo>
                  <a:cubicBezTo>
                    <a:pt x="10217" y="9754"/>
                    <a:pt x="10110" y="9927"/>
                    <a:pt x="10157" y="10141"/>
                  </a:cubicBezTo>
                  <a:cubicBezTo>
                    <a:pt x="10203" y="10356"/>
                    <a:pt x="10387" y="10532"/>
                    <a:pt x="10567" y="10532"/>
                  </a:cubicBezTo>
                  <a:cubicBezTo>
                    <a:pt x="10747" y="10532"/>
                    <a:pt x="10853" y="10356"/>
                    <a:pt x="10804" y="10141"/>
                  </a:cubicBezTo>
                  <a:cubicBezTo>
                    <a:pt x="10756" y="9927"/>
                    <a:pt x="10574" y="9754"/>
                    <a:pt x="10395" y="9754"/>
                  </a:cubicBezTo>
                  <a:close/>
                  <a:moveTo>
                    <a:pt x="11190" y="9754"/>
                  </a:moveTo>
                  <a:cubicBezTo>
                    <a:pt x="11012" y="9754"/>
                    <a:pt x="10907" y="9927"/>
                    <a:pt x="10955" y="10141"/>
                  </a:cubicBezTo>
                  <a:cubicBezTo>
                    <a:pt x="11004" y="10356"/>
                    <a:pt x="11190" y="10532"/>
                    <a:pt x="11370" y="10532"/>
                  </a:cubicBezTo>
                  <a:cubicBezTo>
                    <a:pt x="11550" y="10532"/>
                    <a:pt x="11654" y="10356"/>
                    <a:pt x="11603" y="10141"/>
                  </a:cubicBezTo>
                  <a:cubicBezTo>
                    <a:pt x="11553" y="9927"/>
                    <a:pt x="11368" y="9754"/>
                    <a:pt x="11190" y="9754"/>
                  </a:cubicBezTo>
                  <a:close/>
                  <a:moveTo>
                    <a:pt x="11973" y="9754"/>
                  </a:moveTo>
                  <a:cubicBezTo>
                    <a:pt x="11794" y="9754"/>
                    <a:pt x="11691" y="9927"/>
                    <a:pt x="11742" y="10141"/>
                  </a:cubicBezTo>
                  <a:cubicBezTo>
                    <a:pt x="11793" y="10356"/>
                    <a:pt x="11981" y="10532"/>
                    <a:pt x="12161" y="10532"/>
                  </a:cubicBezTo>
                  <a:cubicBezTo>
                    <a:pt x="12341" y="10532"/>
                    <a:pt x="12443" y="10356"/>
                    <a:pt x="12390" y="10141"/>
                  </a:cubicBezTo>
                  <a:cubicBezTo>
                    <a:pt x="12337" y="9927"/>
                    <a:pt x="12151" y="9754"/>
                    <a:pt x="11973" y="9754"/>
                  </a:cubicBezTo>
                  <a:close/>
                  <a:moveTo>
                    <a:pt x="12767" y="9754"/>
                  </a:moveTo>
                  <a:cubicBezTo>
                    <a:pt x="12589" y="9754"/>
                    <a:pt x="12488" y="9927"/>
                    <a:pt x="12541" y="10141"/>
                  </a:cubicBezTo>
                  <a:cubicBezTo>
                    <a:pt x="12595" y="10356"/>
                    <a:pt x="12784" y="10532"/>
                    <a:pt x="12964" y="10532"/>
                  </a:cubicBezTo>
                  <a:cubicBezTo>
                    <a:pt x="13144" y="10532"/>
                    <a:pt x="13245" y="10356"/>
                    <a:pt x="13189" y="10141"/>
                  </a:cubicBezTo>
                  <a:cubicBezTo>
                    <a:pt x="13134" y="9927"/>
                    <a:pt x="12945" y="9754"/>
                    <a:pt x="12767" y="9754"/>
                  </a:cubicBezTo>
                  <a:close/>
                  <a:moveTo>
                    <a:pt x="2611" y="10709"/>
                  </a:moveTo>
                  <a:cubicBezTo>
                    <a:pt x="2430" y="10709"/>
                    <a:pt x="2302" y="10885"/>
                    <a:pt x="2325" y="11105"/>
                  </a:cubicBezTo>
                  <a:cubicBezTo>
                    <a:pt x="2348" y="11327"/>
                    <a:pt x="2516" y="11508"/>
                    <a:pt x="2698" y="11508"/>
                  </a:cubicBezTo>
                  <a:cubicBezTo>
                    <a:pt x="2880" y="11508"/>
                    <a:pt x="3008" y="11327"/>
                    <a:pt x="2982" y="11105"/>
                  </a:cubicBezTo>
                  <a:cubicBezTo>
                    <a:pt x="2957" y="10885"/>
                    <a:pt x="2790" y="10709"/>
                    <a:pt x="2611" y="10709"/>
                  </a:cubicBezTo>
                  <a:close/>
                  <a:moveTo>
                    <a:pt x="3403" y="10709"/>
                  </a:moveTo>
                  <a:cubicBezTo>
                    <a:pt x="3223" y="10709"/>
                    <a:pt x="3098" y="10885"/>
                    <a:pt x="3123" y="11105"/>
                  </a:cubicBezTo>
                  <a:cubicBezTo>
                    <a:pt x="3149" y="11327"/>
                    <a:pt x="3318" y="11508"/>
                    <a:pt x="3500" y="11508"/>
                  </a:cubicBezTo>
                  <a:cubicBezTo>
                    <a:pt x="3683" y="11508"/>
                    <a:pt x="3808" y="11327"/>
                    <a:pt x="3780" y="11105"/>
                  </a:cubicBezTo>
                  <a:cubicBezTo>
                    <a:pt x="3752" y="10885"/>
                    <a:pt x="3584" y="10709"/>
                    <a:pt x="3403" y="10709"/>
                  </a:cubicBezTo>
                  <a:close/>
                  <a:moveTo>
                    <a:pt x="4210" y="10709"/>
                  </a:moveTo>
                  <a:cubicBezTo>
                    <a:pt x="4029" y="10709"/>
                    <a:pt x="3905" y="10885"/>
                    <a:pt x="3933" y="11105"/>
                  </a:cubicBezTo>
                  <a:cubicBezTo>
                    <a:pt x="3962" y="11327"/>
                    <a:pt x="4132" y="11508"/>
                    <a:pt x="4315" y="11508"/>
                  </a:cubicBezTo>
                  <a:cubicBezTo>
                    <a:pt x="4497" y="11508"/>
                    <a:pt x="4621" y="11327"/>
                    <a:pt x="4590" y="11105"/>
                  </a:cubicBezTo>
                  <a:cubicBezTo>
                    <a:pt x="4560" y="10885"/>
                    <a:pt x="4390" y="10709"/>
                    <a:pt x="4210" y="10709"/>
                  </a:cubicBezTo>
                  <a:close/>
                  <a:moveTo>
                    <a:pt x="5003" y="10709"/>
                  </a:moveTo>
                  <a:cubicBezTo>
                    <a:pt x="4822" y="10709"/>
                    <a:pt x="4701" y="10885"/>
                    <a:pt x="4732" y="11105"/>
                  </a:cubicBezTo>
                  <a:cubicBezTo>
                    <a:pt x="4762" y="11327"/>
                    <a:pt x="4935" y="11508"/>
                    <a:pt x="5117" y="11508"/>
                  </a:cubicBezTo>
                  <a:cubicBezTo>
                    <a:pt x="5299" y="11508"/>
                    <a:pt x="5421" y="11327"/>
                    <a:pt x="5388" y="11105"/>
                  </a:cubicBezTo>
                  <a:cubicBezTo>
                    <a:pt x="5356" y="10885"/>
                    <a:pt x="5183" y="10709"/>
                    <a:pt x="5003" y="10709"/>
                  </a:cubicBezTo>
                  <a:close/>
                  <a:moveTo>
                    <a:pt x="5809" y="10709"/>
                  </a:moveTo>
                  <a:cubicBezTo>
                    <a:pt x="5628" y="10709"/>
                    <a:pt x="5509" y="10885"/>
                    <a:pt x="5542" y="11105"/>
                  </a:cubicBezTo>
                  <a:cubicBezTo>
                    <a:pt x="5575" y="11327"/>
                    <a:pt x="5749" y="11508"/>
                    <a:pt x="5932" y="11508"/>
                  </a:cubicBezTo>
                  <a:cubicBezTo>
                    <a:pt x="6115" y="11508"/>
                    <a:pt x="6234" y="11327"/>
                    <a:pt x="6199" y="11105"/>
                  </a:cubicBezTo>
                  <a:cubicBezTo>
                    <a:pt x="6164" y="10885"/>
                    <a:pt x="5989" y="10709"/>
                    <a:pt x="5809" y="10709"/>
                  </a:cubicBezTo>
                  <a:close/>
                  <a:moveTo>
                    <a:pt x="6603" y="10709"/>
                  </a:moveTo>
                  <a:cubicBezTo>
                    <a:pt x="6423" y="10709"/>
                    <a:pt x="6305" y="10885"/>
                    <a:pt x="6340" y="11105"/>
                  </a:cubicBezTo>
                  <a:cubicBezTo>
                    <a:pt x="6376" y="11327"/>
                    <a:pt x="6552" y="11508"/>
                    <a:pt x="6735" y="11508"/>
                  </a:cubicBezTo>
                  <a:cubicBezTo>
                    <a:pt x="6917" y="11508"/>
                    <a:pt x="7034" y="11327"/>
                    <a:pt x="6997" y="11105"/>
                  </a:cubicBezTo>
                  <a:cubicBezTo>
                    <a:pt x="6959" y="10885"/>
                    <a:pt x="6784" y="10709"/>
                    <a:pt x="6603" y="10709"/>
                  </a:cubicBezTo>
                  <a:close/>
                  <a:moveTo>
                    <a:pt x="7409" y="10709"/>
                  </a:moveTo>
                  <a:cubicBezTo>
                    <a:pt x="7228" y="10709"/>
                    <a:pt x="7113" y="10885"/>
                    <a:pt x="7150" y="11105"/>
                  </a:cubicBezTo>
                  <a:cubicBezTo>
                    <a:pt x="7188" y="11327"/>
                    <a:pt x="7367" y="11508"/>
                    <a:pt x="7550" y="11508"/>
                  </a:cubicBezTo>
                  <a:cubicBezTo>
                    <a:pt x="7732" y="11508"/>
                    <a:pt x="7847" y="11327"/>
                    <a:pt x="7807" y="11105"/>
                  </a:cubicBezTo>
                  <a:cubicBezTo>
                    <a:pt x="7767" y="10885"/>
                    <a:pt x="7589" y="10709"/>
                    <a:pt x="7409" y="10709"/>
                  </a:cubicBezTo>
                  <a:close/>
                  <a:moveTo>
                    <a:pt x="8203" y="10709"/>
                  </a:moveTo>
                  <a:cubicBezTo>
                    <a:pt x="8023" y="10709"/>
                    <a:pt x="7909" y="10885"/>
                    <a:pt x="7949" y="11105"/>
                  </a:cubicBezTo>
                  <a:cubicBezTo>
                    <a:pt x="7989" y="11327"/>
                    <a:pt x="8170" y="11508"/>
                    <a:pt x="8353" y="11508"/>
                  </a:cubicBezTo>
                  <a:cubicBezTo>
                    <a:pt x="8535" y="11508"/>
                    <a:pt x="8648" y="11327"/>
                    <a:pt x="8606" y="11105"/>
                  </a:cubicBezTo>
                  <a:cubicBezTo>
                    <a:pt x="8564" y="10885"/>
                    <a:pt x="8384" y="10709"/>
                    <a:pt x="8203" y="10709"/>
                  </a:cubicBezTo>
                  <a:close/>
                  <a:moveTo>
                    <a:pt x="9009" y="10709"/>
                  </a:moveTo>
                  <a:cubicBezTo>
                    <a:pt x="8829" y="10709"/>
                    <a:pt x="8717" y="10885"/>
                    <a:pt x="8759" y="11105"/>
                  </a:cubicBezTo>
                  <a:cubicBezTo>
                    <a:pt x="8802" y="11327"/>
                    <a:pt x="8985" y="11508"/>
                    <a:pt x="9167" y="11508"/>
                  </a:cubicBezTo>
                  <a:cubicBezTo>
                    <a:pt x="9349" y="11508"/>
                    <a:pt x="9461" y="11327"/>
                    <a:pt x="9416" y="11105"/>
                  </a:cubicBezTo>
                  <a:cubicBezTo>
                    <a:pt x="9371" y="10885"/>
                    <a:pt x="9190" y="10709"/>
                    <a:pt x="9009" y="10709"/>
                  </a:cubicBezTo>
                  <a:close/>
                  <a:moveTo>
                    <a:pt x="9803" y="10709"/>
                  </a:moveTo>
                  <a:cubicBezTo>
                    <a:pt x="9623" y="10709"/>
                    <a:pt x="9513" y="10885"/>
                    <a:pt x="9558" y="11105"/>
                  </a:cubicBezTo>
                  <a:cubicBezTo>
                    <a:pt x="9603" y="11327"/>
                    <a:pt x="9789" y="11508"/>
                    <a:pt x="9970" y="11508"/>
                  </a:cubicBezTo>
                  <a:cubicBezTo>
                    <a:pt x="10153" y="11508"/>
                    <a:pt x="10262" y="11327"/>
                    <a:pt x="10215" y="11105"/>
                  </a:cubicBezTo>
                  <a:cubicBezTo>
                    <a:pt x="10167" y="10885"/>
                    <a:pt x="9983" y="10709"/>
                    <a:pt x="9803" y="10709"/>
                  </a:cubicBezTo>
                  <a:close/>
                  <a:moveTo>
                    <a:pt x="10609" y="10709"/>
                  </a:moveTo>
                  <a:cubicBezTo>
                    <a:pt x="10429" y="10709"/>
                    <a:pt x="10321" y="10885"/>
                    <a:pt x="10369" y="11105"/>
                  </a:cubicBezTo>
                  <a:cubicBezTo>
                    <a:pt x="10416" y="11327"/>
                    <a:pt x="10603" y="11508"/>
                    <a:pt x="10785" y="11508"/>
                  </a:cubicBezTo>
                  <a:cubicBezTo>
                    <a:pt x="10968" y="11508"/>
                    <a:pt x="11074" y="11327"/>
                    <a:pt x="11025" y="11105"/>
                  </a:cubicBezTo>
                  <a:cubicBezTo>
                    <a:pt x="10975" y="10885"/>
                    <a:pt x="10790" y="10709"/>
                    <a:pt x="10609" y="10709"/>
                  </a:cubicBezTo>
                  <a:close/>
                  <a:moveTo>
                    <a:pt x="11403" y="10709"/>
                  </a:moveTo>
                  <a:cubicBezTo>
                    <a:pt x="11223" y="10709"/>
                    <a:pt x="11117" y="10885"/>
                    <a:pt x="11167" y="11105"/>
                  </a:cubicBezTo>
                  <a:cubicBezTo>
                    <a:pt x="11217" y="11327"/>
                    <a:pt x="11406" y="11508"/>
                    <a:pt x="11588" y="11508"/>
                  </a:cubicBezTo>
                  <a:cubicBezTo>
                    <a:pt x="11771" y="11508"/>
                    <a:pt x="11875" y="11327"/>
                    <a:pt x="11823" y="11105"/>
                  </a:cubicBezTo>
                  <a:cubicBezTo>
                    <a:pt x="11771" y="10885"/>
                    <a:pt x="11584" y="10709"/>
                    <a:pt x="11403" y="10709"/>
                  </a:cubicBezTo>
                  <a:close/>
                  <a:moveTo>
                    <a:pt x="12210" y="10709"/>
                  </a:moveTo>
                  <a:cubicBezTo>
                    <a:pt x="12029" y="10709"/>
                    <a:pt x="11925" y="10885"/>
                    <a:pt x="11978" y="11105"/>
                  </a:cubicBezTo>
                  <a:cubicBezTo>
                    <a:pt x="12030" y="11327"/>
                    <a:pt x="12221" y="11508"/>
                    <a:pt x="12403" y="11508"/>
                  </a:cubicBezTo>
                  <a:cubicBezTo>
                    <a:pt x="12586" y="11508"/>
                    <a:pt x="12689" y="11327"/>
                    <a:pt x="12634" y="11105"/>
                  </a:cubicBezTo>
                  <a:cubicBezTo>
                    <a:pt x="12580" y="10885"/>
                    <a:pt x="12390" y="10709"/>
                    <a:pt x="12210" y="10709"/>
                  </a:cubicBezTo>
                  <a:close/>
                  <a:moveTo>
                    <a:pt x="13004" y="10709"/>
                  </a:moveTo>
                  <a:cubicBezTo>
                    <a:pt x="12823" y="10709"/>
                    <a:pt x="12722" y="10885"/>
                    <a:pt x="12776" y="11105"/>
                  </a:cubicBezTo>
                  <a:cubicBezTo>
                    <a:pt x="12831" y="11327"/>
                    <a:pt x="13024" y="11508"/>
                    <a:pt x="13207" y="11508"/>
                  </a:cubicBezTo>
                  <a:cubicBezTo>
                    <a:pt x="13389" y="11508"/>
                    <a:pt x="13490" y="11327"/>
                    <a:pt x="13433" y="11105"/>
                  </a:cubicBezTo>
                  <a:cubicBezTo>
                    <a:pt x="13376" y="10885"/>
                    <a:pt x="13184" y="10709"/>
                    <a:pt x="13004" y="10709"/>
                  </a:cubicBezTo>
                  <a:close/>
                  <a:moveTo>
                    <a:pt x="1902" y="11684"/>
                  </a:moveTo>
                  <a:cubicBezTo>
                    <a:pt x="1719" y="11684"/>
                    <a:pt x="1588" y="11866"/>
                    <a:pt x="1609" y="12092"/>
                  </a:cubicBezTo>
                  <a:cubicBezTo>
                    <a:pt x="1631" y="12320"/>
                    <a:pt x="1798" y="12505"/>
                    <a:pt x="1983" y="12505"/>
                  </a:cubicBezTo>
                  <a:cubicBezTo>
                    <a:pt x="2167" y="12505"/>
                    <a:pt x="2298" y="12320"/>
                    <a:pt x="2275" y="12092"/>
                  </a:cubicBezTo>
                  <a:cubicBezTo>
                    <a:pt x="2251" y="11866"/>
                    <a:pt x="2084" y="11684"/>
                    <a:pt x="1902" y="11684"/>
                  </a:cubicBezTo>
                  <a:close/>
                  <a:moveTo>
                    <a:pt x="2707" y="11684"/>
                  </a:moveTo>
                  <a:cubicBezTo>
                    <a:pt x="2525" y="11684"/>
                    <a:pt x="2395" y="11866"/>
                    <a:pt x="2419" y="12092"/>
                  </a:cubicBezTo>
                  <a:cubicBezTo>
                    <a:pt x="2443" y="12320"/>
                    <a:pt x="2613" y="12505"/>
                    <a:pt x="2798" y="12505"/>
                  </a:cubicBezTo>
                  <a:cubicBezTo>
                    <a:pt x="2982" y="12505"/>
                    <a:pt x="3111" y="12320"/>
                    <a:pt x="3085" y="12092"/>
                  </a:cubicBezTo>
                  <a:cubicBezTo>
                    <a:pt x="3059" y="11866"/>
                    <a:pt x="2890" y="11684"/>
                    <a:pt x="2707" y="11684"/>
                  </a:cubicBezTo>
                  <a:close/>
                  <a:moveTo>
                    <a:pt x="5147" y="11684"/>
                  </a:moveTo>
                  <a:cubicBezTo>
                    <a:pt x="4964" y="11684"/>
                    <a:pt x="4841" y="11866"/>
                    <a:pt x="4873" y="12092"/>
                  </a:cubicBezTo>
                  <a:cubicBezTo>
                    <a:pt x="4904" y="12320"/>
                    <a:pt x="5079" y="12505"/>
                    <a:pt x="5264" y="12505"/>
                  </a:cubicBezTo>
                  <a:cubicBezTo>
                    <a:pt x="5449" y="12505"/>
                    <a:pt x="5572" y="12320"/>
                    <a:pt x="5538" y="12092"/>
                  </a:cubicBezTo>
                  <a:cubicBezTo>
                    <a:pt x="5505" y="11866"/>
                    <a:pt x="5330" y="11684"/>
                    <a:pt x="5147" y="11684"/>
                  </a:cubicBezTo>
                  <a:close/>
                  <a:moveTo>
                    <a:pt x="5953" y="11684"/>
                  </a:moveTo>
                  <a:cubicBezTo>
                    <a:pt x="5769" y="11684"/>
                    <a:pt x="5649" y="11866"/>
                    <a:pt x="5683" y="12092"/>
                  </a:cubicBezTo>
                  <a:cubicBezTo>
                    <a:pt x="5717" y="12320"/>
                    <a:pt x="5894" y="12505"/>
                    <a:pt x="6079" y="12505"/>
                  </a:cubicBezTo>
                  <a:cubicBezTo>
                    <a:pt x="6264" y="12505"/>
                    <a:pt x="6385" y="12320"/>
                    <a:pt x="6349" y="12092"/>
                  </a:cubicBezTo>
                  <a:cubicBezTo>
                    <a:pt x="6313" y="11866"/>
                    <a:pt x="6135" y="11684"/>
                    <a:pt x="5953" y="11684"/>
                  </a:cubicBezTo>
                  <a:close/>
                  <a:moveTo>
                    <a:pt x="6771" y="11684"/>
                  </a:moveTo>
                  <a:cubicBezTo>
                    <a:pt x="6588" y="11684"/>
                    <a:pt x="6469" y="11866"/>
                    <a:pt x="6505" y="12092"/>
                  </a:cubicBezTo>
                  <a:cubicBezTo>
                    <a:pt x="6541" y="12320"/>
                    <a:pt x="6721" y="12505"/>
                    <a:pt x="6906" y="12505"/>
                  </a:cubicBezTo>
                  <a:cubicBezTo>
                    <a:pt x="7091" y="12505"/>
                    <a:pt x="7209" y="12320"/>
                    <a:pt x="7170" y="12092"/>
                  </a:cubicBezTo>
                  <a:cubicBezTo>
                    <a:pt x="7132" y="11866"/>
                    <a:pt x="6953" y="11684"/>
                    <a:pt x="6771" y="11684"/>
                  </a:cubicBezTo>
                  <a:close/>
                  <a:moveTo>
                    <a:pt x="7576" y="11684"/>
                  </a:moveTo>
                  <a:cubicBezTo>
                    <a:pt x="7393" y="11684"/>
                    <a:pt x="7276" y="11866"/>
                    <a:pt x="7315" y="12092"/>
                  </a:cubicBezTo>
                  <a:cubicBezTo>
                    <a:pt x="7354" y="12320"/>
                    <a:pt x="7536" y="12505"/>
                    <a:pt x="7721" y="12505"/>
                  </a:cubicBezTo>
                  <a:cubicBezTo>
                    <a:pt x="7905" y="12505"/>
                    <a:pt x="8022" y="12320"/>
                    <a:pt x="7980" y="12092"/>
                  </a:cubicBezTo>
                  <a:cubicBezTo>
                    <a:pt x="7940" y="11866"/>
                    <a:pt x="7758" y="11684"/>
                    <a:pt x="7576" y="11684"/>
                  </a:cubicBezTo>
                  <a:close/>
                  <a:moveTo>
                    <a:pt x="8393" y="11684"/>
                  </a:moveTo>
                  <a:cubicBezTo>
                    <a:pt x="8211" y="11684"/>
                    <a:pt x="8096" y="11866"/>
                    <a:pt x="8137" y="12092"/>
                  </a:cubicBezTo>
                  <a:cubicBezTo>
                    <a:pt x="8179" y="12320"/>
                    <a:pt x="8362" y="12505"/>
                    <a:pt x="8547" y="12505"/>
                  </a:cubicBezTo>
                  <a:cubicBezTo>
                    <a:pt x="8732" y="12505"/>
                    <a:pt x="8846" y="12320"/>
                    <a:pt x="8803" y="12092"/>
                  </a:cubicBezTo>
                  <a:cubicBezTo>
                    <a:pt x="8759" y="11866"/>
                    <a:pt x="8576" y="11684"/>
                    <a:pt x="8393" y="11684"/>
                  </a:cubicBezTo>
                  <a:close/>
                  <a:moveTo>
                    <a:pt x="9200" y="11684"/>
                  </a:moveTo>
                  <a:cubicBezTo>
                    <a:pt x="9017" y="11684"/>
                    <a:pt x="8904" y="11866"/>
                    <a:pt x="8947" y="12092"/>
                  </a:cubicBezTo>
                  <a:cubicBezTo>
                    <a:pt x="8991" y="12320"/>
                    <a:pt x="9177" y="12505"/>
                    <a:pt x="9362" y="12505"/>
                  </a:cubicBezTo>
                  <a:cubicBezTo>
                    <a:pt x="9547" y="12505"/>
                    <a:pt x="9659" y="12320"/>
                    <a:pt x="9613" y="12092"/>
                  </a:cubicBezTo>
                  <a:cubicBezTo>
                    <a:pt x="9567" y="11866"/>
                    <a:pt x="9382" y="11684"/>
                    <a:pt x="9200" y="11684"/>
                  </a:cubicBezTo>
                  <a:close/>
                  <a:moveTo>
                    <a:pt x="10005" y="11684"/>
                  </a:moveTo>
                  <a:cubicBezTo>
                    <a:pt x="9823" y="11684"/>
                    <a:pt x="9712" y="11866"/>
                    <a:pt x="9758" y="12092"/>
                  </a:cubicBezTo>
                  <a:cubicBezTo>
                    <a:pt x="9804" y="12320"/>
                    <a:pt x="9993" y="12505"/>
                    <a:pt x="10177" y="12505"/>
                  </a:cubicBezTo>
                  <a:cubicBezTo>
                    <a:pt x="10362" y="12505"/>
                    <a:pt x="10472" y="12320"/>
                    <a:pt x="10423" y="12092"/>
                  </a:cubicBezTo>
                  <a:cubicBezTo>
                    <a:pt x="10375" y="11866"/>
                    <a:pt x="10188" y="11684"/>
                    <a:pt x="10005" y="11684"/>
                  </a:cubicBezTo>
                  <a:close/>
                  <a:moveTo>
                    <a:pt x="10823" y="11684"/>
                  </a:moveTo>
                  <a:cubicBezTo>
                    <a:pt x="10640" y="11684"/>
                    <a:pt x="10531" y="11866"/>
                    <a:pt x="10580" y="12092"/>
                  </a:cubicBezTo>
                  <a:cubicBezTo>
                    <a:pt x="10629" y="12320"/>
                    <a:pt x="10819" y="12505"/>
                    <a:pt x="11003" y="12505"/>
                  </a:cubicBezTo>
                  <a:cubicBezTo>
                    <a:pt x="11189" y="12505"/>
                    <a:pt x="11297" y="12320"/>
                    <a:pt x="11245" y="12092"/>
                  </a:cubicBezTo>
                  <a:cubicBezTo>
                    <a:pt x="11195" y="11866"/>
                    <a:pt x="11006" y="11684"/>
                    <a:pt x="10823" y="11684"/>
                  </a:cubicBezTo>
                  <a:close/>
                  <a:moveTo>
                    <a:pt x="11628" y="11684"/>
                  </a:moveTo>
                  <a:cubicBezTo>
                    <a:pt x="11446" y="11684"/>
                    <a:pt x="11339" y="11866"/>
                    <a:pt x="11390" y="12092"/>
                  </a:cubicBezTo>
                  <a:cubicBezTo>
                    <a:pt x="11442" y="12320"/>
                    <a:pt x="11634" y="12505"/>
                    <a:pt x="11818" y="12505"/>
                  </a:cubicBezTo>
                  <a:cubicBezTo>
                    <a:pt x="12003" y="12505"/>
                    <a:pt x="12109" y="12320"/>
                    <a:pt x="12055" y="12092"/>
                  </a:cubicBezTo>
                  <a:cubicBezTo>
                    <a:pt x="12002" y="11866"/>
                    <a:pt x="11811" y="11684"/>
                    <a:pt x="11628" y="11684"/>
                  </a:cubicBezTo>
                  <a:close/>
                  <a:moveTo>
                    <a:pt x="12446" y="11684"/>
                  </a:moveTo>
                  <a:cubicBezTo>
                    <a:pt x="12263" y="11684"/>
                    <a:pt x="12159" y="11866"/>
                    <a:pt x="12213" y="12092"/>
                  </a:cubicBezTo>
                  <a:cubicBezTo>
                    <a:pt x="12267" y="12320"/>
                    <a:pt x="12461" y="12505"/>
                    <a:pt x="12645" y="12505"/>
                  </a:cubicBezTo>
                  <a:cubicBezTo>
                    <a:pt x="12830" y="12505"/>
                    <a:pt x="12934" y="12320"/>
                    <a:pt x="12878" y="12092"/>
                  </a:cubicBezTo>
                  <a:cubicBezTo>
                    <a:pt x="12822" y="11866"/>
                    <a:pt x="12629" y="11684"/>
                    <a:pt x="12446" y="11684"/>
                  </a:cubicBezTo>
                  <a:close/>
                  <a:moveTo>
                    <a:pt x="14059" y="11684"/>
                  </a:moveTo>
                  <a:cubicBezTo>
                    <a:pt x="13876" y="11684"/>
                    <a:pt x="13775" y="11866"/>
                    <a:pt x="13834" y="12092"/>
                  </a:cubicBezTo>
                  <a:cubicBezTo>
                    <a:pt x="13893" y="12320"/>
                    <a:pt x="14091" y="12505"/>
                    <a:pt x="14276" y="12505"/>
                  </a:cubicBezTo>
                  <a:cubicBezTo>
                    <a:pt x="14460" y="12505"/>
                    <a:pt x="14561" y="12320"/>
                    <a:pt x="14499" y="12092"/>
                  </a:cubicBezTo>
                  <a:cubicBezTo>
                    <a:pt x="14439" y="11866"/>
                    <a:pt x="14241" y="11684"/>
                    <a:pt x="14059" y="11684"/>
                  </a:cubicBezTo>
                  <a:close/>
                  <a:moveTo>
                    <a:pt x="1999" y="12680"/>
                  </a:moveTo>
                  <a:cubicBezTo>
                    <a:pt x="1814" y="12680"/>
                    <a:pt x="1681" y="12868"/>
                    <a:pt x="1703" y="13100"/>
                  </a:cubicBezTo>
                  <a:cubicBezTo>
                    <a:pt x="1725" y="13333"/>
                    <a:pt x="1895" y="13524"/>
                    <a:pt x="2082" y="13524"/>
                  </a:cubicBezTo>
                  <a:cubicBezTo>
                    <a:pt x="2270" y="13524"/>
                    <a:pt x="2402" y="13333"/>
                    <a:pt x="2378" y="13100"/>
                  </a:cubicBezTo>
                  <a:cubicBezTo>
                    <a:pt x="2354" y="12868"/>
                    <a:pt x="2184" y="12680"/>
                    <a:pt x="1999" y="12680"/>
                  </a:cubicBezTo>
                  <a:close/>
                  <a:moveTo>
                    <a:pt x="2828" y="12680"/>
                  </a:moveTo>
                  <a:cubicBezTo>
                    <a:pt x="2643" y="12680"/>
                    <a:pt x="2512" y="12868"/>
                    <a:pt x="2537" y="13100"/>
                  </a:cubicBezTo>
                  <a:cubicBezTo>
                    <a:pt x="2561" y="13333"/>
                    <a:pt x="2734" y="13524"/>
                    <a:pt x="2921" y="13524"/>
                  </a:cubicBezTo>
                  <a:cubicBezTo>
                    <a:pt x="3108" y="13524"/>
                    <a:pt x="3238" y="13333"/>
                    <a:pt x="3212" y="13100"/>
                  </a:cubicBezTo>
                  <a:cubicBezTo>
                    <a:pt x="3185" y="12868"/>
                    <a:pt x="3013" y="12680"/>
                    <a:pt x="2828" y="12680"/>
                  </a:cubicBezTo>
                  <a:close/>
                  <a:moveTo>
                    <a:pt x="5291" y="12680"/>
                  </a:moveTo>
                  <a:cubicBezTo>
                    <a:pt x="5106" y="12680"/>
                    <a:pt x="4982" y="12868"/>
                    <a:pt x="5014" y="13100"/>
                  </a:cubicBezTo>
                  <a:cubicBezTo>
                    <a:pt x="5046" y="13333"/>
                    <a:pt x="5224" y="13524"/>
                    <a:pt x="5411" y="13524"/>
                  </a:cubicBezTo>
                  <a:cubicBezTo>
                    <a:pt x="5599" y="13524"/>
                    <a:pt x="5723" y="13333"/>
                    <a:pt x="5688" y="13100"/>
                  </a:cubicBezTo>
                  <a:cubicBezTo>
                    <a:pt x="5654" y="12868"/>
                    <a:pt x="5476" y="12680"/>
                    <a:pt x="5291" y="12680"/>
                  </a:cubicBezTo>
                  <a:close/>
                  <a:moveTo>
                    <a:pt x="6108" y="12680"/>
                  </a:moveTo>
                  <a:cubicBezTo>
                    <a:pt x="5922" y="12680"/>
                    <a:pt x="5801" y="12868"/>
                    <a:pt x="5835" y="13100"/>
                  </a:cubicBezTo>
                  <a:cubicBezTo>
                    <a:pt x="5870" y="13333"/>
                    <a:pt x="6051" y="13524"/>
                    <a:pt x="6238" y="13524"/>
                  </a:cubicBezTo>
                  <a:cubicBezTo>
                    <a:pt x="6426" y="13524"/>
                    <a:pt x="6547" y="13333"/>
                    <a:pt x="6510" y="13100"/>
                  </a:cubicBezTo>
                  <a:cubicBezTo>
                    <a:pt x="6473" y="12868"/>
                    <a:pt x="6293" y="12680"/>
                    <a:pt x="6108" y="12680"/>
                  </a:cubicBezTo>
                  <a:close/>
                  <a:moveTo>
                    <a:pt x="6938" y="12680"/>
                  </a:moveTo>
                  <a:cubicBezTo>
                    <a:pt x="6752" y="12680"/>
                    <a:pt x="6632" y="12868"/>
                    <a:pt x="6669" y="13100"/>
                  </a:cubicBezTo>
                  <a:cubicBezTo>
                    <a:pt x="6707" y="13333"/>
                    <a:pt x="6889" y="13524"/>
                    <a:pt x="7077" y="13524"/>
                  </a:cubicBezTo>
                  <a:cubicBezTo>
                    <a:pt x="7264" y="13524"/>
                    <a:pt x="7383" y="13333"/>
                    <a:pt x="7344" y="13100"/>
                  </a:cubicBezTo>
                  <a:cubicBezTo>
                    <a:pt x="7304" y="12868"/>
                    <a:pt x="7123" y="12680"/>
                    <a:pt x="6938" y="12680"/>
                  </a:cubicBezTo>
                  <a:close/>
                  <a:moveTo>
                    <a:pt x="7755" y="12680"/>
                  </a:moveTo>
                  <a:cubicBezTo>
                    <a:pt x="7569" y="12680"/>
                    <a:pt x="7451" y="12868"/>
                    <a:pt x="7491" y="13100"/>
                  </a:cubicBezTo>
                  <a:cubicBezTo>
                    <a:pt x="7531" y="13333"/>
                    <a:pt x="7716" y="13524"/>
                    <a:pt x="7904" y="13524"/>
                  </a:cubicBezTo>
                  <a:cubicBezTo>
                    <a:pt x="8090" y="13524"/>
                    <a:pt x="8208" y="13333"/>
                    <a:pt x="8166" y="13100"/>
                  </a:cubicBezTo>
                  <a:cubicBezTo>
                    <a:pt x="8124" y="12868"/>
                    <a:pt x="7940" y="12680"/>
                    <a:pt x="7755" y="12680"/>
                  </a:cubicBezTo>
                  <a:close/>
                  <a:moveTo>
                    <a:pt x="9402" y="12680"/>
                  </a:moveTo>
                  <a:cubicBezTo>
                    <a:pt x="9216" y="12680"/>
                    <a:pt x="9102" y="12868"/>
                    <a:pt x="9147" y="13100"/>
                  </a:cubicBezTo>
                  <a:cubicBezTo>
                    <a:pt x="9192" y="13333"/>
                    <a:pt x="9381" y="13524"/>
                    <a:pt x="9569" y="13524"/>
                  </a:cubicBezTo>
                  <a:cubicBezTo>
                    <a:pt x="9756" y="13524"/>
                    <a:pt x="9869" y="13333"/>
                    <a:pt x="9822" y="13100"/>
                  </a:cubicBezTo>
                  <a:cubicBezTo>
                    <a:pt x="9775" y="12868"/>
                    <a:pt x="9587" y="12680"/>
                    <a:pt x="9402" y="12680"/>
                  </a:cubicBezTo>
                  <a:close/>
                  <a:moveTo>
                    <a:pt x="10219" y="12680"/>
                  </a:moveTo>
                  <a:cubicBezTo>
                    <a:pt x="10034" y="12680"/>
                    <a:pt x="9922" y="12868"/>
                    <a:pt x="9969" y="13100"/>
                  </a:cubicBezTo>
                  <a:cubicBezTo>
                    <a:pt x="10017" y="13333"/>
                    <a:pt x="10209" y="13524"/>
                    <a:pt x="10396" y="13524"/>
                  </a:cubicBezTo>
                  <a:cubicBezTo>
                    <a:pt x="10583" y="13524"/>
                    <a:pt x="10694" y="13333"/>
                    <a:pt x="10644" y="13100"/>
                  </a:cubicBezTo>
                  <a:cubicBezTo>
                    <a:pt x="10594" y="12868"/>
                    <a:pt x="10404" y="12680"/>
                    <a:pt x="10219" y="12680"/>
                  </a:cubicBezTo>
                  <a:close/>
                  <a:moveTo>
                    <a:pt x="11036" y="12680"/>
                  </a:moveTo>
                  <a:cubicBezTo>
                    <a:pt x="10851" y="12680"/>
                    <a:pt x="10741" y="12868"/>
                    <a:pt x="10792" y="13100"/>
                  </a:cubicBezTo>
                  <a:cubicBezTo>
                    <a:pt x="10842" y="13333"/>
                    <a:pt x="11035" y="13524"/>
                    <a:pt x="11222" y="13524"/>
                  </a:cubicBezTo>
                  <a:cubicBezTo>
                    <a:pt x="11410" y="13524"/>
                    <a:pt x="11518" y="13333"/>
                    <a:pt x="11466" y="13100"/>
                  </a:cubicBezTo>
                  <a:cubicBezTo>
                    <a:pt x="11414" y="12868"/>
                    <a:pt x="11222" y="12680"/>
                    <a:pt x="11036" y="12680"/>
                  </a:cubicBezTo>
                  <a:close/>
                  <a:moveTo>
                    <a:pt x="6264" y="13718"/>
                  </a:moveTo>
                  <a:cubicBezTo>
                    <a:pt x="6076" y="13718"/>
                    <a:pt x="5953" y="13911"/>
                    <a:pt x="5988" y="14150"/>
                  </a:cubicBezTo>
                  <a:cubicBezTo>
                    <a:pt x="6024" y="14390"/>
                    <a:pt x="6207" y="14586"/>
                    <a:pt x="6398" y="14586"/>
                  </a:cubicBezTo>
                  <a:cubicBezTo>
                    <a:pt x="6588" y="14586"/>
                    <a:pt x="6711" y="14390"/>
                    <a:pt x="6673" y="14150"/>
                  </a:cubicBezTo>
                  <a:cubicBezTo>
                    <a:pt x="6635" y="13911"/>
                    <a:pt x="6452" y="13718"/>
                    <a:pt x="6264" y="13718"/>
                  </a:cubicBezTo>
                  <a:close/>
                  <a:moveTo>
                    <a:pt x="7105" y="13718"/>
                  </a:moveTo>
                  <a:cubicBezTo>
                    <a:pt x="6917" y="13718"/>
                    <a:pt x="6795" y="13911"/>
                    <a:pt x="6834" y="14150"/>
                  </a:cubicBezTo>
                  <a:cubicBezTo>
                    <a:pt x="6872" y="14390"/>
                    <a:pt x="7058" y="14586"/>
                    <a:pt x="7248" y="14586"/>
                  </a:cubicBezTo>
                  <a:cubicBezTo>
                    <a:pt x="7438" y="14586"/>
                    <a:pt x="7558" y="14390"/>
                    <a:pt x="7518" y="14150"/>
                  </a:cubicBezTo>
                  <a:cubicBezTo>
                    <a:pt x="7477" y="13911"/>
                    <a:pt x="7293" y="13718"/>
                    <a:pt x="7105" y="13718"/>
                  </a:cubicBezTo>
                  <a:close/>
                  <a:moveTo>
                    <a:pt x="9604" y="13718"/>
                  </a:moveTo>
                  <a:cubicBezTo>
                    <a:pt x="9416" y="13718"/>
                    <a:pt x="9301" y="13911"/>
                    <a:pt x="9347" y="14150"/>
                  </a:cubicBezTo>
                  <a:cubicBezTo>
                    <a:pt x="9394" y="14390"/>
                    <a:pt x="9586" y="14586"/>
                    <a:pt x="9776" y="14586"/>
                  </a:cubicBezTo>
                  <a:cubicBezTo>
                    <a:pt x="9966" y="14586"/>
                    <a:pt x="10080" y="14390"/>
                    <a:pt x="10031" y="14150"/>
                  </a:cubicBezTo>
                  <a:cubicBezTo>
                    <a:pt x="9983" y="13911"/>
                    <a:pt x="9791" y="13718"/>
                    <a:pt x="9604" y="13718"/>
                  </a:cubicBezTo>
                  <a:close/>
                  <a:moveTo>
                    <a:pt x="10433" y="13718"/>
                  </a:moveTo>
                  <a:cubicBezTo>
                    <a:pt x="10245" y="13718"/>
                    <a:pt x="10132" y="13911"/>
                    <a:pt x="10181" y="14150"/>
                  </a:cubicBezTo>
                  <a:cubicBezTo>
                    <a:pt x="10230" y="14390"/>
                    <a:pt x="10425" y="14586"/>
                    <a:pt x="10614" y="14586"/>
                  </a:cubicBezTo>
                  <a:cubicBezTo>
                    <a:pt x="10804" y="14586"/>
                    <a:pt x="10917" y="14390"/>
                    <a:pt x="10865" y="14150"/>
                  </a:cubicBezTo>
                  <a:cubicBezTo>
                    <a:pt x="10814" y="13911"/>
                    <a:pt x="10620" y="13718"/>
                    <a:pt x="10433" y="13718"/>
                  </a:cubicBezTo>
                  <a:close/>
                  <a:moveTo>
                    <a:pt x="11274" y="13718"/>
                  </a:moveTo>
                  <a:cubicBezTo>
                    <a:pt x="11086" y="13718"/>
                    <a:pt x="10975" y="13911"/>
                    <a:pt x="11027" y="14150"/>
                  </a:cubicBezTo>
                  <a:cubicBezTo>
                    <a:pt x="11079" y="14390"/>
                    <a:pt x="11275" y="14586"/>
                    <a:pt x="11464" y="14586"/>
                  </a:cubicBezTo>
                  <a:cubicBezTo>
                    <a:pt x="11655" y="14586"/>
                    <a:pt x="11764" y="14390"/>
                    <a:pt x="11710" y="14150"/>
                  </a:cubicBezTo>
                  <a:cubicBezTo>
                    <a:pt x="11657" y="13911"/>
                    <a:pt x="11462" y="13718"/>
                    <a:pt x="11274" y="13718"/>
                  </a:cubicBezTo>
                  <a:close/>
                  <a:moveTo>
                    <a:pt x="12102" y="13718"/>
                  </a:moveTo>
                  <a:cubicBezTo>
                    <a:pt x="11915" y="13718"/>
                    <a:pt x="11807" y="13911"/>
                    <a:pt x="11861" y="14150"/>
                  </a:cubicBezTo>
                  <a:cubicBezTo>
                    <a:pt x="11915" y="14390"/>
                    <a:pt x="12113" y="14586"/>
                    <a:pt x="12303" y="14586"/>
                  </a:cubicBezTo>
                  <a:cubicBezTo>
                    <a:pt x="12493" y="14586"/>
                    <a:pt x="12601" y="14390"/>
                    <a:pt x="12544" y="14150"/>
                  </a:cubicBezTo>
                  <a:cubicBezTo>
                    <a:pt x="12488" y="13911"/>
                    <a:pt x="12290" y="13718"/>
                    <a:pt x="12102" y="13718"/>
                  </a:cubicBezTo>
                  <a:close/>
                  <a:moveTo>
                    <a:pt x="14603" y="13718"/>
                  </a:moveTo>
                  <a:cubicBezTo>
                    <a:pt x="14415" y="13718"/>
                    <a:pt x="14313" y="13911"/>
                    <a:pt x="14375" y="14150"/>
                  </a:cubicBezTo>
                  <a:cubicBezTo>
                    <a:pt x="14438" y="14390"/>
                    <a:pt x="14642" y="14586"/>
                    <a:pt x="14832" y="14586"/>
                  </a:cubicBezTo>
                  <a:cubicBezTo>
                    <a:pt x="15022" y="14586"/>
                    <a:pt x="15123" y="14390"/>
                    <a:pt x="15059" y="14150"/>
                  </a:cubicBezTo>
                  <a:cubicBezTo>
                    <a:pt x="14995" y="13911"/>
                    <a:pt x="14790" y="13718"/>
                    <a:pt x="14603" y="13718"/>
                  </a:cubicBezTo>
                  <a:close/>
                  <a:moveTo>
                    <a:pt x="6431" y="14776"/>
                  </a:moveTo>
                  <a:cubicBezTo>
                    <a:pt x="6241" y="14776"/>
                    <a:pt x="6116" y="14975"/>
                    <a:pt x="6153" y="15220"/>
                  </a:cubicBezTo>
                  <a:cubicBezTo>
                    <a:pt x="6190" y="15467"/>
                    <a:pt x="6376" y="15669"/>
                    <a:pt x="6569" y="15669"/>
                  </a:cubicBezTo>
                  <a:cubicBezTo>
                    <a:pt x="6762" y="15669"/>
                    <a:pt x="6886" y="15467"/>
                    <a:pt x="6847" y="15220"/>
                  </a:cubicBezTo>
                  <a:cubicBezTo>
                    <a:pt x="6808" y="14975"/>
                    <a:pt x="6622" y="14776"/>
                    <a:pt x="6431" y="14776"/>
                  </a:cubicBezTo>
                  <a:close/>
                  <a:moveTo>
                    <a:pt x="7284" y="14776"/>
                  </a:moveTo>
                  <a:cubicBezTo>
                    <a:pt x="7093" y="14776"/>
                    <a:pt x="6971" y="14975"/>
                    <a:pt x="7010" y="15220"/>
                  </a:cubicBezTo>
                  <a:cubicBezTo>
                    <a:pt x="7049" y="15467"/>
                    <a:pt x="7238" y="15669"/>
                    <a:pt x="7431" y="15669"/>
                  </a:cubicBezTo>
                  <a:cubicBezTo>
                    <a:pt x="7624" y="15669"/>
                    <a:pt x="7745" y="15467"/>
                    <a:pt x="7704" y="15220"/>
                  </a:cubicBezTo>
                  <a:cubicBezTo>
                    <a:pt x="7662" y="14975"/>
                    <a:pt x="7474" y="14776"/>
                    <a:pt x="7284" y="14776"/>
                  </a:cubicBezTo>
                  <a:close/>
                  <a:moveTo>
                    <a:pt x="10658" y="14776"/>
                  </a:moveTo>
                  <a:cubicBezTo>
                    <a:pt x="10468" y="14776"/>
                    <a:pt x="10354" y="14975"/>
                    <a:pt x="10404" y="15220"/>
                  </a:cubicBezTo>
                  <a:cubicBezTo>
                    <a:pt x="10455" y="15467"/>
                    <a:pt x="10653" y="15669"/>
                    <a:pt x="10845" y="15669"/>
                  </a:cubicBezTo>
                  <a:cubicBezTo>
                    <a:pt x="11038" y="15669"/>
                    <a:pt x="11151" y="15467"/>
                    <a:pt x="11098" y="15220"/>
                  </a:cubicBezTo>
                  <a:cubicBezTo>
                    <a:pt x="11046" y="14975"/>
                    <a:pt x="10849" y="14776"/>
                    <a:pt x="10658" y="14776"/>
                  </a:cubicBezTo>
                  <a:close/>
                  <a:moveTo>
                    <a:pt x="11499" y="14776"/>
                  </a:moveTo>
                  <a:cubicBezTo>
                    <a:pt x="11309" y="14776"/>
                    <a:pt x="11197" y="14975"/>
                    <a:pt x="11250" y="15220"/>
                  </a:cubicBezTo>
                  <a:cubicBezTo>
                    <a:pt x="11303" y="15467"/>
                    <a:pt x="11503" y="15669"/>
                    <a:pt x="11696" y="15669"/>
                  </a:cubicBezTo>
                  <a:cubicBezTo>
                    <a:pt x="11889" y="15669"/>
                    <a:pt x="11999" y="15467"/>
                    <a:pt x="11944" y="15220"/>
                  </a:cubicBezTo>
                  <a:cubicBezTo>
                    <a:pt x="11888" y="14975"/>
                    <a:pt x="11690" y="14776"/>
                    <a:pt x="11499" y="14776"/>
                  </a:cubicBezTo>
                  <a:close/>
                  <a:moveTo>
                    <a:pt x="12352" y="14776"/>
                  </a:moveTo>
                  <a:cubicBezTo>
                    <a:pt x="12162" y="14776"/>
                    <a:pt x="12052" y="14975"/>
                    <a:pt x="12107" y="15220"/>
                  </a:cubicBezTo>
                  <a:cubicBezTo>
                    <a:pt x="12163" y="15467"/>
                    <a:pt x="12366" y="15669"/>
                    <a:pt x="12558" y="15669"/>
                  </a:cubicBezTo>
                  <a:cubicBezTo>
                    <a:pt x="12751" y="15669"/>
                    <a:pt x="12859" y="15467"/>
                    <a:pt x="12801" y="15220"/>
                  </a:cubicBezTo>
                  <a:cubicBezTo>
                    <a:pt x="12743" y="14975"/>
                    <a:pt x="12542" y="14776"/>
                    <a:pt x="12352" y="14776"/>
                  </a:cubicBezTo>
                  <a:close/>
                  <a:moveTo>
                    <a:pt x="15728" y="14776"/>
                  </a:moveTo>
                  <a:cubicBezTo>
                    <a:pt x="15538" y="14776"/>
                    <a:pt x="15437" y="14975"/>
                    <a:pt x="15503" y="15220"/>
                  </a:cubicBezTo>
                  <a:cubicBezTo>
                    <a:pt x="15570" y="15467"/>
                    <a:pt x="15781" y="15669"/>
                    <a:pt x="15974" y="15669"/>
                  </a:cubicBezTo>
                  <a:cubicBezTo>
                    <a:pt x="16167" y="15669"/>
                    <a:pt x="16266" y="15467"/>
                    <a:pt x="16197" y="15220"/>
                  </a:cubicBezTo>
                  <a:cubicBezTo>
                    <a:pt x="16129" y="14975"/>
                    <a:pt x="15919" y="14776"/>
                    <a:pt x="15728" y="14776"/>
                  </a:cubicBezTo>
                  <a:close/>
                  <a:moveTo>
                    <a:pt x="6599" y="15876"/>
                  </a:moveTo>
                  <a:cubicBezTo>
                    <a:pt x="6405" y="15876"/>
                    <a:pt x="6279" y="16080"/>
                    <a:pt x="6317" y="16333"/>
                  </a:cubicBezTo>
                  <a:cubicBezTo>
                    <a:pt x="6355" y="16587"/>
                    <a:pt x="6544" y="16794"/>
                    <a:pt x="6740" y="16794"/>
                  </a:cubicBezTo>
                  <a:cubicBezTo>
                    <a:pt x="6936" y="16794"/>
                    <a:pt x="7062" y="16587"/>
                    <a:pt x="7021" y="16333"/>
                  </a:cubicBezTo>
                  <a:cubicBezTo>
                    <a:pt x="6981" y="16080"/>
                    <a:pt x="6792" y="15876"/>
                    <a:pt x="6599" y="15876"/>
                  </a:cubicBezTo>
                  <a:close/>
                  <a:moveTo>
                    <a:pt x="10884" y="15876"/>
                  </a:moveTo>
                  <a:cubicBezTo>
                    <a:pt x="10691" y="15876"/>
                    <a:pt x="10576" y="16080"/>
                    <a:pt x="10628" y="16333"/>
                  </a:cubicBezTo>
                  <a:cubicBezTo>
                    <a:pt x="10680" y="16587"/>
                    <a:pt x="10881" y="16794"/>
                    <a:pt x="11076" y="16794"/>
                  </a:cubicBezTo>
                  <a:cubicBezTo>
                    <a:pt x="11272" y="16794"/>
                    <a:pt x="11386" y="16587"/>
                    <a:pt x="11331" y="16333"/>
                  </a:cubicBezTo>
                  <a:cubicBezTo>
                    <a:pt x="11278" y="16080"/>
                    <a:pt x="11077" y="15876"/>
                    <a:pt x="10884" y="15876"/>
                  </a:cubicBezTo>
                  <a:close/>
                  <a:moveTo>
                    <a:pt x="16024" y="15876"/>
                  </a:moveTo>
                  <a:cubicBezTo>
                    <a:pt x="15831" y="15876"/>
                    <a:pt x="15729" y="16080"/>
                    <a:pt x="15797" y="16333"/>
                  </a:cubicBezTo>
                  <a:cubicBezTo>
                    <a:pt x="15866" y="16587"/>
                    <a:pt x="16081" y="16794"/>
                    <a:pt x="16277" y="16794"/>
                  </a:cubicBezTo>
                  <a:cubicBezTo>
                    <a:pt x="16472" y="16794"/>
                    <a:pt x="16573" y="16587"/>
                    <a:pt x="16502" y="16333"/>
                  </a:cubicBezTo>
                  <a:cubicBezTo>
                    <a:pt x="16431" y="16080"/>
                    <a:pt x="16217" y="15876"/>
                    <a:pt x="16024" y="15876"/>
                  </a:cubicBezTo>
                  <a:close/>
                  <a:moveTo>
                    <a:pt x="10258" y="16997"/>
                  </a:moveTo>
                  <a:cubicBezTo>
                    <a:pt x="10062" y="16997"/>
                    <a:pt x="9943" y="17207"/>
                    <a:pt x="9993" y="17466"/>
                  </a:cubicBezTo>
                  <a:cubicBezTo>
                    <a:pt x="10044" y="17728"/>
                    <a:pt x="10246" y="17942"/>
                    <a:pt x="10445" y="17942"/>
                  </a:cubicBezTo>
                  <a:cubicBezTo>
                    <a:pt x="10643" y="17942"/>
                    <a:pt x="10760" y="17728"/>
                    <a:pt x="10707" y="17466"/>
                  </a:cubicBezTo>
                  <a:cubicBezTo>
                    <a:pt x="10655" y="17207"/>
                    <a:pt x="10454" y="16997"/>
                    <a:pt x="10258" y="16997"/>
                  </a:cubicBezTo>
                  <a:close/>
                  <a:moveTo>
                    <a:pt x="11985" y="16997"/>
                  </a:moveTo>
                  <a:cubicBezTo>
                    <a:pt x="11789" y="16997"/>
                    <a:pt x="11676" y="17207"/>
                    <a:pt x="11732" y="17466"/>
                  </a:cubicBezTo>
                  <a:cubicBezTo>
                    <a:pt x="11789" y="17728"/>
                    <a:pt x="11995" y="17942"/>
                    <a:pt x="12194" y="17942"/>
                  </a:cubicBezTo>
                  <a:cubicBezTo>
                    <a:pt x="12392" y="17942"/>
                    <a:pt x="12505" y="17728"/>
                    <a:pt x="12446" y="17466"/>
                  </a:cubicBezTo>
                  <a:cubicBezTo>
                    <a:pt x="12387" y="17207"/>
                    <a:pt x="12182" y="16997"/>
                    <a:pt x="11985" y="16997"/>
                  </a:cubicBezTo>
                  <a:close/>
                  <a:moveTo>
                    <a:pt x="13726" y="16997"/>
                  </a:moveTo>
                  <a:cubicBezTo>
                    <a:pt x="13530" y="16997"/>
                    <a:pt x="13421" y="17207"/>
                    <a:pt x="13483" y="17466"/>
                  </a:cubicBezTo>
                  <a:cubicBezTo>
                    <a:pt x="13545" y="17728"/>
                    <a:pt x="13756" y="17942"/>
                    <a:pt x="13955" y="17942"/>
                  </a:cubicBezTo>
                  <a:cubicBezTo>
                    <a:pt x="14153" y="17942"/>
                    <a:pt x="14261" y="17728"/>
                    <a:pt x="14196" y="17466"/>
                  </a:cubicBezTo>
                  <a:cubicBezTo>
                    <a:pt x="14132" y="17207"/>
                    <a:pt x="13922" y="16997"/>
                    <a:pt x="13726" y="16997"/>
                  </a:cubicBezTo>
                  <a:close/>
                  <a:moveTo>
                    <a:pt x="14602" y="16997"/>
                  </a:moveTo>
                  <a:cubicBezTo>
                    <a:pt x="14405" y="16997"/>
                    <a:pt x="14300" y="17207"/>
                    <a:pt x="14364" y="17466"/>
                  </a:cubicBezTo>
                  <a:cubicBezTo>
                    <a:pt x="14429" y="17728"/>
                    <a:pt x="14642" y="17942"/>
                    <a:pt x="14841" y="17942"/>
                  </a:cubicBezTo>
                  <a:cubicBezTo>
                    <a:pt x="15039" y="17942"/>
                    <a:pt x="15145" y="17728"/>
                    <a:pt x="15078" y="17466"/>
                  </a:cubicBezTo>
                  <a:cubicBezTo>
                    <a:pt x="15011" y="17207"/>
                    <a:pt x="14798" y="16997"/>
                    <a:pt x="14602" y="16997"/>
                  </a:cubicBezTo>
                  <a:close/>
                  <a:moveTo>
                    <a:pt x="11359" y="18138"/>
                  </a:moveTo>
                  <a:cubicBezTo>
                    <a:pt x="11161" y="18138"/>
                    <a:pt x="11043" y="18353"/>
                    <a:pt x="11098" y="18621"/>
                  </a:cubicBezTo>
                  <a:cubicBezTo>
                    <a:pt x="11153" y="18891"/>
                    <a:pt x="11362" y="19110"/>
                    <a:pt x="11562" y="19110"/>
                  </a:cubicBezTo>
                  <a:cubicBezTo>
                    <a:pt x="11764" y="19110"/>
                    <a:pt x="11880" y="18891"/>
                    <a:pt x="11822" y="18621"/>
                  </a:cubicBezTo>
                  <a:cubicBezTo>
                    <a:pt x="11765" y="18353"/>
                    <a:pt x="11558" y="18138"/>
                    <a:pt x="11359" y="18138"/>
                  </a:cubicBezTo>
                  <a:close/>
                  <a:moveTo>
                    <a:pt x="12246" y="18138"/>
                  </a:moveTo>
                  <a:cubicBezTo>
                    <a:pt x="12048" y="18138"/>
                    <a:pt x="11933" y="18353"/>
                    <a:pt x="11991" y="18621"/>
                  </a:cubicBezTo>
                  <a:cubicBezTo>
                    <a:pt x="12049" y="18891"/>
                    <a:pt x="12259" y="19110"/>
                    <a:pt x="12460" y="19110"/>
                  </a:cubicBezTo>
                  <a:cubicBezTo>
                    <a:pt x="12662" y="19110"/>
                    <a:pt x="12776" y="18891"/>
                    <a:pt x="12715" y="18621"/>
                  </a:cubicBezTo>
                  <a:cubicBezTo>
                    <a:pt x="12655" y="18353"/>
                    <a:pt x="12445" y="18138"/>
                    <a:pt x="12246" y="18138"/>
                  </a:cubicBezTo>
                  <a:close/>
                  <a:moveTo>
                    <a:pt x="13122" y="18138"/>
                  </a:moveTo>
                  <a:cubicBezTo>
                    <a:pt x="12924" y="18138"/>
                    <a:pt x="12811" y="18353"/>
                    <a:pt x="12872" y="18621"/>
                  </a:cubicBezTo>
                  <a:cubicBezTo>
                    <a:pt x="12933" y="18891"/>
                    <a:pt x="13146" y="19110"/>
                    <a:pt x="13347" y="19110"/>
                  </a:cubicBezTo>
                  <a:cubicBezTo>
                    <a:pt x="13549" y="19110"/>
                    <a:pt x="13659" y="18891"/>
                    <a:pt x="13596" y="18621"/>
                  </a:cubicBezTo>
                  <a:cubicBezTo>
                    <a:pt x="13533" y="18353"/>
                    <a:pt x="13321" y="18138"/>
                    <a:pt x="13122" y="18138"/>
                  </a:cubicBezTo>
                  <a:close/>
                  <a:moveTo>
                    <a:pt x="14010" y="18138"/>
                  </a:moveTo>
                  <a:cubicBezTo>
                    <a:pt x="13811" y="18138"/>
                    <a:pt x="13701" y="18353"/>
                    <a:pt x="13765" y="18621"/>
                  </a:cubicBezTo>
                  <a:cubicBezTo>
                    <a:pt x="13829" y="18891"/>
                    <a:pt x="14044" y="19110"/>
                    <a:pt x="14246" y="19110"/>
                  </a:cubicBezTo>
                  <a:cubicBezTo>
                    <a:pt x="14447" y="19110"/>
                    <a:pt x="14556" y="18891"/>
                    <a:pt x="14489" y="18621"/>
                  </a:cubicBezTo>
                  <a:cubicBezTo>
                    <a:pt x="14423" y="18353"/>
                    <a:pt x="14209" y="18138"/>
                    <a:pt x="14010" y="18138"/>
                  </a:cubicBezTo>
                  <a:close/>
                  <a:moveTo>
                    <a:pt x="14898" y="18138"/>
                  </a:moveTo>
                  <a:cubicBezTo>
                    <a:pt x="14698" y="18138"/>
                    <a:pt x="14591" y="18353"/>
                    <a:pt x="14658" y="18621"/>
                  </a:cubicBezTo>
                  <a:cubicBezTo>
                    <a:pt x="14725" y="18891"/>
                    <a:pt x="14942" y="19110"/>
                    <a:pt x="15144" y="19110"/>
                  </a:cubicBezTo>
                  <a:cubicBezTo>
                    <a:pt x="15345" y="19110"/>
                    <a:pt x="15452" y="18891"/>
                    <a:pt x="15383" y="18621"/>
                  </a:cubicBezTo>
                  <a:cubicBezTo>
                    <a:pt x="15314" y="18353"/>
                    <a:pt x="15096" y="18138"/>
                    <a:pt x="14898" y="18138"/>
                  </a:cubicBezTo>
                  <a:close/>
                  <a:moveTo>
                    <a:pt x="15774" y="18138"/>
                  </a:moveTo>
                  <a:cubicBezTo>
                    <a:pt x="15575" y="18138"/>
                    <a:pt x="15470" y="18353"/>
                    <a:pt x="15540" y="18621"/>
                  </a:cubicBezTo>
                  <a:cubicBezTo>
                    <a:pt x="15610" y="18891"/>
                    <a:pt x="15829" y="19110"/>
                    <a:pt x="16031" y="19110"/>
                  </a:cubicBezTo>
                  <a:cubicBezTo>
                    <a:pt x="16232" y="19110"/>
                    <a:pt x="16336" y="18891"/>
                    <a:pt x="16264" y="18621"/>
                  </a:cubicBezTo>
                  <a:cubicBezTo>
                    <a:pt x="16192" y="18353"/>
                    <a:pt x="15973" y="18138"/>
                    <a:pt x="15774" y="18138"/>
                  </a:cubicBezTo>
                  <a:close/>
                  <a:moveTo>
                    <a:pt x="17538" y="18138"/>
                  </a:moveTo>
                  <a:cubicBezTo>
                    <a:pt x="17339" y="18138"/>
                    <a:pt x="17239" y="18353"/>
                    <a:pt x="17315" y="18621"/>
                  </a:cubicBezTo>
                  <a:cubicBezTo>
                    <a:pt x="17391" y="18891"/>
                    <a:pt x="17615" y="19110"/>
                    <a:pt x="17816" y="19110"/>
                  </a:cubicBezTo>
                  <a:cubicBezTo>
                    <a:pt x="18018" y="19110"/>
                    <a:pt x="18117" y="18891"/>
                    <a:pt x="18039" y="18621"/>
                  </a:cubicBezTo>
                  <a:cubicBezTo>
                    <a:pt x="17961" y="18353"/>
                    <a:pt x="17737" y="18138"/>
                    <a:pt x="17538" y="18138"/>
                  </a:cubicBezTo>
                  <a:close/>
                  <a:moveTo>
                    <a:pt x="18426" y="18138"/>
                  </a:moveTo>
                  <a:cubicBezTo>
                    <a:pt x="18227" y="18138"/>
                    <a:pt x="18129" y="18353"/>
                    <a:pt x="18208" y="18621"/>
                  </a:cubicBezTo>
                  <a:cubicBezTo>
                    <a:pt x="18287" y="18891"/>
                    <a:pt x="18513" y="19110"/>
                    <a:pt x="18715" y="19110"/>
                  </a:cubicBezTo>
                  <a:cubicBezTo>
                    <a:pt x="18917" y="19110"/>
                    <a:pt x="19013" y="18891"/>
                    <a:pt x="18932" y="18621"/>
                  </a:cubicBezTo>
                  <a:cubicBezTo>
                    <a:pt x="18851" y="18353"/>
                    <a:pt x="18625" y="18138"/>
                    <a:pt x="18426" y="18138"/>
                  </a:cubicBezTo>
                  <a:close/>
                  <a:moveTo>
                    <a:pt x="11608" y="19342"/>
                  </a:moveTo>
                  <a:cubicBezTo>
                    <a:pt x="11407" y="19342"/>
                    <a:pt x="11288" y="19565"/>
                    <a:pt x="11345" y="19841"/>
                  </a:cubicBezTo>
                  <a:cubicBezTo>
                    <a:pt x="11401" y="20118"/>
                    <a:pt x="11614" y="20344"/>
                    <a:pt x="11818" y="20344"/>
                  </a:cubicBezTo>
                  <a:cubicBezTo>
                    <a:pt x="12022" y="20344"/>
                    <a:pt x="12140" y="20118"/>
                    <a:pt x="12080" y="19841"/>
                  </a:cubicBezTo>
                  <a:cubicBezTo>
                    <a:pt x="12021" y="19565"/>
                    <a:pt x="11810" y="19342"/>
                    <a:pt x="11608" y="19342"/>
                  </a:cubicBezTo>
                  <a:close/>
                  <a:moveTo>
                    <a:pt x="12507" y="19342"/>
                  </a:moveTo>
                  <a:cubicBezTo>
                    <a:pt x="12306" y="19342"/>
                    <a:pt x="12190" y="19565"/>
                    <a:pt x="12250" y="19841"/>
                  </a:cubicBezTo>
                  <a:cubicBezTo>
                    <a:pt x="12309" y="20118"/>
                    <a:pt x="12524" y="20344"/>
                    <a:pt x="12728" y="20344"/>
                  </a:cubicBezTo>
                  <a:cubicBezTo>
                    <a:pt x="12933" y="20344"/>
                    <a:pt x="13047" y="20118"/>
                    <a:pt x="12985" y="19841"/>
                  </a:cubicBezTo>
                  <a:cubicBezTo>
                    <a:pt x="12922" y="19565"/>
                    <a:pt x="12710" y="19342"/>
                    <a:pt x="12507" y="19342"/>
                  </a:cubicBezTo>
                  <a:close/>
                  <a:moveTo>
                    <a:pt x="16093" y="19342"/>
                  </a:moveTo>
                  <a:cubicBezTo>
                    <a:pt x="15891" y="19342"/>
                    <a:pt x="15786" y="19565"/>
                    <a:pt x="15857" y="19841"/>
                  </a:cubicBezTo>
                  <a:cubicBezTo>
                    <a:pt x="15929" y="20118"/>
                    <a:pt x="16154" y="20344"/>
                    <a:pt x="16358" y="20344"/>
                  </a:cubicBezTo>
                  <a:cubicBezTo>
                    <a:pt x="16562" y="20344"/>
                    <a:pt x="16667" y="20118"/>
                    <a:pt x="16592" y="19841"/>
                  </a:cubicBezTo>
                  <a:cubicBezTo>
                    <a:pt x="16518" y="19565"/>
                    <a:pt x="16295" y="19342"/>
                    <a:pt x="16093" y="19342"/>
                  </a:cubicBezTo>
                  <a:close/>
                  <a:moveTo>
                    <a:pt x="18780" y="19342"/>
                  </a:moveTo>
                  <a:cubicBezTo>
                    <a:pt x="18578" y="19342"/>
                    <a:pt x="18480" y="19565"/>
                    <a:pt x="18561" y="19841"/>
                  </a:cubicBezTo>
                  <a:cubicBezTo>
                    <a:pt x="18642" y="20118"/>
                    <a:pt x="18873" y="20344"/>
                    <a:pt x="19078" y="20344"/>
                  </a:cubicBezTo>
                  <a:cubicBezTo>
                    <a:pt x="19283" y="20344"/>
                    <a:pt x="19380" y="20118"/>
                    <a:pt x="19296" y="19841"/>
                  </a:cubicBezTo>
                  <a:cubicBezTo>
                    <a:pt x="19212" y="19565"/>
                    <a:pt x="18982" y="19342"/>
                    <a:pt x="18780" y="19342"/>
                  </a:cubicBezTo>
                  <a:close/>
                  <a:moveTo>
                    <a:pt x="19668" y="19342"/>
                  </a:moveTo>
                  <a:cubicBezTo>
                    <a:pt x="19466" y="19342"/>
                    <a:pt x="19371" y="19565"/>
                    <a:pt x="19454" y="19841"/>
                  </a:cubicBezTo>
                  <a:cubicBezTo>
                    <a:pt x="19539" y="20118"/>
                    <a:pt x="19773" y="20344"/>
                    <a:pt x="19977" y="20344"/>
                  </a:cubicBezTo>
                  <a:cubicBezTo>
                    <a:pt x="20182" y="20344"/>
                    <a:pt x="20277" y="20118"/>
                    <a:pt x="20190" y="19841"/>
                  </a:cubicBezTo>
                  <a:cubicBezTo>
                    <a:pt x="20104" y="19565"/>
                    <a:pt x="19870" y="19342"/>
                    <a:pt x="19668" y="19342"/>
                  </a:cubicBezTo>
                  <a:close/>
                  <a:moveTo>
                    <a:pt x="20568" y="19342"/>
                  </a:moveTo>
                  <a:cubicBezTo>
                    <a:pt x="20366" y="19342"/>
                    <a:pt x="20273" y="19565"/>
                    <a:pt x="20360" y="19841"/>
                  </a:cubicBezTo>
                  <a:cubicBezTo>
                    <a:pt x="20447" y="20118"/>
                    <a:pt x="20684" y="20344"/>
                    <a:pt x="20888" y="20344"/>
                  </a:cubicBezTo>
                  <a:cubicBezTo>
                    <a:pt x="21093" y="20344"/>
                    <a:pt x="21185" y="20118"/>
                    <a:pt x="21095" y="19841"/>
                  </a:cubicBezTo>
                  <a:cubicBezTo>
                    <a:pt x="21005" y="19565"/>
                    <a:pt x="20770" y="19342"/>
                    <a:pt x="20568" y="19342"/>
                  </a:cubicBezTo>
                  <a:close/>
                  <a:moveTo>
                    <a:pt x="13691" y="20566"/>
                  </a:moveTo>
                  <a:cubicBezTo>
                    <a:pt x="13486" y="20566"/>
                    <a:pt x="13372" y="20796"/>
                    <a:pt x="13436" y="21080"/>
                  </a:cubicBezTo>
                  <a:cubicBezTo>
                    <a:pt x="13501" y="21366"/>
                    <a:pt x="13723" y="21600"/>
                    <a:pt x="13929" y="21600"/>
                  </a:cubicBezTo>
                  <a:cubicBezTo>
                    <a:pt x="14137" y="21600"/>
                    <a:pt x="14250" y="21366"/>
                    <a:pt x="14182" y="21080"/>
                  </a:cubicBezTo>
                  <a:cubicBezTo>
                    <a:pt x="14115" y="20796"/>
                    <a:pt x="13896" y="20566"/>
                    <a:pt x="13691" y="20566"/>
                  </a:cubicBezTo>
                  <a:close/>
                  <a:moveTo>
                    <a:pt x="14590" y="20566"/>
                  </a:moveTo>
                  <a:cubicBezTo>
                    <a:pt x="14385" y="20566"/>
                    <a:pt x="14274" y="20796"/>
                    <a:pt x="14341" y="21080"/>
                  </a:cubicBezTo>
                  <a:cubicBezTo>
                    <a:pt x="14410" y="21366"/>
                    <a:pt x="14633" y="21600"/>
                    <a:pt x="14840" y="21600"/>
                  </a:cubicBezTo>
                  <a:cubicBezTo>
                    <a:pt x="15048" y="21600"/>
                    <a:pt x="15158" y="21366"/>
                    <a:pt x="15088" y="21080"/>
                  </a:cubicBezTo>
                  <a:cubicBezTo>
                    <a:pt x="15018" y="20796"/>
                    <a:pt x="14795" y="20566"/>
                    <a:pt x="14590" y="20566"/>
                  </a:cubicBezTo>
                  <a:close/>
                  <a:moveTo>
                    <a:pt x="15501" y="20566"/>
                  </a:moveTo>
                  <a:cubicBezTo>
                    <a:pt x="15296" y="20566"/>
                    <a:pt x="15188" y="20796"/>
                    <a:pt x="15258" y="21080"/>
                  </a:cubicBezTo>
                  <a:cubicBezTo>
                    <a:pt x="15329" y="21366"/>
                    <a:pt x="15555" y="21600"/>
                    <a:pt x="15763" y="21600"/>
                  </a:cubicBezTo>
                  <a:cubicBezTo>
                    <a:pt x="15970" y="21600"/>
                    <a:pt x="16078" y="21366"/>
                    <a:pt x="16005" y="21080"/>
                  </a:cubicBezTo>
                  <a:cubicBezTo>
                    <a:pt x="15931" y="20796"/>
                    <a:pt x="15706" y="20566"/>
                    <a:pt x="15501" y="20566"/>
                  </a:cubicBezTo>
                  <a:close/>
                  <a:moveTo>
                    <a:pt x="17324" y="20566"/>
                  </a:moveTo>
                  <a:cubicBezTo>
                    <a:pt x="17119" y="20566"/>
                    <a:pt x="17015" y="20796"/>
                    <a:pt x="17092" y="21080"/>
                  </a:cubicBezTo>
                  <a:cubicBezTo>
                    <a:pt x="17169" y="21366"/>
                    <a:pt x="17401" y="21600"/>
                    <a:pt x="17608" y="21600"/>
                  </a:cubicBezTo>
                  <a:cubicBezTo>
                    <a:pt x="17816" y="21600"/>
                    <a:pt x="17919" y="21366"/>
                    <a:pt x="17838" y="21080"/>
                  </a:cubicBezTo>
                  <a:cubicBezTo>
                    <a:pt x="17759" y="20796"/>
                    <a:pt x="17528" y="20566"/>
                    <a:pt x="17324" y="20566"/>
                  </a:cubicBezTo>
                  <a:close/>
                  <a:moveTo>
                    <a:pt x="19146" y="20566"/>
                  </a:moveTo>
                  <a:cubicBezTo>
                    <a:pt x="18940" y="20566"/>
                    <a:pt x="18843" y="20796"/>
                    <a:pt x="18926" y="21080"/>
                  </a:cubicBezTo>
                  <a:cubicBezTo>
                    <a:pt x="19010" y="21366"/>
                    <a:pt x="19245" y="21600"/>
                    <a:pt x="19453" y="21600"/>
                  </a:cubicBezTo>
                  <a:cubicBezTo>
                    <a:pt x="19661" y="21600"/>
                    <a:pt x="19758" y="21366"/>
                    <a:pt x="19672" y="21080"/>
                  </a:cubicBezTo>
                  <a:cubicBezTo>
                    <a:pt x="19586" y="20796"/>
                    <a:pt x="19351" y="20566"/>
                    <a:pt x="19146" y="20566"/>
                  </a:cubicBezTo>
                  <a:close/>
                  <a:moveTo>
                    <a:pt x="20045" y="20566"/>
                  </a:moveTo>
                  <a:cubicBezTo>
                    <a:pt x="19841" y="20566"/>
                    <a:pt x="19745" y="20796"/>
                    <a:pt x="19831" y="21080"/>
                  </a:cubicBezTo>
                  <a:cubicBezTo>
                    <a:pt x="19918" y="21366"/>
                    <a:pt x="20157" y="21600"/>
                    <a:pt x="20364" y="21600"/>
                  </a:cubicBezTo>
                  <a:cubicBezTo>
                    <a:pt x="20572" y="21600"/>
                    <a:pt x="20668" y="21366"/>
                    <a:pt x="20578" y="21080"/>
                  </a:cubicBezTo>
                  <a:cubicBezTo>
                    <a:pt x="20489" y="20796"/>
                    <a:pt x="20251" y="20566"/>
                    <a:pt x="20045" y="20566"/>
                  </a:cubicBezTo>
                  <a:close/>
                  <a:moveTo>
                    <a:pt x="20957" y="20566"/>
                  </a:moveTo>
                  <a:cubicBezTo>
                    <a:pt x="20752" y="20566"/>
                    <a:pt x="20659" y="20796"/>
                    <a:pt x="20748" y="21080"/>
                  </a:cubicBezTo>
                  <a:cubicBezTo>
                    <a:pt x="20839" y="21366"/>
                    <a:pt x="21080" y="21600"/>
                    <a:pt x="21288" y="21600"/>
                  </a:cubicBezTo>
                  <a:cubicBezTo>
                    <a:pt x="21495" y="21600"/>
                    <a:pt x="21587" y="21366"/>
                    <a:pt x="21494" y="21080"/>
                  </a:cubicBezTo>
                  <a:cubicBezTo>
                    <a:pt x="21402" y="20796"/>
                    <a:pt x="21162" y="20566"/>
                    <a:pt x="20957" y="20566"/>
                  </a:cubicBezTo>
                  <a:close/>
                </a:path>
              </a:pathLst>
            </a:custGeom>
            <a:solidFill>
              <a:srgbClr val="0D95BC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hape 9">
              <a:extLst>
                <a:ext uri="{FF2B5EF4-FFF2-40B4-BE49-F238E27FC236}">
                  <a16:creationId xmlns:a16="http://schemas.microsoft.com/office/drawing/2014/main" id="{4DABD928-006C-38E5-0CCA-F6DED1685479}"/>
                </a:ext>
              </a:extLst>
            </p:cNvPr>
            <p:cNvSpPr/>
            <p:nvPr/>
          </p:nvSpPr>
          <p:spPr>
            <a:xfrm>
              <a:off x="4860446" y="3084509"/>
              <a:ext cx="2446821" cy="2172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extrusionOk="0">
                  <a:moveTo>
                    <a:pt x="4982" y="0"/>
                  </a:moveTo>
                  <a:cubicBezTo>
                    <a:pt x="4702" y="0"/>
                    <a:pt x="4465" y="171"/>
                    <a:pt x="4452" y="384"/>
                  </a:cubicBezTo>
                  <a:cubicBezTo>
                    <a:pt x="4439" y="598"/>
                    <a:pt x="4658" y="772"/>
                    <a:pt x="4942" y="772"/>
                  </a:cubicBezTo>
                  <a:cubicBezTo>
                    <a:pt x="5224" y="772"/>
                    <a:pt x="5462" y="598"/>
                    <a:pt x="5472" y="384"/>
                  </a:cubicBezTo>
                  <a:cubicBezTo>
                    <a:pt x="5482" y="171"/>
                    <a:pt x="5262" y="0"/>
                    <a:pt x="4982" y="0"/>
                  </a:cubicBezTo>
                  <a:close/>
                  <a:moveTo>
                    <a:pt x="6211" y="0"/>
                  </a:moveTo>
                  <a:cubicBezTo>
                    <a:pt x="5931" y="0"/>
                    <a:pt x="5695" y="171"/>
                    <a:pt x="5686" y="384"/>
                  </a:cubicBezTo>
                  <a:cubicBezTo>
                    <a:pt x="5677" y="598"/>
                    <a:pt x="5900" y="772"/>
                    <a:pt x="6183" y="772"/>
                  </a:cubicBezTo>
                  <a:cubicBezTo>
                    <a:pt x="6466" y="772"/>
                    <a:pt x="6700" y="598"/>
                    <a:pt x="6706" y="384"/>
                  </a:cubicBezTo>
                  <a:cubicBezTo>
                    <a:pt x="6712" y="171"/>
                    <a:pt x="6491" y="0"/>
                    <a:pt x="6211" y="0"/>
                  </a:cubicBezTo>
                  <a:close/>
                  <a:moveTo>
                    <a:pt x="7456" y="0"/>
                  </a:moveTo>
                  <a:cubicBezTo>
                    <a:pt x="7176" y="0"/>
                    <a:pt x="6945" y="171"/>
                    <a:pt x="6940" y="384"/>
                  </a:cubicBezTo>
                  <a:cubicBezTo>
                    <a:pt x="6934" y="598"/>
                    <a:pt x="7159" y="772"/>
                    <a:pt x="7442" y="772"/>
                  </a:cubicBezTo>
                  <a:cubicBezTo>
                    <a:pt x="7725" y="772"/>
                    <a:pt x="7957" y="598"/>
                    <a:pt x="7959" y="384"/>
                  </a:cubicBezTo>
                  <a:cubicBezTo>
                    <a:pt x="7962" y="171"/>
                    <a:pt x="7736" y="0"/>
                    <a:pt x="7456" y="0"/>
                  </a:cubicBezTo>
                  <a:close/>
                  <a:moveTo>
                    <a:pt x="16165" y="0"/>
                  </a:moveTo>
                  <a:cubicBezTo>
                    <a:pt x="15885" y="0"/>
                    <a:pt x="15674" y="171"/>
                    <a:pt x="15695" y="384"/>
                  </a:cubicBezTo>
                  <a:cubicBezTo>
                    <a:pt x="15715" y="598"/>
                    <a:pt x="15962" y="772"/>
                    <a:pt x="16244" y="772"/>
                  </a:cubicBezTo>
                  <a:cubicBezTo>
                    <a:pt x="16527" y="772"/>
                    <a:pt x="16737" y="598"/>
                    <a:pt x="16714" y="384"/>
                  </a:cubicBezTo>
                  <a:cubicBezTo>
                    <a:pt x="16691" y="171"/>
                    <a:pt x="16445" y="0"/>
                    <a:pt x="16165" y="0"/>
                  </a:cubicBezTo>
                  <a:close/>
                  <a:moveTo>
                    <a:pt x="17393" y="0"/>
                  </a:moveTo>
                  <a:cubicBezTo>
                    <a:pt x="17114" y="0"/>
                    <a:pt x="16906" y="171"/>
                    <a:pt x="16930" y="384"/>
                  </a:cubicBezTo>
                  <a:cubicBezTo>
                    <a:pt x="16954" y="598"/>
                    <a:pt x="17203" y="772"/>
                    <a:pt x="17486" y="772"/>
                  </a:cubicBezTo>
                  <a:cubicBezTo>
                    <a:pt x="17769" y="772"/>
                    <a:pt x="17977" y="598"/>
                    <a:pt x="17950" y="384"/>
                  </a:cubicBezTo>
                  <a:cubicBezTo>
                    <a:pt x="17923" y="171"/>
                    <a:pt x="17674" y="0"/>
                    <a:pt x="17393" y="0"/>
                  </a:cubicBezTo>
                  <a:close/>
                  <a:moveTo>
                    <a:pt x="18641" y="0"/>
                  </a:moveTo>
                  <a:cubicBezTo>
                    <a:pt x="18361" y="0"/>
                    <a:pt x="18156" y="171"/>
                    <a:pt x="18184" y="384"/>
                  </a:cubicBezTo>
                  <a:cubicBezTo>
                    <a:pt x="18212" y="598"/>
                    <a:pt x="18464" y="772"/>
                    <a:pt x="18747" y="772"/>
                  </a:cubicBezTo>
                  <a:cubicBezTo>
                    <a:pt x="19030" y="772"/>
                    <a:pt x="19235" y="598"/>
                    <a:pt x="19204" y="384"/>
                  </a:cubicBezTo>
                  <a:cubicBezTo>
                    <a:pt x="19173" y="171"/>
                    <a:pt x="18921" y="0"/>
                    <a:pt x="18641" y="0"/>
                  </a:cubicBezTo>
                  <a:close/>
                  <a:moveTo>
                    <a:pt x="3669" y="951"/>
                  </a:moveTo>
                  <a:cubicBezTo>
                    <a:pt x="3385" y="951"/>
                    <a:pt x="3142" y="1127"/>
                    <a:pt x="3125" y="1345"/>
                  </a:cubicBezTo>
                  <a:cubicBezTo>
                    <a:pt x="3108" y="1564"/>
                    <a:pt x="3326" y="1743"/>
                    <a:pt x="3613" y="1743"/>
                  </a:cubicBezTo>
                  <a:cubicBezTo>
                    <a:pt x="3900" y="1743"/>
                    <a:pt x="4144" y="1564"/>
                    <a:pt x="4158" y="1345"/>
                  </a:cubicBezTo>
                  <a:cubicBezTo>
                    <a:pt x="4171" y="1127"/>
                    <a:pt x="3953" y="951"/>
                    <a:pt x="3669" y="951"/>
                  </a:cubicBezTo>
                  <a:close/>
                  <a:moveTo>
                    <a:pt x="4915" y="951"/>
                  </a:moveTo>
                  <a:cubicBezTo>
                    <a:pt x="4631" y="951"/>
                    <a:pt x="4391" y="1127"/>
                    <a:pt x="4377" y="1345"/>
                  </a:cubicBezTo>
                  <a:cubicBezTo>
                    <a:pt x="4364" y="1564"/>
                    <a:pt x="4586" y="1743"/>
                    <a:pt x="4873" y="1743"/>
                  </a:cubicBezTo>
                  <a:cubicBezTo>
                    <a:pt x="5159" y="1743"/>
                    <a:pt x="5400" y="1564"/>
                    <a:pt x="5410" y="1345"/>
                  </a:cubicBezTo>
                  <a:cubicBezTo>
                    <a:pt x="5420" y="1127"/>
                    <a:pt x="5198" y="951"/>
                    <a:pt x="4915" y="951"/>
                  </a:cubicBezTo>
                  <a:close/>
                  <a:moveTo>
                    <a:pt x="6180" y="951"/>
                  </a:moveTo>
                  <a:cubicBezTo>
                    <a:pt x="5896" y="951"/>
                    <a:pt x="5658" y="1127"/>
                    <a:pt x="5649" y="1345"/>
                  </a:cubicBezTo>
                  <a:cubicBezTo>
                    <a:pt x="5640" y="1564"/>
                    <a:pt x="5865" y="1743"/>
                    <a:pt x="6152" y="1743"/>
                  </a:cubicBezTo>
                  <a:cubicBezTo>
                    <a:pt x="6439" y="1743"/>
                    <a:pt x="6676" y="1564"/>
                    <a:pt x="6682" y="1345"/>
                  </a:cubicBezTo>
                  <a:cubicBezTo>
                    <a:pt x="6689" y="1127"/>
                    <a:pt x="6464" y="951"/>
                    <a:pt x="6180" y="951"/>
                  </a:cubicBezTo>
                  <a:close/>
                  <a:moveTo>
                    <a:pt x="7445" y="951"/>
                  </a:moveTo>
                  <a:cubicBezTo>
                    <a:pt x="7161" y="951"/>
                    <a:pt x="6926" y="1127"/>
                    <a:pt x="6921" y="1345"/>
                  </a:cubicBezTo>
                  <a:cubicBezTo>
                    <a:pt x="6915" y="1564"/>
                    <a:pt x="7143" y="1743"/>
                    <a:pt x="7430" y="1743"/>
                  </a:cubicBezTo>
                  <a:cubicBezTo>
                    <a:pt x="7717" y="1743"/>
                    <a:pt x="7951" y="1564"/>
                    <a:pt x="7954" y="1345"/>
                  </a:cubicBezTo>
                  <a:cubicBezTo>
                    <a:pt x="7956" y="1127"/>
                    <a:pt x="7728" y="951"/>
                    <a:pt x="7445" y="951"/>
                  </a:cubicBezTo>
                  <a:close/>
                  <a:moveTo>
                    <a:pt x="8691" y="951"/>
                  </a:moveTo>
                  <a:cubicBezTo>
                    <a:pt x="8407" y="951"/>
                    <a:pt x="8176" y="1127"/>
                    <a:pt x="8174" y="1345"/>
                  </a:cubicBezTo>
                  <a:cubicBezTo>
                    <a:pt x="8172" y="1564"/>
                    <a:pt x="8403" y="1743"/>
                    <a:pt x="8690" y="1743"/>
                  </a:cubicBezTo>
                  <a:cubicBezTo>
                    <a:pt x="8977" y="1743"/>
                    <a:pt x="9208" y="1564"/>
                    <a:pt x="9207" y="1345"/>
                  </a:cubicBezTo>
                  <a:cubicBezTo>
                    <a:pt x="9206" y="1127"/>
                    <a:pt x="8975" y="951"/>
                    <a:pt x="8691" y="951"/>
                  </a:cubicBezTo>
                  <a:close/>
                  <a:moveTo>
                    <a:pt x="9956" y="951"/>
                  </a:moveTo>
                  <a:cubicBezTo>
                    <a:pt x="9672" y="951"/>
                    <a:pt x="9444" y="1127"/>
                    <a:pt x="9446" y="1345"/>
                  </a:cubicBezTo>
                  <a:cubicBezTo>
                    <a:pt x="9448" y="1564"/>
                    <a:pt x="9682" y="1743"/>
                    <a:pt x="9969" y="1743"/>
                  </a:cubicBezTo>
                  <a:cubicBezTo>
                    <a:pt x="10256" y="1743"/>
                    <a:pt x="10484" y="1564"/>
                    <a:pt x="10479" y="1345"/>
                  </a:cubicBezTo>
                  <a:cubicBezTo>
                    <a:pt x="10474" y="1127"/>
                    <a:pt x="10240" y="951"/>
                    <a:pt x="9956" y="951"/>
                  </a:cubicBezTo>
                  <a:close/>
                  <a:moveTo>
                    <a:pt x="11221" y="951"/>
                  </a:moveTo>
                  <a:cubicBezTo>
                    <a:pt x="10938" y="951"/>
                    <a:pt x="10712" y="1127"/>
                    <a:pt x="10718" y="1345"/>
                  </a:cubicBezTo>
                  <a:cubicBezTo>
                    <a:pt x="10724" y="1564"/>
                    <a:pt x="10961" y="1743"/>
                    <a:pt x="11248" y="1743"/>
                  </a:cubicBezTo>
                  <a:cubicBezTo>
                    <a:pt x="11535" y="1743"/>
                    <a:pt x="11760" y="1564"/>
                    <a:pt x="11751" y="1345"/>
                  </a:cubicBezTo>
                  <a:cubicBezTo>
                    <a:pt x="11742" y="1127"/>
                    <a:pt x="11505" y="951"/>
                    <a:pt x="11221" y="951"/>
                  </a:cubicBezTo>
                  <a:close/>
                  <a:moveTo>
                    <a:pt x="12468" y="951"/>
                  </a:moveTo>
                  <a:cubicBezTo>
                    <a:pt x="12185" y="951"/>
                    <a:pt x="11962" y="1127"/>
                    <a:pt x="11972" y="1345"/>
                  </a:cubicBezTo>
                  <a:cubicBezTo>
                    <a:pt x="11981" y="1564"/>
                    <a:pt x="12222" y="1743"/>
                    <a:pt x="12508" y="1743"/>
                  </a:cubicBezTo>
                  <a:cubicBezTo>
                    <a:pt x="12795" y="1743"/>
                    <a:pt x="13017" y="1564"/>
                    <a:pt x="13005" y="1345"/>
                  </a:cubicBezTo>
                  <a:cubicBezTo>
                    <a:pt x="12992" y="1127"/>
                    <a:pt x="12752" y="951"/>
                    <a:pt x="12468" y="951"/>
                  </a:cubicBezTo>
                  <a:close/>
                  <a:moveTo>
                    <a:pt x="13734" y="951"/>
                  </a:moveTo>
                  <a:cubicBezTo>
                    <a:pt x="13450" y="951"/>
                    <a:pt x="13231" y="1127"/>
                    <a:pt x="13244" y="1345"/>
                  </a:cubicBezTo>
                  <a:cubicBezTo>
                    <a:pt x="13257" y="1564"/>
                    <a:pt x="13501" y="1743"/>
                    <a:pt x="13788" y="1743"/>
                  </a:cubicBezTo>
                  <a:cubicBezTo>
                    <a:pt x="14074" y="1743"/>
                    <a:pt x="14294" y="1564"/>
                    <a:pt x="14277" y="1345"/>
                  </a:cubicBezTo>
                  <a:cubicBezTo>
                    <a:pt x="14261" y="1127"/>
                    <a:pt x="14017" y="951"/>
                    <a:pt x="13734" y="951"/>
                  </a:cubicBezTo>
                  <a:close/>
                  <a:moveTo>
                    <a:pt x="14999" y="951"/>
                  </a:moveTo>
                  <a:cubicBezTo>
                    <a:pt x="14715" y="951"/>
                    <a:pt x="14499" y="1127"/>
                    <a:pt x="14516" y="1345"/>
                  </a:cubicBezTo>
                  <a:cubicBezTo>
                    <a:pt x="14533" y="1564"/>
                    <a:pt x="14780" y="1743"/>
                    <a:pt x="15067" y="1743"/>
                  </a:cubicBezTo>
                  <a:cubicBezTo>
                    <a:pt x="15353" y="1743"/>
                    <a:pt x="15569" y="1564"/>
                    <a:pt x="15549" y="1345"/>
                  </a:cubicBezTo>
                  <a:cubicBezTo>
                    <a:pt x="15529" y="1127"/>
                    <a:pt x="15282" y="951"/>
                    <a:pt x="14999" y="951"/>
                  </a:cubicBezTo>
                  <a:close/>
                  <a:moveTo>
                    <a:pt x="16245" y="951"/>
                  </a:moveTo>
                  <a:cubicBezTo>
                    <a:pt x="15962" y="951"/>
                    <a:pt x="15749" y="1127"/>
                    <a:pt x="15770" y="1345"/>
                  </a:cubicBezTo>
                  <a:cubicBezTo>
                    <a:pt x="15791" y="1564"/>
                    <a:pt x="16040" y="1743"/>
                    <a:pt x="16327" y="1743"/>
                  </a:cubicBezTo>
                  <a:cubicBezTo>
                    <a:pt x="16614" y="1743"/>
                    <a:pt x="16827" y="1564"/>
                    <a:pt x="16803" y="1345"/>
                  </a:cubicBezTo>
                  <a:cubicBezTo>
                    <a:pt x="16779" y="1127"/>
                    <a:pt x="16529" y="951"/>
                    <a:pt x="16245" y="951"/>
                  </a:cubicBezTo>
                  <a:close/>
                  <a:moveTo>
                    <a:pt x="17512" y="951"/>
                  </a:moveTo>
                  <a:cubicBezTo>
                    <a:pt x="17228" y="951"/>
                    <a:pt x="17018" y="1127"/>
                    <a:pt x="17042" y="1345"/>
                  </a:cubicBezTo>
                  <a:cubicBezTo>
                    <a:pt x="17067" y="1564"/>
                    <a:pt x="17320" y="1743"/>
                    <a:pt x="17606" y="1743"/>
                  </a:cubicBezTo>
                  <a:cubicBezTo>
                    <a:pt x="17893" y="1743"/>
                    <a:pt x="18103" y="1564"/>
                    <a:pt x="18075" y="1345"/>
                  </a:cubicBezTo>
                  <a:cubicBezTo>
                    <a:pt x="18048" y="1127"/>
                    <a:pt x="17795" y="951"/>
                    <a:pt x="17512" y="951"/>
                  </a:cubicBezTo>
                  <a:close/>
                  <a:moveTo>
                    <a:pt x="18778" y="951"/>
                  </a:moveTo>
                  <a:cubicBezTo>
                    <a:pt x="18493" y="951"/>
                    <a:pt x="18287" y="1127"/>
                    <a:pt x="18315" y="1345"/>
                  </a:cubicBezTo>
                  <a:cubicBezTo>
                    <a:pt x="18344" y="1564"/>
                    <a:pt x="18599" y="1743"/>
                    <a:pt x="18886" y="1743"/>
                  </a:cubicBezTo>
                  <a:cubicBezTo>
                    <a:pt x="19173" y="1743"/>
                    <a:pt x="19380" y="1564"/>
                    <a:pt x="19348" y="1345"/>
                  </a:cubicBezTo>
                  <a:cubicBezTo>
                    <a:pt x="19317" y="1127"/>
                    <a:pt x="19061" y="951"/>
                    <a:pt x="18778" y="951"/>
                  </a:cubicBezTo>
                  <a:close/>
                  <a:moveTo>
                    <a:pt x="2318" y="1923"/>
                  </a:moveTo>
                  <a:cubicBezTo>
                    <a:pt x="2031" y="1923"/>
                    <a:pt x="1780" y="2103"/>
                    <a:pt x="1759" y="2327"/>
                  </a:cubicBezTo>
                  <a:cubicBezTo>
                    <a:pt x="1738" y="2552"/>
                    <a:pt x="1956" y="2736"/>
                    <a:pt x="2247" y="2736"/>
                  </a:cubicBezTo>
                  <a:cubicBezTo>
                    <a:pt x="2538" y="2736"/>
                    <a:pt x="2788" y="2552"/>
                    <a:pt x="2806" y="2327"/>
                  </a:cubicBezTo>
                  <a:cubicBezTo>
                    <a:pt x="2824" y="2103"/>
                    <a:pt x="2606" y="1923"/>
                    <a:pt x="2318" y="1923"/>
                  </a:cubicBezTo>
                  <a:close/>
                  <a:moveTo>
                    <a:pt x="3602" y="1923"/>
                  </a:moveTo>
                  <a:cubicBezTo>
                    <a:pt x="3314" y="1923"/>
                    <a:pt x="3067" y="2103"/>
                    <a:pt x="3050" y="2327"/>
                  </a:cubicBezTo>
                  <a:cubicBezTo>
                    <a:pt x="3032" y="2552"/>
                    <a:pt x="3254" y="2736"/>
                    <a:pt x="3544" y="2736"/>
                  </a:cubicBezTo>
                  <a:cubicBezTo>
                    <a:pt x="3835" y="2736"/>
                    <a:pt x="4082" y="2552"/>
                    <a:pt x="4096" y="2327"/>
                  </a:cubicBezTo>
                  <a:cubicBezTo>
                    <a:pt x="4110" y="2103"/>
                    <a:pt x="3889" y="1923"/>
                    <a:pt x="3602" y="1923"/>
                  </a:cubicBezTo>
                  <a:close/>
                  <a:moveTo>
                    <a:pt x="4867" y="1923"/>
                  </a:moveTo>
                  <a:cubicBezTo>
                    <a:pt x="4579" y="1923"/>
                    <a:pt x="4335" y="2103"/>
                    <a:pt x="4321" y="2327"/>
                  </a:cubicBezTo>
                  <a:cubicBezTo>
                    <a:pt x="4308" y="2552"/>
                    <a:pt x="4533" y="2736"/>
                    <a:pt x="4823" y="2736"/>
                  </a:cubicBezTo>
                  <a:cubicBezTo>
                    <a:pt x="5114" y="2736"/>
                    <a:pt x="5358" y="2552"/>
                    <a:pt x="5369" y="2327"/>
                  </a:cubicBezTo>
                  <a:cubicBezTo>
                    <a:pt x="5379" y="2103"/>
                    <a:pt x="5154" y="1923"/>
                    <a:pt x="4867" y="1923"/>
                  </a:cubicBezTo>
                  <a:close/>
                  <a:moveTo>
                    <a:pt x="6150" y="1923"/>
                  </a:moveTo>
                  <a:cubicBezTo>
                    <a:pt x="5862" y="1923"/>
                    <a:pt x="5622" y="2103"/>
                    <a:pt x="5612" y="2327"/>
                  </a:cubicBezTo>
                  <a:cubicBezTo>
                    <a:pt x="5602" y="2552"/>
                    <a:pt x="5831" y="2736"/>
                    <a:pt x="6121" y="2736"/>
                  </a:cubicBezTo>
                  <a:cubicBezTo>
                    <a:pt x="6412" y="2736"/>
                    <a:pt x="6653" y="2552"/>
                    <a:pt x="6659" y="2327"/>
                  </a:cubicBezTo>
                  <a:cubicBezTo>
                    <a:pt x="6665" y="2103"/>
                    <a:pt x="6437" y="1923"/>
                    <a:pt x="6150" y="1923"/>
                  </a:cubicBezTo>
                  <a:close/>
                  <a:moveTo>
                    <a:pt x="7414" y="1923"/>
                  </a:moveTo>
                  <a:cubicBezTo>
                    <a:pt x="7127" y="1923"/>
                    <a:pt x="6889" y="2103"/>
                    <a:pt x="6883" y="2327"/>
                  </a:cubicBezTo>
                  <a:cubicBezTo>
                    <a:pt x="6878" y="2552"/>
                    <a:pt x="7109" y="2736"/>
                    <a:pt x="7400" y="2736"/>
                  </a:cubicBezTo>
                  <a:cubicBezTo>
                    <a:pt x="7690" y="2736"/>
                    <a:pt x="7928" y="2552"/>
                    <a:pt x="7930" y="2327"/>
                  </a:cubicBezTo>
                  <a:cubicBezTo>
                    <a:pt x="7933" y="2103"/>
                    <a:pt x="7702" y="1923"/>
                    <a:pt x="7414" y="1923"/>
                  </a:cubicBezTo>
                  <a:close/>
                  <a:moveTo>
                    <a:pt x="8698" y="1923"/>
                  </a:moveTo>
                  <a:cubicBezTo>
                    <a:pt x="8410" y="1923"/>
                    <a:pt x="8176" y="2103"/>
                    <a:pt x="8174" y="2327"/>
                  </a:cubicBezTo>
                  <a:cubicBezTo>
                    <a:pt x="8172" y="2552"/>
                    <a:pt x="8406" y="2736"/>
                    <a:pt x="8697" y="2736"/>
                  </a:cubicBezTo>
                  <a:cubicBezTo>
                    <a:pt x="8988" y="2736"/>
                    <a:pt x="9222" y="2552"/>
                    <a:pt x="9220" y="2327"/>
                  </a:cubicBezTo>
                  <a:cubicBezTo>
                    <a:pt x="9219" y="2103"/>
                    <a:pt x="8986" y="1923"/>
                    <a:pt x="8698" y="1923"/>
                  </a:cubicBezTo>
                  <a:close/>
                  <a:moveTo>
                    <a:pt x="9981" y="1923"/>
                  </a:moveTo>
                  <a:cubicBezTo>
                    <a:pt x="9694" y="1923"/>
                    <a:pt x="9463" y="2103"/>
                    <a:pt x="9465" y="2327"/>
                  </a:cubicBezTo>
                  <a:cubicBezTo>
                    <a:pt x="9467" y="2552"/>
                    <a:pt x="9705" y="2736"/>
                    <a:pt x="9995" y="2736"/>
                  </a:cubicBezTo>
                  <a:cubicBezTo>
                    <a:pt x="10286" y="2736"/>
                    <a:pt x="10517" y="2552"/>
                    <a:pt x="10512" y="2327"/>
                  </a:cubicBezTo>
                  <a:cubicBezTo>
                    <a:pt x="10506" y="2103"/>
                    <a:pt x="10269" y="1923"/>
                    <a:pt x="9981" y="1923"/>
                  </a:cubicBezTo>
                  <a:close/>
                  <a:moveTo>
                    <a:pt x="11247" y="1923"/>
                  </a:moveTo>
                  <a:cubicBezTo>
                    <a:pt x="10959" y="1923"/>
                    <a:pt x="10731" y="2103"/>
                    <a:pt x="10737" y="2327"/>
                  </a:cubicBezTo>
                  <a:cubicBezTo>
                    <a:pt x="10743" y="2552"/>
                    <a:pt x="10983" y="2736"/>
                    <a:pt x="11274" y="2736"/>
                  </a:cubicBezTo>
                  <a:cubicBezTo>
                    <a:pt x="11565" y="2736"/>
                    <a:pt x="11792" y="2552"/>
                    <a:pt x="11783" y="2327"/>
                  </a:cubicBezTo>
                  <a:cubicBezTo>
                    <a:pt x="11774" y="2103"/>
                    <a:pt x="11535" y="1923"/>
                    <a:pt x="11247" y="1923"/>
                  </a:cubicBezTo>
                  <a:close/>
                  <a:moveTo>
                    <a:pt x="12531" y="1923"/>
                  </a:moveTo>
                  <a:cubicBezTo>
                    <a:pt x="12243" y="1923"/>
                    <a:pt x="12018" y="2103"/>
                    <a:pt x="12028" y="2327"/>
                  </a:cubicBezTo>
                  <a:cubicBezTo>
                    <a:pt x="12038" y="2552"/>
                    <a:pt x="12282" y="2736"/>
                    <a:pt x="12572" y="2736"/>
                  </a:cubicBezTo>
                  <a:cubicBezTo>
                    <a:pt x="12863" y="2736"/>
                    <a:pt x="13088" y="2552"/>
                    <a:pt x="13075" y="2327"/>
                  </a:cubicBezTo>
                  <a:cubicBezTo>
                    <a:pt x="13062" y="2103"/>
                    <a:pt x="12818" y="1923"/>
                    <a:pt x="12531" y="1923"/>
                  </a:cubicBezTo>
                  <a:close/>
                  <a:moveTo>
                    <a:pt x="13796" y="1923"/>
                  </a:moveTo>
                  <a:cubicBezTo>
                    <a:pt x="13509" y="1923"/>
                    <a:pt x="13286" y="2103"/>
                    <a:pt x="13300" y="2327"/>
                  </a:cubicBezTo>
                  <a:cubicBezTo>
                    <a:pt x="13314" y="2552"/>
                    <a:pt x="13561" y="2736"/>
                    <a:pt x="13852" y="2736"/>
                  </a:cubicBezTo>
                  <a:cubicBezTo>
                    <a:pt x="14142" y="2736"/>
                    <a:pt x="14364" y="2552"/>
                    <a:pt x="14347" y="2327"/>
                  </a:cubicBezTo>
                  <a:cubicBezTo>
                    <a:pt x="14331" y="2103"/>
                    <a:pt x="14083" y="1923"/>
                    <a:pt x="13796" y="1923"/>
                  </a:cubicBezTo>
                  <a:close/>
                  <a:moveTo>
                    <a:pt x="15080" y="1923"/>
                  </a:moveTo>
                  <a:cubicBezTo>
                    <a:pt x="14792" y="1923"/>
                    <a:pt x="14574" y="2103"/>
                    <a:pt x="14591" y="2327"/>
                  </a:cubicBezTo>
                  <a:cubicBezTo>
                    <a:pt x="14609" y="2552"/>
                    <a:pt x="14859" y="2736"/>
                    <a:pt x="15149" y="2736"/>
                  </a:cubicBezTo>
                  <a:cubicBezTo>
                    <a:pt x="15440" y="2736"/>
                    <a:pt x="15659" y="2552"/>
                    <a:pt x="15638" y="2327"/>
                  </a:cubicBezTo>
                  <a:cubicBezTo>
                    <a:pt x="15618" y="2103"/>
                    <a:pt x="15367" y="1923"/>
                    <a:pt x="15080" y="1923"/>
                  </a:cubicBezTo>
                  <a:close/>
                  <a:moveTo>
                    <a:pt x="16345" y="1923"/>
                  </a:moveTo>
                  <a:cubicBezTo>
                    <a:pt x="16058" y="1923"/>
                    <a:pt x="15842" y="2103"/>
                    <a:pt x="15864" y="2327"/>
                  </a:cubicBezTo>
                  <a:cubicBezTo>
                    <a:pt x="15885" y="2552"/>
                    <a:pt x="16138" y="2736"/>
                    <a:pt x="16428" y="2736"/>
                  </a:cubicBezTo>
                  <a:cubicBezTo>
                    <a:pt x="16719" y="2736"/>
                    <a:pt x="16935" y="2552"/>
                    <a:pt x="16910" y="2327"/>
                  </a:cubicBezTo>
                  <a:cubicBezTo>
                    <a:pt x="16885" y="2103"/>
                    <a:pt x="16632" y="1923"/>
                    <a:pt x="16345" y="1923"/>
                  </a:cubicBezTo>
                  <a:close/>
                  <a:moveTo>
                    <a:pt x="17629" y="1923"/>
                  </a:moveTo>
                  <a:cubicBezTo>
                    <a:pt x="17342" y="1923"/>
                    <a:pt x="17130" y="2103"/>
                    <a:pt x="17155" y="2327"/>
                  </a:cubicBezTo>
                  <a:cubicBezTo>
                    <a:pt x="17181" y="2552"/>
                    <a:pt x="17437" y="2736"/>
                    <a:pt x="17727" y="2736"/>
                  </a:cubicBezTo>
                  <a:cubicBezTo>
                    <a:pt x="18018" y="2736"/>
                    <a:pt x="18230" y="2552"/>
                    <a:pt x="18202" y="2327"/>
                  </a:cubicBezTo>
                  <a:cubicBezTo>
                    <a:pt x="18173" y="2103"/>
                    <a:pt x="17917" y="1923"/>
                    <a:pt x="17629" y="1923"/>
                  </a:cubicBezTo>
                  <a:close/>
                  <a:moveTo>
                    <a:pt x="18914" y="1923"/>
                  </a:moveTo>
                  <a:cubicBezTo>
                    <a:pt x="18626" y="1923"/>
                    <a:pt x="18417" y="2103"/>
                    <a:pt x="18446" y="2327"/>
                  </a:cubicBezTo>
                  <a:cubicBezTo>
                    <a:pt x="18476" y="2552"/>
                    <a:pt x="18735" y="2736"/>
                    <a:pt x="19026" y="2736"/>
                  </a:cubicBezTo>
                  <a:cubicBezTo>
                    <a:pt x="19316" y="2736"/>
                    <a:pt x="19525" y="2552"/>
                    <a:pt x="19493" y="2327"/>
                  </a:cubicBezTo>
                  <a:cubicBezTo>
                    <a:pt x="19460" y="2103"/>
                    <a:pt x="19201" y="1923"/>
                    <a:pt x="18914" y="1923"/>
                  </a:cubicBezTo>
                  <a:close/>
                  <a:moveTo>
                    <a:pt x="932" y="2916"/>
                  </a:moveTo>
                  <a:cubicBezTo>
                    <a:pt x="641" y="2916"/>
                    <a:pt x="383" y="3101"/>
                    <a:pt x="358" y="3331"/>
                  </a:cubicBezTo>
                  <a:cubicBezTo>
                    <a:pt x="332" y="3563"/>
                    <a:pt x="550" y="3752"/>
                    <a:pt x="844" y="3752"/>
                  </a:cubicBezTo>
                  <a:cubicBezTo>
                    <a:pt x="1138" y="3752"/>
                    <a:pt x="1396" y="3563"/>
                    <a:pt x="1418" y="3331"/>
                  </a:cubicBezTo>
                  <a:cubicBezTo>
                    <a:pt x="1441" y="3101"/>
                    <a:pt x="1223" y="2916"/>
                    <a:pt x="932" y="2916"/>
                  </a:cubicBezTo>
                  <a:close/>
                  <a:moveTo>
                    <a:pt x="2233" y="2916"/>
                  </a:moveTo>
                  <a:cubicBezTo>
                    <a:pt x="1941" y="2916"/>
                    <a:pt x="1688" y="3101"/>
                    <a:pt x="1666" y="3331"/>
                  </a:cubicBezTo>
                  <a:cubicBezTo>
                    <a:pt x="1644" y="3563"/>
                    <a:pt x="1865" y="3752"/>
                    <a:pt x="2160" y="3752"/>
                  </a:cubicBezTo>
                  <a:cubicBezTo>
                    <a:pt x="2454" y="3752"/>
                    <a:pt x="2709" y="3563"/>
                    <a:pt x="2727" y="3331"/>
                  </a:cubicBezTo>
                  <a:cubicBezTo>
                    <a:pt x="2746" y="3101"/>
                    <a:pt x="2524" y="2916"/>
                    <a:pt x="2233" y="2916"/>
                  </a:cubicBezTo>
                  <a:close/>
                  <a:moveTo>
                    <a:pt x="3535" y="2916"/>
                  </a:moveTo>
                  <a:cubicBezTo>
                    <a:pt x="3243" y="2916"/>
                    <a:pt x="2993" y="3101"/>
                    <a:pt x="2975" y="3331"/>
                  </a:cubicBezTo>
                  <a:cubicBezTo>
                    <a:pt x="2957" y="3563"/>
                    <a:pt x="3181" y="3752"/>
                    <a:pt x="3476" y="3752"/>
                  </a:cubicBezTo>
                  <a:cubicBezTo>
                    <a:pt x="3771" y="3752"/>
                    <a:pt x="4022" y="3563"/>
                    <a:pt x="4036" y="3331"/>
                  </a:cubicBezTo>
                  <a:cubicBezTo>
                    <a:pt x="4051" y="3101"/>
                    <a:pt x="3826" y="2916"/>
                    <a:pt x="3535" y="2916"/>
                  </a:cubicBezTo>
                  <a:close/>
                  <a:moveTo>
                    <a:pt x="4818" y="2916"/>
                  </a:moveTo>
                  <a:cubicBezTo>
                    <a:pt x="4527" y="2916"/>
                    <a:pt x="4279" y="3101"/>
                    <a:pt x="4265" y="3331"/>
                  </a:cubicBezTo>
                  <a:cubicBezTo>
                    <a:pt x="4251" y="3563"/>
                    <a:pt x="4479" y="3752"/>
                    <a:pt x="4774" y="3752"/>
                  </a:cubicBezTo>
                  <a:cubicBezTo>
                    <a:pt x="5068" y="3752"/>
                    <a:pt x="5316" y="3563"/>
                    <a:pt x="5327" y="3331"/>
                  </a:cubicBezTo>
                  <a:cubicBezTo>
                    <a:pt x="5337" y="3101"/>
                    <a:pt x="5109" y="2916"/>
                    <a:pt x="4818" y="2916"/>
                  </a:cubicBezTo>
                  <a:close/>
                  <a:moveTo>
                    <a:pt x="6120" y="2916"/>
                  </a:moveTo>
                  <a:cubicBezTo>
                    <a:pt x="5829" y="2916"/>
                    <a:pt x="5584" y="3101"/>
                    <a:pt x="5575" y="3331"/>
                  </a:cubicBezTo>
                  <a:cubicBezTo>
                    <a:pt x="5565" y="3563"/>
                    <a:pt x="5796" y="3752"/>
                    <a:pt x="6090" y="3752"/>
                  </a:cubicBezTo>
                  <a:cubicBezTo>
                    <a:pt x="6385" y="3752"/>
                    <a:pt x="6629" y="3563"/>
                    <a:pt x="6636" y="3331"/>
                  </a:cubicBezTo>
                  <a:cubicBezTo>
                    <a:pt x="6642" y="3101"/>
                    <a:pt x="6411" y="2916"/>
                    <a:pt x="6120" y="2916"/>
                  </a:cubicBezTo>
                  <a:close/>
                  <a:moveTo>
                    <a:pt x="7403" y="2916"/>
                  </a:moveTo>
                  <a:cubicBezTo>
                    <a:pt x="7112" y="2916"/>
                    <a:pt x="6870" y="3101"/>
                    <a:pt x="6865" y="3331"/>
                  </a:cubicBezTo>
                  <a:cubicBezTo>
                    <a:pt x="6859" y="3563"/>
                    <a:pt x="7093" y="3752"/>
                    <a:pt x="7388" y="3752"/>
                  </a:cubicBezTo>
                  <a:cubicBezTo>
                    <a:pt x="7683" y="3752"/>
                    <a:pt x="7923" y="3563"/>
                    <a:pt x="7926" y="3331"/>
                  </a:cubicBezTo>
                  <a:cubicBezTo>
                    <a:pt x="7928" y="3101"/>
                    <a:pt x="7695" y="2916"/>
                    <a:pt x="7403" y="2916"/>
                  </a:cubicBezTo>
                  <a:close/>
                  <a:moveTo>
                    <a:pt x="8705" y="2916"/>
                  </a:moveTo>
                  <a:cubicBezTo>
                    <a:pt x="8413" y="2916"/>
                    <a:pt x="8176" y="3101"/>
                    <a:pt x="8174" y="3331"/>
                  </a:cubicBezTo>
                  <a:cubicBezTo>
                    <a:pt x="8172" y="3563"/>
                    <a:pt x="8409" y="3752"/>
                    <a:pt x="8704" y="3752"/>
                  </a:cubicBezTo>
                  <a:cubicBezTo>
                    <a:pt x="8999" y="3752"/>
                    <a:pt x="9237" y="3563"/>
                    <a:pt x="9235" y="3331"/>
                  </a:cubicBezTo>
                  <a:cubicBezTo>
                    <a:pt x="9234" y="3101"/>
                    <a:pt x="8997" y="2916"/>
                    <a:pt x="8705" y="2916"/>
                  </a:cubicBezTo>
                  <a:close/>
                  <a:moveTo>
                    <a:pt x="9988" y="2916"/>
                  </a:moveTo>
                  <a:cubicBezTo>
                    <a:pt x="9698" y="2916"/>
                    <a:pt x="9463" y="3101"/>
                    <a:pt x="9465" y="3331"/>
                  </a:cubicBezTo>
                  <a:cubicBezTo>
                    <a:pt x="9467" y="3563"/>
                    <a:pt x="9708" y="3752"/>
                    <a:pt x="10002" y="3752"/>
                  </a:cubicBezTo>
                  <a:cubicBezTo>
                    <a:pt x="10297" y="3752"/>
                    <a:pt x="10531" y="3563"/>
                    <a:pt x="10526" y="3331"/>
                  </a:cubicBezTo>
                  <a:cubicBezTo>
                    <a:pt x="10520" y="3101"/>
                    <a:pt x="10280" y="2916"/>
                    <a:pt x="9988" y="2916"/>
                  </a:cubicBezTo>
                  <a:close/>
                  <a:moveTo>
                    <a:pt x="11291" y="2916"/>
                  </a:moveTo>
                  <a:cubicBezTo>
                    <a:pt x="10999" y="2916"/>
                    <a:pt x="10768" y="3101"/>
                    <a:pt x="10774" y="3331"/>
                  </a:cubicBezTo>
                  <a:cubicBezTo>
                    <a:pt x="10780" y="3563"/>
                    <a:pt x="11024" y="3752"/>
                    <a:pt x="11319" y="3752"/>
                  </a:cubicBezTo>
                  <a:cubicBezTo>
                    <a:pt x="11614" y="3752"/>
                    <a:pt x="11844" y="3563"/>
                    <a:pt x="11834" y="3331"/>
                  </a:cubicBezTo>
                  <a:cubicBezTo>
                    <a:pt x="11825" y="3101"/>
                    <a:pt x="11582" y="2916"/>
                    <a:pt x="11291" y="2916"/>
                  </a:cubicBezTo>
                  <a:close/>
                  <a:moveTo>
                    <a:pt x="12575" y="2916"/>
                  </a:moveTo>
                  <a:cubicBezTo>
                    <a:pt x="12284" y="2916"/>
                    <a:pt x="12055" y="3101"/>
                    <a:pt x="12065" y="3331"/>
                  </a:cubicBezTo>
                  <a:cubicBezTo>
                    <a:pt x="12075" y="3563"/>
                    <a:pt x="12323" y="3752"/>
                    <a:pt x="12617" y="3752"/>
                  </a:cubicBezTo>
                  <a:cubicBezTo>
                    <a:pt x="12912" y="3752"/>
                    <a:pt x="13140" y="3563"/>
                    <a:pt x="13126" y="3331"/>
                  </a:cubicBezTo>
                  <a:cubicBezTo>
                    <a:pt x="13113" y="3101"/>
                    <a:pt x="12866" y="2916"/>
                    <a:pt x="12575" y="2916"/>
                  </a:cubicBezTo>
                  <a:close/>
                  <a:moveTo>
                    <a:pt x="13877" y="2916"/>
                  </a:moveTo>
                  <a:cubicBezTo>
                    <a:pt x="13586" y="2916"/>
                    <a:pt x="13361" y="3101"/>
                    <a:pt x="13375" y="3331"/>
                  </a:cubicBezTo>
                  <a:cubicBezTo>
                    <a:pt x="13389" y="3563"/>
                    <a:pt x="13640" y="3752"/>
                    <a:pt x="13935" y="3752"/>
                  </a:cubicBezTo>
                  <a:cubicBezTo>
                    <a:pt x="14229" y="3752"/>
                    <a:pt x="14454" y="3563"/>
                    <a:pt x="14436" y="3331"/>
                  </a:cubicBezTo>
                  <a:cubicBezTo>
                    <a:pt x="14419" y="3101"/>
                    <a:pt x="14168" y="2916"/>
                    <a:pt x="13877" y="2916"/>
                  </a:cubicBezTo>
                  <a:close/>
                  <a:moveTo>
                    <a:pt x="15161" y="2916"/>
                  </a:moveTo>
                  <a:cubicBezTo>
                    <a:pt x="14870" y="2916"/>
                    <a:pt x="14648" y="3101"/>
                    <a:pt x="14666" y="3331"/>
                  </a:cubicBezTo>
                  <a:cubicBezTo>
                    <a:pt x="14684" y="3563"/>
                    <a:pt x="14938" y="3752"/>
                    <a:pt x="15232" y="3752"/>
                  </a:cubicBezTo>
                  <a:cubicBezTo>
                    <a:pt x="15527" y="3752"/>
                    <a:pt x="15748" y="3563"/>
                    <a:pt x="15727" y="3331"/>
                  </a:cubicBezTo>
                  <a:cubicBezTo>
                    <a:pt x="15706" y="3101"/>
                    <a:pt x="15452" y="2916"/>
                    <a:pt x="15161" y="2916"/>
                  </a:cubicBezTo>
                  <a:close/>
                  <a:moveTo>
                    <a:pt x="16463" y="2916"/>
                  </a:moveTo>
                  <a:cubicBezTo>
                    <a:pt x="16172" y="2916"/>
                    <a:pt x="15954" y="3101"/>
                    <a:pt x="15976" y="3331"/>
                  </a:cubicBezTo>
                  <a:cubicBezTo>
                    <a:pt x="15998" y="3563"/>
                    <a:pt x="16255" y="3752"/>
                    <a:pt x="16549" y="3752"/>
                  </a:cubicBezTo>
                  <a:cubicBezTo>
                    <a:pt x="16844" y="3752"/>
                    <a:pt x="17062" y="3563"/>
                    <a:pt x="17036" y="3331"/>
                  </a:cubicBezTo>
                  <a:cubicBezTo>
                    <a:pt x="17011" y="3101"/>
                    <a:pt x="16754" y="2916"/>
                    <a:pt x="16463" y="2916"/>
                  </a:cubicBezTo>
                  <a:close/>
                  <a:moveTo>
                    <a:pt x="17747" y="2916"/>
                  </a:moveTo>
                  <a:cubicBezTo>
                    <a:pt x="17457" y="2916"/>
                    <a:pt x="17241" y="3101"/>
                    <a:pt x="17267" y="3331"/>
                  </a:cubicBezTo>
                  <a:cubicBezTo>
                    <a:pt x="17293" y="3563"/>
                    <a:pt x="17554" y="3752"/>
                    <a:pt x="17848" y="3752"/>
                  </a:cubicBezTo>
                  <a:cubicBezTo>
                    <a:pt x="18142" y="3752"/>
                    <a:pt x="18358" y="3563"/>
                    <a:pt x="18328" y="3331"/>
                  </a:cubicBezTo>
                  <a:cubicBezTo>
                    <a:pt x="18299" y="3101"/>
                    <a:pt x="18039" y="2916"/>
                    <a:pt x="17747" y="2916"/>
                  </a:cubicBezTo>
                  <a:close/>
                  <a:moveTo>
                    <a:pt x="19051" y="2916"/>
                  </a:moveTo>
                  <a:cubicBezTo>
                    <a:pt x="18759" y="2916"/>
                    <a:pt x="18547" y="3101"/>
                    <a:pt x="18577" y="3331"/>
                  </a:cubicBezTo>
                  <a:cubicBezTo>
                    <a:pt x="18607" y="3563"/>
                    <a:pt x="18871" y="3752"/>
                    <a:pt x="19166" y="3752"/>
                  </a:cubicBezTo>
                  <a:cubicBezTo>
                    <a:pt x="19460" y="3752"/>
                    <a:pt x="19672" y="3563"/>
                    <a:pt x="19638" y="3331"/>
                  </a:cubicBezTo>
                  <a:cubicBezTo>
                    <a:pt x="19605" y="3101"/>
                    <a:pt x="19341" y="2916"/>
                    <a:pt x="19051" y="2916"/>
                  </a:cubicBezTo>
                  <a:close/>
                  <a:moveTo>
                    <a:pt x="828" y="3930"/>
                  </a:moveTo>
                  <a:cubicBezTo>
                    <a:pt x="533" y="3930"/>
                    <a:pt x="272" y="4121"/>
                    <a:pt x="245" y="4358"/>
                  </a:cubicBezTo>
                  <a:cubicBezTo>
                    <a:pt x="219" y="4595"/>
                    <a:pt x="439" y="4790"/>
                    <a:pt x="737" y="4790"/>
                  </a:cubicBezTo>
                  <a:cubicBezTo>
                    <a:pt x="1036" y="4790"/>
                    <a:pt x="1298" y="4595"/>
                    <a:pt x="1321" y="4358"/>
                  </a:cubicBezTo>
                  <a:cubicBezTo>
                    <a:pt x="1344" y="4121"/>
                    <a:pt x="1123" y="3930"/>
                    <a:pt x="828" y="3930"/>
                  </a:cubicBezTo>
                  <a:close/>
                  <a:moveTo>
                    <a:pt x="2147" y="3930"/>
                  </a:moveTo>
                  <a:cubicBezTo>
                    <a:pt x="1852" y="3930"/>
                    <a:pt x="1595" y="4121"/>
                    <a:pt x="1573" y="4358"/>
                  </a:cubicBezTo>
                  <a:cubicBezTo>
                    <a:pt x="1550" y="4595"/>
                    <a:pt x="1774" y="4790"/>
                    <a:pt x="2073" y="4790"/>
                  </a:cubicBezTo>
                  <a:cubicBezTo>
                    <a:pt x="2371" y="4790"/>
                    <a:pt x="2629" y="4595"/>
                    <a:pt x="2648" y="4358"/>
                  </a:cubicBezTo>
                  <a:cubicBezTo>
                    <a:pt x="2667" y="4121"/>
                    <a:pt x="2443" y="3930"/>
                    <a:pt x="2147" y="3930"/>
                  </a:cubicBezTo>
                  <a:close/>
                  <a:moveTo>
                    <a:pt x="3449" y="3930"/>
                  </a:moveTo>
                  <a:cubicBezTo>
                    <a:pt x="3154" y="3930"/>
                    <a:pt x="2900" y="4121"/>
                    <a:pt x="2882" y="4358"/>
                  </a:cubicBezTo>
                  <a:cubicBezTo>
                    <a:pt x="2863" y="4595"/>
                    <a:pt x="3090" y="4790"/>
                    <a:pt x="3389" y="4790"/>
                  </a:cubicBezTo>
                  <a:cubicBezTo>
                    <a:pt x="3688" y="4790"/>
                    <a:pt x="3942" y="4595"/>
                    <a:pt x="3957" y="4358"/>
                  </a:cubicBezTo>
                  <a:cubicBezTo>
                    <a:pt x="3972" y="4121"/>
                    <a:pt x="3744" y="3930"/>
                    <a:pt x="3449" y="3930"/>
                  </a:cubicBezTo>
                  <a:close/>
                  <a:moveTo>
                    <a:pt x="4770" y="3930"/>
                  </a:moveTo>
                  <a:cubicBezTo>
                    <a:pt x="4475" y="3930"/>
                    <a:pt x="4223" y="4121"/>
                    <a:pt x="4209" y="4358"/>
                  </a:cubicBezTo>
                  <a:cubicBezTo>
                    <a:pt x="4195" y="4595"/>
                    <a:pt x="4426" y="4790"/>
                    <a:pt x="4725" y="4790"/>
                  </a:cubicBezTo>
                  <a:cubicBezTo>
                    <a:pt x="5023" y="4790"/>
                    <a:pt x="5274" y="4595"/>
                    <a:pt x="5285" y="4358"/>
                  </a:cubicBezTo>
                  <a:cubicBezTo>
                    <a:pt x="5296" y="4121"/>
                    <a:pt x="5065" y="3930"/>
                    <a:pt x="4770" y="3930"/>
                  </a:cubicBezTo>
                  <a:close/>
                  <a:moveTo>
                    <a:pt x="6072" y="3930"/>
                  </a:moveTo>
                  <a:cubicBezTo>
                    <a:pt x="5777" y="3930"/>
                    <a:pt x="5529" y="4121"/>
                    <a:pt x="5518" y="4358"/>
                  </a:cubicBezTo>
                  <a:cubicBezTo>
                    <a:pt x="5508" y="4595"/>
                    <a:pt x="5742" y="4790"/>
                    <a:pt x="6041" y="4790"/>
                  </a:cubicBezTo>
                  <a:cubicBezTo>
                    <a:pt x="6340" y="4790"/>
                    <a:pt x="6587" y="4595"/>
                    <a:pt x="6594" y="4358"/>
                  </a:cubicBezTo>
                  <a:cubicBezTo>
                    <a:pt x="6601" y="4121"/>
                    <a:pt x="6367" y="3930"/>
                    <a:pt x="6072" y="3930"/>
                  </a:cubicBezTo>
                  <a:close/>
                  <a:moveTo>
                    <a:pt x="7392" y="3930"/>
                  </a:moveTo>
                  <a:cubicBezTo>
                    <a:pt x="7097" y="3930"/>
                    <a:pt x="6852" y="4121"/>
                    <a:pt x="6846" y="4358"/>
                  </a:cubicBezTo>
                  <a:cubicBezTo>
                    <a:pt x="6840" y="4595"/>
                    <a:pt x="7078" y="4790"/>
                    <a:pt x="7376" y="4790"/>
                  </a:cubicBezTo>
                  <a:cubicBezTo>
                    <a:pt x="7675" y="4790"/>
                    <a:pt x="7919" y="4595"/>
                    <a:pt x="7922" y="4358"/>
                  </a:cubicBezTo>
                  <a:cubicBezTo>
                    <a:pt x="7924" y="4121"/>
                    <a:pt x="7687" y="3930"/>
                    <a:pt x="7392" y="3930"/>
                  </a:cubicBezTo>
                  <a:close/>
                  <a:moveTo>
                    <a:pt x="8694" y="3930"/>
                  </a:moveTo>
                  <a:cubicBezTo>
                    <a:pt x="8398" y="3930"/>
                    <a:pt x="8157" y="4121"/>
                    <a:pt x="8155" y="4358"/>
                  </a:cubicBezTo>
                  <a:cubicBezTo>
                    <a:pt x="8154" y="4595"/>
                    <a:pt x="8394" y="4790"/>
                    <a:pt x="8693" y="4790"/>
                  </a:cubicBezTo>
                  <a:cubicBezTo>
                    <a:pt x="8992" y="4790"/>
                    <a:pt x="9232" y="4595"/>
                    <a:pt x="9231" y="4358"/>
                  </a:cubicBezTo>
                  <a:cubicBezTo>
                    <a:pt x="9230" y="4121"/>
                    <a:pt x="8989" y="3930"/>
                    <a:pt x="8694" y="3930"/>
                  </a:cubicBezTo>
                  <a:close/>
                  <a:moveTo>
                    <a:pt x="10014" y="3930"/>
                  </a:moveTo>
                  <a:cubicBezTo>
                    <a:pt x="9719" y="3930"/>
                    <a:pt x="9481" y="4121"/>
                    <a:pt x="9483" y="4358"/>
                  </a:cubicBezTo>
                  <a:cubicBezTo>
                    <a:pt x="9486" y="4595"/>
                    <a:pt x="9729" y="4790"/>
                    <a:pt x="10028" y="4790"/>
                  </a:cubicBezTo>
                  <a:cubicBezTo>
                    <a:pt x="10327" y="4790"/>
                    <a:pt x="10564" y="4595"/>
                    <a:pt x="10559" y="4358"/>
                  </a:cubicBezTo>
                  <a:cubicBezTo>
                    <a:pt x="10554" y="4121"/>
                    <a:pt x="10309" y="3930"/>
                    <a:pt x="10014" y="3930"/>
                  </a:cubicBezTo>
                  <a:close/>
                  <a:moveTo>
                    <a:pt x="11317" y="3930"/>
                  </a:moveTo>
                  <a:cubicBezTo>
                    <a:pt x="11021" y="3930"/>
                    <a:pt x="10786" y="4121"/>
                    <a:pt x="10793" y="4358"/>
                  </a:cubicBezTo>
                  <a:cubicBezTo>
                    <a:pt x="10799" y="4595"/>
                    <a:pt x="11046" y="4790"/>
                    <a:pt x="11345" y="4790"/>
                  </a:cubicBezTo>
                  <a:cubicBezTo>
                    <a:pt x="11644" y="4790"/>
                    <a:pt x="11878" y="4595"/>
                    <a:pt x="11868" y="4358"/>
                  </a:cubicBezTo>
                  <a:cubicBezTo>
                    <a:pt x="11859" y="4121"/>
                    <a:pt x="11612" y="3930"/>
                    <a:pt x="11317" y="3930"/>
                  </a:cubicBezTo>
                  <a:close/>
                  <a:moveTo>
                    <a:pt x="12637" y="3930"/>
                  </a:moveTo>
                  <a:cubicBezTo>
                    <a:pt x="12342" y="3930"/>
                    <a:pt x="12111" y="4121"/>
                    <a:pt x="12121" y="4358"/>
                  </a:cubicBezTo>
                  <a:cubicBezTo>
                    <a:pt x="12132" y="4595"/>
                    <a:pt x="12383" y="4790"/>
                    <a:pt x="12681" y="4790"/>
                  </a:cubicBezTo>
                  <a:cubicBezTo>
                    <a:pt x="12980" y="4790"/>
                    <a:pt x="13211" y="4595"/>
                    <a:pt x="13197" y="4358"/>
                  </a:cubicBezTo>
                  <a:cubicBezTo>
                    <a:pt x="13184" y="4121"/>
                    <a:pt x="12933" y="3930"/>
                    <a:pt x="12637" y="3930"/>
                  </a:cubicBezTo>
                  <a:close/>
                  <a:moveTo>
                    <a:pt x="13940" y="3930"/>
                  </a:moveTo>
                  <a:cubicBezTo>
                    <a:pt x="13645" y="3930"/>
                    <a:pt x="13416" y="4121"/>
                    <a:pt x="13431" y="4358"/>
                  </a:cubicBezTo>
                  <a:cubicBezTo>
                    <a:pt x="13445" y="4595"/>
                    <a:pt x="13700" y="4790"/>
                    <a:pt x="13998" y="4790"/>
                  </a:cubicBezTo>
                  <a:cubicBezTo>
                    <a:pt x="14296" y="4790"/>
                    <a:pt x="14525" y="4595"/>
                    <a:pt x="14507" y="4358"/>
                  </a:cubicBezTo>
                  <a:cubicBezTo>
                    <a:pt x="14489" y="4121"/>
                    <a:pt x="14235" y="3930"/>
                    <a:pt x="13940" y="3930"/>
                  </a:cubicBezTo>
                  <a:close/>
                  <a:moveTo>
                    <a:pt x="15242" y="3930"/>
                  </a:moveTo>
                  <a:cubicBezTo>
                    <a:pt x="14947" y="3930"/>
                    <a:pt x="14722" y="4121"/>
                    <a:pt x="14741" y="4358"/>
                  </a:cubicBezTo>
                  <a:cubicBezTo>
                    <a:pt x="14760" y="4595"/>
                    <a:pt x="15016" y="4790"/>
                    <a:pt x="15315" y="4790"/>
                  </a:cubicBezTo>
                  <a:cubicBezTo>
                    <a:pt x="15614" y="4790"/>
                    <a:pt x="15838" y="4595"/>
                    <a:pt x="15816" y="4358"/>
                  </a:cubicBezTo>
                  <a:cubicBezTo>
                    <a:pt x="15794" y="4121"/>
                    <a:pt x="15537" y="3930"/>
                    <a:pt x="15242" y="3930"/>
                  </a:cubicBezTo>
                  <a:close/>
                  <a:moveTo>
                    <a:pt x="17866" y="3930"/>
                  </a:moveTo>
                  <a:cubicBezTo>
                    <a:pt x="17571" y="3930"/>
                    <a:pt x="17353" y="4121"/>
                    <a:pt x="17379" y="4358"/>
                  </a:cubicBezTo>
                  <a:cubicBezTo>
                    <a:pt x="17406" y="4595"/>
                    <a:pt x="17671" y="4790"/>
                    <a:pt x="17969" y="4790"/>
                  </a:cubicBezTo>
                  <a:cubicBezTo>
                    <a:pt x="18268" y="4790"/>
                    <a:pt x="18485" y="4595"/>
                    <a:pt x="18455" y="4358"/>
                  </a:cubicBezTo>
                  <a:cubicBezTo>
                    <a:pt x="18425" y="4121"/>
                    <a:pt x="18161" y="3930"/>
                    <a:pt x="17866" y="3930"/>
                  </a:cubicBezTo>
                  <a:close/>
                  <a:moveTo>
                    <a:pt x="19187" y="3930"/>
                  </a:moveTo>
                  <a:cubicBezTo>
                    <a:pt x="18892" y="3930"/>
                    <a:pt x="18677" y="4121"/>
                    <a:pt x="18708" y="4358"/>
                  </a:cubicBezTo>
                  <a:cubicBezTo>
                    <a:pt x="18739" y="4595"/>
                    <a:pt x="19007" y="4790"/>
                    <a:pt x="19306" y="4790"/>
                  </a:cubicBezTo>
                  <a:cubicBezTo>
                    <a:pt x="19604" y="4790"/>
                    <a:pt x="19818" y="4595"/>
                    <a:pt x="19784" y="4358"/>
                  </a:cubicBezTo>
                  <a:cubicBezTo>
                    <a:pt x="19749" y="4121"/>
                    <a:pt x="19482" y="3930"/>
                    <a:pt x="19187" y="3930"/>
                  </a:cubicBezTo>
                  <a:close/>
                  <a:moveTo>
                    <a:pt x="725" y="4986"/>
                  </a:moveTo>
                  <a:cubicBezTo>
                    <a:pt x="426" y="4986"/>
                    <a:pt x="160" y="5183"/>
                    <a:pt x="133" y="5426"/>
                  </a:cubicBezTo>
                  <a:cubicBezTo>
                    <a:pt x="106" y="5671"/>
                    <a:pt x="329" y="5870"/>
                    <a:pt x="632" y="5870"/>
                  </a:cubicBezTo>
                  <a:cubicBezTo>
                    <a:pt x="934" y="5870"/>
                    <a:pt x="1200" y="5671"/>
                    <a:pt x="1224" y="5426"/>
                  </a:cubicBezTo>
                  <a:cubicBezTo>
                    <a:pt x="1248" y="5183"/>
                    <a:pt x="1024" y="4986"/>
                    <a:pt x="725" y="4986"/>
                  </a:cubicBezTo>
                  <a:close/>
                  <a:moveTo>
                    <a:pt x="2044" y="4986"/>
                  </a:moveTo>
                  <a:cubicBezTo>
                    <a:pt x="1745" y="4986"/>
                    <a:pt x="1483" y="5183"/>
                    <a:pt x="1461" y="5426"/>
                  </a:cubicBezTo>
                  <a:cubicBezTo>
                    <a:pt x="1437" y="5671"/>
                    <a:pt x="1664" y="5870"/>
                    <a:pt x="1967" y="5870"/>
                  </a:cubicBezTo>
                  <a:cubicBezTo>
                    <a:pt x="2270" y="5870"/>
                    <a:pt x="2531" y="5671"/>
                    <a:pt x="2551" y="5426"/>
                  </a:cubicBezTo>
                  <a:cubicBezTo>
                    <a:pt x="2570" y="5183"/>
                    <a:pt x="2344" y="4986"/>
                    <a:pt x="2044" y="4986"/>
                  </a:cubicBezTo>
                  <a:close/>
                  <a:moveTo>
                    <a:pt x="3383" y="4986"/>
                  </a:moveTo>
                  <a:cubicBezTo>
                    <a:pt x="3083" y="4986"/>
                    <a:pt x="2826" y="5183"/>
                    <a:pt x="2807" y="5426"/>
                  </a:cubicBezTo>
                  <a:cubicBezTo>
                    <a:pt x="2788" y="5671"/>
                    <a:pt x="3018" y="5870"/>
                    <a:pt x="3321" y="5870"/>
                  </a:cubicBezTo>
                  <a:cubicBezTo>
                    <a:pt x="3624" y="5870"/>
                    <a:pt x="3882" y="5671"/>
                    <a:pt x="3898" y="5426"/>
                  </a:cubicBezTo>
                  <a:cubicBezTo>
                    <a:pt x="3913" y="5183"/>
                    <a:pt x="3683" y="4986"/>
                    <a:pt x="3383" y="4986"/>
                  </a:cubicBezTo>
                  <a:close/>
                  <a:moveTo>
                    <a:pt x="4704" y="4986"/>
                  </a:moveTo>
                  <a:cubicBezTo>
                    <a:pt x="4404" y="4986"/>
                    <a:pt x="4149" y="5183"/>
                    <a:pt x="4134" y="5426"/>
                  </a:cubicBezTo>
                  <a:cubicBezTo>
                    <a:pt x="4120" y="5671"/>
                    <a:pt x="4354" y="5870"/>
                    <a:pt x="4657" y="5870"/>
                  </a:cubicBezTo>
                  <a:cubicBezTo>
                    <a:pt x="4959" y="5870"/>
                    <a:pt x="5214" y="5671"/>
                    <a:pt x="5226" y="5426"/>
                  </a:cubicBezTo>
                  <a:cubicBezTo>
                    <a:pt x="5237" y="5183"/>
                    <a:pt x="5003" y="4986"/>
                    <a:pt x="4704" y="4986"/>
                  </a:cubicBezTo>
                  <a:close/>
                  <a:moveTo>
                    <a:pt x="6042" y="4986"/>
                  </a:moveTo>
                  <a:cubicBezTo>
                    <a:pt x="5743" y="4986"/>
                    <a:pt x="5492" y="5183"/>
                    <a:pt x="5481" y="5426"/>
                  </a:cubicBezTo>
                  <a:cubicBezTo>
                    <a:pt x="5471" y="5671"/>
                    <a:pt x="5708" y="5870"/>
                    <a:pt x="6011" y="5870"/>
                  </a:cubicBezTo>
                  <a:cubicBezTo>
                    <a:pt x="6313" y="5870"/>
                    <a:pt x="6565" y="5671"/>
                    <a:pt x="6572" y="5426"/>
                  </a:cubicBezTo>
                  <a:cubicBezTo>
                    <a:pt x="6579" y="5183"/>
                    <a:pt x="6342" y="4986"/>
                    <a:pt x="6042" y="4986"/>
                  </a:cubicBezTo>
                  <a:close/>
                  <a:moveTo>
                    <a:pt x="7362" y="4986"/>
                  </a:moveTo>
                  <a:cubicBezTo>
                    <a:pt x="7063" y="4986"/>
                    <a:pt x="6815" y="5183"/>
                    <a:pt x="6809" y="5426"/>
                  </a:cubicBezTo>
                  <a:cubicBezTo>
                    <a:pt x="6802" y="5671"/>
                    <a:pt x="7043" y="5870"/>
                    <a:pt x="7346" y="5870"/>
                  </a:cubicBezTo>
                  <a:cubicBezTo>
                    <a:pt x="7649" y="5870"/>
                    <a:pt x="7896" y="5671"/>
                    <a:pt x="7899" y="5426"/>
                  </a:cubicBezTo>
                  <a:cubicBezTo>
                    <a:pt x="7902" y="5183"/>
                    <a:pt x="7662" y="4986"/>
                    <a:pt x="7362" y="4986"/>
                  </a:cubicBezTo>
                  <a:close/>
                  <a:moveTo>
                    <a:pt x="8701" y="4986"/>
                  </a:moveTo>
                  <a:cubicBezTo>
                    <a:pt x="8401" y="4986"/>
                    <a:pt x="8157" y="5183"/>
                    <a:pt x="8155" y="5426"/>
                  </a:cubicBezTo>
                  <a:cubicBezTo>
                    <a:pt x="8153" y="5671"/>
                    <a:pt x="8397" y="5870"/>
                    <a:pt x="8700" y="5870"/>
                  </a:cubicBezTo>
                  <a:cubicBezTo>
                    <a:pt x="9004" y="5870"/>
                    <a:pt x="9248" y="5671"/>
                    <a:pt x="9246" y="5426"/>
                  </a:cubicBezTo>
                  <a:cubicBezTo>
                    <a:pt x="9245" y="5183"/>
                    <a:pt x="9001" y="4986"/>
                    <a:pt x="8701" y="4986"/>
                  </a:cubicBezTo>
                  <a:close/>
                  <a:moveTo>
                    <a:pt x="10021" y="4986"/>
                  </a:moveTo>
                  <a:cubicBezTo>
                    <a:pt x="9722" y="4986"/>
                    <a:pt x="9481" y="5183"/>
                    <a:pt x="9483" y="5426"/>
                  </a:cubicBezTo>
                  <a:cubicBezTo>
                    <a:pt x="9486" y="5671"/>
                    <a:pt x="9734" y="5870"/>
                    <a:pt x="10036" y="5870"/>
                  </a:cubicBezTo>
                  <a:cubicBezTo>
                    <a:pt x="10339" y="5870"/>
                    <a:pt x="10580" y="5671"/>
                    <a:pt x="10574" y="5426"/>
                  </a:cubicBezTo>
                  <a:cubicBezTo>
                    <a:pt x="10569" y="5183"/>
                    <a:pt x="10321" y="4986"/>
                    <a:pt x="10021" y="4986"/>
                  </a:cubicBezTo>
                  <a:close/>
                  <a:moveTo>
                    <a:pt x="11361" y="4986"/>
                  </a:moveTo>
                  <a:cubicBezTo>
                    <a:pt x="11061" y="4986"/>
                    <a:pt x="10824" y="5183"/>
                    <a:pt x="10830" y="5426"/>
                  </a:cubicBezTo>
                  <a:cubicBezTo>
                    <a:pt x="10837" y="5671"/>
                    <a:pt x="11088" y="5870"/>
                    <a:pt x="11391" y="5870"/>
                  </a:cubicBezTo>
                  <a:cubicBezTo>
                    <a:pt x="11694" y="5870"/>
                    <a:pt x="11930" y="5671"/>
                    <a:pt x="11920" y="5426"/>
                  </a:cubicBezTo>
                  <a:cubicBezTo>
                    <a:pt x="11910" y="5183"/>
                    <a:pt x="11661" y="4986"/>
                    <a:pt x="11361" y="4986"/>
                  </a:cubicBezTo>
                  <a:close/>
                  <a:moveTo>
                    <a:pt x="12681" y="4986"/>
                  </a:moveTo>
                  <a:cubicBezTo>
                    <a:pt x="12382" y="4986"/>
                    <a:pt x="12148" y="5183"/>
                    <a:pt x="12159" y="5426"/>
                  </a:cubicBezTo>
                  <a:cubicBezTo>
                    <a:pt x="12170" y="5671"/>
                    <a:pt x="12424" y="5870"/>
                    <a:pt x="12726" y="5870"/>
                  </a:cubicBezTo>
                  <a:cubicBezTo>
                    <a:pt x="13030" y="5870"/>
                    <a:pt x="13263" y="5671"/>
                    <a:pt x="13249" y="5426"/>
                  </a:cubicBezTo>
                  <a:cubicBezTo>
                    <a:pt x="13235" y="5183"/>
                    <a:pt x="12981" y="4986"/>
                    <a:pt x="12681" y="4986"/>
                  </a:cubicBezTo>
                  <a:close/>
                  <a:moveTo>
                    <a:pt x="14003" y="4986"/>
                  </a:moveTo>
                  <a:cubicBezTo>
                    <a:pt x="13703" y="4986"/>
                    <a:pt x="13472" y="5183"/>
                    <a:pt x="13487" y="5426"/>
                  </a:cubicBezTo>
                  <a:cubicBezTo>
                    <a:pt x="13502" y="5671"/>
                    <a:pt x="13760" y="5870"/>
                    <a:pt x="14063" y="5870"/>
                  </a:cubicBezTo>
                  <a:cubicBezTo>
                    <a:pt x="14365" y="5870"/>
                    <a:pt x="14597" y="5671"/>
                    <a:pt x="14578" y="5426"/>
                  </a:cubicBezTo>
                  <a:cubicBezTo>
                    <a:pt x="14560" y="5183"/>
                    <a:pt x="14301" y="4986"/>
                    <a:pt x="14003" y="4986"/>
                  </a:cubicBezTo>
                  <a:close/>
                  <a:moveTo>
                    <a:pt x="15342" y="4986"/>
                  </a:moveTo>
                  <a:cubicBezTo>
                    <a:pt x="15042" y="4986"/>
                    <a:pt x="14815" y="5183"/>
                    <a:pt x="14834" y="5426"/>
                  </a:cubicBezTo>
                  <a:cubicBezTo>
                    <a:pt x="14853" y="5671"/>
                    <a:pt x="15115" y="5870"/>
                    <a:pt x="15418" y="5870"/>
                  </a:cubicBezTo>
                  <a:cubicBezTo>
                    <a:pt x="15720" y="5870"/>
                    <a:pt x="15947" y="5671"/>
                    <a:pt x="15925" y="5426"/>
                  </a:cubicBezTo>
                  <a:cubicBezTo>
                    <a:pt x="15902" y="5183"/>
                    <a:pt x="15641" y="4986"/>
                    <a:pt x="15342" y="4986"/>
                  </a:cubicBezTo>
                  <a:close/>
                  <a:moveTo>
                    <a:pt x="16663" y="4986"/>
                  </a:moveTo>
                  <a:cubicBezTo>
                    <a:pt x="16364" y="4986"/>
                    <a:pt x="16140" y="5183"/>
                    <a:pt x="16163" y="5426"/>
                  </a:cubicBezTo>
                  <a:cubicBezTo>
                    <a:pt x="16186" y="5671"/>
                    <a:pt x="16451" y="5870"/>
                    <a:pt x="16753" y="5870"/>
                  </a:cubicBezTo>
                  <a:cubicBezTo>
                    <a:pt x="17056" y="5870"/>
                    <a:pt x="17280" y="5671"/>
                    <a:pt x="17253" y="5426"/>
                  </a:cubicBezTo>
                  <a:cubicBezTo>
                    <a:pt x="17226" y="5183"/>
                    <a:pt x="16962" y="4986"/>
                    <a:pt x="16663" y="4986"/>
                  </a:cubicBezTo>
                  <a:close/>
                  <a:moveTo>
                    <a:pt x="18003" y="4986"/>
                  </a:moveTo>
                  <a:cubicBezTo>
                    <a:pt x="17704" y="4986"/>
                    <a:pt x="17483" y="5183"/>
                    <a:pt x="17510" y="5426"/>
                  </a:cubicBezTo>
                  <a:cubicBezTo>
                    <a:pt x="17538" y="5671"/>
                    <a:pt x="17807" y="5870"/>
                    <a:pt x="18109" y="5870"/>
                  </a:cubicBezTo>
                  <a:cubicBezTo>
                    <a:pt x="18412" y="5870"/>
                    <a:pt x="18632" y="5671"/>
                    <a:pt x="18601" y="5426"/>
                  </a:cubicBezTo>
                  <a:cubicBezTo>
                    <a:pt x="18570" y="5183"/>
                    <a:pt x="18302" y="4986"/>
                    <a:pt x="18003" y="4986"/>
                  </a:cubicBezTo>
                  <a:close/>
                  <a:moveTo>
                    <a:pt x="19324" y="4986"/>
                  </a:moveTo>
                  <a:cubicBezTo>
                    <a:pt x="19024" y="4986"/>
                    <a:pt x="18807" y="5183"/>
                    <a:pt x="18839" y="5426"/>
                  </a:cubicBezTo>
                  <a:cubicBezTo>
                    <a:pt x="18871" y="5671"/>
                    <a:pt x="19143" y="5870"/>
                    <a:pt x="19446" y="5870"/>
                  </a:cubicBezTo>
                  <a:cubicBezTo>
                    <a:pt x="19748" y="5870"/>
                    <a:pt x="19965" y="5671"/>
                    <a:pt x="19930" y="5426"/>
                  </a:cubicBezTo>
                  <a:cubicBezTo>
                    <a:pt x="19895" y="5183"/>
                    <a:pt x="19623" y="4986"/>
                    <a:pt x="19324" y="4986"/>
                  </a:cubicBezTo>
                  <a:close/>
                  <a:moveTo>
                    <a:pt x="602" y="6064"/>
                  </a:moveTo>
                  <a:cubicBezTo>
                    <a:pt x="299" y="6064"/>
                    <a:pt x="30" y="6266"/>
                    <a:pt x="2" y="6516"/>
                  </a:cubicBezTo>
                  <a:cubicBezTo>
                    <a:pt x="-26" y="6767"/>
                    <a:pt x="200" y="6973"/>
                    <a:pt x="507" y="6973"/>
                  </a:cubicBezTo>
                  <a:cubicBezTo>
                    <a:pt x="814" y="6973"/>
                    <a:pt x="1084" y="6767"/>
                    <a:pt x="1109" y="6516"/>
                  </a:cubicBezTo>
                  <a:cubicBezTo>
                    <a:pt x="1133" y="6266"/>
                    <a:pt x="906" y="6064"/>
                    <a:pt x="602" y="6064"/>
                  </a:cubicBezTo>
                  <a:close/>
                  <a:moveTo>
                    <a:pt x="1959" y="6064"/>
                  </a:moveTo>
                  <a:cubicBezTo>
                    <a:pt x="1656" y="6064"/>
                    <a:pt x="1391" y="6266"/>
                    <a:pt x="1367" y="6516"/>
                  </a:cubicBezTo>
                  <a:cubicBezTo>
                    <a:pt x="1343" y="6767"/>
                    <a:pt x="1573" y="6973"/>
                    <a:pt x="1880" y="6973"/>
                  </a:cubicBezTo>
                  <a:cubicBezTo>
                    <a:pt x="2187" y="6973"/>
                    <a:pt x="2453" y="6767"/>
                    <a:pt x="2473" y="6516"/>
                  </a:cubicBezTo>
                  <a:cubicBezTo>
                    <a:pt x="2493" y="6266"/>
                    <a:pt x="2263" y="6064"/>
                    <a:pt x="1959" y="6064"/>
                  </a:cubicBezTo>
                  <a:close/>
                  <a:moveTo>
                    <a:pt x="3298" y="6064"/>
                  </a:moveTo>
                  <a:cubicBezTo>
                    <a:pt x="2994" y="6064"/>
                    <a:pt x="2733" y="6266"/>
                    <a:pt x="2713" y="6516"/>
                  </a:cubicBezTo>
                  <a:cubicBezTo>
                    <a:pt x="2694" y="6767"/>
                    <a:pt x="2927" y="6973"/>
                    <a:pt x="3235" y="6973"/>
                  </a:cubicBezTo>
                  <a:cubicBezTo>
                    <a:pt x="3542" y="6973"/>
                    <a:pt x="3803" y="6767"/>
                    <a:pt x="3819" y="6516"/>
                  </a:cubicBezTo>
                  <a:cubicBezTo>
                    <a:pt x="3835" y="6266"/>
                    <a:pt x="3602" y="6064"/>
                    <a:pt x="3298" y="6064"/>
                  </a:cubicBezTo>
                  <a:close/>
                  <a:moveTo>
                    <a:pt x="4656" y="6064"/>
                  </a:moveTo>
                  <a:cubicBezTo>
                    <a:pt x="4352" y="6064"/>
                    <a:pt x="4093" y="6266"/>
                    <a:pt x="4078" y="6516"/>
                  </a:cubicBezTo>
                  <a:cubicBezTo>
                    <a:pt x="4063" y="6767"/>
                    <a:pt x="4300" y="6973"/>
                    <a:pt x="4608" y="6973"/>
                  </a:cubicBezTo>
                  <a:cubicBezTo>
                    <a:pt x="4915" y="6973"/>
                    <a:pt x="5173" y="6767"/>
                    <a:pt x="5185" y="6516"/>
                  </a:cubicBezTo>
                  <a:cubicBezTo>
                    <a:pt x="5196" y="6266"/>
                    <a:pt x="4959" y="6064"/>
                    <a:pt x="4656" y="6064"/>
                  </a:cubicBezTo>
                  <a:close/>
                  <a:moveTo>
                    <a:pt x="5994" y="6064"/>
                  </a:moveTo>
                  <a:cubicBezTo>
                    <a:pt x="5691" y="6064"/>
                    <a:pt x="5436" y="6266"/>
                    <a:pt x="5425" y="6516"/>
                  </a:cubicBezTo>
                  <a:cubicBezTo>
                    <a:pt x="5414" y="6767"/>
                    <a:pt x="5655" y="6973"/>
                    <a:pt x="5962" y="6973"/>
                  </a:cubicBezTo>
                  <a:cubicBezTo>
                    <a:pt x="6269" y="6973"/>
                    <a:pt x="6524" y="6767"/>
                    <a:pt x="6531" y="6516"/>
                  </a:cubicBezTo>
                  <a:cubicBezTo>
                    <a:pt x="6539" y="6266"/>
                    <a:pt x="6298" y="6064"/>
                    <a:pt x="5994" y="6064"/>
                  </a:cubicBezTo>
                  <a:close/>
                  <a:moveTo>
                    <a:pt x="7352" y="6064"/>
                  </a:moveTo>
                  <a:cubicBezTo>
                    <a:pt x="7048" y="6064"/>
                    <a:pt x="6796" y="6266"/>
                    <a:pt x="6790" y="6516"/>
                  </a:cubicBezTo>
                  <a:cubicBezTo>
                    <a:pt x="6783" y="6767"/>
                    <a:pt x="7028" y="6973"/>
                    <a:pt x="7335" y="6973"/>
                  </a:cubicBezTo>
                  <a:cubicBezTo>
                    <a:pt x="7642" y="6973"/>
                    <a:pt x="7893" y="6767"/>
                    <a:pt x="7896" y="6516"/>
                  </a:cubicBezTo>
                  <a:cubicBezTo>
                    <a:pt x="7899" y="6266"/>
                    <a:pt x="7655" y="6064"/>
                    <a:pt x="7352" y="6064"/>
                  </a:cubicBezTo>
                  <a:close/>
                  <a:moveTo>
                    <a:pt x="8690" y="6064"/>
                  </a:moveTo>
                  <a:cubicBezTo>
                    <a:pt x="8386" y="6064"/>
                    <a:pt x="8139" y="6266"/>
                    <a:pt x="8137" y="6516"/>
                  </a:cubicBezTo>
                  <a:cubicBezTo>
                    <a:pt x="8135" y="6767"/>
                    <a:pt x="8382" y="6973"/>
                    <a:pt x="8690" y="6973"/>
                  </a:cubicBezTo>
                  <a:cubicBezTo>
                    <a:pt x="8997" y="6973"/>
                    <a:pt x="9244" y="6767"/>
                    <a:pt x="9243" y="6516"/>
                  </a:cubicBezTo>
                  <a:cubicBezTo>
                    <a:pt x="9241" y="6266"/>
                    <a:pt x="8995" y="6064"/>
                    <a:pt x="8690" y="6064"/>
                  </a:cubicBezTo>
                  <a:close/>
                  <a:moveTo>
                    <a:pt x="10048" y="6064"/>
                  </a:moveTo>
                  <a:cubicBezTo>
                    <a:pt x="9744" y="6064"/>
                    <a:pt x="9500" y="6266"/>
                    <a:pt x="9502" y="6516"/>
                  </a:cubicBezTo>
                  <a:cubicBezTo>
                    <a:pt x="9504" y="6767"/>
                    <a:pt x="9755" y="6973"/>
                    <a:pt x="10062" y="6973"/>
                  </a:cubicBezTo>
                  <a:cubicBezTo>
                    <a:pt x="10370" y="6973"/>
                    <a:pt x="10614" y="6767"/>
                    <a:pt x="10608" y="6516"/>
                  </a:cubicBezTo>
                  <a:cubicBezTo>
                    <a:pt x="10602" y="6266"/>
                    <a:pt x="10352" y="6064"/>
                    <a:pt x="10048" y="6064"/>
                  </a:cubicBezTo>
                  <a:close/>
                  <a:moveTo>
                    <a:pt x="11387" y="6064"/>
                  </a:moveTo>
                  <a:cubicBezTo>
                    <a:pt x="11083" y="6064"/>
                    <a:pt x="10842" y="6266"/>
                    <a:pt x="10849" y="6516"/>
                  </a:cubicBezTo>
                  <a:cubicBezTo>
                    <a:pt x="10856" y="6767"/>
                    <a:pt x="11110" y="6973"/>
                    <a:pt x="11417" y="6973"/>
                  </a:cubicBezTo>
                  <a:cubicBezTo>
                    <a:pt x="11725" y="6973"/>
                    <a:pt x="11965" y="6767"/>
                    <a:pt x="11954" y="6516"/>
                  </a:cubicBezTo>
                  <a:cubicBezTo>
                    <a:pt x="11944" y="6266"/>
                    <a:pt x="11691" y="6064"/>
                    <a:pt x="11387" y="6064"/>
                  </a:cubicBezTo>
                  <a:close/>
                  <a:moveTo>
                    <a:pt x="12745" y="6064"/>
                  </a:moveTo>
                  <a:cubicBezTo>
                    <a:pt x="12441" y="6064"/>
                    <a:pt x="12204" y="6266"/>
                    <a:pt x="12215" y="6516"/>
                  </a:cubicBezTo>
                  <a:cubicBezTo>
                    <a:pt x="12226" y="6767"/>
                    <a:pt x="12485" y="6973"/>
                    <a:pt x="12791" y="6973"/>
                  </a:cubicBezTo>
                  <a:cubicBezTo>
                    <a:pt x="13099" y="6973"/>
                    <a:pt x="13336" y="6767"/>
                    <a:pt x="13321" y="6516"/>
                  </a:cubicBezTo>
                  <a:cubicBezTo>
                    <a:pt x="13307" y="6266"/>
                    <a:pt x="13048" y="6064"/>
                    <a:pt x="12745" y="6064"/>
                  </a:cubicBezTo>
                  <a:close/>
                  <a:moveTo>
                    <a:pt x="14084" y="6064"/>
                  </a:moveTo>
                  <a:cubicBezTo>
                    <a:pt x="13781" y="6064"/>
                    <a:pt x="13547" y="6266"/>
                    <a:pt x="13562" y="6516"/>
                  </a:cubicBezTo>
                  <a:cubicBezTo>
                    <a:pt x="13577" y="6767"/>
                    <a:pt x="13839" y="6973"/>
                    <a:pt x="14146" y="6973"/>
                  </a:cubicBezTo>
                  <a:cubicBezTo>
                    <a:pt x="14453" y="6973"/>
                    <a:pt x="14687" y="6767"/>
                    <a:pt x="14668" y="6516"/>
                  </a:cubicBezTo>
                  <a:cubicBezTo>
                    <a:pt x="14649" y="6266"/>
                    <a:pt x="14387" y="6064"/>
                    <a:pt x="14084" y="6064"/>
                  </a:cubicBezTo>
                  <a:close/>
                  <a:moveTo>
                    <a:pt x="15424" y="6064"/>
                  </a:moveTo>
                  <a:cubicBezTo>
                    <a:pt x="15120" y="6064"/>
                    <a:pt x="14889" y="6266"/>
                    <a:pt x="14909" y="6516"/>
                  </a:cubicBezTo>
                  <a:cubicBezTo>
                    <a:pt x="14929" y="6767"/>
                    <a:pt x="15194" y="6973"/>
                    <a:pt x="15501" y="6973"/>
                  </a:cubicBezTo>
                  <a:cubicBezTo>
                    <a:pt x="15808" y="6973"/>
                    <a:pt x="16039" y="6767"/>
                    <a:pt x="16015" y="6516"/>
                  </a:cubicBezTo>
                  <a:cubicBezTo>
                    <a:pt x="15992" y="6266"/>
                    <a:pt x="15727" y="6064"/>
                    <a:pt x="15424" y="6064"/>
                  </a:cubicBezTo>
                  <a:close/>
                  <a:moveTo>
                    <a:pt x="16781" y="6064"/>
                  </a:moveTo>
                  <a:cubicBezTo>
                    <a:pt x="16479" y="6064"/>
                    <a:pt x="16251" y="6266"/>
                    <a:pt x="16275" y="6516"/>
                  </a:cubicBezTo>
                  <a:cubicBezTo>
                    <a:pt x="16299" y="6767"/>
                    <a:pt x="16568" y="6973"/>
                    <a:pt x="16875" y="6973"/>
                  </a:cubicBezTo>
                  <a:cubicBezTo>
                    <a:pt x="17182" y="6973"/>
                    <a:pt x="17408" y="6767"/>
                    <a:pt x="17381" y="6516"/>
                  </a:cubicBezTo>
                  <a:cubicBezTo>
                    <a:pt x="17353" y="6266"/>
                    <a:pt x="17085" y="6064"/>
                    <a:pt x="16781" y="6064"/>
                  </a:cubicBezTo>
                  <a:close/>
                  <a:moveTo>
                    <a:pt x="18121" y="6064"/>
                  </a:moveTo>
                  <a:cubicBezTo>
                    <a:pt x="17818" y="6064"/>
                    <a:pt x="17594" y="6266"/>
                    <a:pt x="17623" y="6516"/>
                  </a:cubicBezTo>
                  <a:cubicBezTo>
                    <a:pt x="17651" y="6767"/>
                    <a:pt x="17924" y="6973"/>
                    <a:pt x="18231" y="6973"/>
                  </a:cubicBezTo>
                  <a:cubicBezTo>
                    <a:pt x="18538" y="6973"/>
                    <a:pt x="18761" y="6767"/>
                    <a:pt x="18729" y="6516"/>
                  </a:cubicBezTo>
                  <a:cubicBezTo>
                    <a:pt x="18697" y="6266"/>
                    <a:pt x="18425" y="6064"/>
                    <a:pt x="18121" y="6064"/>
                  </a:cubicBezTo>
                  <a:close/>
                  <a:moveTo>
                    <a:pt x="19480" y="6064"/>
                  </a:moveTo>
                  <a:cubicBezTo>
                    <a:pt x="19176" y="6064"/>
                    <a:pt x="18956" y="6266"/>
                    <a:pt x="18989" y="6516"/>
                  </a:cubicBezTo>
                  <a:cubicBezTo>
                    <a:pt x="19021" y="6767"/>
                    <a:pt x="19297" y="6973"/>
                    <a:pt x="19605" y="6973"/>
                  </a:cubicBezTo>
                  <a:cubicBezTo>
                    <a:pt x="19911" y="6973"/>
                    <a:pt x="20131" y="6767"/>
                    <a:pt x="20095" y="6516"/>
                  </a:cubicBezTo>
                  <a:cubicBezTo>
                    <a:pt x="20059" y="6266"/>
                    <a:pt x="19783" y="6064"/>
                    <a:pt x="19480" y="6064"/>
                  </a:cubicBezTo>
                  <a:close/>
                  <a:moveTo>
                    <a:pt x="1856" y="7184"/>
                  </a:moveTo>
                  <a:cubicBezTo>
                    <a:pt x="1548" y="7184"/>
                    <a:pt x="1279" y="7391"/>
                    <a:pt x="1255" y="7649"/>
                  </a:cubicBezTo>
                  <a:cubicBezTo>
                    <a:pt x="1230" y="7907"/>
                    <a:pt x="1463" y="8119"/>
                    <a:pt x="1774" y="8119"/>
                  </a:cubicBezTo>
                  <a:cubicBezTo>
                    <a:pt x="2086" y="8119"/>
                    <a:pt x="2356" y="7907"/>
                    <a:pt x="2377" y="7649"/>
                  </a:cubicBezTo>
                  <a:cubicBezTo>
                    <a:pt x="2397" y="7391"/>
                    <a:pt x="2164" y="7184"/>
                    <a:pt x="1856" y="7184"/>
                  </a:cubicBezTo>
                  <a:close/>
                  <a:moveTo>
                    <a:pt x="3232" y="7184"/>
                  </a:moveTo>
                  <a:cubicBezTo>
                    <a:pt x="2924" y="7184"/>
                    <a:pt x="2658" y="7391"/>
                    <a:pt x="2638" y="7649"/>
                  </a:cubicBezTo>
                  <a:cubicBezTo>
                    <a:pt x="2618" y="7907"/>
                    <a:pt x="2855" y="8119"/>
                    <a:pt x="3167" y="8119"/>
                  </a:cubicBezTo>
                  <a:cubicBezTo>
                    <a:pt x="3478" y="8119"/>
                    <a:pt x="3744" y="7907"/>
                    <a:pt x="3761" y="7649"/>
                  </a:cubicBezTo>
                  <a:cubicBezTo>
                    <a:pt x="3777" y="7391"/>
                    <a:pt x="3540" y="7184"/>
                    <a:pt x="3232" y="7184"/>
                  </a:cubicBezTo>
                  <a:close/>
                  <a:moveTo>
                    <a:pt x="4590" y="7184"/>
                  </a:moveTo>
                  <a:cubicBezTo>
                    <a:pt x="4281" y="7184"/>
                    <a:pt x="4019" y="7391"/>
                    <a:pt x="4003" y="7649"/>
                  </a:cubicBezTo>
                  <a:cubicBezTo>
                    <a:pt x="3988" y="7907"/>
                    <a:pt x="4228" y="8119"/>
                    <a:pt x="4540" y="8119"/>
                  </a:cubicBezTo>
                  <a:cubicBezTo>
                    <a:pt x="4851" y="8119"/>
                    <a:pt x="5114" y="7907"/>
                    <a:pt x="5126" y="7649"/>
                  </a:cubicBezTo>
                  <a:cubicBezTo>
                    <a:pt x="5138" y="7391"/>
                    <a:pt x="4897" y="7184"/>
                    <a:pt x="4590" y="7184"/>
                  </a:cubicBezTo>
                  <a:close/>
                  <a:moveTo>
                    <a:pt x="5965" y="7184"/>
                  </a:moveTo>
                  <a:cubicBezTo>
                    <a:pt x="5657" y="7184"/>
                    <a:pt x="5398" y="7391"/>
                    <a:pt x="5388" y="7649"/>
                  </a:cubicBezTo>
                  <a:cubicBezTo>
                    <a:pt x="5376" y="7907"/>
                    <a:pt x="5621" y="8119"/>
                    <a:pt x="5932" y="8119"/>
                  </a:cubicBezTo>
                  <a:cubicBezTo>
                    <a:pt x="6244" y="8119"/>
                    <a:pt x="6502" y="7907"/>
                    <a:pt x="6509" y="7649"/>
                  </a:cubicBezTo>
                  <a:cubicBezTo>
                    <a:pt x="6517" y="7391"/>
                    <a:pt x="6273" y="7184"/>
                    <a:pt x="5965" y="7184"/>
                  </a:cubicBezTo>
                  <a:close/>
                  <a:moveTo>
                    <a:pt x="7322" y="7184"/>
                  </a:moveTo>
                  <a:cubicBezTo>
                    <a:pt x="7014" y="7184"/>
                    <a:pt x="6759" y="7391"/>
                    <a:pt x="6752" y="7649"/>
                  </a:cubicBezTo>
                  <a:cubicBezTo>
                    <a:pt x="6746" y="7907"/>
                    <a:pt x="6993" y="8119"/>
                    <a:pt x="7305" y="8119"/>
                  </a:cubicBezTo>
                  <a:cubicBezTo>
                    <a:pt x="7617" y="8119"/>
                    <a:pt x="7871" y="7907"/>
                    <a:pt x="7874" y="7649"/>
                  </a:cubicBezTo>
                  <a:cubicBezTo>
                    <a:pt x="7877" y="7391"/>
                    <a:pt x="7630" y="7184"/>
                    <a:pt x="7322" y="7184"/>
                  </a:cubicBezTo>
                  <a:close/>
                  <a:moveTo>
                    <a:pt x="8698" y="7184"/>
                  </a:moveTo>
                  <a:cubicBezTo>
                    <a:pt x="8390" y="7184"/>
                    <a:pt x="8139" y="7391"/>
                    <a:pt x="8137" y="7649"/>
                  </a:cubicBezTo>
                  <a:cubicBezTo>
                    <a:pt x="8135" y="7907"/>
                    <a:pt x="8385" y="8119"/>
                    <a:pt x="8697" y="8119"/>
                  </a:cubicBezTo>
                  <a:cubicBezTo>
                    <a:pt x="9009" y="8119"/>
                    <a:pt x="9260" y="7907"/>
                    <a:pt x="9258" y="7649"/>
                  </a:cubicBezTo>
                  <a:cubicBezTo>
                    <a:pt x="9257" y="7391"/>
                    <a:pt x="9007" y="7184"/>
                    <a:pt x="8698" y="7184"/>
                  </a:cubicBezTo>
                  <a:close/>
                  <a:moveTo>
                    <a:pt x="10055" y="7184"/>
                  </a:moveTo>
                  <a:cubicBezTo>
                    <a:pt x="9748" y="7184"/>
                    <a:pt x="9500" y="7391"/>
                    <a:pt x="9502" y="7649"/>
                  </a:cubicBezTo>
                  <a:cubicBezTo>
                    <a:pt x="9504" y="7907"/>
                    <a:pt x="9759" y="8119"/>
                    <a:pt x="10070" y="8119"/>
                  </a:cubicBezTo>
                  <a:cubicBezTo>
                    <a:pt x="10382" y="8119"/>
                    <a:pt x="10630" y="7907"/>
                    <a:pt x="10624" y="7649"/>
                  </a:cubicBezTo>
                  <a:cubicBezTo>
                    <a:pt x="10618" y="7391"/>
                    <a:pt x="10364" y="7184"/>
                    <a:pt x="10055" y="7184"/>
                  </a:cubicBezTo>
                  <a:close/>
                  <a:moveTo>
                    <a:pt x="11432" y="7184"/>
                  </a:moveTo>
                  <a:cubicBezTo>
                    <a:pt x="11124" y="7184"/>
                    <a:pt x="10879" y="7391"/>
                    <a:pt x="10886" y="7649"/>
                  </a:cubicBezTo>
                  <a:cubicBezTo>
                    <a:pt x="10893" y="7907"/>
                    <a:pt x="11151" y="8119"/>
                    <a:pt x="11463" y="8119"/>
                  </a:cubicBezTo>
                  <a:cubicBezTo>
                    <a:pt x="11775" y="8119"/>
                    <a:pt x="12018" y="7907"/>
                    <a:pt x="12008" y="7649"/>
                  </a:cubicBezTo>
                  <a:cubicBezTo>
                    <a:pt x="11997" y="7391"/>
                    <a:pt x="11740" y="7184"/>
                    <a:pt x="11432" y="7184"/>
                  </a:cubicBezTo>
                  <a:close/>
                  <a:moveTo>
                    <a:pt x="12790" y="7184"/>
                  </a:moveTo>
                  <a:cubicBezTo>
                    <a:pt x="12482" y="7184"/>
                    <a:pt x="12241" y="7391"/>
                    <a:pt x="12252" y="7649"/>
                  </a:cubicBezTo>
                  <a:cubicBezTo>
                    <a:pt x="12264" y="7907"/>
                    <a:pt x="12526" y="8119"/>
                    <a:pt x="12837" y="8119"/>
                  </a:cubicBezTo>
                  <a:cubicBezTo>
                    <a:pt x="13149" y="8119"/>
                    <a:pt x="13389" y="7907"/>
                    <a:pt x="13374" y="7649"/>
                  </a:cubicBezTo>
                  <a:cubicBezTo>
                    <a:pt x="13359" y="7391"/>
                    <a:pt x="13098" y="7184"/>
                    <a:pt x="12790" y="7184"/>
                  </a:cubicBezTo>
                  <a:close/>
                  <a:moveTo>
                    <a:pt x="14166" y="7184"/>
                  </a:moveTo>
                  <a:cubicBezTo>
                    <a:pt x="13858" y="7184"/>
                    <a:pt x="13621" y="7391"/>
                    <a:pt x="13637" y="7649"/>
                  </a:cubicBezTo>
                  <a:cubicBezTo>
                    <a:pt x="13652" y="7907"/>
                    <a:pt x="13919" y="8119"/>
                    <a:pt x="14230" y="8119"/>
                  </a:cubicBezTo>
                  <a:cubicBezTo>
                    <a:pt x="14541" y="8119"/>
                    <a:pt x="14778" y="7907"/>
                    <a:pt x="14759" y="7649"/>
                  </a:cubicBezTo>
                  <a:cubicBezTo>
                    <a:pt x="14740" y="7391"/>
                    <a:pt x="14474" y="7184"/>
                    <a:pt x="14166" y="7184"/>
                  </a:cubicBezTo>
                  <a:close/>
                  <a:moveTo>
                    <a:pt x="15524" y="7184"/>
                  </a:moveTo>
                  <a:cubicBezTo>
                    <a:pt x="15216" y="7184"/>
                    <a:pt x="14983" y="7391"/>
                    <a:pt x="15003" y="7649"/>
                  </a:cubicBezTo>
                  <a:cubicBezTo>
                    <a:pt x="15023" y="7907"/>
                    <a:pt x="15292" y="8119"/>
                    <a:pt x="15604" y="8119"/>
                  </a:cubicBezTo>
                  <a:cubicBezTo>
                    <a:pt x="15915" y="8119"/>
                    <a:pt x="16149" y="7907"/>
                    <a:pt x="16125" y="7649"/>
                  </a:cubicBezTo>
                  <a:cubicBezTo>
                    <a:pt x="16101" y="7391"/>
                    <a:pt x="15832" y="7184"/>
                    <a:pt x="15524" y="7184"/>
                  </a:cubicBezTo>
                  <a:close/>
                  <a:moveTo>
                    <a:pt x="16901" y="7184"/>
                  </a:moveTo>
                  <a:cubicBezTo>
                    <a:pt x="16593" y="7184"/>
                    <a:pt x="16363" y="7391"/>
                    <a:pt x="16387" y="7649"/>
                  </a:cubicBezTo>
                  <a:cubicBezTo>
                    <a:pt x="16412" y="7907"/>
                    <a:pt x="16686" y="8119"/>
                    <a:pt x="16997" y="8119"/>
                  </a:cubicBezTo>
                  <a:cubicBezTo>
                    <a:pt x="17308" y="8119"/>
                    <a:pt x="17538" y="7907"/>
                    <a:pt x="17509" y="7649"/>
                  </a:cubicBezTo>
                  <a:cubicBezTo>
                    <a:pt x="17481" y="7391"/>
                    <a:pt x="17209" y="7184"/>
                    <a:pt x="16901" y="7184"/>
                  </a:cubicBezTo>
                  <a:close/>
                  <a:moveTo>
                    <a:pt x="18259" y="7184"/>
                  </a:moveTo>
                  <a:cubicBezTo>
                    <a:pt x="17951" y="7184"/>
                    <a:pt x="17725" y="7391"/>
                    <a:pt x="17754" y="7649"/>
                  </a:cubicBezTo>
                  <a:cubicBezTo>
                    <a:pt x="17783" y="7907"/>
                    <a:pt x="18060" y="8119"/>
                    <a:pt x="18371" y="8119"/>
                  </a:cubicBezTo>
                  <a:cubicBezTo>
                    <a:pt x="18683" y="8119"/>
                    <a:pt x="18909" y="7907"/>
                    <a:pt x="18876" y="7649"/>
                  </a:cubicBezTo>
                  <a:cubicBezTo>
                    <a:pt x="18843" y="7391"/>
                    <a:pt x="18567" y="7184"/>
                    <a:pt x="18259" y="7184"/>
                  </a:cubicBezTo>
                  <a:close/>
                  <a:moveTo>
                    <a:pt x="19636" y="7184"/>
                  </a:moveTo>
                  <a:cubicBezTo>
                    <a:pt x="19328" y="7184"/>
                    <a:pt x="19105" y="7391"/>
                    <a:pt x="19139" y="7649"/>
                  </a:cubicBezTo>
                  <a:cubicBezTo>
                    <a:pt x="19173" y="7907"/>
                    <a:pt x="19452" y="8119"/>
                    <a:pt x="19764" y="8119"/>
                  </a:cubicBezTo>
                  <a:cubicBezTo>
                    <a:pt x="20076" y="8119"/>
                    <a:pt x="20298" y="7907"/>
                    <a:pt x="20261" y="7649"/>
                  </a:cubicBezTo>
                  <a:cubicBezTo>
                    <a:pt x="20224" y="7391"/>
                    <a:pt x="19944" y="7184"/>
                    <a:pt x="19636" y="7184"/>
                  </a:cubicBezTo>
                  <a:close/>
                  <a:moveTo>
                    <a:pt x="8687" y="8325"/>
                  </a:moveTo>
                  <a:cubicBezTo>
                    <a:pt x="8374" y="8325"/>
                    <a:pt x="8120" y="8538"/>
                    <a:pt x="8118" y="8803"/>
                  </a:cubicBezTo>
                  <a:cubicBezTo>
                    <a:pt x="8116" y="9069"/>
                    <a:pt x="8370" y="9287"/>
                    <a:pt x="8686" y="9287"/>
                  </a:cubicBezTo>
                  <a:cubicBezTo>
                    <a:pt x="9003" y="9287"/>
                    <a:pt x="9258" y="9069"/>
                    <a:pt x="9256" y="8803"/>
                  </a:cubicBezTo>
                  <a:cubicBezTo>
                    <a:pt x="9255" y="8538"/>
                    <a:pt x="9000" y="8325"/>
                    <a:pt x="8687" y="8325"/>
                  </a:cubicBezTo>
                  <a:close/>
                  <a:moveTo>
                    <a:pt x="10082" y="8325"/>
                  </a:moveTo>
                  <a:cubicBezTo>
                    <a:pt x="9770" y="8325"/>
                    <a:pt x="9518" y="8538"/>
                    <a:pt x="9521" y="8803"/>
                  </a:cubicBezTo>
                  <a:cubicBezTo>
                    <a:pt x="9523" y="9069"/>
                    <a:pt x="9782" y="9287"/>
                    <a:pt x="10097" y="9287"/>
                  </a:cubicBezTo>
                  <a:cubicBezTo>
                    <a:pt x="10414" y="9287"/>
                    <a:pt x="10665" y="9069"/>
                    <a:pt x="10659" y="8803"/>
                  </a:cubicBezTo>
                  <a:cubicBezTo>
                    <a:pt x="10653" y="8538"/>
                    <a:pt x="10395" y="8325"/>
                    <a:pt x="10082" y="8325"/>
                  </a:cubicBezTo>
                  <a:close/>
                  <a:moveTo>
                    <a:pt x="11459" y="8325"/>
                  </a:moveTo>
                  <a:cubicBezTo>
                    <a:pt x="11146" y="8325"/>
                    <a:pt x="10898" y="8538"/>
                    <a:pt x="10905" y="8803"/>
                  </a:cubicBezTo>
                  <a:cubicBezTo>
                    <a:pt x="10912" y="9069"/>
                    <a:pt x="11174" y="9287"/>
                    <a:pt x="11491" y="9287"/>
                  </a:cubicBezTo>
                  <a:cubicBezTo>
                    <a:pt x="11807" y="9287"/>
                    <a:pt x="12054" y="9069"/>
                    <a:pt x="12043" y="8803"/>
                  </a:cubicBezTo>
                  <a:cubicBezTo>
                    <a:pt x="12032" y="8538"/>
                    <a:pt x="11771" y="8325"/>
                    <a:pt x="11459" y="8325"/>
                  </a:cubicBezTo>
                  <a:close/>
                  <a:moveTo>
                    <a:pt x="12853" y="8325"/>
                  </a:moveTo>
                  <a:cubicBezTo>
                    <a:pt x="12541" y="8325"/>
                    <a:pt x="12297" y="8538"/>
                    <a:pt x="12309" y="8803"/>
                  </a:cubicBezTo>
                  <a:cubicBezTo>
                    <a:pt x="12320" y="9069"/>
                    <a:pt x="12586" y="9287"/>
                    <a:pt x="12902" y="9287"/>
                  </a:cubicBezTo>
                  <a:cubicBezTo>
                    <a:pt x="13218" y="9287"/>
                    <a:pt x="13462" y="9069"/>
                    <a:pt x="13447" y="8803"/>
                  </a:cubicBezTo>
                  <a:cubicBezTo>
                    <a:pt x="13431" y="8538"/>
                    <a:pt x="13166" y="8325"/>
                    <a:pt x="12853" y="8325"/>
                  </a:cubicBezTo>
                  <a:close/>
                  <a:moveTo>
                    <a:pt x="14230" y="8325"/>
                  </a:moveTo>
                  <a:cubicBezTo>
                    <a:pt x="13918" y="8325"/>
                    <a:pt x="13677" y="8538"/>
                    <a:pt x="13693" y="8803"/>
                  </a:cubicBezTo>
                  <a:cubicBezTo>
                    <a:pt x="13709" y="9069"/>
                    <a:pt x="13980" y="9287"/>
                    <a:pt x="14295" y="9287"/>
                  </a:cubicBezTo>
                  <a:cubicBezTo>
                    <a:pt x="14611" y="9287"/>
                    <a:pt x="14852" y="9069"/>
                    <a:pt x="14831" y="8803"/>
                  </a:cubicBezTo>
                  <a:cubicBezTo>
                    <a:pt x="14812" y="8538"/>
                    <a:pt x="14542" y="8325"/>
                    <a:pt x="14230" y="8325"/>
                  </a:cubicBezTo>
                  <a:close/>
                  <a:moveTo>
                    <a:pt x="15625" y="8325"/>
                  </a:moveTo>
                  <a:cubicBezTo>
                    <a:pt x="15312" y="8325"/>
                    <a:pt x="15076" y="8538"/>
                    <a:pt x="15096" y="8803"/>
                  </a:cubicBezTo>
                  <a:cubicBezTo>
                    <a:pt x="15117" y="9069"/>
                    <a:pt x="15391" y="9287"/>
                    <a:pt x="15707" y="9287"/>
                  </a:cubicBezTo>
                  <a:cubicBezTo>
                    <a:pt x="16023" y="9287"/>
                    <a:pt x="16260" y="9069"/>
                    <a:pt x="16235" y="8803"/>
                  </a:cubicBezTo>
                  <a:cubicBezTo>
                    <a:pt x="16211" y="8538"/>
                    <a:pt x="15937" y="8325"/>
                    <a:pt x="15625" y="8325"/>
                  </a:cubicBezTo>
                  <a:close/>
                  <a:moveTo>
                    <a:pt x="17019" y="8325"/>
                  </a:moveTo>
                  <a:cubicBezTo>
                    <a:pt x="16707" y="8325"/>
                    <a:pt x="16474" y="8538"/>
                    <a:pt x="16500" y="8803"/>
                  </a:cubicBezTo>
                  <a:cubicBezTo>
                    <a:pt x="16525" y="9069"/>
                    <a:pt x="16803" y="9287"/>
                    <a:pt x="17118" y="9287"/>
                  </a:cubicBezTo>
                  <a:cubicBezTo>
                    <a:pt x="17435" y="9287"/>
                    <a:pt x="17667" y="9069"/>
                    <a:pt x="17637" y="8803"/>
                  </a:cubicBezTo>
                  <a:cubicBezTo>
                    <a:pt x="17608" y="8538"/>
                    <a:pt x="17332" y="8325"/>
                    <a:pt x="17019" y="8325"/>
                  </a:cubicBezTo>
                  <a:close/>
                  <a:moveTo>
                    <a:pt x="18397" y="8325"/>
                  </a:moveTo>
                  <a:cubicBezTo>
                    <a:pt x="18085" y="8325"/>
                    <a:pt x="17855" y="8538"/>
                    <a:pt x="17885" y="8803"/>
                  </a:cubicBezTo>
                  <a:cubicBezTo>
                    <a:pt x="17915" y="9069"/>
                    <a:pt x="18196" y="9287"/>
                    <a:pt x="18512" y="9287"/>
                  </a:cubicBezTo>
                  <a:cubicBezTo>
                    <a:pt x="18828" y="9287"/>
                    <a:pt x="19057" y="9069"/>
                    <a:pt x="19023" y="8803"/>
                  </a:cubicBezTo>
                  <a:cubicBezTo>
                    <a:pt x="18990" y="8538"/>
                    <a:pt x="18709" y="8325"/>
                    <a:pt x="18397" y="8325"/>
                  </a:cubicBezTo>
                  <a:close/>
                  <a:moveTo>
                    <a:pt x="8696" y="9487"/>
                  </a:moveTo>
                  <a:cubicBezTo>
                    <a:pt x="8379" y="9487"/>
                    <a:pt x="8120" y="9706"/>
                    <a:pt x="8118" y="9979"/>
                  </a:cubicBezTo>
                  <a:cubicBezTo>
                    <a:pt x="8116" y="10253"/>
                    <a:pt x="8373" y="10476"/>
                    <a:pt x="8695" y="10476"/>
                  </a:cubicBezTo>
                  <a:cubicBezTo>
                    <a:pt x="9016" y="10476"/>
                    <a:pt x="9275" y="10253"/>
                    <a:pt x="9273" y="9979"/>
                  </a:cubicBezTo>
                  <a:cubicBezTo>
                    <a:pt x="9271" y="9706"/>
                    <a:pt x="9014" y="9487"/>
                    <a:pt x="8696" y="9487"/>
                  </a:cubicBezTo>
                  <a:close/>
                  <a:moveTo>
                    <a:pt x="10090" y="9487"/>
                  </a:moveTo>
                  <a:cubicBezTo>
                    <a:pt x="9774" y="9487"/>
                    <a:pt x="9518" y="9706"/>
                    <a:pt x="9521" y="9979"/>
                  </a:cubicBezTo>
                  <a:cubicBezTo>
                    <a:pt x="9523" y="10253"/>
                    <a:pt x="9786" y="10476"/>
                    <a:pt x="10106" y="10476"/>
                  </a:cubicBezTo>
                  <a:cubicBezTo>
                    <a:pt x="10427" y="10476"/>
                    <a:pt x="10682" y="10253"/>
                    <a:pt x="10676" y="9979"/>
                  </a:cubicBezTo>
                  <a:cubicBezTo>
                    <a:pt x="10670" y="9706"/>
                    <a:pt x="10408" y="9487"/>
                    <a:pt x="10090" y="9487"/>
                  </a:cubicBezTo>
                  <a:close/>
                  <a:moveTo>
                    <a:pt x="11504" y="9487"/>
                  </a:moveTo>
                  <a:cubicBezTo>
                    <a:pt x="11186" y="9487"/>
                    <a:pt x="10935" y="9706"/>
                    <a:pt x="10942" y="9979"/>
                  </a:cubicBezTo>
                  <a:cubicBezTo>
                    <a:pt x="10950" y="10253"/>
                    <a:pt x="11216" y="10476"/>
                    <a:pt x="11537" y="10476"/>
                  </a:cubicBezTo>
                  <a:cubicBezTo>
                    <a:pt x="11858" y="10476"/>
                    <a:pt x="12108" y="10253"/>
                    <a:pt x="12097" y="9979"/>
                  </a:cubicBezTo>
                  <a:cubicBezTo>
                    <a:pt x="12086" y="9706"/>
                    <a:pt x="11821" y="9487"/>
                    <a:pt x="11504" y="9487"/>
                  </a:cubicBezTo>
                  <a:close/>
                  <a:moveTo>
                    <a:pt x="12917" y="9487"/>
                  </a:moveTo>
                  <a:cubicBezTo>
                    <a:pt x="12601" y="9487"/>
                    <a:pt x="12353" y="9706"/>
                    <a:pt x="12365" y="9979"/>
                  </a:cubicBezTo>
                  <a:cubicBezTo>
                    <a:pt x="12377" y="10253"/>
                    <a:pt x="12647" y="10476"/>
                    <a:pt x="12967" y="10476"/>
                  </a:cubicBezTo>
                  <a:cubicBezTo>
                    <a:pt x="13288" y="10476"/>
                    <a:pt x="13536" y="10253"/>
                    <a:pt x="13520" y="9979"/>
                  </a:cubicBezTo>
                  <a:cubicBezTo>
                    <a:pt x="13504" y="9706"/>
                    <a:pt x="13234" y="9487"/>
                    <a:pt x="12917" y="9487"/>
                  </a:cubicBezTo>
                  <a:close/>
                  <a:moveTo>
                    <a:pt x="14312" y="9487"/>
                  </a:moveTo>
                  <a:cubicBezTo>
                    <a:pt x="13996" y="9487"/>
                    <a:pt x="13751" y="9706"/>
                    <a:pt x="13768" y="9979"/>
                  </a:cubicBezTo>
                  <a:cubicBezTo>
                    <a:pt x="13784" y="10253"/>
                    <a:pt x="14059" y="10476"/>
                    <a:pt x="14380" y="10476"/>
                  </a:cubicBezTo>
                  <a:cubicBezTo>
                    <a:pt x="14700" y="10476"/>
                    <a:pt x="14944" y="10253"/>
                    <a:pt x="14924" y="9979"/>
                  </a:cubicBezTo>
                  <a:cubicBezTo>
                    <a:pt x="14903" y="9706"/>
                    <a:pt x="14628" y="9487"/>
                    <a:pt x="14312" y="9487"/>
                  </a:cubicBezTo>
                  <a:close/>
                  <a:moveTo>
                    <a:pt x="15726" y="9487"/>
                  </a:moveTo>
                  <a:cubicBezTo>
                    <a:pt x="15408" y="9487"/>
                    <a:pt x="15168" y="9706"/>
                    <a:pt x="15190" y="9979"/>
                  </a:cubicBezTo>
                  <a:cubicBezTo>
                    <a:pt x="15211" y="10253"/>
                    <a:pt x="15489" y="10476"/>
                    <a:pt x="15811" y="10476"/>
                  </a:cubicBezTo>
                  <a:cubicBezTo>
                    <a:pt x="16131" y="10476"/>
                    <a:pt x="16370" y="10253"/>
                    <a:pt x="16345" y="9979"/>
                  </a:cubicBezTo>
                  <a:cubicBezTo>
                    <a:pt x="16319" y="9706"/>
                    <a:pt x="16042" y="9487"/>
                    <a:pt x="15726" y="9487"/>
                  </a:cubicBezTo>
                  <a:close/>
                  <a:moveTo>
                    <a:pt x="17139" y="9487"/>
                  </a:moveTo>
                  <a:cubicBezTo>
                    <a:pt x="16822" y="9487"/>
                    <a:pt x="16586" y="9706"/>
                    <a:pt x="16612" y="9979"/>
                  </a:cubicBezTo>
                  <a:cubicBezTo>
                    <a:pt x="16638" y="10253"/>
                    <a:pt x="16920" y="10476"/>
                    <a:pt x="17240" y="10476"/>
                  </a:cubicBezTo>
                  <a:cubicBezTo>
                    <a:pt x="17561" y="10476"/>
                    <a:pt x="17797" y="10253"/>
                    <a:pt x="17767" y="9979"/>
                  </a:cubicBezTo>
                  <a:cubicBezTo>
                    <a:pt x="17737" y="9706"/>
                    <a:pt x="17456" y="9487"/>
                    <a:pt x="17139" y="9487"/>
                  </a:cubicBezTo>
                  <a:close/>
                  <a:moveTo>
                    <a:pt x="8686" y="10712"/>
                  </a:moveTo>
                  <a:cubicBezTo>
                    <a:pt x="8364" y="10712"/>
                    <a:pt x="8101" y="10939"/>
                    <a:pt x="8099" y="11220"/>
                  </a:cubicBezTo>
                  <a:cubicBezTo>
                    <a:pt x="8097" y="11503"/>
                    <a:pt x="8359" y="11733"/>
                    <a:pt x="8685" y="11733"/>
                  </a:cubicBezTo>
                  <a:cubicBezTo>
                    <a:pt x="9011" y="11733"/>
                    <a:pt x="9273" y="11503"/>
                    <a:pt x="9271" y="11220"/>
                  </a:cubicBezTo>
                  <a:cubicBezTo>
                    <a:pt x="9270" y="10939"/>
                    <a:pt x="9008" y="10712"/>
                    <a:pt x="8686" y="10712"/>
                  </a:cubicBezTo>
                  <a:close/>
                  <a:moveTo>
                    <a:pt x="10117" y="10712"/>
                  </a:moveTo>
                  <a:cubicBezTo>
                    <a:pt x="9796" y="10712"/>
                    <a:pt x="9537" y="10939"/>
                    <a:pt x="9540" y="11220"/>
                  </a:cubicBezTo>
                  <a:cubicBezTo>
                    <a:pt x="9542" y="11503"/>
                    <a:pt x="9808" y="11733"/>
                    <a:pt x="10133" y="11733"/>
                  </a:cubicBezTo>
                  <a:cubicBezTo>
                    <a:pt x="10460" y="11733"/>
                    <a:pt x="10718" y="11503"/>
                    <a:pt x="10712" y="11220"/>
                  </a:cubicBezTo>
                  <a:cubicBezTo>
                    <a:pt x="10705" y="10939"/>
                    <a:pt x="10439" y="10712"/>
                    <a:pt x="10117" y="10712"/>
                  </a:cubicBezTo>
                  <a:close/>
                  <a:moveTo>
                    <a:pt x="11549" y="10712"/>
                  </a:moveTo>
                  <a:cubicBezTo>
                    <a:pt x="11227" y="10712"/>
                    <a:pt x="10972" y="10939"/>
                    <a:pt x="10980" y="11220"/>
                  </a:cubicBezTo>
                  <a:cubicBezTo>
                    <a:pt x="10987" y="11503"/>
                    <a:pt x="11258" y="11733"/>
                    <a:pt x="11584" y="11733"/>
                  </a:cubicBezTo>
                  <a:cubicBezTo>
                    <a:pt x="11910" y="11733"/>
                    <a:pt x="12163" y="11503"/>
                    <a:pt x="12152" y="11220"/>
                  </a:cubicBezTo>
                  <a:cubicBezTo>
                    <a:pt x="12141" y="10939"/>
                    <a:pt x="11871" y="10712"/>
                    <a:pt x="11549" y="10712"/>
                  </a:cubicBezTo>
                  <a:close/>
                  <a:moveTo>
                    <a:pt x="12981" y="10712"/>
                  </a:moveTo>
                  <a:cubicBezTo>
                    <a:pt x="12659" y="10712"/>
                    <a:pt x="12408" y="10939"/>
                    <a:pt x="12421" y="11220"/>
                  </a:cubicBezTo>
                  <a:cubicBezTo>
                    <a:pt x="12433" y="11503"/>
                    <a:pt x="12707" y="11733"/>
                    <a:pt x="13033" y="11733"/>
                  </a:cubicBezTo>
                  <a:cubicBezTo>
                    <a:pt x="13359" y="11733"/>
                    <a:pt x="13609" y="11503"/>
                    <a:pt x="13593" y="11220"/>
                  </a:cubicBezTo>
                  <a:cubicBezTo>
                    <a:pt x="13577" y="10939"/>
                    <a:pt x="13303" y="10712"/>
                    <a:pt x="12981" y="10712"/>
                  </a:cubicBezTo>
                  <a:close/>
                  <a:moveTo>
                    <a:pt x="14395" y="10712"/>
                  </a:moveTo>
                  <a:cubicBezTo>
                    <a:pt x="14073" y="10712"/>
                    <a:pt x="13825" y="10939"/>
                    <a:pt x="13842" y="11220"/>
                  </a:cubicBezTo>
                  <a:cubicBezTo>
                    <a:pt x="13860" y="11503"/>
                    <a:pt x="14139" y="11733"/>
                    <a:pt x="14464" y="11733"/>
                  </a:cubicBezTo>
                  <a:cubicBezTo>
                    <a:pt x="14789" y="11733"/>
                    <a:pt x="15037" y="11503"/>
                    <a:pt x="15016" y="11220"/>
                  </a:cubicBezTo>
                  <a:cubicBezTo>
                    <a:pt x="14994" y="10939"/>
                    <a:pt x="14716" y="10712"/>
                    <a:pt x="14395" y="10712"/>
                  </a:cubicBezTo>
                  <a:close/>
                  <a:moveTo>
                    <a:pt x="15826" y="10712"/>
                  </a:moveTo>
                  <a:cubicBezTo>
                    <a:pt x="15504" y="10712"/>
                    <a:pt x="15261" y="10939"/>
                    <a:pt x="15283" y="11220"/>
                  </a:cubicBezTo>
                  <a:cubicBezTo>
                    <a:pt x="15306" y="11503"/>
                    <a:pt x="15587" y="11733"/>
                    <a:pt x="15913" y="11733"/>
                  </a:cubicBezTo>
                  <a:cubicBezTo>
                    <a:pt x="16239" y="11733"/>
                    <a:pt x="16482" y="11503"/>
                    <a:pt x="16456" y="11220"/>
                  </a:cubicBezTo>
                  <a:cubicBezTo>
                    <a:pt x="16430" y="10939"/>
                    <a:pt x="16148" y="10712"/>
                    <a:pt x="15826" y="10712"/>
                  </a:cubicBezTo>
                  <a:close/>
                  <a:moveTo>
                    <a:pt x="17258" y="10712"/>
                  </a:moveTo>
                  <a:cubicBezTo>
                    <a:pt x="16937" y="10712"/>
                    <a:pt x="16698" y="10939"/>
                    <a:pt x="16725" y="11220"/>
                  </a:cubicBezTo>
                  <a:cubicBezTo>
                    <a:pt x="16752" y="11503"/>
                    <a:pt x="17038" y="11733"/>
                    <a:pt x="17363" y="11733"/>
                  </a:cubicBezTo>
                  <a:cubicBezTo>
                    <a:pt x="17689" y="11733"/>
                    <a:pt x="17927" y="11503"/>
                    <a:pt x="17896" y="11220"/>
                  </a:cubicBezTo>
                  <a:cubicBezTo>
                    <a:pt x="17865" y="10939"/>
                    <a:pt x="17579" y="10712"/>
                    <a:pt x="17258" y="10712"/>
                  </a:cubicBezTo>
                  <a:close/>
                  <a:moveTo>
                    <a:pt x="10145" y="11959"/>
                  </a:moveTo>
                  <a:cubicBezTo>
                    <a:pt x="9819" y="11959"/>
                    <a:pt x="9556" y="12193"/>
                    <a:pt x="9558" y="12482"/>
                  </a:cubicBezTo>
                  <a:cubicBezTo>
                    <a:pt x="9561" y="12773"/>
                    <a:pt x="9831" y="13011"/>
                    <a:pt x="10162" y="13011"/>
                  </a:cubicBezTo>
                  <a:cubicBezTo>
                    <a:pt x="10493" y="13011"/>
                    <a:pt x="10755" y="12773"/>
                    <a:pt x="10748" y="12482"/>
                  </a:cubicBezTo>
                  <a:cubicBezTo>
                    <a:pt x="10742" y="12193"/>
                    <a:pt x="10472" y="11959"/>
                    <a:pt x="10145" y="11959"/>
                  </a:cubicBezTo>
                  <a:close/>
                  <a:moveTo>
                    <a:pt x="11595" y="11959"/>
                  </a:moveTo>
                  <a:cubicBezTo>
                    <a:pt x="11268" y="11959"/>
                    <a:pt x="11010" y="12193"/>
                    <a:pt x="11017" y="12482"/>
                  </a:cubicBezTo>
                  <a:cubicBezTo>
                    <a:pt x="11025" y="12773"/>
                    <a:pt x="11300" y="13011"/>
                    <a:pt x="11630" y="13011"/>
                  </a:cubicBezTo>
                  <a:cubicBezTo>
                    <a:pt x="11961" y="13011"/>
                    <a:pt x="12219" y="12773"/>
                    <a:pt x="12207" y="12482"/>
                  </a:cubicBezTo>
                  <a:cubicBezTo>
                    <a:pt x="12196" y="12193"/>
                    <a:pt x="11922" y="11959"/>
                    <a:pt x="11595" y="11959"/>
                  </a:cubicBezTo>
                  <a:close/>
                  <a:moveTo>
                    <a:pt x="13045" y="11959"/>
                  </a:moveTo>
                  <a:cubicBezTo>
                    <a:pt x="12719" y="11959"/>
                    <a:pt x="12464" y="12193"/>
                    <a:pt x="12477" y="12482"/>
                  </a:cubicBezTo>
                  <a:cubicBezTo>
                    <a:pt x="12490" y="12773"/>
                    <a:pt x="12769" y="13011"/>
                    <a:pt x="13099" y="13011"/>
                  </a:cubicBezTo>
                  <a:cubicBezTo>
                    <a:pt x="13430" y="13011"/>
                    <a:pt x="13684" y="12773"/>
                    <a:pt x="13667" y="12482"/>
                  </a:cubicBezTo>
                  <a:cubicBezTo>
                    <a:pt x="13650" y="12193"/>
                    <a:pt x="13372" y="11959"/>
                    <a:pt x="13045" y="11959"/>
                  </a:cubicBezTo>
                  <a:close/>
                  <a:moveTo>
                    <a:pt x="14496" y="11959"/>
                  </a:moveTo>
                  <a:cubicBezTo>
                    <a:pt x="14170" y="11959"/>
                    <a:pt x="13919" y="12193"/>
                    <a:pt x="13937" y="12482"/>
                  </a:cubicBezTo>
                  <a:cubicBezTo>
                    <a:pt x="13954" y="12773"/>
                    <a:pt x="14237" y="13011"/>
                    <a:pt x="14568" y="13011"/>
                  </a:cubicBezTo>
                  <a:cubicBezTo>
                    <a:pt x="14898" y="13011"/>
                    <a:pt x="15149" y="12773"/>
                    <a:pt x="15127" y="12482"/>
                  </a:cubicBezTo>
                  <a:cubicBezTo>
                    <a:pt x="15105" y="12193"/>
                    <a:pt x="14822" y="11959"/>
                    <a:pt x="14496" y="11959"/>
                  </a:cubicBezTo>
                  <a:close/>
                  <a:moveTo>
                    <a:pt x="15928" y="11959"/>
                  </a:moveTo>
                  <a:cubicBezTo>
                    <a:pt x="15601" y="11959"/>
                    <a:pt x="15354" y="12193"/>
                    <a:pt x="15377" y="12482"/>
                  </a:cubicBezTo>
                  <a:cubicBezTo>
                    <a:pt x="15400" y="12773"/>
                    <a:pt x="15687" y="13011"/>
                    <a:pt x="16017" y="13011"/>
                  </a:cubicBezTo>
                  <a:cubicBezTo>
                    <a:pt x="16348" y="13011"/>
                    <a:pt x="16595" y="12773"/>
                    <a:pt x="16568" y="12482"/>
                  </a:cubicBezTo>
                  <a:cubicBezTo>
                    <a:pt x="16541" y="12193"/>
                    <a:pt x="16254" y="11959"/>
                    <a:pt x="15928" y="11959"/>
                  </a:cubicBezTo>
                  <a:close/>
                  <a:moveTo>
                    <a:pt x="17378" y="11959"/>
                  </a:moveTo>
                  <a:cubicBezTo>
                    <a:pt x="17052" y="11959"/>
                    <a:pt x="16809" y="12193"/>
                    <a:pt x="16837" y="12482"/>
                  </a:cubicBezTo>
                  <a:cubicBezTo>
                    <a:pt x="16865" y="12773"/>
                    <a:pt x="17156" y="13011"/>
                    <a:pt x="17486" y="13011"/>
                  </a:cubicBezTo>
                  <a:cubicBezTo>
                    <a:pt x="17817" y="13011"/>
                    <a:pt x="18058" y="12773"/>
                    <a:pt x="18027" y="12482"/>
                  </a:cubicBezTo>
                  <a:cubicBezTo>
                    <a:pt x="17995" y="12193"/>
                    <a:pt x="17704" y="11959"/>
                    <a:pt x="17378" y="11959"/>
                  </a:cubicBezTo>
                  <a:close/>
                  <a:moveTo>
                    <a:pt x="10153" y="13248"/>
                  </a:moveTo>
                  <a:cubicBezTo>
                    <a:pt x="9822" y="13248"/>
                    <a:pt x="9555" y="13488"/>
                    <a:pt x="9558" y="13787"/>
                  </a:cubicBezTo>
                  <a:cubicBezTo>
                    <a:pt x="9561" y="14087"/>
                    <a:pt x="9836" y="14332"/>
                    <a:pt x="10171" y="14332"/>
                  </a:cubicBezTo>
                  <a:cubicBezTo>
                    <a:pt x="10507" y="14332"/>
                    <a:pt x="10774" y="14087"/>
                    <a:pt x="10767" y="13787"/>
                  </a:cubicBezTo>
                  <a:cubicBezTo>
                    <a:pt x="10760" y="13488"/>
                    <a:pt x="10485" y="13248"/>
                    <a:pt x="10153" y="13248"/>
                  </a:cubicBezTo>
                  <a:close/>
                  <a:moveTo>
                    <a:pt x="11622" y="13248"/>
                  </a:moveTo>
                  <a:cubicBezTo>
                    <a:pt x="11290" y="13248"/>
                    <a:pt x="11028" y="13488"/>
                    <a:pt x="11036" y="13787"/>
                  </a:cubicBezTo>
                  <a:cubicBezTo>
                    <a:pt x="11044" y="14087"/>
                    <a:pt x="11323" y="14332"/>
                    <a:pt x="11659" y="14332"/>
                  </a:cubicBezTo>
                  <a:cubicBezTo>
                    <a:pt x="11995" y="14332"/>
                    <a:pt x="12256" y="14087"/>
                    <a:pt x="12244" y="13787"/>
                  </a:cubicBezTo>
                  <a:cubicBezTo>
                    <a:pt x="12232" y="13488"/>
                    <a:pt x="11954" y="13248"/>
                    <a:pt x="11622" y="13248"/>
                  </a:cubicBezTo>
                  <a:close/>
                  <a:moveTo>
                    <a:pt x="13110" y="13248"/>
                  </a:moveTo>
                  <a:cubicBezTo>
                    <a:pt x="12779" y="13248"/>
                    <a:pt x="12520" y="13488"/>
                    <a:pt x="12533" y="13787"/>
                  </a:cubicBezTo>
                  <a:cubicBezTo>
                    <a:pt x="12546" y="14087"/>
                    <a:pt x="12829" y="14332"/>
                    <a:pt x="13165" y="14332"/>
                  </a:cubicBezTo>
                  <a:cubicBezTo>
                    <a:pt x="13501" y="14332"/>
                    <a:pt x="13759" y="14087"/>
                    <a:pt x="13742" y="13787"/>
                  </a:cubicBezTo>
                  <a:cubicBezTo>
                    <a:pt x="13725" y="13488"/>
                    <a:pt x="13442" y="13248"/>
                    <a:pt x="13110" y="13248"/>
                  </a:cubicBezTo>
                  <a:close/>
                  <a:moveTo>
                    <a:pt x="14580" y="13248"/>
                  </a:moveTo>
                  <a:cubicBezTo>
                    <a:pt x="14248" y="13248"/>
                    <a:pt x="13993" y="13488"/>
                    <a:pt x="14011" y="13787"/>
                  </a:cubicBezTo>
                  <a:cubicBezTo>
                    <a:pt x="14030" y="14087"/>
                    <a:pt x="14318" y="14332"/>
                    <a:pt x="14653" y="14332"/>
                  </a:cubicBezTo>
                  <a:cubicBezTo>
                    <a:pt x="14988" y="14332"/>
                    <a:pt x="15243" y="14087"/>
                    <a:pt x="15220" y="13787"/>
                  </a:cubicBezTo>
                  <a:cubicBezTo>
                    <a:pt x="15198" y="13488"/>
                    <a:pt x="14910" y="13248"/>
                    <a:pt x="14580" y="13248"/>
                  </a:cubicBezTo>
                  <a:close/>
                  <a:moveTo>
                    <a:pt x="16048" y="13248"/>
                  </a:moveTo>
                  <a:cubicBezTo>
                    <a:pt x="15716" y="13248"/>
                    <a:pt x="15466" y="13488"/>
                    <a:pt x="15490" y="13787"/>
                  </a:cubicBezTo>
                  <a:cubicBezTo>
                    <a:pt x="15513" y="14087"/>
                    <a:pt x="15804" y="14332"/>
                    <a:pt x="16140" y="14332"/>
                  </a:cubicBezTo>
                  <a:cubicBezTo>
                    <a:pt x="16476" y="14332"/>
                    <a:pt x="16726" y="14087"/>
                    <a:pt x="16698" y="13787"/>
                  </a:cubicBezTo>
                  <a:cubicBezTo>
                    <a:pt x="16671" y="13488"/>
                    <a:pt x="16379" y="13248"/>
                    <a:pt x="16048" y="13248"/>
                  </a:cubicBezTo>
                  <a:close/>
                  <a:moveTo>
                    <a:pt x="17516" y="13248"/>
                  </a:moveTo>
                  <a:cubicBezTo>
                    <a:pt x="17185" y="13248"/>
                    <a:pt x="16939" y="13488"/>
                    <a:pt x="16968" y="13787"/>
                  </a:cubicBezTo>
                  <a:cubicBezTo>
                    <a:pt x="16996" y="14087"/>
                    <a:pt x="17292" y="14332"/>
                    <a:pt x="17627" y="14332"/>
                  </a:cubicBezTo>
                  <a:cubicBezTo>
                    <a:pt x="17964" y="14332"/>
                    <a:pt x="18209" y="14087"/>
                    <a:pt x="18176" y="13787"/>
                  </a:cubicBezTo>
                  <a:cubicBezTo>
                    <a:pt x="18143" y="13488"/>
                    <a:pt x="17848" y="13248"/>
                    <a:pt x="17516" y="13248"/>
                  </a:cubicBezTo>
                  <a:close/>
                  <a:moveTo>
                    <a:pt x="8695" y="14579"/>
                  </a:moveTo>
                  <a:cubicBezTo>
                    <a:pt x="8358" y="14579"/>
                    <a:pt x="8083" y="14828"/>
                    <a:pt x="8081" y="15135"/>
                  </a:cubicBezTo>
                  <a:cubicBezTo>
                    <a:pt x="8078" y="15446"/>
                    <a:pt x="8352" y="15698"/>
                    <a:pt x="8694" y="15698"/>
                  </a:cubicBezTo>
                  <a:cubicBezTo>
                    <a:pt x="9035" y="15698"/>
                    <a:pt x="9310" y="15446"/>
                    <a:pt x="9308" y="15135"/>
                  </a:cubicBezTo>
                  <a:cubicBezTo>
                    <a:pt x="9306" y="14828"/>
                    <a:pt x="9032" y="14579"/>
                    <a:pt x="8695" y="14579"/>
                  </a:cubicBezTo>
                  <a:close/>
                  <a:moveTo>
                    <a:pt x="10181" y="14579"/>
                  </a:moveTo>
                  <a:cubicBezTo>
                    <a:pt x="9845" y="14579"/>
                    <a:pt x="9574" y="14828"/>
                    <a:pt x="9577" y="15135"/>
                  </a:cubicBezTo>
                  <a:cubicBezTo>
                    <a:pt x="9580" y="15446"/>
                    <a:pt x="9859" y="15698"/>
                    <a:pt x="10200" y="15698"/>
                  </a:cubicBezTo>
                  <a:cubicBezTo>
                    <a:pt x="10541" y="15698"/>
                    <a:pt x="10812" y="15446"/>
                    <a:pt x="10805" y="15135"/>
                  </a:cubicBezTo>
                  <a:cubicBezTo>
                    <a:pt x="10797" y="14828"/>
                    <a:pt x="10519" y="14579"/>
                    <a:pt x="10181" y="14579"/>
                  </a:cubicBezTo>
                  <a:close/>
                  <a:moveTo>
                    <a:pt x="11669" y="14579"/>
                  </a:moveTo>
                  <a:cubicBezTo>
                    <a:pt x="11332" y="14579"/>
                    <a:pt x="11065" y="14828"/>
                    <a:pt x="11073" y="15135"/>
                  </a:cubicBezTo>
                  <a:cubicBezTo>
                    <a:pt x="11082" y="15446"/>
                    <a:pt x="11365" y="15698"/>
                    <a:pt x="11706" y="15698"/>
                  </a:cubicBezTo>
                  <a:cubicBezTo>
                    <a:pt x="12048" y="15698"/>
                    <a:pt x="12313" y="15446"/>
                    <a:pt x="12300" y="15135"/>
                  </a:cubicBezTo>
                  <a:cubicBezTo>
                    <a:pt x="12288" y="14828"/>
                    <a:pt x="12006" y="14579"/>
                    <a:pt x="11669" y="14579"/>
                  </a:cubicBezTo>
                  <a:close/>
                  <a:moveTo>
                    <a:pt x="13174" y="14579"/>
                  </a:moveTo>
                  <a:cubicBezTo>
                    <a:pt x="12838" y="14579"/>
                    <a:pt x="12575" y="14828"/>
                    <a:pt x="12589" y="15135"/>
                  </a:cubicBezTo>
                  <a:cubicBezTo>
                    <a:pt x="12603" y="15446"/>
                    <a:pt x="12891" y="15698"/>
                    <a:pt x="13232" y="15698"/>
                  </a:cubicBezTo>
                  <a:cubicBezTo>
                    <a:pt x="13573" y="15698"/>
                    <a:pt x="13835" y="15446"/>
                    <a:pt x="13817" y="15135"/>
                  </a:cubicBezTo>
                  <a:cubicBezTo>
                    <a:pt x="13799" y="14828"/>
                    <a:pt x="13511" y="14579"/>
                    <a:pt x="13174" y="14579"/>
                  </a:cubicBezTo>
                  <a:close/>
                  <a:moveTo>
                    <a:pt x="14663" y="14579"/>
                  </a:moveTo>
                  <a:cubicBezTo>
                    <a:pt x="14326" y="14579"/>
                    <a:pt x="14067" y="14828"/>
                    <a:pt x="14086" y="15135"/>
                  </a:cubicBezTo>
                  <a:cubicBezTo>
                    <a:pt x="14105" y="15446"/>
                    <a:pt x="14398" y="15698"/>
                    <a:pt x="14738" y="15698"/>
                  </a:cubicBezTo>
                  <a:cubicBezTo>
                    <a:pt x="15079" y="15698"/>
                    <a:pt x="15338" y="15446"/>
                    <a:pt x="15314" y="15135"/>
                  </a:cubicBezTo>
                  <a:cubicBezTo>
                    <a:pt x="15291" y="14828"/>
                    <a:pt x="14999" y="14579"/>
                    <a:pt x="14663" y="14579"/>
                  </a:cubicBezTo>
                  <a:close/>
                  <a:moveTo>
                    <a:pt x="16168" y="14579"/>
                  </a:moveTo>
                  <a:cubicBezTo>
                    <a:pt x="15831" y="14579"/>
                    <a:pt x="15578" y="14828"/>
                    <a:pt x="15602" y="15135"/>
                  </a:cubicBezTo>
                  <a:cubicBezTo>
                    <a:pt x="15626" y="15446"/>
                    <a:pt x="15922" y="15698"/>
                    <a:pt x="16264" y="15698"/>
                  </a:cubicBezTo>
                  <a:cubicBezTo>
                    <a:pt x="16604" y="15698"/>
                    <a:pt x="16858" y="15446"/>
                    <a:pt x="16829" y="15135"/>
                  </a:cubicBezTo>
                  <a:cubicBezTo>
                    <a:pt x="16801" y="14828"/>
                    <a:pt x="16505" y="14579"/>
                    <a:pt x="16168" y="14579"/>
                  </a:cubicBezTo>
                  <a:close/>
                  <a:moveTo>
                    <a:pt x="17655" y="14579"/>
                  </a:moveTo>
                  <a:cubicBezTo>
                    <a:pt x="17319" y="14579"/>
                    <a:pt x="17069" y="14828"/>
                    <a:pt x="17099" y="15135"/>
                  </a:cubicBezTo>
                  <a:cubicBezTo>
                    <a:pt x="17128" y="15446"/>
                    <a:pt x="17429" y="15698"/>
                    <a:pt x="17770" y="15698"/>
                  </a:cubicBezTo>
                  <a:cubicBezTo>
                    <a:pt x="18111" y="15698"/>
                    <a:pt x="18360" y="15446"/>
                    <a:pt x="18326" y="15135"/>
                  </a:cubicBezTo>
                  <a:cubicBezTo>
                    <a:pt x="18292" y="14828"/>
                    <a:pt x="17992" y="14579"/>
                    <a:pt x="17655" y="14579"/>
                  </a:cubicBezTo>
                  <a:close/>
                  <a:moveTo>
                    <a:pt x="20650" y="14579"/>
                  </a:moveTo>
                  <a:cubicBezTo>
                    <a:pt x="20313" y="14579"/>
                    <a:pt x="20072" y="14828"/>
                    <a:pt x="20112" y="15135"/>
                  </a:cubicBezTo>
                  <a:cubicBezTo>
                    <a:pt x="20153" y="15446"/>
                    <a:pt x="20462" y="15698"/>
                    <a:pt x="20804" y="15698"/>
                  </a:cubicBezTo>
                  <a:cubicBezTo>
                    <a:pt x="21144" y="15698"/>
                    <a:pt x="21385" y="15446"/>
                    <a:pt x="21340" y="15135"/>
                  </a:cubicBezTo>
                  <a:cubicBezTo>
                    <a:pt x="21296" y="14828"/>
                    <a:pt x="20986" y="14579"/>
                    <a:pt x="20650" y="14579"/>
                  </a:cubicBezTo>
                  <a:close/>
                  <a:moveTo>
                    <a:pt x="10209" y="15952"/>
                  </a:moveTo>
                  <a:cubicBezTo>
                    <a:pt x="9868" y="15952"/>
                    <a:pt x="9593" y="16208"/>
                    <a:pt x="9596" y="16526"/>
                  </a:cubicBezTo>
                  <a:cubicBezTo>
                    <a:pt x="9599" y="16846"/>
                    <a:pt x="9882" y="17107"/>
                    <a:pt x="10228" y="17107"/>
                  </a:cubicBezTo>
                  <a:cubicBezTo>
                    <a:pt x="10575" y="17107"/>
                    <a:pt x="10850" y="16846"/>
                    <a:pt x="10843" y="16526"/>
                  </a:cubicBezTo>
                  <a:cubicBezTo>
                    <a:pt x="10835" y="16208"/>
                    <a:pt x="10552" y="15952"/>
                    <a:pt x="10209" y="15952"/>
                  </a:cubicBezTo>
                  <a:close/>
                  <a:moveTo>
                    <a:pt x="11715" y="15952"/>
                  </a:moveTo>
                  <a:cubicBezTo>
                    <a:pt x="11373" y="15952"/>
                    <a:pt x="11102" y="16208"/>
                    <a:pt x="11111" y="16526"/>
                  </a:cubicBezTo>
                  <a:cubicBezTo>
                    <a:pt x="11119" y="16846"/>
                    <a:pt x="11407" y="17107"/>
                    <a:pt x="11754" y="17107"/>
                  </a:cubicBezTo>
                  <a:cubicBezTo>
                    <a:pt x="12101" y="17107"/>
                    <a:pt x="12371" y="16846"/>
                    <a:pt x="12358" y="16526"/>
                  </a:cubicBezTo>
                  <a:cubicBezTo>
                    <a:pt x="12345" y="16208"/>
                    <a:pt x="12057" y="15952"/>
                    <a:pt x="11715" y="15952"/>
                  </a:cubicBezTo>
                  <a:close/>
                  <a:moveTo>
                    <a:pt x="13240" y="15952"/>
                  </a:moveTo>
                  <a:cubicBezTo>
                    <a:pt x="12898" y="15952"/>
                    <a:pt x="12631" y="16208"/>
                    <a:pt x="12645" y="16526"/>
                  </a:cubicBezTo>
                  <a:cubicBezTo>
                    <a:pt x="12659" y="16846"/>
                    <a:pt x="12952" y="17107"/>
                    <a:pt x="13298" y="17107"/>
                  </a:cubicBezTo>
                  <a:cubicBezTo>
                    <a:pt x="13645" y="17107"/>
                    <a:pt x="13911" y="16846"/>
                    <a:pt x="13893" y="16526"/>
                  </a:cubicBezTo>
                  <a:cubicBezTo>
                    <a:pt x="13874" y="16208"/>
                    <a:pt x="13582" y="15952"/>
                    <a:pt x="13240" y="15952"/>
                  </a:cubicBezTo>
                  <a:close/>
                  <a:moveTo>
                    <a:pt x="14765" y="15952"/>
                  </a:moveTo>
                  <a:cubicBezTo>
                    <a:pt x="14423" y="15952"/>
                    <a:pt x="14160" y="16208"/>
                    <a:pt x="14180" y="16526"/>
                  </a:cubicBezTo>
                  <a:cubicBezTo>
                    <a:pt x="14199" y="16846"/>
                    <a:pt x="14497" y="17107"/>
                    <a:pt x="14843" y="17107"/>
                  </a:cubicBezTo>
                  <a:cubicBezTo>
                    <a:pt x="15189" y="17107"/>
                    <a:pt x="15451" y="16846"/>
                    <a:pt x="15427" y="16526"/>
                  </a:cubicBezTo>
                  <a:cubicBezTo>
                    <a:pt x="15403" y="16208"/>
                    <a:pt x="15106" y="15952"/>
                    <a:pt x="14765" y="15952"/>
                  </a:cubicBezTo>
                  <a:close/>
                  <a:moveTo>
                    <a:pt x="16270" y="15952"/>
                  </a:moveTo>
                  <a:cubicBezTo>
                    <a:pt x="15928" y="15952"/>
                    <a:pt x="15670" y="16208"/>
                    <a:pt x="15695" y="16526"/>
                  </a:cubicBezTo>
                  <a:cubicBezTo>
                    <a:pt x="15720" y="16846"/>
                    <a:pt x="16022" y="17107"/>
                    <a:pt x="16369" y="17107"/>
                  </a:cubicBezTo>
                  <a:cubicBezTo>
                    <a:pt x="16715" y="17107"/>
                    <a:pt x="16972" y="16846"/>
                    <a:pt x="16943" y="16526"/>
                  </a:cubicBezTo>
                  <a:cubicBezTo>
                    <a:pt x="16913" y="16208"/>
                    <a:pt x="16612" y="15952"/>
                    <a:pt x="16270" y="15952"/>
                  </a:cubicBezTo>
                  <a:close/>
                  <a:moveTo>
                    <a:pt x="19320" y="15952"/>
                  </a:moveTo>
                  <a:cubicBezTo>
                    <a:pt x="18978" y="15952"/>
                    <a:pt x="18729" y="16208"/>
                    <a:pt x="18765" y="16526"/>
                  </a:cubicBezTo>
                  <a:cubicBezTo>
                    <a:pt x="18801" y="16846"/>
                    <a:pt x="19112" y="17107"/>
                    <a:pt x="19458" y="17107"/>
                  </a:cubicBezTo>
                  <a:cubicBezTo>
                    <a:pt x="19804" y="17107"/>
                    <a:pt x="20053" y="16846"/>
                    <a:pt x="20012" y="16526"/>
                  </a:cubicBezTo>
                  <a:cubicBezTo>
                    <a:pt x="19972" y="16208"/>
                    <a:pt x="19662" y="15952"/>
                    <a:pt x="19320" y="15952"/>
                  </a:cubicBezTo>
                  <a:close/>
                  <a:moveTo>
                    <a:pt x="20826" y="15952"/>
                  </a:moveTo>
                  <a:cubicBezTo>
                    <a:pt x="20483" y="15952"/>
                    <a:pt x="20239" y="16208"/>
                    <a:pt x="20281" y="16526"/>
                  </a:cubicBezTo>
                  <a:cubicBezTo>
                    <a:pt x="20323" y="16846"/>
                    <a:pt x="20638" y="17107"/>
                    <a:pt x="20985" y="17107"/>
                  </a:cubicBezTo>
                  <a:cubicBezTo>
                    <a:pt x="21331" y="17107"/>
                    <a:pt x="21574" y="16846"/>
                    <a:pt x="21528" y="16526"/>
                  </a:cubicBezTo>
                  <a:cubicBezTo>
                    <a:pt x="21482" y="16208"/>
                    <a:pt x="21167" y="15952"/>
                    <a:pt x="20826" y="15952"/>
                  </a:cubicBezTo>
                  <a:close/>
                  <a:moveTo>
                    <a:pt x="10219" y="17347"/>
                  </a:moveTo>
                  <a:cubicBezTo>
                    <a:pt x="9872" y="17347"/>
                    <a:pt x="9593" y="17611"/>
                    <a:pt x="9596" y="17939"/>
                  </a:cubicBezTo>
                  <a:cubicBezTo>
                    <a:pt x="9599" y="18270"/>
                    <a:pt x="9887" y="18539"/>
                    <a:pt x="10239" y="18539"/>
                  </a:cubicBezTo>
                  <a:cubicBezTo>
                    <a:pt x="10592" y="18539"/>
                    <a:pt x="10871" y="18270"/>
                    <a:pt x="10863" y="17939"/>
                  </a:cubicBezTo>
                  <a:cubicBezTo>
                    <a:pt x="10856" y="17611"/>
                    <a:pt x="10567" y="17347"/>
                    <a:pt x="10219" y="17347"/>
                  </a:cubicBezTo>
                  <a:close/>
                  <a:moveTo>
                    <a:pt x="11763" y="17347"/>
                  </a:moveTo>
                  <a:cubicBezTo>
                    <a:pt x="11415" y="17347"/>
                    <a:pt x="11140" y="17611"/>
                    <a:pt x="11148" y="17939"/>
                  </a:cubicBezTo>
                  <a:cubicBezTo>
                    <a:pt x="11157" y="18270"/>
                    <a:pt x="11450" y="18539"/>
                    <a:pt x="11802" y="18539"/>
                  </a:cubicBezTo>
                  <a:cubicBezTo>
                    <a:pt x="12155" y="18539"/>
                    <a:pt x="12429" y="18270"/>
                    <a:pt x="12416" y="17939"/>
                  </a:cubicBezTo>
                  <a:cubicBezTo>
                    <a:pt x="12402" y="17611"/>
                    <a:pt x="12110" y="17347"/>
                    <a:pt x="11763" y="17347"/>
                  </a:cubicBezTo>
                  <a:close/>
                  <a:moveTo>
                    <a:pt x="13305" y="17347"/>
                  </a:moveTo>
                  <a:cubicBezTo>
                    <a:pt x="12958" y="17347"/>
                    <a:pt x="12687" y="17611"/>
                    <a:pt x="12701" y="17939"/>
                  </a:cubicBezTo>
                  <a:cubicBezTo>
                    <a:pt x="12716" y="18270"/>
                    <a:pt x="13014" y="18539"/>
                    <a:pt x="13365" y="18539"/>
                  </a:cubicBezTo>
                  <a:cubicBezTo>
                    <a:pt x="13718" y="18539"/>
                    <a:pt x="13988" y="18270"/>
                    <a:pt x="13969" y="17939"/>
                  </a:cubicBezTo>
                  <a:cubicBezTo>
                    <a:pt x="13950" y="17611"/>
                    <a:pt x="13653" y="17347"/>
                    <a:pt x="13305" y="17347"/>
                  </a:cubicBezTo>
                  <a:close/>
                  <a:moveTo>
                    <a:pt x="14848" y="17347"/>
                  </a:moveTo>
                  <a:cubicBezTo>
                    <a:pt x="14501" y="17347"/>
                    <a:pt x="14235" y="17611"/>
                    <a:pt x="14254" y="17939"/>
                  </a:cubicBezTo>
                  <a:cubicBezTo>
                    <a:pt x="14275" y="18270"/>
                    <a:pt x="14578" y="18539"/>
                    <a:pt x="14930" y="18539"/>
                  </a:cubicBezTo>
                  <a:cubicBezTo>
                    <a:pt x="15281" y="18539"/>
                    <a:pt x="15547" y="18270"/>
                    <a:pt x="15522" y="17939"/>
                  </a:cubicBezTo>
                  <a:cubicBezTo>
                    <a:pt x="15498" y="17611"/>
                    <a:pt x="15195" y="17347"/>
                    <a:pt x="14848" y="17347"/>
                  </a:cubicBezTo>
                  <a:close/>
                  <a:moveTo>
                    <a:pt x="19477" y="17347"/>
                  </a:moveTo>
                  <a:cubicBezTo>
                    <a:pt x="19130" y="17347"/>
                    <a:pt x="18877" y="17611"/>
                    <a:pt x="18914" y="17939"/>
                  </a:cubicBezTo>
                  <a:cubicBezTo>
                    <a:pt x="18952" y="18270"/>
                    <a:pt x="19268" y="18539"/>
                    <a:pt x="19620" y="18539"/>
                  </a:cubicBezTo>
                  <a:cubicBezTo>
                    <a:pt x="19972" y="18539"/>
                    <a:pt x="20224" y="18270"/>
                    <a:pt x="20182" y="17939"/>
                  </a:cubicBezTo>
                  <a:cubicBezTo>
                    <a:pt x="20141" y="17611"/>
                    <a:pt x="19825" y="17347"/>
                    <a:pt x="19477" y="17347"/>
                  </a:cubicBezTo>
                  <a:close/>
                  <a:moveTo>
                    <a:pt x="10248" y="18826"/>
                  </a:moveTo>
                  <a:cubicBezTo>
                    <a:pt x="9895" y="18826"/>
                    <a:pt x="9611" y="19098"/>
                    <a:pt x="9614" y="19438"/>
                  </a:cubicBezTo>
                  <a:cubicBezTo>
                    <a:pt x="9618" y="19780"/>
                    <a:pt x="9911" y="20058"/>
                    <a:pt x="10268" y="20058"/>
                  </a:cubicBezTo>
                  <a:cubicBezTo>
                    <a:pt x="10627" y="20058"/>
                    <a:pt x="10911" y="19780"/>
                    <a:pt x="10903" y="19438"/>
                  </a:cubicBezTo>
                  <a:cubicBezTo>
                    <a:pt x="10895" y="19098"/>
                    <a:pt x="10602" y="18826"/>
                    <a:pt x="10248" y="18826"/>
                  </a:cubicBezTo>
                  <a:close/>
                  <a:moveTo>
                    <a:pt x="11810" y="18826"/>
                  </a:moveTo>
                  <a:cubicBezTo>
                    <a:pt x="11456" y="18826"/>
                    <a:pt x="11177" y="19098"/>
                    <a:pt x="11186" y="19438"/>
                  </a:cubicBezTo>
                  <a:cubicBezTo>
                    <a:pt x="11195" y="19780"/>
                    <a:pt x="11492" y="20058"/>
                    <a:pt x="11851" y="20058"/>
                  </a:cubicBezTo>
                  <a:cubicBezTo>
                    <a:pt x="12209" y="20058"/>
                    <a:pt x="12487" y="19780"/>
                    <a:pt x="12473" y="19438"/>
                  </a:cubicBezTo>
                  <a:cubicBezTo>
                    <a:pt x="12460" y="19098"/>
                    <a:pt x="12163" y="18826"/>
                    <a:pt x="11810" y="18826"/>
                  </a:cubicBezTo>
                  <a:close/>
                  <a:moveTo>
                    <a:pt x="13389" y="18826"/>
                  </a:moveTo>
                  <a:cubicBezTo>
                    <a:pt x="13036" y="18826"/>
                    <a:pt x="12761" y="19098"/>
                    <a:pt x="12776" y="19438"/>
                  </a:cubicBezTo>
                  <a:cubicBezTo>
                    <a:pt x="12791" y="19780"/>
                    <a:pt x="13094" y="20058"/>
                    <a:pt x="13452" y="20058"/>
                  </a:cubicBezTo>
                  <a:cubicBezTo>
                    <a:pt x="13810" y="20058"/>
                    <a:pt x="14084" y="19780"/>
                    <a:pt x="14065" y="19438"/>
                  </a:cubicBezTo>
                  <a:cubicBezTo>
                    <a:pt x="14045" y="19098"/>
                    <a:pt x="13743" y="18826"/>
                    <a:pt x="13389" y="18826"/>
                  </a:cubicBezTo>
                  <a:close/>
                  <a:moveTo>
                    <a:pt x="14951" y="18826"/>
                  </a:moveTo>
                  <a:cubicBezTo>
                    <a:pt x="14598" y="18826"/>
                    <a:pt x="14327" y="19098"/>
                    <a:pt x="14348" y="19438"/>
                  </a:cubicBezTo>
                  <a:cubicBezTo>
                    <a:pt x="14369" y="19780"/>
                    <a:pt x="14677" y="20058"/>
                    <a:pt x="15035" y="20058"/>
                  </a:cubicBezTo>
                  <a:cubicBezTo>
                    <a:pt x="15392" y="20058"/>
                    <a:pt x="15663" y="19780"/>
                    <a:pt x="15637" y="19438"/>
                  </a:cubicBezTo>
                  <a:cubicBezTo>
                    <a:pt x="15611" y="19098"/>
                    <a:pt x="15303" y="18826"/>
                    <a:pt x="14951" y="18826"/>
                  </a:cubicBezTo>
                  <a:close/>
                  <a:moveTo>
                    <a:pt x="11876" y="20326"/>
                  </a:moveTo>
                  <a:cubicBezTo>
                    <a:pt x="11517" y="20326"/>
                    <a:pt x="11233" y="20608"/>
                    <a:pt x="11242" y="20959"/>
                  </a:cubicBezTo>
                  <a:cubicBezTo>
                    <a:pt x="11251" y="21312"/>
                    <a:pt x="11554" y="21600"/>
                    <a:pt x="11919" y="21600"/>
                  </a:cubicBezTo>
                  <a:cubicBezTo>
                    <a:pt x="12283" y="21600"/>
                    <a:pt x="12566" y="21312"/>
                    <a:pt x="12552" y="20959"/>
                  </a:cubicBezTo>
                  <a:cubicBezTo>
                    <a:pt x="12537" y="20608"/>
                    <a:pt x="12235" y="20326"/>
                    <a:pt x="11876" y="20326"/>
                  </a:cubicBezTo>
                  <a:close/>
                  <a:moveTo>
                    <a:pt x="13455" y="20326"/>
                  </a:moveTo>
                  <a:cubicBezTo>
                    <a:pt x="13096" y="20326"/>
                    <a:pt x="12817" y="20608"/>
                    <a:pt x="12832" y="20959"/>
                  </a:cubicBezTo>
                  <a:cubicBezTo>
                    <a:pt x="12848" y="21312"/>
                    <a:pt x="13156" y="21600"/>
                    <a:pt x="13520" y="21600"/>
                  </a:cubicBezTo>
                  <a:cubicBezTo>
                    <a:pt x="13884" y="21600"/>
                    <a:pt x="14163" y="21312"/>
                    <a:pt x="14142" y="20959"/>
                  </a:cubicBezTo>
                  <a:cubicBezTo>
                    <a:pt x="14122" y="20608"/>
                    <a:pt x="13814" y="20326"/>
                    <a:pt x="13455" y="20326"/>
                  </a:cubicBezTo>
                  <a:close/>
                </a:path>
              </a:pathLst>
            </a:custGeom>
            <a:solidFill>
              <a:srgbClr val="EBCB38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Shape 10">
              <a:extLst>
                <a:ext uri="{FF2B5EF4-FFF2-40B4-BE49-F238E27FC236}">
                  <a16:creationId xmlns:a16="http://schemas.microsoft.com/office/drawing/2014/main" id="{EFF8B0F0-C4F5-474C-0017-298AF1553BBB}"/>
                </a:ext>
              </a:extLst>
            </p:cNvPr>
            <p:cNvSpPr/>
            <p:nvPr/>
          </p:nvSpPr>
          <p:spPr>
            <a:xfrm>
              <a:off x="9653308" y="4417158"/>
              <a:ext cx="2005096" cy="134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extrusionOk="0">
                  <a:moveTo>
                    <a:pt x="5773" y="0"/>
                  </a:moveTo>
                  <a:cubicBezTo>
                    <a:pt x="5372" y="0"/>
                    <a:pt x="5176" y="390"/>
                    <a:pt x="5336" y="874"/>
                  </a:cubicBezTo>
                  <a:cubicBezTo>
                    <a:pt x="5496" y="1361"/>
                    <a:pt x="5956" y="1758"/>
                    <a:pt x="6362" y="1758"/>
                  </a:cubicBezTo>
                  <a:cubicBezTo>
                    <a:pt x="6771" y="1758"/>
                    <a:pt x="6965" y="1361"/>
                    <a:pt x="6800" y="874"/>
                  </a:cubicBezTo>
                  <a:cubicBezTo>
                    <a:pt x="6635" y="390"/>
                    <a:pt x="6176" y="0"/>
                    <a:pt x="5773" y="0"/>
                  </a:cubicBezTo>
                  <a:close/>
                  <a:moveTo>
                    <a:pt x="9340" y="0"/>
                  </a:moveTo>
                  <a:cubicBezTo>
                    <a:pt x="8939" y="0"/>
                    <a:pt x="8752" y="390"/>
                    <a:pt x="8924" y="874"/>
                  </a:cubicBezTo>
                  <a:cubicBezTo>
                    <a:pt x="9097" y="1361"/>
                    <a:pt x="9569" y="1758"/>
                    <a:pt x="9975" y="1758"/>
                  </a:cubicBezTo>
                  <a:cubicBezTo>
                    <a:pt x="10383" y="1758"/>
                    <a:pt x="10568" y="1361"/>
                    <a:pt x="10389" y="874"/>
                  </a:cubicBezTo>
                  <a:cubicBezTo>
                    <a:pt x="10212" y="390"/>
                    <a:pt x="9743" y="0"/>
                    <a:pt x="9340" y="0"/>
                  </a:cubicBezTo>
                  <a:close/>
                  <a:moveTo>
                    <a:pt x="2894" y="2157"/>
                  </a:moveTo>
                  <a:cubicBezTo>
                    <a:pt x="2485" y="2157"/>
                    <a:pt x="2277" y="2561"/>
                    <a:pt x="2429" y="3059"/>
                  </a:cubicBezTo>
                  <a:cubicBezTo>
                    <a:pt x="2582" y="3563"/>
                    <a:pt x="3041" y="3971"/>
                    <a:pt x="3455" y="3971"/>
                  </a:cubicBezTo>
                  <a:cubicBezTo>
                    <a:pt x="3868" y="3971"/>
                    <a:pt x="4074" y="3563"/>
                    <a:pt x="3916" y="3059"/>
                  </a:cubicBezTo>
                  <a:cubicBezTo>
                    <a:pt x="3759" y="2561"/>
                    <a:pt x="3301" y="2157"/>
                    <a:pt x="2894" y="2157"/>
                  </a:cubicBezTo>
                  <a:close/>
                  <a:moveTo>
                    <a:pt x="4698" y="2157"/>
                  </a:moveTo>
                  <a:cubicBezTo>
                    <a:pt x="4291" y="2157"/>
                    <a:pt x="4088" y="2561"/>
                    <a:pt x="4246" y="3059"/>
                  </a:cubicBezTo>
                  <a:cubicBezTo>
                    <a:pt x="4406" y="3563"/>
                    <a:pt x="4870" y="3971"/>
                    <a:pt x="5283" y="3971"/>
                  </a:cubicBezTo>
                  <a:cubicBezTo>
                    <a:pt x="5697" y="3971"/>
                    <a:pt x="5899" y="3563"/>
                    <a:pt x="5734" y="3059"/>
                  </a:cubicBezTo>
                  <a:cubicBezTo>
                    <a:pt x="5570" y="2561"/>
                    <a:pt x="5107" y="2157"/>
                    <a:pt x="4698" y="2157"/>
                  </a:cubicBezTo>
                  <a:close/>
                  <a:moveTo>
                    <a:pt x="6503" y="2157"/>
                  </a:moveTo>
                  <a:cubicBezTo>
                    <a:pt x="6095" y="2157"/>
                    <a:pt x="5898" y="2561"/>
                    <a:pt x="6063" y="3059"/>
                  </a:cubicBezTo>
                  <a:cubicBezTo>
                    <a:pt x="6229" y="3563"/>
                    <a:pt x="6698" y="3971"/>
                    <a:pt x="7112" y="3971"/>
                  </a:cubicBezTo>
                  <a:cubicBezTo>
                    <a:pt x="7526" y="3971"/>
                    <a:pt x="7722" y="3563"/>
                    <a:pt x="7551" y="3059"/>
                  </a:cubicBezTo>
                  <a:cubicBezTo>
                    <a:pt x="7381" y="2561"/>
                    <a:pt x="6913" y="2157"/>
                    <a:pt x="6503" y="2157"/>
                  </a:cubicBezTo>
                  <a:close/>
                  <a:moveTo>
                    <a:pt x="8309" y="2157"/>
                  </a:moveTo>
                  <a:cubicBezTo>
                    <a:pt x="7900" y="2157"/>
                    <a:pt x="7709" y="2561"/>
                    <a:pt x="7880" y="3059"/>
                  </a:cubicBezTo>
                  <a:cubicBezTo>
                    <a:pt x="8053" y="3563"/>
                    <a:pt x="8526" y="3971"/>
                    <a:pt x="8941" y="3971"/>
                  </a:cubicBezTo>
                  <a:cubicBezTo>
                    <a:pt x="9354" y="3971"/>
                    <a:pt x="9545" y="3563"/>
                    <a:pt x="9367" y="3059"/>
                  </a:cubicBezTo>
                  <a:cubicBezTo>
                    <a:pt x="9191" y="2561"/>
                    <a:pt x="8718" y="2157"/>
                    <a:pt x="8309" y="2157"/>
                  </a:cubicBezTo>
                  <a:close/>
                  <a:moveTo>
                    <a:pt x="10115" y="2157"/>
                  </a:moveTo>
                  <a:cubicBezTo>
                    <a:pt x="9707" y="2157"/>
                    <a:pt x="9520" y="2561"/>
                    <a:pt x="9698" y="3059"/>
                  </a:cubicBezTo>
                  <a:cubicBezTo>
                    <a:pt x="9877" y="3563"/>
                    <a:pt x="10357" y="3971"/>
                    <a:pt x="10770" y="3971"/>
                  </a:cubicBezTo>
                  <a:cubicBezTo>
                    <a:pt x="11184" y="3971"/>
                    <a:pt x="11369" y="3563"/>
                    <a:pt x="11185" y="3059"/>
                  </a:cubicBezTo>
                  <a:cubicBezTo>
                    <a:pt x="11003" y="2561"/>
                    <a:pt x="10524" y="2157"/>
                    <a:pt x="10115" y="2157"/>
                  </a:cubicBezTo>
                  <a:close/>
                  <a:moveTo>
                    <a:pt x="11944" y="2157"/>
                  </a:moveTo>
                  <a:cubicBezTo>
                    <a:pt x="11535" y="2157"/>
                    <a:pt x="11354" y="2561"/>
                    <a:pt x="11538" y="3059"/>
                  </a:cubicBezTo>
                  <a:cubicBezTo>
                    <a:pt x="11723" y="3563"/>
                    <a:pt x="12208" y="3971"/>
                    <a:pt x="12622" y="3971"/>
                  </a:cubicBezTo>
                  <a:cubicBezTo>
                    <a:pt x="13036" y="3971"/>
                    <a:pt x="13215" y="3563"/>
                    <a:pt x="13024" y="3059"/>
                  </a:cubicBezTo>
                  <a:cubicBezTo>
                    <a:pt x="12835" y="2561"/>
                    <a:pt x="12352" y="2157"/>
                    <a:pt x="11944" y="2157"/>
                  </a:cubicBezTo>
                  <a:close/>
                  <a:moveTo>
                    <a:pt x="1729" y="4383"/>
                  </a:moveTo>
                  <a:cubicBezTo>
                    <a:pt x="1313" y="4383"/>
                    <a:pt x="1099" y="4797"/>
                    <a:pt x="1249" y="5313"/>
                  </a:cubicBezTo>
                  <a:cubicBezTo>
                    <a:pt x="1400" y="5831"/>
                    <a:pt x="1863" y="6254"/>
                    <a:pt x="2284" y="6254"/>
                  </a:cubicBezTo>
                  <a:cubicBezTo>
                    <a:pt x="2703" y="6254"/>
                    <a:pt x="2917" y="5831"/>
                    <a:pt x="2760" y="5313"/>
                  </a:cubicBezTo>
                  <a:cubicBezTo>
                    <a:pt x="2605" y="4797"/>
                    <a:pt x="2143" y="4383"/>
                    <a:pt x="1729" y="4383"/>
                  </a:cubicBezTo>
                  <a:close/>
                  <a:moveTo>
                    <a:pt x="3578" y="4383"/>
                  </a:moveTo>
                  <a:cubicBezTo>
                    <a:pt x="3163" y="4383"/>
                    <a:pt x="2954" y="4797"/>
                    <a:pt x="3111" y="5313"/>
                  </a:cubicBezTo>
                  <a:cubicBezTo>
                    <a:pt x="3269" y="5831"/>
                    <a:pt x="3738" y="6254"/>
                    <a:pt x="4158" y="6254"/>
                  </a:cubicBezTo>
                  <a:cubicBezTo>
                    <a:pt x="4578" y="6254"/>
                    <a:pt x="4786" y="5831"/>
                    <a:pt x="4623" y="5313"/>
                  </a:cubicBezTo>
                  <a:cubicBezTo>
                    <a:pt x="4460" y="4797"/>
                    <a:pt x="3993" y="4383"/>
                    <a:pt x="3578" y="4383"/>
                  </a:cubicBezTo>
                  <a:close/>
                  <a:moveTo>
                    <a:pt x="5407" y="4383"/>
                  </a:moveTo>
                  <a:cubicBezTo>
                    <a:pt x="4992" y="4383"/>
                    <a:pt x="4787" y="4797"/>
                    <a:pt x="4951" y="5313"/>
                  </a:cubicBezTo>
                  <a:cubicBezTo>
                    <a:pt x="5115" y="5831"/>
                    <a:pt x="5590" y="6254"/>
                    <a:pt x="6010" y="6254"/>
                  </a:cubicBezTo>
                  <a:cubicBezTo>
                    <a:pt x="6430" y="6254"/>
                    <a:pt x="6632" y="5831"/>
                    <a:pt x="6462" y="5313"/>
                  </a:cubicBezTo>
                  <a:cubicBezTo>
                    <a:pt x="6293" y="4797"/>
                    <a:pt x="5821" y="4383"/>
                    <a:pt x="5407" y="4383"/>
                  </a:cubicBezTo>
                  <a:close/>
                  <a:moveTo>
                    <a:pt x="7256" y="4383"/>
                  </a:moveTo>
                  <a:cubicBezTo>
                    <a:pt x="6842" y="4383"/>
                    <a:pt x="6643" y="4797"/>
                    <a:pt x="6814" y="5313"/>
                  </a:cubicBezTo>
                  <a:cubicBezTo>
                    <a:pt x="6985" y="5831"/>
                    <a:pt x="7463" y="6254"/>
                    <a:pt x="7883" y="6254"/>
                  </a:cubicBezTo>
                  <a:cubicBezTo>
                    <a:pt x="8305" y="6254"/>
                    <a:pt x="8501" y="5831"/>
                    <a:pt x="8325" y="5313"/>
                  </a:cubicBezTo>
                  <a:cubicBezTo>
                    <a:pt x="8149" y="4797"/>
                    <a:pt x="7672" y="4383"/>
                    <a:pt x="7256" y="4383"/>
                  </a:cubicBezTo>
                  <a:close/>
                  <a:moveTo>
                    <a:pt x="9084" y="4383"/>
                  </a:moveTo>
                  <a:cubicBezTo>
                    <a:pt x="8669" y="4383"/>
                    <a:pt x="8477" y="4797"/>
                    <a:pt x="8654" y="5313"/>
                  </a:cubicBezTo>
                  <a:cubicBezTo>
                    <a:pt x="8832" y="5831"/>
                    <a:pt x="9316" y="6254"/>
                    <a:pt x="9736" y="6254"/>
                  </a:cubicBezTo>
                  <a:cubicBezTo>
                    <a:pt x="10157" y="6254"/>
                    <a:pt x="10347" y="5831"/>
                    <a:pt x="10164" y="5313"/>
                  </a:cubicBezTo>
                  <a:cubicBezTo>
                    <a:pt x="9982" y="4797"/>
                    <a:pt x="9500" y="4383"/>
                    <a:pt x="9084" y="4383"/>
                  </a:cubicBezTo>
                  <a:close/>
                  <a:moveTo>
                    <a:pt x="10935" y="4383"/>
                  </a:moveTo>
                  <a:cubicBezTo>
                    <a:pt x="10521" y="4383"/>
                    <a:pt x="10333" y="4797"/>
                    <a:pt x="10516" y="5313"/>
                  </a:cubicBezTo>
                  <a:cubicBezTo>
                    <a:pt x="10701" y="5831"/>
                    <a:pt x="11192" y="6254"/>
                    <a:pt x="11611" y="6254"/>
                  </a:cubicBezTo>
                  <a:cubicBezTo>
                    <a:pt x="12033" y="6254"/>
                    <a:pt x="12218" y="5831"/>
                    <a:pt x="12028" y="5313"/>
                  </a:cubicBezTo>
                  <a:cubicBezTo>
                    <a:pt x="11839" y="4797"/>
                    <a:pt x="11351" y="4383"/>
                    <a:pt x="10935" y="4383"/>
                  </a:cubicBezTo>
                  <a:close/>
                  <a:moveTo>
                    <a:pt x="12764" y="4383"/>
                  </a:moveTo>
                  <a:cubicBezTo>
                    <a:pt x="12349" y="4383"/>
                    <a:pt x="12166" y="4797"/>
                    <a:pt x="12356" y="5313"/>
                  </a:cubicBezTo>
                  <a:cubicBezTo>
                    <a:pt x="12548" y="5831"/>
                    <a:pt x="13044" y="6254"/>
                    <a:pt x="13465" y="6254"/>
                  </a:cubicBezTo>
                  <a:cubicBezTo>
                    <a:pt x="13885" y="6254"/>
                    <a:pt x="14064" y="5831"/>
                    <a:pt x="13867" y="5313"/>
                  </a:cubicBezTo>
                  <a:cubicBezTo>
                    <a:pt x="13672" y="4797"/>
                    <a:pt x="13179" y="4383"/>
                    <a:pt x="12764" y="4383"/>
                  </a:cubicBezTo>
                  <a:close/>
                  <a:moveTo>
                    <a:pt x="20123" y="4383"/>
                  </a:moveTo>
                  <a:cubicBezTo>
                    <a:pt x="19710" y="4383"/>
                    <a:pt x="19547" y="4797"/>
                    <a:pt x="19764" y="5313"/>
                  </a:cubicBezTo>
                  <a:cubicBezTo>
                    <a:pt x="19982" y="5831"/>
                    <a:pt x="20501" y="6254"/>
                    <a:pt x="20920" y="6254"/>
                  </a:cubicBezTo>
                  <a:cubicBezTo>
                    <a:pt x="21340" y="6254"/>
                    <a:pt x="21498" y="5831"/>
                    <a:pt x="21275" y="5313"/>
                  </a:cubicBezTo>
                  <a:cubicBezTo>
                    <a:pt x="21052" y="4797"/>
                    <a:pt x="20538" y="4383"/>
                    <a:pt x="20123" y="4383"/>
                  </a:cubicBezTo>
                  <a:close/>
                  <a:moveTo>
                    <a:pt x="541" y="6643"/>
                  </a:moveTo>
                  <a:cubicBezTo>
                    <a:pt x="120" y="6643"/>
                    <a:pt x="-102" y="7071"/>
                    <a:pt x="46" y="7604"/>
                  </a:cubicBezTo>
                  <a:cubicBezTo>
                    <a:pt x="195" y="8139"/>
                    <a:pt x="662" y="8575"/>
                    <a:pt x="1089" y="8575"/>
                  </a:cubicBezTo>
                  <a:cubicBezTo>
                    <a:pt x="1516" y="8575"/>
                    <a:pt x="1736" y="8139"/>
                    <a:pt x="1582" y="7604"/>
                  </a:cubicBezTo>
                  <a:cubicBezTo>
                    <a:pt x="1428" y="7071"/>
                    <a:pt x="963" y="6643"/>
                    <a:pt x="541" y="6643"/>
                  </a:cubicBezTo>
                  <a:close/>
                  <a:moveTo>
                    <a:pt x="2414" y="6643"/>
                  </a:moveTo>
                  <a:cubicBezTo>
                    <a:pt x="1992" y="6643"/>
                    <a:pt x="1776" y="7071"/>
                    <a:pt x="1931" y="7604"/>
                  </a:cubicBezTo>
                  <a:cubicBezTo>
                    <a:pt x="2087" y="8139"/>
                    <a:pt x="2559" y="8575"/>
                    <a:pt x="2988" y="8575"/>
                  </a:cubicBezTo>
                  <a:cubicBezTo>
                    <a:pt x="3414" y="8575"/>
                    <a:pt x="3629" y="8139"/>
                    <a:pt x="3467" y="7604"/>
                  </a:cubicBezTo>
                  <a:cubicBezTo>
                    <a:pt x="3306" y="7071"/>
                    <a:pt x="2835" y="6643"/>
                    <a:pt x="2414" y="6643"/>
                  </a:cubicBezTo>
                  <a:close/>
                  <a:moveTo>
                    <a:pt x="4286" y="6643"/>
                  </a:moveTo>
                  <a:cubicBezTo>
                    <a:pt x="3865" y="6643"/>
                    <a:pt x="3654" y="7071"/>
                    <a:pt x="3816" y="7604"/>
                  </a:cubicBezTo>
                  <a:cubicBezTo>
                    <a:pt x="3979" y="8139"/>
                    <a:pt x="4457" y="8575"/>
                    <a:pt x="4885" y="8575"/>
                  </a:cubicBezTo>
                  <a:cubicBezTo>
                    <a:pt x="5311" y="8575"/>
                    <a:pt x="5521" y="8139"/>
                    <a:pt x="5352" y="7604"/>
                  </a:cubicBezTo>
                  <a:cubicBezTo>
                    <a:pt x="5184" y="7071"/>
                    <a:pt x="4707" y="6643"/>
                    <a:pt x="4286" y="6643"/>
                  </a:cubicBezTo>
                  <a:close/>
                  <a:moveTo>
                    <a:pt x="6159" y="6643"/>
                  </a:moveTo>
                  <a:cubicBezTo>
                    <a:pt x="5738" y="6643"/>
                    <a:pt x="5533" y="7071"/>
                    <a:pt x="5702" y="7604"/>
                  </a:cubicBezTo>
                  <a:cubicBezTo>
                    <a:pt x="5872" y="8139"/>
                    <a:pt x="6355" y="8575"/>
                    <a:pt x="6782" y="8575"/>
                  </a:cubicBezTo>
                  <a:cubicBezTo>
                    <a:pt x="7209" y="8575"/>
                    <a:pt x="7413" y="8139"/>
                    <a:pt x="7238" y="7604"/>
                  </a:cubicBezTo>
                  <a:cubicBezTo>
                    <a:pt x="7063" y="7071"/>
                    <a:pt x="6581" y="6643"/>
                    <a:pt x="6159" y="6643"/>
                  </a:cubicBezTo>
                  <a:close/>
                  <a:moveTo>
                    <a:pt x="8009" y="6643"/>
                  </a:moveTo>
                  <a:cubicBezTo>
                    <a:pt x="7588" y="6643"/>
                    <a:pt x="7388" y="7071"/>
                    <a:pt x="7564" y="7604"/>
                  </a:cubicBezTo>
                  <a:cubicBezTo>
                    <a:pt x="7741" y="8139"/>
                    <a:pt x="8230" y="8575"/>
                    <a:pt x="8657" y="8575"/>
                  </a:cubicBezTo>
                  <a:cubicBezTo>
                    <a:pt x="9085" y="8575"/>
                    <a:pt x="9283" y="8139"/>
                    <a:pt x="9100" y="7604"/>
                  </a:cubicBezTo>
                  <a:cubicBezTo>
                    <a:pt x="8919" y="7071"/>
                    <a:pt x="8431" y="6643"/>
                    <a:pt x="8009" y="6643"/>
                  </a:cubicBezTo>
                  <a:close/>
                  <a:moveTo>
                    <a:pt x="9882" y="6643"/>
                  </a:moveTo>
                  <a:cubicBezTo>
                    <a:pt x="9461" y="6643"/>
                    <a:pt x="9267" y="7071"/>
                    <a:pt x="9450" y="7604"/>
                  </a:cubicBezTo>
                  <a:cubicBezTo>
                    <a:pt x="9634" y="8139"/>
                    <a:pt x="10128" y="8575"/>
                    <a:pt x="10555" y="8575"/>
                  </a:cubicBezTo>
                  <a:cubicBezTo>
                    <a:pt x="10983" y="8575"/>
                    <a:pt x="11174" y="8139"/>
                    <a:pt x="10985" y="7604"/>
                  </a:cubicBezTo>
                  <a:cubicBezTo>
                    <a:pt x="10796" y="7071"/>
                    <a:pt x="10305" y="6643"/>
                    <a:pt x="9882" y="6643"/>
                  </a:cubicBezTo>
                  <a:close/>
                  <a:moveTo>
                    <a:pt x="11756" y="6643"/>
                  </a:moveTo>
                  <a:cubicBezTo>
                    <a:pt x="11335" y="6643"/>
                    <a:pt x="11146" y="7071"/>
                    <a:pt x="11335" y="7604"/>
                  </a:cubicBezTo>
                  <a:cubicBezTo>
                    <a:pt x="11526" y="8139"/>
                    <a:pt x="12027" y="8575"/>
                    <a:pt x="12453" y="8575"/>
                  </a:cubicBezTo>
                  <a:cubicBezTo>
                    <a:pt x="12882" y="8575"/>
                    <a:pt x="13068" y="8139"/>
                    <a:pt x="12872" y="7604"/>
                  </a:cubicBezTo>
                  <a:cubicBezTo>
                    <a:pt x="12677" y="7071"/>
                    <a:pt x="12178" y="6643"/>
                    <a:pt x="11756" y="6643"/>
                  </a:cubicBezTo>
                  <a:close/>
                  <a:moveTo>
                    <a:pt x="13629" y="6643"/>
                  </a:moveTo>
                  <a:cubicBezTo>
                    <a:pt x="13208" y="6643"/>
                    <a:pt x="13025" y="7071"/>
                    <a:pt x="13221" y="7604"/>
                  </a:cubicBezTo>
                  <a:cubicBezTo>
                    <a:pt x="13419" y="8139"/>
                    <a:pt x="13925" y="8575"/>
                    <a:pt x="14353" y="8575"/>
                  </a:cubicBezTo>
                  <a:cubicBezTo>
                    <a:pt x="14781" y="8575"/>
                    <a:pt x="14960" y="8139"/>
                    <a:pt x="14757" y="7604"/>
                  </a:cubicBezTo>
                  <a:cubicBezTo>
                    <a:pt x="14555" y="7071"/>
                    <a:pt x="14051" y="6643"/>
                    <a:pt x="13629" y="6643"/>
                  </a:cubicBezTo>
                  <a:close/>
                  <a:moveTo>
                    <a:pt x="15503" y="6643"/>
                  </a:moveTo>
                  <a:cubicBezTo>
                    <a:pt x="15082" y="6643"/>
                    <a:pt x="14904" y="7071"/>
                    <a:pt x="15107" y="7604"/>
                  </a:cubicBezTo>
                  <a:cubicBezTo>
                    <a:pt x="15312" y="8139"/>
                    <a:pt x="15825" y="8575"/>
                    <a:pt x="16252" y="8575"/>
                  </a:cubicBezTo>
                  <a:cubicBezTo>
                    <a:pt x="16678" y="8575"/>
                    <a:pt x="16854" y="8139"/>
                    <a:pt x="16644" y="7604"/>
                  </a:cubicBezTo>
                  <a:cubicBezTo>
                    <a:pt x="16435" y="7071"/>
                    <a:pt x="15924" y="6643"/>
                    <a:pt x="15503" y="6643"/>
                  </a:cubicBezTo>
                  <a:close/>
                  <a:moveTo>
                    <a:pt x="3122" y="9040"/>
                  </a:moveTo>
                  <a:cubicBezTo>
                    <a:pt x="2693" y="9040"/>
                    <a:pt x="2476" y="9481"/>
                    <a:pt x="2637" y="10033"/>
                  </a:cubicBezTo>
                  <a:cubicBezTo>
                    <a:pt x="2798" y="10586"/>
                    <a:pt x="3279" y="11038"/>
                    <a:pt x="3715" y="11038"/>
                  </a:cubicBezTo>
                  <a:cubicBezTo>
                    <a:pt x="4148" y="11038"/>
                    <a:pt x="4364" y="10586"/>
                    <a:pt x="4197" y="10033"/>
                  </a:cubicBezTo>
                  <a:cubicBezTo>
                    <a:pt x="4031" y="9481"/>
                    <a:pt x="3550" y="9040"/>
                    <a:pt x="3122" y="9040"/>
                  </a:cubicBezTo>
                  <a:close/>
                  <a:moveTo>
                    <a:pt x="5017" y="9040"/>
                  </a:moveTo>
                  <a:cubicBezTo>
                    <a:pt x="4588" y="9040"/>
                    <a:pt x="4377" y="9481"/>
                    <a:pt x="4544" y="10033"/>
                  </a:cubicBezTo>
                  <a:cubicBezTo>
                    <a:pt x="4712" y="10586"/>
                    <a:pt x="5201" y="11038"/>
                    <a:pt x="5635" y="11038"/>
                  </a:cubicBezTo>
                  <a:cubicBezTo>
                    <a:pt x="6069" y="11038"/>
                    <a:pt x="6279" y="10586"/>
                    <a:pt x="6105" y="10033"/>
                  </a:cubicBezTo>
                  <a:cubicBezTo>
                    <a:pt x="5931" y="9481"/>
                    <a:pt x="5445" y="9040"/>
                    <a:pt x="5017" y="9040"/>
                  </a:cubicBezTo>
                  <a:close/>
                  <a:moveTo>
                    <a:pt x="6913" y="9040"/>
                  </a:moveTo>
                  <a:cubicBezTo>
                    <a:pt x="6484" y="9040"/>
                    <a:pt x="6278" y="9481"/>
                    <a:pt x="6452" y="10033"/>
                  </a:cubicBezTo>
                  <a:cubicBezTo>
                    <a:pt x="6628" y="10586"/>
                    <a:pt x="7123" y="11038"/>
                    <a:pt x="7556" y="11038"/>
                  </a:cubicBezTo>
                  <a:cubicBezTo>
                    <a:pt x="7990" y="11038"/>
                    <a:pt x="8195" y="10586"/>
                    <a:pt x="8014" y="10033"/>
                  </a:cubicBezTo>
                  <a:cubicBezTo>
                    <a:pt x="7833" y="9481"/>
                    <a:pt x="7341" y="9040"/>
                    <a:pt x="6913" y="9040"/>
                  </a:cubicBezTo>
                  <a:close/>
                  <a:moveTo>
                    <a:pt x="8807" y="9040"/>
                  </a:moveTo>
                  <a:cubicBezTo>
                    <a:pt x="8379" y="9040"/>
                    <a:pt x="8179" y="9481"/>
                    <a:pt x="8361" y="10033"/>
                  </a:cubicBezTo>
                  <a:cubicBezTo>
                    <a:pt x="8543" y="10586"/>
                    <a:pt x="9043" y="11038"/>
                    <a:pt x="9477" y="11038"/>
                  </a:cubicBezTo>
                  <a:cubicBezTo>
                    <a:pt x="9912" y="11038"/>
                    <a:pt x="10110" y="10586"/>
                    <a:pt x="9921" y="10033"/>
                  </a:cubicBezTo>
                  <a:cubicBezTo>
                    <a:pt x="9734" y="9481"/>
                    <a:pt x="9236" y="9040"/>
                    <a:pt x="8807" y="9040"/>
                  </a:cubicBezTo>
                  <a:close/>
                  <a:moveTo>
                    <a:pt x="10703" y="9040"/>
                  </a:moveTo>
                  <a:cubicBezTo>
                    <a:pt x="10274" y="9040"/>
                    <a:pt x="10080" y="9481"/>
                    <a:pt x="10269" y="10033"/>
                  </a:cubicBezTo>
                  <a:cubicBezTo>
                    <a:pt x="10459" y="10586"/>
                    <a:pt x="10964" y="11038"/>
                    <a:pt x="11399" y="11038"/>
                  </a:cubicBezTo>
                  <a:cubicBezTo>
                    <a:pt x="11834" y="11038"/>
                    <a:pt x="12025" y="10586"/>
                    <a:pt x="11829" y="10033"/>
                  </a:cubicBezTo>
                  <a:cubicBezTo>
                    <a:pt x="11634" y="9481"/>
                    <a:pt x="11132" y="9040"/>
                    <a:pt x="10703" y="9040"/>
                  </a:cubicBezTo>
                  <a:close/>
                  <a:moveTo>
                    <a:pt x="12599" y="9040"/>
                  </a:moveTo>
                  <a:cubicBezTo>
                    <a:pt x="12171" y="9040"/>
                    <a:pt x="11981" y="9481"/>
                    <a:pt x="12177" y="10033"/>
                  </a:cubicBezTo>
                  <a:cubicBezTo>
                    <a:pt x="12374" y="10586"/>
                    <a:pt x="12887" y="11038"/>
                    <a:pt x="13320" y="11038"/>
                  </a:cubicBezTo>
                  <a:cubicBezTo>
                    <a:pt x="13755" y="11038"/>
                    <a:pt x="13942" y="10586"/>
                    <a:pt x="13739" y="10033"/>
                  </a:cubicBezTo>
                  <a:cubicBezTo>
                    <a:pt x="13537" y="9481"/>
                    <a:pt x="13028" y="9040"/>
                    <a:pt x="12599" y="9040"/>
                  </a:cubicBezTo>
                  <a:close/>
                  <a:moveTo>
                    <a:pt x="14518" y="9040"/>
                  </a:moveTo>
                  <a:cubicBezTo>
                    <a:pt x="14089" y="9040"/>
                    <a:pt x="13906" y="9481"/>
                    <a:pt x="14109" y="10033"/>
                  </a:cubicBezTo>
                  <a:cubicBezTo>
                    <a:pt x="14313" y="10586"/>
                    <a:pt x="14830" y="11038"/>
                    <a:pt x="15265" y="11038"/>
                  </a:cubicBezTo>
                  <a:cubicBezTo>
                    <a:pt x="15700" y="11038"/>
                    <a:pt x="15879" y="10586"/>
                    <a:pt x="15669" y="10033"/>
                  </a:cubicBezTo>
                  <a:cubicBezTo>
                    <a:pt x="15460" y="9481"/>
                    <a:pt x="14947" y="9040"/>
                    <a:pt x="14518" y="9040"/>
                  </a:cubicBezTo>
                  <a:close/>
                  <a:moveTo>
                    <a:pt x="16414" y="9040"/>
                  </a:moveTo>
                  <a:cubicBezTo>
                    <a:pt x="15987" y="9040"/>
                    <a:pt x="15807" y="9481"/>
                    <a:pt x="16018" y="10033"/>
                  </a:cubicBezTo>
                  <a:cubicBezTo>
                    <a:pt x="16229" y="10586"/>
                    <a:pt x="16753" y="11038"/>
                    <a:pt x="17187" y="11038"/>
                  </a:cubicBezTo>
                  <a:cubicBezTo>
                    <a:pt x="17621" y="11038"/>
                    <a:pt x="17797" y="10586"/>
                    <a:pt x="17580" y="10033"/>
                  </a:cubicBezTo>
                  <a:cubicBezTo>
                    <a:pt x="17364" y="9481"/>
                    <a:pt x="16842" y="9040"/>
                    <a:pt x="16414" y="9040"/>
                  </a:cubicBezTo>
                  <a:close/>
                  <a:moveTo>
                    <a:pt x="18310" y="9040"/>
                  </a:moveTo>
                  <a:cubicBezTo>
                    <a:pt x="17882" y="9040"/>
                    <a:pt x="17709" y="9481"/>
                    <a:pt x="17927" y="10033"/>
                  </a:cubicBezTo>
                  <a:cubicBezTo>
                    <a:pt x="18145" y="10586"/>
                    <a:pt x="18675" y="11038"/>
                    <a:pt x="19109" y="11038"/>
                  </a:cubicBezTo>
                  <a:cubicBezTo>
                    <a:pt x="19543" y="11038"/>
                    <a:pt x="19712" y="10586"/>
                    <a:pt x="19487" y="10033"/>
                  </a:cubicBezTo>
                  <a:cubicBezTo>
                    <a:pt x="19264" y="9481"/>
                    <a:pt x="18738" y="9040"/>
                    <a:pt x="18310" y="9040"/>
                  </a:cubicBezTo>
                  <a:close/>
                  <a:moveTo>
                    <a:pt x="3830" y="11471"/>
                  </a:moveTo>
                  <a:cubicBezTo>
                    <a:pt x="3394" y="11471"/>
                    <a:pt x="3176" y="11929"/>
                    <a:pt x="3341" y="12497"/>
                  </a:cubicBezTo>
                  <a:cubicBezTo>
                    <a:pt x="3508" y="13069"/>
                    <a:pt x="4000" y="13536"/>
                    <a:pt x="4443" y="13536"/>
                  </a:cubicBezTo>
                  <a:cubicBezTo>
                    <a:pt x="4883" y="13536"/>
                    <a:pt x="5101" y="13069"/>
                    <a:pt x="4928" y="12497"/>
                  </a:cubicBezTo>
                  <a:cubicBezTo>
                    <a:pt x="4757" y="11929"/>
                    <a:pt x="4265" y="11471"/>
                    <a:pt x="3830" y="11471"/>
                  </a:cubicBezTo>
                  <a:close/>
                  <a:moveTo>
                    <a:pt x="5770" y="11471"/>
                  </a:moveTo>
                  <a:cubicBezTo>
                    <a:pt x="5334" y="11471"/>
                    <a:pt x="5122" y="11929"/>
                    <a:pt x="5295" y="12497"/>
                  </a:cubicBezTo>
                  <a:cubicBezTo>
                    <a:pt x="5469" y="13069"/>
                    <a:pt x="5967" y="13536"/>
                    <a:pt x="6409" y="13536"/>
                  </a:cubicBezTo>
                  <a:cubicBezTo>
                    <a:pt x="6850" y="13536"/>
                    <a:pt x="7062" y="13069"/>
                    <a:pt x="6881" y="12497"/>
                  </a:cubicBezTo>
                  <a:cubicBezTo>
                    <a:pt x="6702" y="11929"/>
                    <a:pt x="6205" y="11471"/>
                    <a:pt x="5770" y="11471"/>
                  </a:cubicBezTo>
                  <a:close/>
                  <a:moveTo>
                    <a:pt x="7711" y="11471"/>
                  </a:moveTo>
                  <a:cubicBezTo>
                    <a:pt x="7275" y="11471"/>
                    <a:pt x="7068" y="11929"/>
                    <a:pt x="7248" y="12497"/>
                  </a:cubicBezTo>
                  <a:cubicBezTo>
                    <a:pt x="7430" y="13069"/>
                    <a:pt x="7936" y="13536"/>
                    <a:pt x="8377" y="13536"/>
                  </a:cubicBezTo>
                  <a:cubicBezTo>
                    <a:pt x="8818" y="13536"/>
                    <a:pt x="9023" y="13069"/>
                    <a:pt x="8835" y="12497"/>
                  </a:cubicBezTo>
                  <a:cubicBezTo>
                    <a:pt x="8649" y="11929"/>
                    <a:pt x="8146" y="11471"/>
                    <a:pt x="7711" y="11471"/>
                  </a:cubicBezTo>
                  <a:close/>
                  <a:moveTo>
                    <a:pt x="9627" y="11471"/>
                  </a:moveTo>
                  <a:cubicBezTo>
                    <a:pt x="9192" y="11471"/>
                    <a:pt x="8992" y="11929"/>
                    <a:pt x="9179" y="12497"/>
                  </a:cubicBezTo>
                  <a:cubicBezTo>
                    <a:pt x="9368" y="13069"/>
                    <a:pt x="9879" y="13536"/>
                    <a:pt x="10321" y="13536"/>
                  </a:cubicBezTo>
                  <a:cubicBezTo>
                    <a:pt x="10763" y="13536"/>
                    <a:pt x="10962" y="13069"/>
                    <a:pt x="10767" y="12497"/>
                  </a:cubicBezTo>
                  <a:cubicBezTo>
                    <a:pt x="10574" y="11929"/>
                    <a:pt x="10064" y="11471"/>
                    <a:pt x="9627" y="11471"/>
                  </a:cubicBezTo>
                  <a:close/>
                  <a:moveTo>
                    <a:pt x="11569" y="11471"/>
                  </a:moveTo>
                  <a:cubicBezTo>
                    <a:pt x="11133" y="11471"/>
                    <a:pt x="10939" y="11929"/>
                    <a:pt x="11134" y="12497"/>
                  </a:cubicBezTo>
                  <a:cubicBezTo>
                    <a:pt x="11330" y="13069"/>
                    <a:pt x="11846" y="13536"/>
                    <a:pt x="12288" y="13536"/>
                  </a:cubicBezTo>
                  <a:cubicBezTo>
                    <a:pt x="12730" y="13536"/>
                    <a:pt x="12922" y="13069"/>
                    <a:pt x="12720" y="12497"/>
                  </a:cubicBezTo>
                  <a:cubicBezTo>
                    <a:pt x="12519" y="11929"/>
                    <a:pt x="12005" y="11471"/>
                    <a:pt x="11569" y="11471"/>
                  </a:cubicBezTo>
                  <a:close/>
                  <a:moveTo>
                    <a:pt x="13487" y="11471"/>
                  </a:moveTo>
                  <a:cubicBezTo>
                    <a:pt x="13052" y="11471"/>
                    <a:pt x="12862" y="11929"/>
                    <a:pt x="13064" y="12497"/>
                  </a:cubicBezTo>
                  <a:cubicBezTo>
                    <a:pt x="13268" y="13069"/>
                    <a:pt x="13792" y="13536"/>
                    <a:pt x="14233" y="13536"/>
                  </a:cubicBezTo>
                  <a:cubicBezTo>
                    <a:pt x="14676" y="13536"/>
                    <a:pt x="14862" y="13069"/>
                    <a:pt x="14653" y="12497"/>
                  </a:cubicBezTo>
                  <a:cubicBezTo>
                    <a:pt x="14444" y="11929"/>
                    <a:pt x="13924" y="11471"/>
                    <a:pt x="13487" y="11471"/>
                  </a:cubicBezTo>
                  <a:close/>
                  <a:moveTo>
                    <a:pt x="15429" y="11471"/>
                  </a:moveTo>
                  <a:cubicBezTo>
                    <a:pt x="14993" y="11471"/>
                    <a:pt x="14809" y="11929"/>
                    <a:pt x="15019" y="12497"/>
                  </a:cubicBezTo>
                  <a:cubicBezTo>
                    <a:pt x="15230" y="13069"/>
                    <a:pt x="15759" y="13536"/>
                    <a:pt x="16201" y="13536"/>
                  </a:cubicBezTo>
                  <a:cubicBezTo>
                    <a:pt x="16643" y="13536"/>
                    <a:pt x="16823" y="13069"/>
                    <a:pt x="16606" y="12497"/>
                  </a:cubicBezTo>
                  <a:cubicBezTo>
                    <a:pt x="16390" y="11929"/>
                    <a:pt x="15864" y="11471"/>
                    <a:pt x="15429" y="11471"/>
                  </a:cubicBezTo>
                  <a:close/>
                  <a:moveTo>
                    <a:pt x="17347" y="11471"/>
                  </a:moveTo>
                  <a:cubicBezTo>
                    <a:pt x="16912" y="11471"/>
                    <a:pt x="16734" y="11929"/>
                    <a:pt x="16950" y="12497"/>
                  </a:cubicBezTo>
                  <a:cubicBezTo>
                    <a:pt x="17169" y="13069"/>
                    <a:pt x="17706" y="13536"/>
                    <a:pt x="18147" y="13536"/>
                  </a:cubicBezTo>
                  <a:cubicBezTo>
                    <a:pt x="18588" y="13536"/>
                    <a:pt x="18764" y="13069"/>
                    <a:pt x="18539" y="12497"/>
                  </a:cubicBezTo>
                  <a:cubicBezTo>
                    <a:pt x="18316" y="11929"/>
                    <a:pt x="17782" y="11471"/>
                    <a:pt x="17347" y="11471"/>
                  </a:cubicBezTo>
                  <a:close/>
                  <a:moveTo>
                    <a:pt x="4584" y="14005"/>
                  </a:moveTo>
                  <a:cubicBezTo>
                    <a:pt x="4140" y="14005"/>
                    <a:pt x="3921" y="14478"/>
                    <a:pt x="4092" y="15064"/>
                  </a:cubicBezTo>
                  <a:cubicBezTo>
                    <a:pt x="4265" y="15658"/>
                    <a:pt x="4768" y="16141"/>
                    <a:pt x="5218" y="16141"/>
                  </a:cubicBezTo>
                  <a:cubicBezTo>
                    <a:pt x="5666" y="16141"/>
                    <a:pt x="5885" y="15658"/>
                    <a:pt x="5705" y="15064"/>
                  </a:cubicBezTo>
                  <a:cubicBezTo>
                    <a:pt x="5529" y="14478"/>
                    <a:pt x="5026" y="14005"/>
                    <a:pt x="4584" y="14005"/>
                  </a:cubicBezTo>
                  <a:close/>
                  <a:moveTo>
                    <a:pt x="14398" y="14005"/>
                  </a:moveTo>
                  <a:cubicBezTo>
                    <a:pt x="13957" y="14005"/>
                    <a:pt x="13766" y="14478"/>
                    <a:pt x="13974" y="15064"/>
                  </a:cubicBezTo>
                  <a:cubicBezTo>
                    <a:pt x="14186" y="15658"/>
                    <a:pt x="14722" y="16141"/>
                    <a:pt x="15170" y="16141"/>
                  </a:cubicBezTo>
                  <a:cubicBezTo>
                    <a:pt x="15621" y="16141"/>
                    <a:pt x="15807" y="15658"/>
                    <a:pt x="15589" y="15064"/>
                  </a:cubicBezTo>
                  <a:cubicBezTo>
                    <a:pt x="15375" y="14478"/>
                    <a:pt x="14843" y="14005"/>
                    <a:pt x="14398" y="14005"/>
                  </a:cubicBezTo>
                  <a:close/>
                  <a:moveTo>
                    <a:pt x="16363" y="14005"/>
                  </a:moveTo>
                  <a:cubicBezTo>
                    <a:pt x="15919" y="14005"/>
                    <a:pt x="15736" y="14478"/>
                    <a:pt x="15952" y="15064"/>
                  </a:cubicBezTo>
                  <a:cubicBezTo>
                    <a:pt x="16171" y="15658"/>
                    <a:pt x="16713" y="16141"/>
                    <a:pt x="17162" y="16141"/>
                  </a:cubicBezTo>
                  <a:cubicBezTo>
                    <a:pt x="17611" y="16141"/>
                    <a:pt x="17791" y="15658"/>
                    <a:pt x="17566" y="15064"/>
                  </a:cubicBezTo>
                  <a:cubicBezTo>
                    <a:pt x="17343" y="14478"/>
                    <a:pt x="16806" y="14005"/>
                    <a:pt x="16363" y="14005"/>
                  </a:cubicBezTo>
                  <a:close/>
                  <a:moveTo>
                    <a:pt x="18326" y="14005"/>
                  </a:moveTo>
                  <a:cubicBezTo>
                    <a:pt x="17884" y="14005"/>
                    <a:pt x="17705" y="14478"/>
                    <a:pt x="17929" y="15064"/>
                  </a:cubicBezTo>
                  <a:cubicBezTo>
                    <a:pt x="18156" y="15658"/>
                    <a:pt x="18704" y="16141"/>
                    <a:pt x="19153" y="16141"/>
                  </a:cubicBezTo>
                  <a:cubicBezTo>
                    <a:pt x="19602" y="16141"/>
                    <a:pt x="19778" y="15658"/>
                    <a:pt x="19545" y="15064"/>
                  </a:cubicBezTo>
                  <a:cubicBezTo>
                    <a:pt x="19315" y="14478"/>
                    <a:pt x="18769" y="14005"/>
                    <a:pt x="18326" y="14005"/>
                  </a:cubicBezTo>
                  <a:close/>
                  <a:moveTo>
                    <a:pt x="17342" y="16607"/>
                  </a:moveTo>
                  <a:cubicBezTo>
                    <a:pt x="16891" y="16607"/>
                    <a:pt x="16706" y="17096"/>
                    <a:pt x="16931" y="17705"/>
                  </a:cubicBezTo>
                  <a:cubicBezTo>
                    <a:pt x="17157" y="18318"/>
                    <a:pt x="17711" y="18818"/>
                    <a:pt x="18169" y="18818"/>
                  </a:cubicBezTo>
                  <a:cubicBezTo>
                    <a:pt x="18626" y="18818"/>
                    <a:pt x="18806" y="18318"/>
                    <a:pt x="18573" y="17705"/>
                  </a:cubicBezTo>
                  <a:cubicBezTo>
                    <a:pt x="18342" y="17096"/>
                    <a:pt x="17793" y="16607"/>
                    <a:pt x="17342" y="16607"/>
                  </a:cubicBezTo>
                  <a:close/>
                  <a:moveTo>
                    <a:pt x="18367" y="19312"/>
                  </a:moveTo>
                  <a:cubicBezTo>
                    <a:pt x="17907" y="19312"/>
                    <a:pt x="17723" y="19818"/>
                    <a:pt x="17956" y="20448"/>
                  </a:cubicBezTo>
                  <a:cubicBezTo>
                    <a:pt x="18191" y="21084"/>
                    <a:pt x="18757" y="21600"/>
                    <a:pt x="19223" y="21600"/>
                  </a:cubicBezTo>
                  <a:cubicBezTo>
                    <a:pt x="19688" y="21600"/>
                    <a:pt x="19868" y="21084"/>
                    <a:pt x="19626" y="20448"/>
                  </a:cubicBezTo>
                  <a:cubicBezTo>
                    <a:pt x="19388" y="19818"/>
                    <a:pt x="18825" y="19312"/>
                    <a:pt x="18367" y="19312"/>
                  </a:cubicBezTo>
                  <a:close/>
                </a:path>
              </a:pathLst>
            </a:custGeom>
            <a:solidFill>
              <a:srgbClr val="C13018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Shape 11">
              <a:extLst>
                <a:ext uri="{FF2B5EF4-FFF2-40B4-BE49-F238E27FC236}">
                  <a16:creationId xmlns:a16="http://schemas.microsoft.com/office/drawing/2014/main" id="{7B49B97F-DBA3-8DAB-D890-A53E3321D0F0}"/>
                </a:ext>
              </a:extLst>
            </p:cNvPr>
            <p:cNvSpPr/>
            <p:nvPr/>
          </p:nvSpPr>
          <p:spPr>
            <a:xfrm>
              <a:off x="2108009" y="3694509"/>
              <a:ext cx="2151746" cy="2621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extrusionOk="0">
                  <a:moveTo>
                    <a:pt x="9809" y="0"/>
                  </a:moveTo>
                  <a:cubicBezTo>
                    <a:pt x="9466" y="0"/>
                    <a:pt x="9113" y="167"/>
                    <a:pt x="9023" y="374"/>
                  </a:cubicBezTo>
                  <a:cubicBezTo>
                    <a:pt x="8932" y="583"/>
                    <a:pt x="9140" y="754"/>
                    <a:pt x="9487" y="754"/>
                  </a:cubicBezTo>
                  <a:cubicBezTo>
                    <a:pt x="9835" y="754"/>
                    <a:pt x="10188" y="583"/>
                    <a:pt x="10275" y="374"/>
                  </a:cubicBezTo>
                  <a:cubicBezTo>
                    <a:pt x="10361" y="167"/>
                    <a:pt x="10153" y="0"/>
                    <a:pt x="9809" y="0"/>
                  </a:cubicBezTo>
                  <a:close/>
                  <a:moveTo>
                    <a:pt x="11344" y="0"/>
                  </a:moveTo>
                  <a:cubicBezTo>
                    <a:pt x="11001" y="0"/>
                    <a:pt x="10652" y="167"/>
                    <a:pt x="10567" y="374"/>
                  </a:cubicBezTo>
                  <a:cubicBezTo>
                    <a:pt x="10481" y="583"/>
                    <a:pt x="10693" y="754"/>
                    <a:pt x="11040" y="754"/>
                  </a:cubicBezTo>
                  <a:cubicBezTo>
                    <a:pt x="11388" y="754"/>
                    <a:pt x="11738" y="583"/>
                    <a:pt x="11820" y="374"/>
                  </a:cubicBezTo>
                  <a:cubicBezTo>
                    <a:pt x="11901" y="167"/>
                    <a:pt x="11688" y="0"/>
                    <a:pt x="11344" y="0"/>
                  </a:cubicBezTo>
                  <a:close/>
                  <a:moveTo>
                    <a:pt x="12858" y="0"/>
                  </a:moveTo>
                  <a:cubicBezTo>
                    <a:pt x="12514" y="0"/>
                    <a:pt x="12171" y="167"/>
                    <a:pt x="12090" y="374"/>
                  </a:cubicBezTo>
                  <a:cubicBezTo>
                    <a:pt x="12009" y="583"/>
                    <a:pt x="12224" y="754"/>
                    <a:pt x="12572" y="754"/>
                  </a:cubicBezTo>
                  <a:cubicBezTo>
                    <a:pt x="12920" y="754"/>
                    <a:pt x="13265" y="583"/>
                    <a:pt x="13342" y="374"/>
                  </a:cubicBezTo>
                  <a:cubicBezTo>
                    <a:pt x="13419" y="167"/>
                    <a:pt x="13202" y="0"/>
                    <a:pt x="12858" y="0"/>
                  </a:cubicBezTo>
                  <a:close/>
                  <a:moveTo>
                    <a:pt x="6310" y="928"/>
                  </a:moveTo>
                  <a:cubicBezTo>
                    <a:pt x="5961" y="928"/>
                    <a:pt x="5595" y="1100"/>
                    <a:pt x="5492" y="1313"/>
                  </a:cubicBezTo>
                  <a:cubicBezTo>
                    <a:pt x="5388" y="1528"/>
                    <a:pt x="5589" y="1703"/>
                    <a:pt x="5942" y="1703"/>
                  </a:cubicBezTo>
                  <a:cubicBezTo>
                    <a:pt x="6295" y="1703"/>
                    <a:pt x="6663" y="1528"/>
                    <a:pt x="6762" y="1313"/>
                  </a:cubicBezTo>
                  <a:cubicBezTo>
                    <a:pt x="6861" y="1100"/>
                    <a:pt x="6658" y="928"/>
                    <a:pt x="6310" y="928"/>
                  </a:cubicBezTo>
                  <a:close/>
                  <a:moveTo>
                    <a:pt x="7865" y="928"/>
                  </a:moveTo>
                  <a:cubicBezTo>
                    <a:pt x="7517" y="928"/>
                    <a:pt x="7154" y="1100"/>
                    <a:pt x="7056" y="1313"/>
                  </a:cubicBezTo>
                  <a:cubicBezTo>
                    <a:pt x="6958" y="1528"/>
                    <a:pt x="7163" y="1703"/>
                    <a:pt x="7516" y="1703"/>
                  </a:cubicBezTo>
                  <a:cubicBezTo>
                    <a:pt x="7869" y="1703"/>
                    <a:pt x="8233" y="1528"/>
                    <a:pt x="8327" y="1313"/>
                  </a:cubicBezTo>
                  <a:cubicBezTo>
                    <a:pt x="8421" y="1100"/>
                    <a:pt x="8214" y="928"/>
                    <a:pt x="7865" y="928"/>
                  </a:cubicBezTo>
                  <a:close/>
                  <a:moveTo>
                    <a:pt x="9421" y="928"/>
                  </a:moveTo>
                  <a:cubicBezTo>
                    <a:pt x="9072" y="928"/>
                    <a:pt x="8715" y="1100"/>
                    <a:pt x="8622" y="1313"/>
                  </a:cubicBezTo>
                  <a:cubicBezTo>
                    <a:pt x="8528" y="1528"/>
                    <a:pt x="8738" y="1703"/>
                    <a:pt x="9090" y="1703"/>
                  </a:cubicBezTo>
                  <a:cubicBezTo>
                    <a:pt x="9443" y="1703"/>
                    <a:pt x="9802" y="1528"/>
                    <a:pt x="9892" y="1313"/>
                  </a:cubicBezTo>
                  <a:cubicBezTo>
                    <a:pt x="9981" y="1100"/>
                    <a:pt x="9769" y="928"/>
                    <a:pt x="9421" y="928"/>
                  </a:cubicBezTo>
                  <a:close/>
                  <a:moveTo>
                    <a:pt x="10956" y="928"/>
                  </a:moveTo>
                  <a:cubicBezTo>
                    <a:pt x="10607" y="928"/>
                    <a:pt x="10253" y="1100"/>
                    <a:pt x="10165" y="1313"/>
                  </a:cubicBezTo>
                  <a:cubicBezTo>
                    <a:pt x="10077" y="1528"/>
                    <a:pt x="10291" y="1703"/>
                    <a:pt x="10643" y="1703"/>
                  </a:cubicBezTo>
                  <a:cubicBezTo>
                    <a:pt x="10996" y="1703"/>
                    <a:pt x="11352" y="1528"/>
                    <a:pt x="11436" y="1313"/>
                  </a:cubicBezTo>
                  <a:cubicBezTo>
                    <a:pt x="11520" y="1100"/>
                    <a:pt x="11304" y="928"/>
                    <a:pt x="10956" y="928"/>
                  </a:cubicBezTo>
                  <a:close/>
                  <a:moveTo>
                    <a:pt x="12512" y="928"/>
                  </a:moveTo>
                  <a:cubicBezTo>
                    <a:pt x="12163" y="928"/>
                    <a:pt x="11814" y="1100"/>
                    <a:pt x="11731" y="1313"/>
                  </a:cubicBezTo>
                  <a:cubicBezTo>
                    <a:pt x="11647" y="1528"/>
                    <a:pt x="11865" y="1703"/>
                    <a:pt x="12218" y="1703"/>
                  </a:cubicBezTo>
                  <a:cubicBezTo>
                    <a:pt x="12571" y="1703"/>
                    <a:pt x="12921" y="1528"/>
                    <a:pt x="13001" y="1313"/>
                  </a:cubicBezTo>
                  <a:cubicBezTo>
                    <a:pt x="13080" y="1100"/>
                    <a:pt x="12861" y="928"/>
                    <a:pt x="12512" y="928"/>
                  </a:cubicBezTo>
                  <a:close/>
                  <a:moveTo>
                    <a:pt x="14068" y="928"/>
                  </a:moveTo>
                  <a:cubicBezTo>
                    <a:pt x="13720" y="928"/>
                    <a:pt x="13374" y="1100"/>
                    <a:pt x="13296" y="1313"/>
                  </a:cubicBezTo>
                  <a:cubicBezTo>
                    <a:pt x="13218" y="1528"/>
                    <a:pt x="13440" y="1703"/>
                    <a:pt x="13792" y="1703"/>
                  </a:cubicBezTo>
                  <a:cubicBezTo>
                    <a:pt x="14145" y="1703"/>
                    <a:pt x="14493" y="1528"/>
                    <a:pt x="14567" y="1313"/>
                  </a:cubicBezTo>
                  <a:cubicBezTo>
                    <a:pt x="14641" y="1100"/>
                    <a:pt x="14417" y="928"/>
                    <a:pt x="14068" y="928"/>
                  </a:cubicBezTo>
                  <a:close/>
                  <a:moveTo>
                    <a:pt x="7436" y="1874"/>
                  </a:moveTo>
                  <a:cubicBezTo>
                    <a:pt x="7082" y="1874"/>
                    <a:pt x="6713" y="2051"/>
                    <a:pt x="6613" y="2270"/>
                  </a:cubicBezTo>
                  <a:cubicBezTo>
                    <a:pt x="6511" y="2491"/>
                    <a:pt x="6719" y="2671"/>
                    <a:pt x="7077" y="2671"/>
                  </a:cubicBezTo>
                  <a:cubicBezTo>
                    <a:pt x="7435" y="2671"/>
                    <a:pt x="7805" y="2491"/>
                    <a:pt x="7902" y="2270"/>
                  </a:cubicBezTo>
                  <a:cubicBezTo>
                    <a:pt x="7999" y="2051"/>
                    <a:pt x="7789" y="1874"/>
                    <a:pt x="7436" y="1874"/>
                  </a:cubicBezTo>
                  <a:close/>
                  <a:moveTo>
                    <a:pt x="9012" y="1874"/>
                  </a:moveTo>
                  <a:cubicBezTo>
                    <a:pt x="8659" y="1874"/>
                    <a:pt x="8294" y="2051"/>
                    <a:pt x="8199" y="2270"/>
                  </a:cubicBezTo>
                  <a:cubicBezTo>
                    <a:pt x="8102" y="2491"/>
                    <a:pt x="8314" y="2671"/>
                    <a:pt x="8672" y="2671"/>
                  </a:cubicBezTo>
                  <a:cubicBezTo>
                    <a:pt x="9030" y="2671"/>
                    <a:pt x="9395" y="2491"/>
                    <a:pt x="9487" y="2270"/>
                  </a:cubicBezTo>
                  <a:cubicBezTo>
                    <a:pt x="9579" y="2051"/>
                    <a:pt x="9366" y="1874"/>
                    <a:pt x="9012" y="1874"/>
                  </a:cubicBezTo>
                  <a:close/>
                  <a:moveTo>
                    <a:pt x="10590" y="1874"/>
                  </a:moveTo>
                  <a:cubicBezTo>
                    <a:pt x="10236" y="1874"/>
                    <a:pt x="9876" y="2051"/>
                    <a:pt x="9785" y="2270"/>
                  </a:cubicBezTo>
                  <a:cubicBezTo>
                    <a:pt x="9694" y="2491"/>
                    <a:pt x="9910" y="2671"/>
                    <a:pt x="10268" y="2671"/>
                  </a:cubicBezTo>
                  <a:cubicBezTo>
                    <a:pt x="10626" y="2671"/>
                    <a:pt x="10988" y="2491"/>
                    <a:pt x="11075" y="2270"/>
                  </a:cubicBezTo>
                  <a:cubicBezTo>
                    <a:pt x="11161" y="2051"/>
                    <a:pt x="10943" y="1874"/>
                    <a:pt x="10590" y="1874"/>
                  </a:cubicBezTo>
                  <a:close/>
                  <a:moveTo>
                    <a:pt x="12145" y="1874"/>
                  </a:moveTo>
                  <a:cubicBezTo>
                    <a:pt x="11791" y="1874"/>
                    <a:pt x="11435" y="2051"/>
                    <a:pt x="11350" y="2270"/>
                  </a:cubicBezTo>
                  <a:cubicBezTo>
                    <a:pt x="11264" y="2491"/>
                    <a:pt x="11484" y="2671"/>
                    <a:pt x="11842" y="2671"/>
                  </a:cubicBezTo>
                  <a:cubicBezTo>
                    <a:pt x="12201" y="2671"/>
                    <a:pt x="12557" y="2491"/>
                    <a:pt x="12639" y="2270"/>
                  </a:cubicBezTo>
                  <a:cubicBezTo>
                    <a:pt x="12720" y="2051"/>
                    <a:pt x="12499" y="1874"/>
                    <a:pt x="12145" y="1874"/>
                  </a:cubicBezTo>
                  <a:close/>
                  <a:moveTo>
                    <a:pt x="13722" y="1874"/>
                  </a:moveTo>
                  <a:cubicBezTo>
                    <a:pt x="13369" y="1874"/>
                    <a:pt x="13017" y="2051"/>
                    <a:pt x="12937" y="2270"/>
                  </a:cubicBezTo>
                  <a:cubicBezTo>
                    <a:pt x="12856" y="2491"/>
                    <a:pt x="13081" y="2671"/>
                    <a:pt x="13438" y="2671"/>
                  </a:cubicBezTo>
                  <a:cubicBezTo>
                    <a:pt x="13796" y="2671"/>
                    <a:pt x="14149" y="2491"/>
                    <a:pt x="14226" y="2270"/>
                  </a:cubicBezTo>
                  <a:cubicBezTo>
                    <a:pt x="14302" y="2051"/>
                    <a:pt x="14076" y="1874"/>
                    <a:pt x="13722" y="1874"/>
                  </a:cubicBezTo>
                  <a:close/>
                  <a:moveTo>
                    <a:pt x="15299" y="1874"/>
                  </a:moveTo>
                  <a:cubicBezTo>
                    <a:pt x="14945" y="1874"/>
                    <a:pt x="14598" y="2051"/>
                    <a:pt x="14523" y="2270"/>
                  </a:cubicBezTo>
                  <a:cubicBezTo>
                    <a:pt x="14448" y="2491"/>
                    <a:pt x="14676" y="2671"/>
                    <a:pt x="15034" y="2671"/>
                  </a:cubicBezTo>
                  <a:cubicBezTo>
                    <a:pt x="15392" y="2671"/>
                    <a:pt x="15741" y="2491"/>
                    <a:pt x="15812" y="2270"/>
                  </a:cubicBezTo>
                  <a:cubicBezTo>
                    <a:pt x="15882" y="2051"/>
                    <a:pt x="15653" y="1874"/>
                    <a:pt x="15299" y="1874"/>
                  </a:cubicBezTo>
                  <a:close/>
                  <a:moveTo>
                    <a:pt x="5410" y="2837"/>
                  </a:moveTo>
                  <a:cubicBezTo>
                    <a:pt x="5051" y="2837"/>
                    <a:pt x="4672" y="3018"/>
                    <a:pt x="4562" y="3244"/>
                  </a:cubicBezTo>
                  <a:cubicBezTo>
                    <a:pt x="4452" y="3471"/>
                    <a:pt x="4657" y="3657"/>
                    <a:pt x="5021" y="3657"/>
                  </a:cubicBezTo>
                  <a:cubicBezTo>
                    <a:pt x="5384" y="3657"/>
                    <a:pt x="5765" y="3471"/>
                    <a:pt x="5871" y="3244"/>
                  </a:cubicBezTo>
                  <a:cubicBezTo>
                    <a:pt x="5976" y="3018"/>
                    <a:pt x="5769" y="2837"/>
                    <a:pt x="5410" y="2837"/>
                  </a:cubicBezTo>
                  <a:close/>
                  <a:moveTo>
                    <a:pt x="7007" y="2837"/>
                  </a:moveTo>
                  <a:cubicBezTo>
                    <a:pt x="6648" y="2837"/>
                    <a:pt x="6273" y="3018"/>
                    <a:pt x="6169" y="3244"/>
                  </a:cubicBezTo>
                  <a:cubicBezTo>
                    <a:pt x="6065" y="3471"/>
                    <a:pt x="6274" y="3657"/>
                    <a:pt x="6637" y="3657"/>
                  </a:cubicBezTo>
                  <a:cubicBezTo>
                    <a:pt x="7000" y="3657"/>
                    <a:pt x="7377" y="3471"/>
                    <a:pt x="7477" y="3244"/>
                  </a:cubicBezTo>
                  <a:cubicBezTo>
                    <a:pt x="7577" y="3018"/>
                    <a:pt x="7366" y="2837"/>
                    <a:pt x="7007" y="2837"/>
                  </a:cubicBezTo>
                  <a:close/>
                  <a:moveTo>
                    <a:pt x="8604" y="2837"/>
                  </a:moveTo>
                  <a:cubicBezTo>
                    <a:pt x="8246" y="2837"/>
                    <a:pt x="7875" y="3018"/>
                    <a:pt x="7776" y="3244"/>
                  </a:cubicBezTo>
                  <a:cubicBezTo>
                    <a:pt x="7677" y="3471"/>
                    <a:pt x="7891" y="3657"/>
                    <a:pt x="8254" y="3657"/>
                  </a:cubicBezTo>
                  <a:cubicBezTo>
                    <a:pt x="8618" y="3657"/>
                    <a:pt x="8989" y="3471"/>
                    <a:pt x="9084" y="3244"/>
                  </a:cubicBezTo>
                  <a:cubicBezTo>
                    <a:pt x="9178" y="3018"/>
                    <a:pt x="8963" y="2837"/>
                    <a:pt x="8604" y="2837"/>
                  </a:cubicBezTo>
                  <a:close/>
                  <a:moveTo>
                    <a:pt x="10180" y="2837"/>
                  </a:moveTo>
                  <a:cubicBezTo>
                    <a:pt x="9822" y="2837"/>
                    <a:pt x="9456" y="3018"/>
                    <a:pt x="9362" y="3244"/>
                  </a:cubicBezTo>
                  <a:cubicBezTo>
                    <a:pt x="9269" y="3471"/>
                    <a:pt x="9487" y="3657"/>
                    <a:pt x="9850" y="3657"/>
                  </a:cubicBezTo>
                  <a:cubicBezTo>
                    <a:pt x="10214" y="3657"/>
                    <a:pt x="10582" y="3471"/>
                    <a:pt x="10671" y="3244"/>
                  </a:cubicBezTo>
                  <a:cubicBezTo>
                    <a:pt x="10760" y="3018"/>
                    <a:pt x="10540" y="2837"/>
                    <a:pt x="10180" y="2837"/>
                  </a:cubicBezTo>
                  <a:close/>
                  <a:moveTo>
                    <a:pt x="11778" y="2837"/>
                  </a:moveTo>
                  <a:cubicBezTo>
                    <a:pt x="11419" y="2837"/>
                    <a:pt x="11057" y="3018"/>
                    <a:pt x="10969" y="3244"/>
                  </a:cubicBezTo>
                  <a:cubicBezTo>
                    <a:pt x="10881" y="3471"/>
                    <a:pt x="11103" y="3657"/>
                    <a:pt x="11467" y="3657"/>
                  </a:cubicBezTo>
                  <a:cubicBezTo>
                    <a:pt x="11830" y="3657"/>
                    <a:pt x="12193" y="3471"/>
                    <a:pt x="12277" y="3244"/>
                  </a:cubicBezTo>
                  <a:cubicBezTo>
                    <a:pt x="12361" y="3018"/>
                    <a:pt x="12138" y="2837"/>
                    <a:pt x="11778" y="2837"/>
                  </a:cubicBezTo>
                  <a:close/>
                  <a:moveTo>
                    <a:pt x="13376" y="2837"/>
                  </a:moveTo>
                  <a:cubicBezTo>
                    <a:pt x="13018" y="2837"/>
                    <a:pt x="12660" y="3018"/>
                    <a:pt x="12577" y="3244"/>
                  </a:cubicBezTo>
                  <a:cubicBezTo>
                    <a:pt x="12494" y="3471"/>
                    <a:pt x="12721" y="3657"/>
                    <a:pt x="13084" y="3657"/>
                  </a:cubicBezTo>
                  <a:cubicBezTo>
                    <a:pt x="13448" y="3657"/>
                    <a:pt x="13807" y="3471"/>
                    <a:pt x="13885" y="3244"/>
                  </a:cubicBezTo>
                  <a:cubicBezTo>
                    <a:pt x="13964" y="3018"/>
                    <a:pt x="13735" y="2837"/>
                    <a:pt x="13376" y="2837"/>
                  </a:cubicBezTo>
                  <a:close/>
                  <a:moveTo>
                    <a:pt x="14975" y="2837"/>
                  </a:moveTo>
                  <a:cubicBezTo>
                    <a:pt x="14615" y="2837"/>
                    <a:pt x="14262" y="3018"/>
                    <a:pt x="14185" y="3244"/>
                  </a:cubicBezTo>
                  <a:cubicBezTo>
                    <a:pt x="14107" y="3471"/>
                    <a:pt x="14338" y="3657"/>
                    <a:pt x="14702" y="3657"/>
                  </a:cubicBezTo>
                  <a:cubicBezTo>
                    <a:pt x="15065" y="3657"/>
                    <a:pt x="15419" y="3471"/>
                    <a:pt x="15492" y="3244"/>
                  </a:cubicBezTo>
                  <a:cubicBezTo>
                    <a:pt x="15565" y="3018"/>
                    <a:pt x="15333" y="2837"/>
                    <a:pt x="14975" y="2837"/>
                  </a:cubicBezTo>
                  <a:close/>
                  <a:moveTo>
                    <a:pt x="16551" y="2837"/>
                  </a:moveTo>
                  <a:cubicBezTo>
                    <a:pt x="16192" y="2837"/>
                    <a:pt x="15843" y="3018"/>
                    <a:pt x="15772" y="3244"/>
                  </a:cubicBezTo>
                  <a:cubicBezTo>
                    <a:pt x="15699" y="3471"/>
                    <a:pt x="15935" y="3657"/>
                    <a:pt x="16298" y="3657"/>
                  </a:cubicBezTo>
                  <a:cubicBezTo>
                    <a:pt x="16662" y="3657"/>
                    <a:pt x="17012" y="3471"/>
                    <a:pt x="17080" y="3244"/>
                  </a:cubicBezTo>
                  <a:cubicBezTo>
                    <a:pt x="17148" y="3018"/>
                    <a:pt x="16910" y="2837"/>
                    <a:pt x="16551" y="2837"/>
                  </a:cubicBezTo>
                  <a:close/>
                  <a:moveTo>
                    <a:pt x="4940" y="3852"/>
                  </a:moveTo>
                  <a:cubicBezTo>
                    <a:pt x="4575" y="3852"/>
                    <a:pt x="4189" y="4040"/>
                    <a:pt x="4076" y="4273"/>
                  </a:cubicBezTo>
                  <a:cubicBezTo>
                    <a:pt x="3963" y="4507"/>
                    <a:pt x="4170" y="4698"/>
                    <a:pt x="4539" y="4698"/>
                  </a:cubicBezTo>
                  <a:cubicBezTo>
                    <a:pt x="4908" y="4698"/>
                    <a:pt x="5295" y="4507"/>
                    <a:pt x="5404" y="4273"/>
                  </a:cubicBezTo>
                  <a:cubicBezTo>
                    <a:pt x="5512" y="4040"/>
                    <a:pt x="5304" y="3852"/>
                    <a:pt x="4940" y="3852"/>
                  </a:cubicBezTo>
                  <a:close/>
                  <a:moveTo>
                    <a:pt x="6557" y="3852"/>
                  </a:moveTo>
                  <a:cubicBezTo>
                    <a:pt x="6193" y="3852"/>
                    <a:pt x="5812" y="4040"/>
                    <a:pt x="5705" y="4273"/>
                  </a:cubicBezTo>
                  <a:cubicBezTo>
                    <a:pt x="5597" y="4507"/>
                    <a:pt x="5808" y="4698"/>
                    <a:pt x="6177" y="4698"/>
                  </a:cubicBezTo>
                  <a:cubicBezTo>
                    <a:pt x="6546" y="4698"/>
                    <a:pt x="6929" y="4507"/>
                    <a:pt x="7032" y="4273"/>
                  </a:cubicBezTo>
                  <a:cubicBezTo>
                    <a:pt x="7135" y="4040"/>
                    <a:pt x="6922" y="3852"/>
                    <a:pt x="6557" y="3852"/>
                  </a:cubicBezTo>
                  <a:close/>
                  <a:moveTo>
                    <a:pt x="8176" y="3852"/>
                  </a:moveTo>
                  <a:cubicBezTo>
                    <a:pt x="7812" y="3852"/>
                    <a:pt x="7434" y="4040"/>
                    <a:pt x="7332" y="4273"/>
                  </a:cubicBezTo>
                  <a:cubicBezTo>
                    <a:pt x="7230" y="4507"/>
                    <a:pt x="7446" y="4698"/>
                    <a:pt x="7815" y="4698"/>
                  </a:cubicBezTo>
                  <a:cubicBezTo>
                    <a:pt x="8184" y="4698"/>
                    <a:pt x="8562" y="4507"/>
                    <a:pt x="8660" y="4273"/>
                  </a:cubicBezTo>
                  <a:cubicBezTo>
                    <a:pt x="8757" y="4040"/>
                    <a:pt x="8540" y="3852"/>
                    <a:pt x="8176" y="3852"/>
                  </a:cubicBezTo>
                  <a:close/>
                  <a:moveTo>
                    <a:pt x="9773" y="3852"/>
                  </a:moveTo>
                  <a:cubicBezTo>
                    <a:pt x="9409" y="3852"/>
                    <a:pt x="9036" y="4040"/>
                    <a:pt x="8939" y="4273"/>
                  </a:cubicBezTo>
                  <a:cubicBezTo>
                    <a:pt x="8843" y="4507"/>
                    <a:pt x="9063" y="4698"/>
                    <a:pt x="9432" y="4698"/>
                  </a:cubicBezTo>
                  <a:cubicBezTo>
                    <a:pt x="9801" y="4698"/>
                    <a:pt x="10176" y="4507"/>
                    <a:pt x="10268" y="4273"/>
                  </a:cubicBezTo>
                  <a:cubicBezTo>
                    <a:pt x="10359" y="4040"/>
                    <a:pt x="10137" y="3852"/>
                    <a:pt x="9773" y="3852"/>
                  </a:cubicBezTo>
                  <a:close/>
                  <a:moveTo>
                    <a:pt x="11392" y="3852"/>
                  </a:moveTo>
                  <a:cubicBezTo>
                    <a:pt x="11027" y="3852"/>
                    <a:pt x="10659" y="4040"/>
                    <a:pt x="10568" y="4273"/>
                  </a:cubicBezTo>
                  <a:cubicBezTo>
                    <a:pt x="10477" y="4507"/>
                    <a:pt x="10702" y="4698"/>
                    <a:pt x="11071" y="4698"/>
                  </a:cubicBezTo>
                  <a:cubicBezTo>
                    <a:pt x="11440" y="4698"/>
                    <a:pt x="11809" y="4507"/>
                    <a:pt x="11895" y="4273"/>
                  </a:cubicBezTo>
                  <a:cubicBezTo>
                    <a:pt x="11982" y="4040"/>
                    <a:pt x="11756" y="3852"/>
                    <a:pt x="11392" y="3852"/>
                  </a:cubicBezTo>
                  <a:close/>
                  <a:moveTo>
                    <a:pt x="13010" y="3852"/>
                  </a:moveTo>
                  <a:cubicBezTo>
                    <a:pt x="12646" y="3852"/>
                    <a:pt x="12282" y="4040"/>
                    <a:pt x="12197" y="4273"/>
                  </a:cubicBezTo>
                  <a:cubicBezTo>
                    <a:pt x="12111" y="4507"/>
                    <a:pt x="12341" y="4698"/>
                    <a:pt x="12710" y="4698"/>
                  </a:cubicBezTo>
                  <a:cubicBezTo>
                    <a:pt x="13078" y="4698"/>
                    <a:pt x="13444" y="4507"/>
                    <a:pt x="13525" y="4273"/>
                  </a:cubicBezTo>
                  <a:cubicBezTo>
                    <a:pt x="13605" y="4040"/>
                    <a:pt x="13374" y="3852"/>
                    <a:pt x="13010" y="3852"/>
                  </a:cubicBezTo>
                  <a:close/>
                  <a:moveTo>
                    <a:pt x="14629" y="3852"/>
                  </a:moveTo>
                  <a:cubicBezTo>
                    <a:pt x="14264" y="3852"/>
                    <a:pt x="13905" y="4040"/>
                    <a:pt x="13826" y="4273"/>
                  </a:cubicBezTo>
                  <a:cubicBezTo>
                    <a:pt x="13745" y="4507"/>
                    <a:pt x="13979" y="4698"/>
                    <a:pt x="14348" y="4698"/>
                  </a:cubicBezTo>
                  <a:cubicBezTo>
                    <a:pt x="14716" y="4698"/>
                    <a:pt x="15077" y="4507"/>
                    <a:pt x="15153" y="4273"/>
                  </a:cubicBezTo>
                  <a:cubicBezTo>
                    <a:pt x="15228" y="4040"/>
                    <a:pt x="14993" y="3852"/>
                    <a:pt x="14629" y="3852"/>
                  </a:cubicBezTo>
                  <a:close/>
                  <a:moveTo>
                    <a:pt x="16248" y="3852"/>
                  </a:moveTo>
                  <a:cubicBezTo>
                    <a:pt x="15884" y="3852"/>
                    <a:pt x="15529" y="4040"/>
                    <a:pt x="15454" y="4273"/>
                  </a:cubicBezTo>
                  <a:cubicBezTo>
                    <a:pt x="15380" y="4507"/>
                    <a:pt x="15618" y="4698"/>
                    <a:pt x="15987" y="4698"/>
                  </a:cubicBezTo>
                  <a:cubicBezTo>
                    <a:pt x="16356" y="4698"/>
                    <a:pt x="16712" y="4507"/>
                    <a:pt x="16782" y="4273"/>
                  </a:cubicBezTo>
                  <a:cubicBezTo>
                    <a:pt x="16852" y="4040"/>
                    <a:pt x="16612" y="3852"/>
                    <a:pt x="16248" y="3852"/>
                  </a:cubicBezTo>
                  <a:close/>
                  <a:moveTo>
                    <a:pt x="17867" y="3852"/>
                  </a:moveTo>
                  <a:cubicBezTo>
                    <a:pt x="17503" y="3852"/>
                    <a:pt x="17152" y="4040"/>
                    <a:pt x="17083" y="4273"/>
                  </a:cubicBezTo>
                  <a:cubicBezTo>
                    <a:pt x="17014" y="4507"/>
                    <a:pt x="17258" y="4698"/>
                    <a:pt x="17626" y="4698"/>
                  </a:cubicBezTo>
                  <a:cubicBezTo>
                    <a:pt x="17995" y="4698"/>
                    <a:pt x="18347" y="4507"/>
                    <a:pt x="18411" y="4273"/>
                  </a:cubicBezTo>
                  <a:cubicBezTo>
                    <a:pt x="18475" y="4040"/>
                    <a:pt x="18231" y="3852"/>
                    <a:pt x="17867" y="3852"/>
                  </a:cubicBezTo>
                  <a:close/>
                  <a:moveTo>
                    <a:pt x="19486" y="3852"/>
                  </a:moveTo>
                  <a:cubicBezTo>
                    <a:pt x="19121" y="3852"/>
                    <a:pt x="18775" y="4040"/>
                    <a:pt x="18712" y="4273"/>
                  </a:cubicBezTo>
                  <a:cubicBezTo>
                    <a:pt x="18649" y="4507"/>
                    <a:pt x="18896" y="4698"/>
                    <a:pt x="19265" y="4698"/>
                  </a:cubicBezTo>
                  <a:cubicBezTo>
                    <a:pt x="19634" y="4698"/>
                    <a:pt x="19981" y="4507"/>
                    <a:pt x="20040" y="4273"/>
                  </a:cubicBezTo>
                  <a:cubicBezTo>
                    <a:pt x="20099" y="4040"/>
                    <a:pt x="19851" y="3852"/>
                    <a:pt x="19486" y="3852"/>
                  </a:cubicBezTo>
                  <a:close/>
                  <a:moveTo>
                    <a:pt x="6087" y="4885"/>
                  </a:moveTo>
                  <a:cubicBezTo>
                    <a:pt x="5718" y="4885"/>
                    <a:pt x="5328" y="5080"/>
                    <a:pt x="5218" y="5319"/>
                  </a:cubicBezTo>
                  <a:cubicBezTo>
                    <a:pt x="5107" y="5561"/>
                    <a:pt x="5320" y="5758"/>
                    <a:pt x="5695" y="5758"/>
                  </a:cubicBezTo>
                  <a:cubicBezTo>
                    <a:pt x="6069" y="5758"/>
                    <a:pt x="6460" y="5561"/>
                    <a:pt x="6567" y="5319"/>
                  </a:cubicBezTo>
                  <a:cubicBezTo>
                    <a:pt x="6672" y="5080"/>
                    <a:pt x="6457" y="4885"/>
                    <a:pt x="6087" y="4885"/>
                  </a:cubicBezTo>
                  <a:close/>
                  <a:moveTo>
                    <a:pt x="7727" y="4885"/>
                  </a:moveTo>
                  <a:cubicBezTo>
                    <a:pt x="7357" y="4885"/>
                    <a:pt x="6972" y="5080"/>
                    <a:pt x="6868" y="5319"/>
                  </a:cubicBezTo>
                  <a:cubicBezTo>
                    <a:pt x="6762" y="5561"/>
                    <a:pt x="6980" y="5758"/>
                    <a:pt x="7354" y="5758"/>
                  </a:cubicBezTo>
                  <a:cubicBezTo>
                    <a:pt x="7729" y="5758"/>
                    <a:pt x="8115" y="5561"/>
                    <a:pt x="8215" y="5319"/>
                  </a:cubicBezTo>
                  <a:cubicBezTo>
                    <a:pt x="8315" y="5080"/>
                    <a:pt x="8097" y="4885"/>
                    <a:pt x="7727" y="4885"/>
                  </a:cubicBezTo>
                  <a:close/>
                  <a:moveTo>
                    <a:pt x="9366" y="4885"/>
                  </a:moveTo>
                  <a:cubicBezTo>
                    <a:pt x="8996" y="4885"/>
                    <a:pt x="8616" y="5080"/>
                    <a:pt x="8517" y="5319"/>
                  </a:cubicBezTo>
                  <a:cubicBezTo>
                    <a:pt x="8418" y="5561"/>
                    <a:pt x="8640" y="5758"/>
                    <a:pt x="9014" y="5758"/>
                  </a:cubicBezTo>
                  <a:cubicBezTo>
                    <a:pt x="9389" y="5758"/>
                    <a:pt x="9770" y="5561"/>
                    <a:pt x="9865" y="5319"/>
                  </a:cubicBezTo>
                  <a:cubicBezTo>
                    <a:pt x="9960" y="5080"/>
                    <a:pt x="9736" y="4885"/>
                    <a:pt x="9366" y="4885"/>
                  </a:cubicBezTo>
                  <a:close/>
                  <a:moveTo>
                    <a:pt x="11005" y="4885"/>
                  </a:moveTo>
                  <a:cubicBezTo>
                    <a:pt x="10635" y="4885"/>
                    <a:pt x="10260" y="5080"/>
                    <a:pt x="10167" y="5319"/>
                  </a:cubicBezTo>
                  <a:cubicBezTo>
                    <a:pt x="10073" y="5561"/>
                    <a:pt x="10299" y="5758"/>
                    <a:pt x="10674" y="5758"/>
                  </a:cubicBezTo>
                  <a:cubicBezTo>
                    <a:pt x="11048" y="5758"/>
                    <a:pt x="11425" y="5561"/>
                    <a:pt x="11514" y="5319"/>
                  </a:cubicBezTo>
                  <a:cubicBezTo>
                    <a:pt x="11603" y="5080"/>
                    <a:pt x="11375" y="4885"/>
                    <a:pt x="11005" y="4885"/>
                  </a:cubicBezTo>
                  <a:close/>
                  <a:moveTo>
                    <a:pt x="12645" y="4885"/>
                  </a:moveTo>
                  <a:cubicBezTo>
                    <a:pt x="12275" y="4885"/>
                    <a:pt x="11903" y="5080"/>
                    <a:pt x="11816" y="5319"/>
                  </a:cubicBezTo>
                  <a:cubicBezTo>
                    <a:pt x="11728" y="5561"/>
                    <a:pt x="11960" y="5758"/>
                    <a:pt x="12334" y="5758"/>
                  </a:cubicBezTo>
                  <a:cubicBezTo>
                    <a:pt x="12709" y="5758"/>
                    <a:pt x="13081" y="5561"/>
                    <a:pt x="13164" y="5319"/>
                  </a:cubicBezTo>
                  <a:cubicBezTo>
                    <a:pt x="13247" y="5080"/>
                    <a:pt x="13014" y="4885"/>
                    <a:pt x="12645" y="4885"/>
                  </a:cubicBezTo>
                  <a:close/>
                  <a:moveTo>
                    <a:pt x="14284" y="4885"/>
                  </a:moveTo>
                  <a:cubicBezTo>
                    <a:pt x="13914" y="4885"/>
                    <a:pt x="13548" y="5080"/>
                    <a:pt x="13466" y="5319"/>
                  </a:cubicBezTo>
                  <a:cubicBezTo>
                    <a:pt x="13384" y="5561"/>
                    <a:pt x="13619" y="5758"/>
                    <a:pt x="13994" y="5758"/>
                  </a:cubicBezTo>
                  <a:cubicBezTo>
                    <a:pt x="14369" y="5758"/>
                    <a:pt x="14736" y="5561"/>
                    <a:pt x="14814" y="5319"/>
                  </a:cubicBezTo>
                  <a:cubicBezTo>
                    <a:pt x="14891" y="5080"/>
                    <a:pt x="14654" y="4885"/>
                    <a:pt x="14284" y="4885"/>
                  </a:cubicBezTo>
                  <a:close/>
                  <a:moveTo>
                    <a:pt x="15924" y="4885"/>
                  </a:moveTo>
                  <a:cubicBezTo>
                    <a:pt x="15554" y="4885"/>
                    <a:pt x="15193" y="5080"/>
                    <a:pt x="15116" y="5319"/>
                  </a:cubicBezTo>
                  <a:cubicBezTo>
                    <a:pt x="15039" y="5561"/>
                    <a:pt x="15281" y="5758"/>
                    <a:pt x="15655" y="5758"/>
                  </a:cubicBezTo>
                  <a:cubicBezTo>
                    <a:pt x="16029" y="5758"/>
                    <a:pt x="16392" y="5561"/>
                    <a:pt x="16465" y="5319"/>
                  </a:cubicBezTo>
                  <a:cubicBezTo>
                    <a:pt x="16536" y="5080"/>
                    <a:pt x="16293" y="4885"/>
                    <a:pt x="15924" y="4885"/>
                  </a:cubicBezTo>
                  <a:close/>
                  <a:moveTo>
                    <a:pt x="17564" y="4885"/>
                  </a:moveTo>
                  <a:cubicBezTo>
                    <a:pt x="17194" y="4885"/>
                    <a:pt x="16837" y="5080"/>
                    <a:pt x="16766" y="5319"/>
                  </a:cubicBezTo>
                  <a:cubicBezTo>
                    <a:pt x="16695" y="5561"/>
                    <a:pt x="16941" y="5758"/>
                    <a:pt x="17315" y="5758"/>
                  </a:cubicBezTo>
                  <a:cubicBezTo>
                    <a:pt x="17690" y="5758"/>
                    <a:pt x="18047" y="5561"/>
                    <a:pt x="18114" y="5319"/>
                  </a:cubicBezTo>
                  <a:cubicBezTo>
                    <a:pt x="18180" y="5080"/>
                    <a:pt x="17934" y="4885"/>
                    <a:pt x="17564" y="4885"/>
                  </a:cubicBezTo>
                  <a:close/>
                  <a:moveTo>
                    <a:pt x="19203" y="4885"/>
                  </a:moveTo>
                  <a:cubicBezTo>
                    <a:pt x="18833" y="4885"/>
                    <a:pt x="18481" y="5080"/>
                    <a:pt x="18416" y="5319"/>
                  </a:cubicBezTo>
                  <a:cubicBezTo>
                    <a:pt x="18351" y="5561"/>
                    <a:pt x="18601" y="5758"/>
                    <a:pt x="18976" y="5758"/>
                  </a:cubicBezTo>
                  <a:cubicBezTo>
                    <a:pt x="19350" y="5758"/>
                    <a:pt x="19703" y="5561"/>
                    <a:pt x="19764" y="5319"/>
                  </a:cubicBezTo>
                  <a:cubicBezTo>
                    <a:pt x="19824" y="5080"/>
                    <a:pt x="19573" y="4885"/>
                    <a:pt x="19203" y="4885"/>
                  </a:cubicBezTo>
                  <a:close/>
                  <a:moveTo>
                    <a:pt x="20865" y="4885"/>
                  </a:moveTo>
                  <a:cubicBezTo>
                    <a:pt x="20495" y="4885"/>
                    <a:pt x="20147" y="5080"/>
                    <a:pt x="20088" y="5319"/>
                  </a:cubicBezTo>
                  <a:cubicBezTo>
                    <a:pt x="20028" y="5561"/>
                    <a:pt x="20283" y="5758"/>
                    <a:pt x="20658" y="5758"/>
                  </a:cubicBezTo>
                  <a:cubicBezTo>
                    <a:pt x="21032" y="5758"/>
                    <a:pt x="21380" y="5561"/>
                    <a:pt x="21435" y="5319"/>
                  </a:cubicBezTo>
                  <a:cubicBezTo>
                    <a:pt x="21490" y="5080"/>
                    <a:pt x="21235" y="4885"/>
                    <a:pt x="20865" y="4885"/>
                  </a:cubicBezTo>
                  <a:close/>
                  <a:moveTo>
                    <a:pt x="5597" y="5954"/>
                  </a:moveTo>
                  <a:cubicBezTo>
                    <a:pt x="5221" y="5954"/>
                    <a:pt x="4825" y="6153"/>
                    <a:pt x="4711" y="6401"/>
                  </a:cubicBezTo>
                  <a:cubicBezTo>
                    <a:pt x="4597" y="6650"/>
                    <a:pt x="4812" y="6853"/>
                    <a:pt x="5192" y="6853"/>
                  </a:cubicBezTo>
                  <a:cubicBezTo>
                    <a:pt x="5572" y="6853"/>
                    <a:pt x="5971" y="6650"/>
                    <a:pt x="6081" y="6401"/>
                  </a:cubicBezTo>
                  <a:cubicBezTo>
                    <a:pt x="6190" y="6153"/>
                    <a:pt x="5972" y="5954"/>
                    <a:pt x="5597" y="5954"/>
                  </a:cubicBezTo>
                  <a:close/>
                  <a:moveTo>
                    <a:pt x="7278" y="5954"/>
                  </a:moveTo>
                  <a:cubicBezTo>
                    <a:pt x="6903" y="5954"/>
                    <a:pt x="6511" y="6153"/>
                    <a:pt x="6403" y="6401"/>
                  </a:cubicBezTo>
                  <a:cubicBezTo>
                    <a:pt x="6295" y="6650"/>
                    <a:pt x="6514" y="6853"/>
                    <a:pt x="6894" y="6853"/>
                  </a:cubicBezTo>
                  <a:cubicBezTo>
                    <a:pt x="7275" y="6853"/>
                    <a:pt x="7667" y="6650"/>
                    <a:pt x="7771" y="6401"/>
                  </a:cubicBezTo>
                  <a:cubicBezTo>
                    <a:pt x="7874" y="6153"/>
                    <a:pt x="7654" y="5954"/>
                    <a:pt x="7278" y="5954"/>
                  </a:cubicBezTo>
                  <a:close/>
                  <a:moveTo>
                    <a:pt x="8938" y="5954"/>
                  </a:moveTo>
                  <a:cubicBezTo>
                    <a:pt x="8563" y="5954"/>
                    <a:pt x="8176" y="6153"/>
                    <a:pt x="8074" y="6401"/>
                  </a:cubicBezTo>
                  <a:cubicBezTo>
                    <a:pt x="7971" y="6650"/>
                    <a:pt x="8195" y="6853"/>
                    <a:pt x="8575" y="6853"/>
                  </a:cubicBezTo>
                  <a:cubicBezTo>
                    <a:pt x="8956" y="6853"/>
                    <a:pt x="9345" y="6650"/>
                    <a:pt x="9442" y="6401"/>
                  </a:cubicBezTo>
                  <a:cubicBezTo>
                    <a:pt x="9540" y="6153"/>
                    <a:pt x="9314" y="5954"/>
                    <a:pt x="8938" y="5954"/>
                  </a:cubicBezTo>
                  <a:close/>
                  <a:moveTo>
                    <a:pt x="10597" y="5954"/>
                  </a:moveTo>
                  <a:cubicBezTo>
                    <a:pt x="10222" y="5954"/>
                    <a:pt x="9841" y="6153"/>
                    <a:pt x="9744" y="6401"/>
                  </a:cubicBezTo>
                  <a:cubicBezTo>
                    <a:pt x="9647" y="6650"/>
                    <a:pt x="9876" y="6853"/>
                    <a:pt x="10257" y="6853"/>
                  </a:cubicBezTo>
                  <a:cubicBezTo>
                    <a:pt x="10637" y="6853"/>
                    <a:pt x="11021" y="6650"/>
                    <a:pt x="11112" y="6401"/>
                  </a:cubicBezTo>
                  <a:cubicBezTo>
                    <a:pt x="11204" y="6153"/>
                    <a:pt x="10973" y="5954"/>
                    <a:pt x="10597" y="5954"/>
                  </a:cubicBezTo>
                  <a:close/>
                  <a:moveTo>
                    <a:pt x="12258" y="5954"/>
                  </a:moveTo>
                  <a:cubicBezTo>
                    <a:pt x="11883" y="5954"/>
                    <a:pt x="11505" y="6153"/>
                    <a:pt x="11415" y="6401"/>
                  </a:cubicBezTo>
                  <a:cubicBezTo>
                    <a:pt x="11324" y="6650"/>
                    <a:pt x="11559" y="6853"/>
                    <a:pt x="11938" y="6853"/>
                  </a:cubicBezTo>
                  <a:cubicBezTo>
                    <a:pt x="12319" y="6853"/>
                    <a:pt x="12698" y="6650"/>
                    <a:pt x="12784" y="6401"/>
                  </a:cubicBezTo>
                  <a:cubicBezTo>
                    <a:pt x="12870" y="6153"/>
                    <a:pt x="12633" y="5954"/>
                    <a:pt x="12258" y="5954"/>
                  </a:cubicBezTo>
                  <a:close/>
                  <a:moveTo>
                    <a:pt x="13939" y="5954"/>
                  </a:moveTo>
                  <a:cubicBezTo>
                    <a:pt x="13563" y="5954"/>
                    <a:pt x="13191" y="6153"/>
                    <a:pt x="13107" y="6401"/>
                  </a:cubicBezTo>
                  <a:cubicBezTo>
                    <a:pt x="13022" y="6650"/>
                    <a:pt x="13260" y="6853"/>
                    <a:pt x="13641" y="6853"/>
                  </a:cubicBezTo>
                  <a:cubicBezTo>
                    <a:pt x="14021" y="6853"/>
                    <a:pt x="14395" y="6650"/>
                    <a:pt x="14476" y="6401"/>
                  </a:cubicBezTo>
                  <a:cubicBezTo>
                    <a:pt x="14555" y="6153"/>
                    <a:pt x="14315" y="5954"/>
                    <a:pt x="13939" y="5954"/>
                  </a:cubicBezTo>
                  <a:close/>
                  <a:moveTo>
                    <a:pt x="15600" y="5954"/>
                  </a:moveTo>
                  <a:cubicBezTo>
                    <a:pt x="15225" y="5954"/>
                    <a:pt x="14857" y="6153"/>
                    <a:pt x="14778" y="6401"/>
                  </a:cubicBezTo>
                  <a:cubicBezTo>
                    <a:pt x="14699" y="6650"/>
                    <a:pt x="14942" y="6853"/>
                    <a:pt x="15323" y="6853"/>
                  </a:cubicBezTo>
                  <a:cubicBezTo>
                    <a:pt x="15703" y="6853"/>
                    <a:pt x="16072" y="6650"/>
                    <a:pt x="16147" y="6401"/>
                  </a:cubicBezTo>
                  <a:cubicBezTo>
                    <a:pt x="16221" y="6153"/>
                    <a:pt x="15975" y="5954"/>
                    <a:pt x="15600" y="5954"/>
                  </a:cubicBezTo>
                  <a:close/>
                  <a:moveTo>
                    <a:pt x="17261" y="5954"/>
                  </a:moveTo>
                  <a:cubicBezTo>
                    <a:pt x="16886" y="5954"/>
                    <a:pt x="16522" y="6153"/>
                    <a:pt x="16449" y="6401"/>
                  </a:cubicBezTo>
                  <a:cubicBezTo>
                    <a:pt x="16375" y="6650"/>
                    <a:pt x="16625" y="6853"/>
                    <a:pt x="17005" y="6853"/>
                  </a:cubicBezTo>
                  <a:cubicBezTo>
                    <a:pt x="17385" y="6853"/>
                    <a:pt x="17749" y="6650"/>
                    <a:pt x="17817" y="6401"/>
                  </a:cubicBezTo>
                  <a:cubicBezTo>
                    <a:pt x="17886" y="6153"/>
                    <a:pt x="17636" y="5954"/>
                    <a:pt x="17261" y="5954"/>
                  </a:cubicBezTo>
                  <a:close/>
                  <a:moveTo>
                    <a:pt x="18943" y="5954"/>
                  </a:moveTo>
                  <a:cubicBezTo>
                    <a:pt x="18567" y="5954"/>
                    <a:pt x="18208" y="6153"/>
                    <a:pt x="18141" y="6401"/>
                  </a:cubicBezTo>
                  <a:cubicBezTo>
                    <a:pt x="18074" y="6650"/>
                    <a:pt x="18327" y="6853"/>
                    <a:pt x="18708" y="6853"/>
                  </a:cubicBezTo>
                  <a:cubicBezTo>
                    <a:pt x="19088" y="6853"/>
                    <a:pt x="19447" y="6650"/>
                    <a:pt x="19510" y="6401"/>
                  </a:cubicBezTo>
                  <a:cubicBezTo>
                    <a:pt x="19572" y="6153"/>
                    <a:pt x="19318" y="5954"/>
                    <a:pt x="18943" y="5954"/>
                  </a:cubicBezTo>
                  <a:close/>
                  <a:moveTo>
                    <a:pt x="6809" y="7057"/>
                  </a:moveTo>
                  <a:cubicBezTo>
                    <a:pt x="6428" y="7057"/>
                    <a:pt x="6029" y="7263"/>
                    <a:pt x="5917" y="7518"/>
                  </a:cubicBezTo>
                  <a:cubicBezTo>
                    <a:pt x="5805" y="7775"/>
                    <a:pt x="6027" y="7984"/>
                    <a:pt x="6414" y="7984"/>
                  </a:cubicBezTo>
                  <a:cubicBezTo>
                    <a:pt x="6800" y="7984"/>
                    <a:pt x="7200" y="7775"/>
                    <a:pt x="7307" y="7518"/>
                  </a:cubicBezTo>
                  <a:cubicBezTo>
                    <a:pt x="7414" y="7263"/>
                    <a:pt x="7190" y="7057"/>
                    <a:pt x="6809" y="7057"/>
                  </a:cubicBezTo>
                  <a:close/>
                  <a:moveTo>
                    <a:pt x="8489" y="7057"/>
                  </a:moveTo>
                  <a:cubicBezTo>
                    <a:pt x="8108" y="7057"/>
                    <a:pt x="7714" y="7263"/>
                    <a:pt x="7608" y="7518"/>
                  </a:cubicBezTo>
                  <a:cubicBezTo>
                    <a:pt x="7502" y="7775"/>
                    <a:pt x="7730" y="7984"/>
                    <a:pt x="8116" y="7984"/>
                  </a:cubicBezTo>
                  <a:cubicBezTo>
                    <a:pt x="8502" y="7984"/>
                    <a:pt x="8898" y="7775"/>
                    <a:pt x="8999" y="7518"/>
                  </a:cubicBezTo>
                  <a:cubicBezTo>
                    <a:pt x="9099" y="7263"/>
                    <a:pt x="8871" y="7057"/>
                    <a:pt x="8489" y="7057"/>
                  </a:cubicBezTo>
                  <a:close/>
                  <a:moveTo>
                    <a:pt x="10191" y="7057"/>
                  </a:moveTo>
                  <a:cubicBezTo>
                    <a:pt x="9810" y="7057"/>
                    <a:pt x="9421" y="7263"/>
                    <a:pt x="9321" y="7518"/>
                  </a:cubicBezTo>
                  <a:cubicBezTo>
                    <a:pt x="9221" y="7775"/>
                    <a:pt x="9453" y="7984"/>
                    <a:pt x="9840" y="7984"/>
                  </a:cubicBezTo>
                  <a:cubicBezTo>
                    <a:pt x="10226" y="7984"/>
                    <a:pt x="10616" y="7775"/>
                    <a:pt x="10711" y="7518"/>
                  </a:cubicBezTo>
                  <a:cubicBezTo>
                    <a:pt x="10806" y="7263"/>
                    <a:pt x="10573" y="7057"/>
                    <a:pt x="10191" y="7057"/>
                  </a:cubicBezTo>
                  <a:close/>
                  <a:moveTo>
                    <a:pt x="11872" y="7057"/>
                  </a:moveTo>
                  <a:cubicBezTo>
                    <a:pt x="11491" y="7057"/>
                    <a:pt x="11106" y="7263"/>
                    <a:pt x="11013" y="7518"/>
                  </a:cubicBezTo>
                  <a:cubicBezTo>
                    <a:pt x="10919" y="7775"/>
                    <a:pt x="11157" y="7984"/>
                    <a:pt x="11543" y="7984"/>
                  </a:cubicBezTo>
                  <a:cubicBezTo>
                    <a:pt x="11929" y="7984"/>
                    <a:pt x="12315" y="7775"/>
                    <a:pt x="12404" y="7518"/>
                  </a:cubicBezTo>
                  <a:cubicBezTo>
                    <a:pt x="12492" y="7263"/>
                    <a:pt x="12254" y="7057"/>
                    <a:pt x="11872" y="7057"/>
                  </a:cubicBezTo>
                  <a:close/>
                  <a:moveTo>
                    <a:pt x="13575" y="7057"/>
                  </a:moveTo>
                  <a:cubicBezTo>
                    <a:pt x="13193" y="7057"/>
                    <a:pt x="12813" y="7263"/>
                    <a:pt x="12726" y="7518"/>
                  </a:cubicBezTo>
                  <a:cubicBezTo>
                    <a:pt x="12638" y="7775"/>
                    <a:pt x="12880" y="7984"/>
                    <a:pt x="13266" y="7984"/>
                  </a:cubicBezTo>
                  <a:cubicBezTo>
                    <a:pt x="13652" y="7984"/>
                    <a:pt x="14033" y="7775"/>
                    <a:pt x="14116" y="7518"/>
                  </a:cubicBezTo>
                  <a:cubicBezTo>
                    <a:pt x="14198" y="7263"/>
                    <a:pt x="13956" y="7057"/>
                    <a:pt x="13575" y="7057"/>
                  </a:cubicBezTo>
                  <a:close/>
                  <a:moveTo>
                    <a:pt x="15256" y="7057"/>
                  </a:moveTo>
                  <a:cubicBezTo>
                    <a:pt x="14875" y="7057"/>
                    <a:pt x="14500" y="7263"/>
                    <a:pt x="14419" y="7518"/>
                  </a:cubicBezTo>
                  <a:cubicBezTo>
                    <a:pt x="14337" y="7775"/>
                    <a:pt x="14584" y="7984"/>
                    <a:pt x="14970" y="7984"/>
                  </a:cubicBezTo>
                  <a:cubicBezTo>
                    <a:pt x="15356" y="7984"/>
                    <a:pt x="15732" y="7775"/>
                    <a:pt x="15809" y="7518"/>
                  </a:cubicBezTo>
                  <a:cubicBezTo>
                    <a:pt x="15886" y="7263"/>
                    <a:pt x="15637" y="7057"/>
                    <a:pt x="15256" y="7057"/>
                  </a:cubicBezTo>
                  <a:close/>
                  <a:moveTo>
                    <a:pt x="16958" y="7057"/>
                  </a:moveTo>
                  <a:cubicBezTo>
                    <a:pt x="16577" y="7057"/>
                    <a:pt x="16207" y="7263"/>
                    <a:pt x="16132" y="7518"/>
                  </a:cubicBezTo>
                  <a:cubicBezTo>
                    <a:pt x="16056" y="7775"/>
                    <a:pt x="16308" y="7984"/>
                    <a:pt x="16694" y="7984"/>
                  </a:cubicBezTo>
                  <a:cubicBezTo>
                    <a:pt x="17081" y="7984"/>
                    <a:pt x="17451" y="7775"/>
                    <a:pt x="17522" y="7518"/>
                  </a:cubicBezTo>
                  <a:cubicBezTo>
                    <a:pt x="17592" y="7263"/>
                    <a:pt x="17340" y="7057"/>
                    <a:pt x="16958" y="7057"/>
                  </a:cubicBezTo>
                  <a:close/>
                  <a:moveTo>
                    <a:pt x="18640" y="7057"/>
                  </a:moveTo>
                  <a:cubicBezTo>
                    <a:pt x="18258" y="7057"/>
                    <a:pt x="17893" y="7263"/>
                    <a:pt x="17824" y="7518"/>
                  </a:cubicBezTo>
                  <a:cubicBezTo>
                    <a:pt x="17754" y="7775"/>
                    <a:pt x="18011" y="7984"/>
                    <a:pt x="18397" y="7984"/>
                  </a:cubicBezTo>
                  <a:cubicBezTo>
                    <a:pt x="18784" y="7984"/>
                    <a:pt x="19150" y="7775"/>
                    <a:pt x="19215" y="7518"/>
                  </a:cubicBezTo>
                  <a:cubicBezTo>
                    <a:pt x="19279" y="7263"/>
                    <a:pt x="19021" y="7057"/>
                    <a:pt x="18640" y="7057"/>
                  </a:cubicBezTo>
                  <a:close/>
                  <a:moveTo>
                    <a:pt x="8042" y="8195"/>
                  </a:moveTo>
                  <a:cubicBezTo>
                    <a:pt x="7655" y="8195"/>
                    <a:pt x="7253" y="8407"/>
                    <a:pt x="7144" y="8671"/>
                  </a:cubicBezTo>
                  <a:cubicBezTo>
                    <a:pt x="7034" y="8936"/>
                    <a:pt x="7264" y="9152"/>
                    <a:pt x="7656" y="9152"/>
                  </a:cubicBezTo>
                  <a:cubicBezTo>
                    <a:pt x="8049" y="9152"/>
                    <a:pt x="8453" y="8936"/>
                    <a:pt x="8557" y="8671"/>
                  </a:cubicBezTo>
                  <a:cubicBezTo>
                    <a:pt x="8661" y="8407"/>
                    <a:pt x="8429" y="8195"/>
                    <a:pt x="8042" y="8195"/>
                  </a:cubicBezTo>
                  <a:close/>
                  <a:moveTo>
                    <a:pt x="9743" y="8195"/>
                  </a:moveTo>
                  <a:cubicBezTo>
                    <a:pt x="9355" y="8195"/>
                    <a:pt x="8959" y="8407"/>
                    <a:pt x="8857" y="8671"/>
                  </a:cubicBezTo>
                  <a:cubicBezTo>
                    <a:pt x="8753" y="8936"/>
                    <a:pt x="8988" y="9152"/>
                    <a:pt x="9380" y="9152"/>
                  </a:cubicBezTo>
                  <a:cubicBezTo>
                    <a:pt x="9773" y="9152"/>
                    <a:pt x="10170" y="8936"/>
                    <a:pt x="10269" y="8671"/>
                  </a:cubicBezTo>
                  <a:cubicBezTo>
                    <a:pt x="10366" y="8407"/>
                    <a:pt x="10131" y="8195"/>
                    <a:pt x="9743" y="8195"/>
                  </a:cubicBezTo>
                  <a:close/>
                  <a:moveTo>
                    <a:pt x="11466" y="8195"/>
                  </a:moveTo>
                  <a:cubicBezTo>
                    <a:pt x="11079" y="8195"/>
                    <a:pt x="10687" y="8407"/>
                    <a:pt x="10591" y="8671"/>
                  </a:cubicBezTo>
                  <a:cubicBezTo>
                    <a:pt x="10494" y="8936"/>
                    <a:pt x="10734" y="9152"/>
                    <a:pt x="11126" y="9152"/>
                  </a:cubicBezTo>
                  <a:cubicBezTo>
                    <a:pt x="11518" y="9152"/>
                    <a:pt x="11912" y="8936"/>
                    <a:pt x="12003" y="8671"/>
                  </a:cubicBezTo>
                  <a:cubicBezTo>
                    <a:pt x="12095" y="8407"/>
                    <a:pt x="11853" y="8195"/>
                    <a:pt x="11466" y="8195"/>
                  </a:cubicBezTo>
                  <a:close/>
                  <a:moveTo>
                    <a:pt x="13189" y="8195"/>
                  </a:moveTo>
                  <a:cubicBezTo>
                    <a:pt x="12801" y="8195"/>
                    <a:pt x="12415" y="8407"/>
                    <a:pt x="12325" y="8671"/>
                  </a:cubicBezTo>
                  <a:cubicBezTo>
                    <a:pt x="12234" y="8936"/>
                    <a:pt x="12478" y="9152"/>
                    <a:pt x="12871" y="9152"/>
                  </a:cubicBezTo>
                  <a:cubicBezTo>
                    <a:pt x="13263" y="9152"/>
                    <a:pt x="13651" y="8936"/>
                    <a:pt x="13737" y="8671"/>
                  </a:cubicBezTo>
                  <a:cubicBezTo>
                    <a:pt x="13822" y="8407"/>
                    <a:pt x="13576" y="8195"/>
                    <a:pt x="13189" y="8195"/>
                  </a:cubicBezTo>
                  <a:close/>
                  <a:moveTo>
                    <a:pt x="14912" y="8195"/>
                  </a:moveTo>
                  <a:cubicBezTo>
                    <a:pt x="14525" y="8195"/>
                    <a:pt x="14143" y="8407"/>
                    <a:pt x="14059" y="8671"/>
                  </a:cubicBezTo>
                  <a:cubicBezTo>
                    <a:pt x="13975" y="8936"/>
                    <a:pt x="14225" y="9152"/>
                    <a:pt x="14617" y="9152"/>
                  </a:cubicBezTo>
                  <a:cubicBezTo>
                    <a:pt x="15010" y="9152"/>
                    <a:pt x="15393" y="8936"/>
                    <a:pt x="15472" y="8671"/>
                  </a:cubicBezTo>
                  <a:cubicBezTo>
                    <a:pt x="15551" y="8407"/>
                    <a:pt x="15300" y="8195"/>
                    <a:pt x="14912" y="8195"/>
                  </a:cubicBezTo>
                  <a:close/>
                  <a:moveTo>
                    <a:pt x="16635" y="8195"/>
                  </a:moveTo>
                  <a:cubicBezTo>
                    <a:pt x="16248" y="8195"/>
                    <a:pt x="15871" y="8407"/>
                    <a:pt x="15793" y="8671"/>
                  </a:cubicBezTo>
                  <a:cubicBezTo>
                    <a:pt x="15715" y="8936"/>
                    <a:pt x="15970" y="9152"/>
                    <a:pt x="16363" y="9152"/>
                  </a:cubicBezTo>
                  <a:cubicBezTo>
                    <a:pt x="16755" y="9152"/>
                    <a:pt x="17133" y="8936"/>
                    <a:pt x="17206" y="8671"/>
                  </a:cubicBezTo>
                  <a:cubicBezTo>
                    <a:pt x="17279" y="8407"/>
                    <a:pt x="17023" y="8195"/>
                    <a:pt x="16635" y="8195"/>
                  </a:cubicBezTo>
                  <a:close/>
                  <a:moveTo>
                    <a:pt x="18359" y="8195"/>
                  </a:moveTo>
                  <a:cubicBezTo>
                    <a:pt x="17971" y="8195"/>
                    <a:pt x="17600" y="8407"/>
                    <a:pt x="17528" y="8671"/>
                  </a:cubicBezTo>
                  <a:cubicBezTo>
                    <a:pt x="17456" y="8936"/>
                    <a:pt x="17716" y="9152"/>
                    <a:pt x="18109" y="9152"/>
                  </a:cubicBezTo>
                  <a:cubicBezTo>
                    <a:pt x="18501" y="9152"/>
                    <a:pt x="18874" y="8936"/>
                    <a:pt x="18941" y="8671"/>
                  </a:cubicBezTo>
                  <a:cubicBezTo>
                    <a:pt x="19007" y="8407"/>
                    <a:pt x="18747" y="8195"/>
                    <a:pt x="18359" y="8195"/>
                  </a:cubicBezTo>
                  <a:close/>
                  <a:moveTo>
                    <a:pt x="7553" y="9351"/>
                  </a:moveTo>
                  <a:cubicBezTo>
                    <a:pt x="7159" y="9351"/>
                    <a:pt x="6749" y="9570"/>
                    <a:pt x="6637" y="9842"/>
                  </a:cubicBezTo>
                  <a:cubicBezTo>
                    <a:pt x="6524" y="10116"/>
                    <a:pt x="6756" y="10339"/>
                    <a:pt x="7154" y="10339"/>
                  </a:cubicBezTo>
                  <a:cubicBezTo>
                    <a:pt x="7553" y="10339"/>
                    <a:pt x="7965" y="10116"/>
                    <a:pt x="8072" y="9842"/>
                  </a:cubicBezTo>
                  <a:cubicBezTo>
                    <a:pt x="8179" y="9570"/>
                    <a:pt x="7946" y="9351"/>
                    <a:pt x="7553" y="9351"/>
                  </a:cubicBezTo>
                  <a:close/>
                  <a:moveTo>
                    <a:pt x="9317" y="9351"/>
                  </a:moveTo>
                  <a:cubicBezTo>
                    <a:pt x="8923" y="9351"/>
                    <a:pt x="8519" y="9570"/>
                    <a:pt x="8413" y="9842"/>
                  </a:cubicBezTo>
                  <a:cubicBezTo>
                    <a:pt x="8307" y="10116"/>
                    <a:pt x="8543" y="10339"/>
                    <a:pt x="8942" y="10339"/>
                  </a:cubicBezTo>
                  <a:cubicBezTo>
                    <a:pt x="9341" y="10339"/>
                    <a:pt x="9747" y="10116"/>
                    <a:pt x="9848" y="9842"/>
                  </a:cubicBezTo>
                  <a:cubicBezTo>
                    <a:pt x="9949" y="9570"/>
                    <a:pt x="9711" y="9351"/>
                    <a:pt x="9317" y="9351"/>
                  </a:cubicBezTo>
                  <a:close/>
                  <a:moveTo>
                    <a:pt x="11061" y="9351"/>
                  </a:moveTo>
                  <a:cubicBezTo>
                    <a:pt x="10668" y="9351"/>
                    <a:pt x="10267" y="9570"/>
                    <a:pt x="10168" y="9842"/>
                  </a:cubicBezTo>
                  <a:cubicBezTo>
                    <a:pt x="10068" y="10116"/>
                    <a:pt x="10310" y="10339"/>
                    <a:pt x="10709" y="10339"/>
                  </a:cubicBezTo>
                  <a:cubicBezTo>
                    <a:pt x="11107" y="10339"/>
                    <a:pt x="11509" y="10116"/>
                    <a:pt x="11604" y="9842"/>
                  </a:cubicBezTo>
                  <a:cubicBezTo>
                    <a:pt x="11698" y="9570"/>
                    <a:pt x="11454" y="9351"/>
                    <a:pt x="11061" y="9351"/>
                  </a:cubicBezTo>
                  <a:close/>
                  <a:moveTo>
                    <a:pt x="12804" y="9351"/>
                  </a:moveTo>
                  <a:cubicBezTo>
                    <a:pt x="12410" y="9351"/>
                    <a:pt x="12016" y="9570"/>
                    <a:pt x="11923" y="9842"/>
                  </a:cubicBezTo>
                  <a:cubicBezTo>
                    <a:pt x="11830" y="10116"/>
                    <a:pt x="12076" y="10339"/>
                    <a:pt x="12476" y="10339"/>
                  </a:cubicBezTo>
                  <a:cubicBezTo>
                    <a:pt x="12875" y="10339"/>
                    <a:pt x="13270" y="10116"/>
                    <a:pt x="13358" y="9842"/>
                  </a:cubicBezTo>
                  <a:cubicBezTo>
                    <a:pt x="13446" y="9570"/>
                    <a:pt x="13198" y="9351"/>
                    <a:pt x="12804" y="9351"/>
                  </a:cubicBezTo>
                  <a:close/>
                  <a:moveTo>
                    <a:pt x="14548" y="9351"/>
                  </a:moveTo>
                  <a:cubicBezTo>
                    <a:pt x="14155" y="9351"/>
                    <a:pt x="13765" y="9570"/>
                    <a:pt x="13679" y="9842"/>
                  </a:cubicBezTo>
                  <a:cubicBezTo>
                    <a:pt x="13591" y="10116"/>
                    <a:pt x="13844" y="10339"/>
                    <a:pt x="14243" y="10339"/>
                  </a:cubicBezTo>
                  <a:cubicBezTo>
                    <a:pt x="14642" y="10339"/>
                    <a:pt x="15032" y="10116"/>
                    <a:pt x="15114" y="9842"/>
                  </a:cubicBezTo>
                  <a:cubicBezTo>
                    <a:pt x="15196" y="9570"/>
                    <a:pt x="14942" y="9351"/>
                    <a:pt x="14548" y="9351"/>
                  </a:cubicBezTo>
                  <a:close/>
                  <a:moveTo>
                    <a:pt x="16292" y="9351"/>
                  </a:moveTo>
                  <a:cubicBezTo>
                    <a:pt x="15898" y="9351"/>
                    <a:pt x="15514" y="9570"/>
                    <a:pt x="15434" y="9842"/>
                  </a:cubicBezTo>
                  <a:cubicBezTo>
                    <a:pt x="15353" y="10116"/>
                    <a:pt x="15612" y="10339"/>
                    <a:pt x="16010" y="10339"/>
                  </a:cubicBezTo>
                  <a:cubicBezTo>
                    <a:pt x="16409" y="10339"/>
                    <a:pt x="16794" y="10116"/>
                    <a:pt x="16870" y="9842"/>
                  </a:cubicBezTo>
                  <a:cubicBezTo>
                    <a:pt x="16945" y="9570"/>
                    <a:pt x="16686" y="9351"/>
                    <a:pt x="16292" y="9351"/>
                  </a:cubicBezTo>
                  <a:close/>
                  <a:moveTo>
                    <a:pt x="7064" y="10576"/>
                  </a:moveTo>
                  <a:cubicBezTo>
                    <a:pt x="6664" y="10576"/>
                    <a:pt x="6246" y="10802"/>
                    <a:pt x="6130" y="11084"/>
                  </a:cubicBezTo>
                  <a:cubicBezTo>
                    <a:pt x="6013" y="11367"/>
                    <a:pt x="6247" y="11598"/>
                    <a:pt x="6653" y="11598"/>
                  </a:cubicBezTo>
                  <a:cubicBezTo>
                    <a:pt x="7058" y="11598"/>
                    <a:pt x="7478" y="11367"/>
                    <a:pt x="7589" y="11084"/>
                  </a:cubicBezTo>
                  <a:cubicBezTo>
                    <a:pt x="7700" y="10802"/>
                    <a:pt x="7464" y="10576"/>
                    <a:pt x="7064" y="10576"/>
                  </a:cubicBezTo>
                  <a:close/>
                  <a:moveTo>
                    <a:pt x="8849" y="10576"/>
                  </a:moveTo>
                  <a:cubicBezTo>
                    <a:pt x="8449" y="10576"/>
                    <a:pt x="8037" y="10802"/>
                    <a:pt x="7927" y="11084"/>
                  </a:cubicBezTo>
                  <a:cubicBezTo>
                    <a:pt x="7817" y="11367"/>
                    <a:pt x="8055" y="11598"/>
                    <a:pt x="8461" y="11598"/>
                  </a:cubicBezTo>
                  <a:cubicBezTo>
                    <a:pt x="8867" y="11598"/>
                    <a:pt x="9281" y="11367"/>
                    <a:pt x="9386" y="11084"/>
                  </a:cubicBezTo>
                  <a:cubicBezTo>
                    <a:pt x="9490" y="10802"/>
                    <a:pt x="9249" y="10576"/>
                    <a:pt x="8849" y="10576"/>
                  </a:cubicBezTo>
                  <a:close/>
                  <a:moveTo>
                    <a:pt x="10635" y="10576"/>
                  </a:moveTo>
                  <a:cubicBezTo>
                    <a:pt x="10235" y="10576"/>
                    <a:pt x="9827" y="10802"/>
                    <a:pt x="9724" y="11084"/>
                  </a:cubicBezTo>
                  <a:cubicBezTo>
                    <a:pt x="9621" y="11367"/>
                    <a:pt x="9866" y="11598"/>
                    <a:pt x="10271" y="11598"/>
                  </a:cubicBezTo>
                  <a:cubicBezTo>
                    <a:pt x="10677" y="11598"/>
                    <a:pt x="11086" y="11367"/>
                    <a:pt x="11184" y="11084"/>
                  </a:cubicBezTo>
                  <a:cubicBezTo>
                    <a:pt x="11281" y="10802"/>
                    <a:pt x="11034" y="10576"/>
                    <a:pt x="10635" y="10576"/>
                  </a:cubicBezTo>
                  <a:close/>
                  <a:moveTo>
                    <a:pt x="12398" y="10576"/>
                  </a:moveTo>
                  <a:cubicBezTo>
                    <a:pt x="11998" y="10576"/>
                    <a:pt x="11597" y="10802"/>
                    <a:pt x="11500" y="11084"/>
                  </a:cubicBezTo>
                  <a:cubicBezTo>
                    <a:pt x="11404" y="11367"/>
                    <a:pt x="11654" y="11598"/>
                    <a:pt x="12060" y="11598"/>
                  </a:cubicBezTo>
                  <a:cubicBezTo>
                    <a:pt x="12465" y="11598"/>
                    <a:pt x="12868" y="11367"/>
                    <a:pt x="12959" y="11084"/>
                  </a:cubicBezTo>
                  <a:cubicBezTo>
                    <a:pt x="13050" y="10802"/>
                    <a:pt x="12798" y="10576"/>
                    <a:pt x="12398" y="10576"/>
                  </a:cubicBezTo>
                  <a:close/>
                  <a:moveTo>
                    <a:pt x="14184" y="10576"/>
                  </a:moveTo>
                  <a:cubicBezTo>
                    <a:pt x="13784" y="10576"/>
                    <a:pt x="13388" y="10802"/>
                    <a:pt x="13298" y="11084"/>
                  </a:cubicBezTo>
                  <a:cubicBezTo>
                    <a:pt x="13208" y="11367"/>
                    <a:pt x="13464" y="11598"/>
                    <a:pt x="13869" y="11598"/>
                  </a:cubicBezTo>
                  <a:cubicBezTo>
                    <a:pt x="14275" y="11598"/>
                    <a:pt x="14673" y="11367"/>
                    <a:pt x="14758" y="11084"/>
                  </a:cubicBezTo>
                  <a:cubicBezTo>
                    <a:pt x="14842" y="10802"/>
                    <a:pt x="14584" y="10576"/>
                    <a:pt x="14184" y="10576"/>
                  </a:cubicBezTo>
                  <a:close/>
                  <a:moveTo>
                    <a:pt x="6576" y="11820"/>
                  </a:moveTo>
                  <a:cubicBezTo>
                    <a:pt x="6170" y="11820"/>
                    <a:pt x="5743" y="12054"/>
                    <a:pt x="5623" y="12344"/>
                  </a:cubicBezTo>
                  <a:cubicBezTo>
                    <a:pt x="5503" y="12637"/>
                    <a:pt x="5739" y="12876"/>
                    <a:pt x="6151" y="12876"/>
                  </a:cubicBezTo>
                  <a:cubicBezTo>
                    <a:pt x="6563" y="12876"/>
                    <a:pt x="6992" y="12637"/>
                    <a:pt x="7107" y="12344"/>
                  </a:cubicBezTo>
                  <a:cubicBezTo>
                    <a:pt x="7222" y="12054"/>
                    <a:pt x="6983" y="11820"/>
                    <a:pt x="6576" y="11820"/>
                  </a:cubicBezTo>
                  <a:close/>
                  <a:moveTo>
                    <a:pt x="8382" y="11820"/>
                  </a:moveTo>
                  <a:cubicBezTo>
                    <a:pt x="7975" y="11820"/>
                    <a:pt x="7555" y="12054"/>
                    <a:pt x="7442" y="12344"/>
                  </a:cubicBezTo>
                  <a:cubicBezTo>
                    <a:pt x="7328" y="12637"/>
                    <a:pt x="7569" y="12876"/>
                    <a:pt x="7981" y="12876"/>
                  </a:cubicBezTo>
                  <a:cubicBezTo>
                    <a:pt x="8394" y="12876"/>
                    <a:pt x="8816" y="12637"/>
                    <a:pt x="8925" y="12344"/>
                  </a:cubicBezTo>
                  <a:cubicBezTo>
                    <a:pt x="9032" y="12054"/>
                    <a:pt x="8789" y="11820"/>
                    <a:pt x="8382" y="11820"/>
                  </a:cubicBezTo>
                  <a:close/>
                  <a:moveTo>
                    <a:pt x="10188" y="11820"/>
                  </a:moveTo>
                  <a:cubicBezTo>
                    <a:pt x="9782" y="11820"/>
                    <a:pt x="9366" y="12054"/>
                    <a:pt x="9260" y="12344"/>
                  </a:cubicBezTo>
                  <a:cubicBezTo>
                    <a:pt x="9153" y="12637"/>
                    <a:pt x="9400" y="12876"/>
                    <a:pt x="9812" y="12876"/>
                  </a:cubicBezTo>
                  <a:cubicBezTo>
                    <a:pt x="10225" y="12876"/>
                    <a:pt x="10642" y="12637"/>
                    <a:pt x="10743" y="12344"/>
                  </a:cubicBezTo>
                  <a:cubicBezTo>
                    <a:pt x="10844" y="12054"/>
                    <a:pt x="10595" y="11820"/>
                    <a:pt x="10188" y="11820"/>
                  </a:cubicBezTo>
                  <a:close/>
                  <a:moveTo>
                    <a:pt x="11994" y="11820"/>
                  </a:moveTo>
                  <a:cubicBezTo>
                    <a:pt x="11587" y="11820"/>
                    <a:pt x="11177" y="12054"/>
                    <a:pt x="11078" y="12344"/>
                  </a:cubicBezTo>
                  <a:cubicBezTo>
                    <a:pt x="10978" y="12637"/>
                    <a:pt x="11230" y="12876"/>
                    <a:pt x="11643" y="12876"/>
                  </a:cubicBezTo>
                  <a:cubicBezTo>
                    <a:pt x="12055" y="12876"/>
                    <a:pt x="12467" y="12637"/>
                    <a:pt x="12561" y="12344"/>
                  </a:cubicBezTo>
                  <a:cubicBezTo>
                    <a:pt x="12655" y="12054"/>
                    <a:pt x="12401" y="11820"/>
                    <a:pt x="11994" y="11820"/>
                  </a:cubicBezTo>
                  <a:close/>
                  <a:moveTo>
                    <a:pt x="4221" y="13116"/>
                  </a:moveTo>
                  <a:cubicBezTo>
                    <a:pt x="3807" y="13116"/>
                    <a:pt x="3366" y="13358"/>
                    <a:pt x="3235" y="13657"/>
                  </a:cubicBezTo>
                  <a:cubicBezTo>
                    <a:pt x="3103" y="13961"/>
                    <a:pt x="3335" y="14208"/>
                    <a:pt x="3754" y="14208"/>
                  </a:cubicBezTo>
                  <a:cubicBezTo>
                    <a:pt x="4174" y="14208"/>
                    <a:pt x="4617" y="13961"/>
                    <a:pt x="4744" y="13657"/>
                  </a:cubicBezTo>
                  <a:cubicBezTo>
                    <a:pt x="4869" y="13358"/>
                    <a:pt x="4634" y="13116"/>
                    <a:pt x="4221" y="13116"/>
                  </a:cubicBezTo>
                  <a:close/>
                  <a:moveTo>
                    <a:pt x="6047" y="13116"/>
                  </a:moveTo>
                  <a:cubicBezTo>
                    <a:pt x="5634" y="13116"/>
                    <a:pt x="5197" y="13358"/>
                    <a:pt x="5074" y="13657"/>
                  </a:cubicBezTo>
                  <a:cubicBezTo>
                    <a:pt x="4949" y="13961"/>
                    <a:pt x="5188" y="14208"/>
                    <a:pt x="5607" y="14208"/>
                  </a:cubicBezTo>
                  <a:cubicBezTo>
                    <a:pt x="6026" y="14208"/>
                    <a:pt x="6464" y="13961"/>
                    <a:pt x="6583" y="13657"/>
                  </a:cubicBezTo>
                  <a:cubicBezTo>
                    <a:pt x="6701" y="13358"/>
                    <a:pt x="6461" y="13116"/>
                    <a:pt x="6047" y="13116"/>
                  </a:cubicBezTo>
                  <a:close/>
                  <a:moveTo>
                    <a:pt x="7894" y="13116"/>
                  </a:moveTo>
                  <a:cubicBezTo>
                    <a:pt x="7481" y="13116"/>
                    <a:pt x="7051" y="13358"/>
                    <a:pt x="6935" y="13657"/>
                  </a:cubicBezTo>
                  <a:cubicBezTo>
                    <a:pt x="6816" y="13961"/>
                    <a:pt x="7060" y="14208"/>
                    <a:pt x="7479" y="14208"/>
                  </a:cubicBezTo>
                  <a:cubicBezTo>
                    <a:pt x="7899" y="14208"/>
                    <a:pt x="8331" y="13961"/>
                    <a:pt x="8443" y="13657"/>
                  </a:cubicBezTo>
                  <a:cubicBezTo>
                    <a:pt x="8554" y="13358"/>
                    <a:pt x="8308" y="13116"/>
                    <a:pt x="7894" y="13116"/>
                  </a:cubicBezTo>
                  <a:close/>
                  <a:moveTo>
                    <a:pt x="9721" y="13116"/>
                  </a:moveTo>
                  <a:cubicBezTo>
                    <a:pt x="9308" y="13116"/>
                    <a:pt x="8883" y="13358"/>
                    <a:pt x="8774" y="13657"/>
                  </a:cubicBezTo>
                  <a:cubicBezTo>
                    <a:pt x="8663" y="13961"/>
                    <a:pt x="8913" y="14208"/>
                    <a:pt x="9332" y="14208"/>
                  </a:cubicBezTo>
                  <a:cubicBezTo>
                    <a:pt x="9751" y="14208"/>
                    <a:pt x="10178" y="13961"/>
                    <a:pt x="10283" y="13657"/>
                  </a:cubicBezTo>
                  <a:cubicBezTo>
                    <a:pt x="10387" y="13358"/>
                    <a:pt x="10135" y="13116"/>
                    <a:pt x="9721" y="13116"/>
                  </a:cubicBezTo>
                  <a:close/>
                  <a:moveTo>
                    <a:pt x="3651" y="14446"/>
                  </a:moveTo>
                  <a:cubicBezTo>
                    <a:pt x="3230" y="14446"/>
                    <a:pt x="2780" y="14696"/>
                    <a:pt x="2644" y="15008"/>
                  </a:cubicBezTo>
                  <a:cubicBezTo>
                    <a:pt x="2507" y="15321"/>
                    <a:pt x="2742" y="15577"/>
                    <a:pt x="3168" y="15577"/>
                  </a:cubicBezTo>
                  <a:cubicBezTo>
                    <a:pt x="3595" y="15577"/>
                    <a:pt x="4048" y="15321"/>
                    <a:pt x="4178" y="15008"/>
                  </a:cubicBezTo>
                  <a:cubicBezTo>
                    <a:pt x="4308" y="14696"/>
                    <a:pt x="4072" y="14446"/>
                    <a:pt x="3651" y="14446"/>
                  </a:cubicBezTo>
                  <a:close/>
                  <a:moveTo>
                    <a:pt x="5519" y="14446"/>
                  </a:moveTo>
                  <a:cubicBezTo>
                    <a:pt x="5098" y="14446"/>
                    <a:pt x="4654" y="14696"/>
                    <a:pt x="4525" y="15008"/>
                  </a:cubicBezTo>
                  <a:cubicBezTo>
                    <a:pt x="4396" y="15321"/>
                    <a:pt x="4637" y="15577"/>
                    <a:pt x="5063" y="15577"/>
                  </a:cubicBezTo>
                  <a:cubicBezTo>
                    <a:pt x="5490" y="15577"/>
                    <a:pt x="5937" y="15321"/>
                    <a:pt x="6060" y="15008"/>
                  </a:cubicBezTo>
                  <a:cubicBezTo>
                    <a:pt x="6183" y="14696"/>
                    <a:pt x="5940" y="14446"/>
                    <a:pt x="5519" y="14446"/>
                  </a:cubicBezTo>
                  <a:close/>
                  <a:moveTo>
                    <a:pt x="7387" y="14446"/>
                  </a:moveTo>
                  <a:cubicBezTo>
                    <a:pt x="6966" y="14446"/>
                    <a:pt x="6528" y="14696"/>
                    <a:pt x="6406" y="15008"/>
                  </a:cubicBezTo>
                  <a:cubicBezTo>
                    <a:pt x="6284" y="15321"/>
                    <a:pt x="6531" y="15577"/>
                    <a:pt x="6958" y="15577"/>
                  </a:cubicBezTo>
                  <a:cubicBezTo>
                    <a:pt x="7385" y="15577"/>
                    <a:pt x="7825" y="15321"/>
                    <a:pt x="7941" y="15008"/>
                  </a:cubicBezTo>
                  <a:cubicBezTo>
                    <a:pt x="8056" y="14696"/>
                    <a:pt x="7808" y="14446"/>
                    <a:pt x="7387" y="14446"/>
                  </a:cubicBezTo>
                  <a:close/>
                  <a:moveTo>
                    <a:pt x="3060" y="15830"/>
                  </a:moveTo>
                  <a:cubicBezTo>
                    <a:pt x="2633" y="15830"/>
                    <a:pt x="2172" y="16088"/>
                    <a:pt x="2032" y="16410"/>
                  </a:cubicBezTo>
                  <a:cubicBezTo>
                    <a:pt x="1890" y="16736"/>
                    <a:pt x="2127" y="17000"/>
                    <a:pt x="2561" y="17000"/>
                  </a:cubicBezTo>
                  <a:cubicBezTo>
                    <a:pt x="2996" y="17000"/>
                    <a:pt x="3457" y="16736"/>
                    <a:pt x="3593" y="16410"/>
                  </a:cubicBezTo>
                  <a:cubicBezTo>
                    <a:pt x="3727" y="16088"/>
                    <a:pt x="3489" y="15830"/>
                    <a:pt x="3060" y="15830"/>
                  </a:cubicBezTo>
                  <a:close/>
                  <a:moveTo>
                    <a:pt x="4949" y="15830"/>
                  </a:moveTo>
                  <a:cubicBezTo>
                    <a:pt x="4521" y="15830"/>
                    <a:pt x="4067" y="16088"/>
                    <a:pt x="3934" y="16410"/>
                  </a:cubicBezTo>
                  <a:cubicBezTo>
                    <a:pt x="3800" y="16736"/>
                    <a:pt x="4044" y="17000"/>
                    <a:pt x="4478" y="17000"/>
                  </a:cubicBezTo>
                  <a:cubicBezTo>
                    <a:pt x="4912" y="17000"/>
                    <a:pt x="5368" y="16736"/>
                    <a:pt x="5496" y="16410"/>
                  </a:cubicBezTo>
                  <a:cubicBezTo>
                    <a:pt x="5623" y="16088"/>
                    <a:pt x="5377" y="15830"/>
                    <a:pt x="4949" y="15830"/>
                  </a:cubicBezTo>
                  <a:close/>
                  <a:moveTo>
                    <a:pt x="2450" y="17266"/>
                  </a:moveTo>
                  <a:cubicBezTo>
                    <a:pt x="2015" y="17266"/>
                    <a:pt x="1544" y="17534"/>
                    <a:pt x="1398" y="17867"/>
                  </a:cubicBezTo>
                  <a:cubicBezTo>
                    <a:pt x="1252" y="18204"/>
                    <a:pt x="1491" y="18479"/>
                    <a:pt x="1933" y="18479"/>
                  </a:cubicBezTo>
                  <a:cubicBezTo>
                    <a:pt x="2375" y="18479"/>
                    <a:pt x="2848" y="18204"/>
                    <a:pt x="2988" y="17867"/>
                  </a:cubicBezTo>
                  <a:cubicBezTo>
                    <a:pt x="3128" y="17534"/>
                    <a:pt x="2886" y="17266"/>
                    <a:pt x="2450" y="17266"/>
                  </a:cubicBezTo>
                  <a:close/>
                  <a:moveTo>
                    <a:pt x="4380" y="17266"/>
                  </a:moveTo>
                  <a:cubicBezTo>
                    <a:pt x="3945" y="17266"/>
                    <a:pt x="3481" y="17534"/>
                    <a:pt x="3343" y="17867"/>
                  </a:cubicBezTo>
                  <a:cubicBezTo>
                    <a:pt x="3204" y="18204"/>
                    <a:pt x="3449" y="18479"/>
                    <a:pt x="3891" y="18479"/>
                  </a:cubicBezTo>
                  <a:cubicBezTo>
                    <a:pt x="4333" y="18479"/>
                    <a:pt x="4801" y="18204"/>
                    <a:pt x="4934" y="17867"/>
                  </a:cubicBezTo>
                  <a:cubicBezTo>
                    <a:pt x="5065" y="17534"/>
                    <a:pt x="4816" y="17266"/>
                    <a:pt x="4380" y="17266"/>
                  </a:cubicBezTo>
                  <a:close/>
                  <a:moveTo>
                    <a:pt x="1799" y="18754"/>
                  </a:moveTo>
                  <a:cubicBezTo>
                    <a:pt x="1355" y="18754"/>
                    <a:pt x="874" y="19032"/>
                    <a:pt x="723" y="19378"/>
                  </a:cubicBezTo>
                  <a:cubicBezTo>
                    <a:pt x="571" y="19727"/>
                    <a:pt x="812" y="20012"/>
                    <a:pt x="1262" y="20012"/>
                  </a:cubicBezTo>
                  <a:cubicBezTo>
                    <a:pt x="1712" y="20012"/>
                    <a:pt x="2196" y="19727"/>
                    <a:pt x="2342" y="19378"/>
                  </a:cubicBezTo>
                  <a:cubicBezTo>
                    <a:pt x="2486" y="19032"/>
                    <a:pt x="2243" y="18754"/>
                    <a:pt x="1799" y="18754"/>
                  </a:cubicBezTo>
                  <a:close/>
                  <a:moveTo>
                    <a:pt x="3771" y="18754"/>
                  </a:moveTo>
                  <a:cubicBezTo>
                    <a:pt x="3327" y="18754"/>
                    <a:pt x="2852" y="19032"/>
                    <a:pt x="2710" y="19378"/>
                  </a:cubicBezTo>
                  <a:cubicBezTo>
                    <a:pt x="2566" y="19727"/>
                    <a:pt x="2813" y="20012"/>
                    <a:pt x="3263" y="20012"/>
                  </a:cubicBezTo>
                  <a:cubicBezTo>
                    <a:pt x="3713" y="20012"/>
                    <a:pt x="4192" y="19727"/>
                    <a:pt x="4329" y="19378"/>
                  </a:cubicBezTo>
                  <a:cubicBezTo>
                    <a:pt x="4465" y="19032"/>
                    <a:pt x="4214" y="18754"/>
                    <a:pt x="3771" y="18754"/>
                  </a:cubicBezTo>
                  <a:close/>
                  <a:moveTo>
                    <a:pt x="1148" y="20295"/>
                  </a:moveTo>
                  <a:cubicBezTo>
                    <a:pt x="697" y="20295"/>
                    <a:pt x="204" y="20583"/>
                    <a:pt x="48" y="20942"/>
                  </a:cubicBezTo>
                  <a:cubicBezTo>
                    <a:pt x="-110" y="21304"/>
                    <a:pt x="133" y="21600"/>
                    <a:pt x="592" y="21600"/>
                  </a:cubicBezTo>
                  <a:cubicBezTo>
                    <a:pt x="1050" y="21600"/>
                    <a:pt x="1546" y="21304"/>
                    <a:pt x="1697" y="20942"/>
                  </a:cubicBezTo>
                  <a:cubicBezTo>
                    <a:pt x="1846" y="20583"/>
                    <a:pt x="1600" y="20295"/>
                    <a:pt x="1148" y="20295"/>
                  </a:cubicBezTo>
                  <a:close/>
                  <a:moveTo>
                    <a:pt x="3162" y="20295"/>
                  </a:moveTo>
                  <a:cubicBezTo>
                    <a:pt x="2710" y="20295"/>
                    <a:pt x="2224" y="20583"/>
                    <a:pt x="2076" y="20942"/>
                  </a:cubicBezTo>
                  <a:cubicBezTo>
                    <a:pt x="1927" y="21304"/>
                    <a:pt x="2177" y="21600"/>
                    <a:pt x="2635" y="21600"/>
                  </a:cubicBezTo>
                  <a:cubicBezTo>
                    <a:pt x="3094" y="21600"/>
                    <a:pt x="3584" y="21304"/>
                    <a:pt x="3726" y="20942"/>
                  </a:cubicBezTo>
                  <a:cubicBezTo>
                    <a:pt x="3867" y="20583"/>
                    <a:pt x="3614" y="20295"/>
                    <a:pt x="3162" y="20295"/>
                  </a:cubicBezTo>
                  <a:close/>
                  <a:moveTo>
                    <a:pt x="5154" y="20295"/>
                  </a:moveTo>
                  <a:cubicBezTo>
                    <a:pt x="4702" y="20295"/>
                    <a:pt x="4223" y="20583"/>
                    <a:pt x="4084" y="20942"/>
                  </a:cubicBezTo>
                  <a:cubicBezTo>
                    <a:pt x="3943" y="21304"/>
                    <a:pt x="4199" y="21600"/>
                    <a:pt x="4658" y="21600"/>
                  </a:cubicBezTo>
                  <a:cubicBezTo>
                    <a:pt x="5117" y="21600"/>
                    <a:pt x="5599" y="21304"/>
                    <a:pt x="5733" y="20942"/>
                  </a:cubicBezTo>
                  <a:cubicBezTo>
                    <a:pt x="5865" y="20583"/>
                    <a:pt x="5606" y="20295"/>
                    <a:pt x="5154" y="20295"/>
                  </a:cubicBezTo>
                  <a:close/>
                </a:path>
              </a:pathLst>
            </a:custGeom>
            <a:solidFill>
              <a:srgbClr val="F36F13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8950D4-ACED-D1FC-04A3-AD0BCA53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81" y="195271"/>
            <a:ext cx="10874828" cy="667307"/>
          </a:xfrm>
        </p:spPr>
        <p:txBody>
          <a:bodyPr/>
          <a:lstStyle/>
          <a:p>
            <a:r>
              <a:rPr lang="en-US" b="1" dirty="0"/>
              <a:t>Bibliotecas com FOLIO </a:t>
            </a:r>
            <a:br>
              <a:rPr lang="en-US" b="1" dirty="0"/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Asia, Oceania, América Latina e Caribe &amp;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9AD3C-88A4-DAF2-47DC-E2FA554AA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8157" y="1705358"/>
            <a:ext cx="3579555" cy="4535450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ASIA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Jio Institute (India)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Korea University (</a:t>
            </a:r>
            <a:r>
              <a:rPr lang="en-US" sz="1600" dirty="0" err="1"/>
              <a:t>Corea</a:t>
            </a:r>
            <a:r>
              <a:rPr lang="en-US" sz="1600" dirty="0"/>
              <a:t> del Sur)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Kyushu University (</a:t>
            </a:r>
            <a:r>
              <a:rPr lang="en-US" sz="1600" dirty="0" err="1"/>
              <a:t>Japón</a:t>
            </a:r>
            <a:r>
              <a:rPr lang="en-US" sz="1600" dirty="0"/>
              <a:t>)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National Taiwan Normal University (Taiwan)</a:t>
            </a:r>
          </a:p>
          <a:p>
            <a:pPr>
              <a:spcBef>
                <a:spcPts val="300"/>
              </a:spcBef>
            </a:pPr>
            <a:r>
              <a:rPr lang="en-US" sz="1600" dirty="0" err="1"/>
              <a:t>Shangai</a:t>
            </a:r>
            <a:r>
              <a:rPr lang="en-US" sz="1600" dirty="0"/>
              <a:t> Library (China)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Silliman University (Filipinas) </a:t>
            </a:r>
            <a:br>
              <a:rPr lang="en-US" sz="700" dirty="0"/>
            </a:br>
            <a:endParaRPr lang="en-US" sz="700" dirty="0"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OCEANIA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Massey University </a:t>
            </a:r>
            <a:br>
              <a:rPr lang="en-US" sz="1600" dirty="0"/>
            </a:br>
            <a:r>
              <a:rPr lang="en-US" sz="1600" dirty="0"/>
              <a:t>(Nueva </a:t>
            </a:r>
            <a:r>
              <a:rPr lang="en-US" sz="1600" dirty="0" err="1"/>
              <a:t>Zelanda</a:t>
            </a:r>
            <a:r>
              <a:rPr lang="en-US" sz="1600" dirty="0"/>
              <a:t>)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National Library of Australia (Australia)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University of Melbourne (Australia)</a:t>
            </a:r>
          </a:p>
          <a:p>
            <a:pPr marL="0" indent="0">
              <a:spcBef>
                <a:spcPts val="300"/>
              </a:spcBef>
              <a:buNone/>
            </a:pPr>
            <a:br>
              <a:rPr lang="en-US" sz="1600" dirty="0"/>
            </a:b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2FC87-9213-B24D-0DFB-C87F5B031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6531" y="1941057"/>
            <a:ext cx="4037950" cy="4535450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AMERICA LATINA y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el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CARIBE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/>
              <a:t>Petrobras (</a:t>
            </a:r>
            <a:r>
              <a:rPr lang="en-US" sz="1600" dirty="0" err="1"/>
              <a:t>Brasil</a:t>
            </a:r>
            <a:r>
              <a:rPr lang="en-US" sz="1600" dirty="0"/>
              <a:t>)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/>
              <a:t>Universidad Adolfo Ibanez (Chile)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/>
              <a:t>Universidad de Concepción (Chile)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/>
              <a:t>Pontificia Universidad Javeriana – </a:t>
            </a:r>
            <a:r>
              <a:rPr lang="en-US" sz="1600" dirty="0" err="1"/>
              <a:t>Biblioteca</a:t>
            </a:r>
            <a:r>
              <a:rPr lang="en-US" sz="1600" dirty="0"/>
              <a:t> Central (Colombia)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/>
              <a:t>Universidad Jorge </a:t>
            </a:r>
            <a:r>
              <a:rPr lang="en-US" sz="1600" dirty="0" err="1"/>
              <a:t>Tadeo</a:t>
            </a:r>
            <a:r>
              <a:rPr lang="en-US" sz="1600" dirty="0"/>
              <a:t> Lozano (Colombia)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/>
              <a:t>University of Trinidad and Tobago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73C28A-C3BA-BE1F-DC1B-DA53778422B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14481" y="1941057"/>
            <a:ext cx="3438938" cy="4535450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AFRICA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/>
              <a:t>Durban University of Technology (</a:t>
            </a:r>
            <a:r>
              <a:rPr lang="en-US" sz="1600" dirty="0" err="1"/>
              <a:t>SudÁfrica</a:t>
            </a:r>
            <a:r>
              <a:rPr lang="en-US" sz="1600" dirty="0"/>
              <a:t>)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/>
              <a:t>Namibia University of Science and Technology (Namibia)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/>
              <a:t>National University of Lesotho  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/>
              <a:t>Open Window Institute (</a:t>
            </a:r>
            <a:r>
              <a:rPr lang="en-US" sz="1600" dirty="0" err="1"/>
              <a:t>SudÁfrica</a:t>
            </a:r>
            <a:r>
              <a:rPr lang="en-US" sz="1600" dirty="0"/>
              <a:t>) University of Zululand 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dirty="0" err="1"/>
              <a:t>SudÁfrica</a:t>
            </a:r>
            <a:r>
              <a:rPr lang="en-US" sz="1600" dirty="0"/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44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CA3EC1-D2A7-EC49-B2CE-AB200F0433A6}"/>
              </a:ext>
            </a:extLst>
          </p:cNvPr>
          <p:cNvSpPr txBox="1">
            <a:spLocks/>
          </p:cNvSpPr>
          <p:nvPr/>
        </p:nvSpPr>
        <p:spPr>
          <a:xfrm>
            <a:off x="3944066" y="1357227"/>
            <a:ext cx="2627015" cy="3624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419" sz="1200" b="0" i="1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7B8FCD-30DD-4E43-9AFA-29F69209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</p:spPr>
        <p:txBody>
          <a:bodyPr/>
          <a:lstStyle/>
          <a:p>
            <a:pPr algn="ctr"/>
            <a:r>
              <a:rPr lang="es-419" sz="4000" dirty="0" err="1"/>
              <a:t>Recentes</a:t>
            </a:r>
            <a:r>
              <a:rPr lang="es-419" sz="4000" dirty="0"/>
              <a:t> subscritores de </a:t>
            </a:r>
            <a:br>
              <a:rPr lang="es-419" sz="4000" dirty="0"/>
            </a:br>
            <a:r>
              <a:rPr lang="es-419" sz="4000" dirty="0"/>
              <a:t>EBSCO FOLIO Services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32EF51-9FE7-6277-FD33-98A3E40992BB}"/>
              </a:ext>
            </a:extLst>
          </p:cNvPr>
          <p:cNvSpPr/>
          <p:nvPr/>
        </p:nvSpPr>
        <p:spPr>
          <a:xfrm>
            <a:off x="304800" y="3135086"/>
            <a:ext cx="11558016" cy="32495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6E39D7-4306-F8AE-40BD-25E4917ABE4B}"/>
              </a:ext>
            </a:extLst>
          </p:cNvPr>
          <p:cNvSpPr/>
          <p:nvPr/>
        </p:nvSpPr>
        <p:spPr>
          <a:xfrm>
            <a:off x="333210" y="2488760"/>
            <a:ext cx="2627015" cy="32015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93904B-B04E-65CD-8015-8270FA6781F6}"/>
              </a:ext>
            </a:extLst>
          </p:cNvPr>
          <p:cNvSpPr/>
          <p:nvPr/>
        </p:nvSpPr>
        <p:spPr>
          <a:xfrm>
            <a:off x="3263511" y="2481762"/>
            <a:ext cx="2627015" cy="32015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9F442E-4C48-50F1-2DD9-FE9D95C5ED31}"/>
              </a:ext>
            </a:extLst>
          </p:cNvPr>
          <p:cNvSpPr/>
          <p:nvPr/>
        </p:nvSpPr>
        <p:spPr>
          <a:xfrm>
            <a:off x="6350233" y="2492015"/>
            <a:ext cx="2627015" cy="32015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Home | Library of Congress">
            <a:extLst>
              <a:ext uri="{FF2B5EF4-FFF2-40B4-BE49-F238E27FC236}">
                <a16:creationId xmlns:a16="http://schemas.microsoft.com/office/drawing/2014/main" id="{D1E1E6A4-933D-B7D2-C842-83E48D705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7" t="17633" r="21299" b="17633"/>
          <a:stretch/>
        </p:blipFill>
        <p:spPr bwMode="auto">
          <a:xfrm>
            <a:off x="426405" y="3384094"/>
            <a:ext cx="2459009" cy="14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5814CFC-80EF-D5C0-D50E-942DB0B4F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r="22619"/>
          <a:stretch/>
        </p:blipFill>
        <p:spPr bwMode="auto">
          <a:xfrm>
            <a:off x="3701796" y="3154310"/>
            <a:ext cx="1857514" cy="188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BIUS Member Libraries | MOBIUS Consortium - Linking Libraries">
            <a:extLst>
              <a:ext uri="{FF2B5EF4-FFF2-40B4-BE49-F238E27FC236}">
                <a16:creationId xmlns:a16="http://schemas.microsoft.com/office/drawing/2014/main" id="{8E1B59C5-A06A-6760-9D7D-8C7993D6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42" y="3749276"/>
            <a:ext cx="2358589" cy="6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36051A-F704-CD6E-BCEE-493B10E04F59}"/>
              </a:ext>
            </a:extLst>
          </p:cNvPr>
          <p:cNvSpPr/>
          <p:nvPr/>
        </p:nvSpPr>
        <p:spPr>
          <a:xfrm>
            <a:off x="9174273" y="2481762"/>
            <a:ext cx="2627015" cy="32015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698E817-9B49-9775-B707-E86E6CFE5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539" y="3251666"/>
            <a:ext cx="2519056" cy="13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1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93565-EFB5-0A46-A3B5-89410DE2A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097" y="1151913"/>
            <a:ext cx="10734703" cy="629977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4BD796-C5D7-F841-AEDE-15FF038A7F99}"/>
              </a:ext>
            </a:extLst>
          </p:cNvPr>
          <p:cNvSpPr/>
          <p:nvPr/>
        </p:nvSpPr>
        <p:spPr>
          <a:xfrm>
            <a:off x="690880" y="1784819"/>
            <a:ext cx="3596640" cy="5852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Implementação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A3B75-11D3-D34B-86C5-ADC6CB586821}"/>
              </a:ext>
            </a:extLst>
          </p:cNvPr>
          <p:cNvSpPr/>
          <p:nvPr/>
        </p:nvSpPr>
        <p:spPr>
          <a:xfrm>
            <a:off x="4496657" y="1784819"/>
            <a:ext cx="3430838" cy="5852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Hospedagem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D6D286-1975-994C-857E-BA42192D3DF2}"/>
              </a:ext>
            </a:extLst>
          </p:cNvPr>
          <p:cNvSpPr/>
          <p:nvPr/>
        </p:nvSpPr>
        <p:spPr>
          <a:xfrm>
            <a:off x="8142065" y="1784819"/>
            <a:ext cx="3430838" cy="585216"/>
          </a:xfrm>
          <a:prstGeom prst="rect">
            <a:avLst/>
          </a:prstGeom>
          <a:solidFill>
            <a:srgbClr val="19B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Suporte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56FB1-DACC-4440-9802-4E45567A2883}"/>
              </a:ext>
            </a:extLst>
          </p:cNvPr>
          <p:cNvSpPr/>
          <p:nvPr/>
        </p:nvSpPr>
        <p:spPr>
          <a:xfrm>
            <a:off x="690880" y="2370034"/>
            <a:ext cx="3596640" cy="4062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31782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Avaliação para a pre</a:t>
            </a:r>
            <a:r>
              <a:rPr lang="pt-BR" dirty="0">
                <a:solidFill>
                  <a:srgbClr val="454545">
                    <a:lumMod val="50000"/>
                  </a:srgbClr>
                </a:solidFill>
                <a:latin typeface="Arial"/>
              </a:rPr>
              <a:t>paração do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EBSCO FOLIO (análise de fluxos de trabalho existentes)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31782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Implementação da Gestão de Recursos Eletrônicos (EBSCO ERM)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31782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Migração de dados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31782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Implementação e formação completo do EBSCO FOLIO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31782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Integrações com as soluções EBSCO e com sistemas de terceiros (sob demanda)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454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D57DF0-7AB8-5B49-9B03-4618BF507FF6}"/>
              </a:ext>
            </a:extLst>
          </p:cNvPr>
          <p:cNvSpPr/>
          <p:nvPr/>
        </p:nvSpPr>
        <p:spPr>
          <a:xfrm>
            <a:off x="4496657" y="2370034"/>
            <a:ext cx="3430838" cy="4062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31782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Alta disponibilidade e desempenho globais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31782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Hospedagem de primeira linha através da AWS</a:t>
            </a:r>
          </a:p>
          <a:p>
            <a:pPr marL="6445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782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CO" sz="1800" b="0" i="1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Alta </a:t>
            </a:r>
            <a:r>
              <a:rPr kumimoji="0" lang="es-CO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confiabilidade</a:t>
            </a:r>
            <a:endParaRPr kumimoji="0" lang="es-CO" sz="1800" b="0" i="1" u="none" strike="noStrike" kern="1200" cap="none" spc="0" normalizeH="0" baseline="0" noProof="0" dirty="0">
              <a:ln>
                <a:noFill/>
              </a:ln>
              <a:solidFill>
                <a:srgbClr val="45454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445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782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CO" sz="1800" b="0" i="1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Redundancia e </a:t>
            </a:r>
            <a:r>
              <a:rPr kumimoji="0" lang="es-CO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backups</a:t>
            </a:r>
            <a:endParaRPr kumimoji="0" lang="es-CO" sz="1800" b="0" i="1" u="none" strike="noStrike" kern="1200" cap="none" spc="0" normalizeH="0" baseline="0" noProof="0" dirty="0">
              <a:ln>
                <a:noFill/>
              </a:ln>
              <a:solidFill>
                <a:srgbClr val="45454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445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782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CO" sz="1800" b="0" i="1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Alta performance</a:t>
            </a:r>
          </a:p>
          <a:p>
            <a:pPr marL="6445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782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CO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Segurança</a:t>
            </a:r>
            <a:endParaRPr kumimoji="0" lang="es-CO" sz="1800" b="0" i="1" u="none" strike="noStrike" kern="1200" cap="none" spc="0" normalizeH="0" baseline="0" noProof="0" dirty="0">
              <a:ln>
                <a:noFill/>
              </a:ln>
              <a:solidFill>
                <a:srgbClr val="45454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31782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Atualizações de versões e backups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31782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Segurança e privacidade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31782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Monitorização e serviço de alertas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454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96AE6E-02F1-BF42-AE46-9312AEEFC055}"/>
              </a:ext>
            </a:extLst>
          </p:cNvPr>
          <p:cNvSpPr/>
          <p:nvPr/>
        </p:nvSpPr>
        <p:spPr>
          <a:xfrm>
            <a:off x="8142065" y="2370034"/>
            <a:ext cx="3430838" cy="4062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B31782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Suporte global e local via EBSCO em seu idioma e fuso horário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B31782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Comunidade on-line 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fóruns dedicados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B31782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Procedimentos de teste 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lan</a:t>
            </a:r>
            <a:r>
              <a:rPr lang="pt-BR" dirty="0">
                <a:solidFill>
                  <a:srgbClr val="454545">
                    <a:lumMod val="50000"/>
                  </a:srgbClr>
                </a:solidFill>
                <a:latin typeface="Arial"/>
              </a:rPr>
              <a:t>çamento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todas as novas versões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454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9" descr="Programmer">
            <a:extLst>
              <a:ext uri="{FF2B5EF4-FFF2-40B4-BE49-F238E27FC236}">
                <a16:creationId xmlns:a16="http://schemas.microsoft.com/office/drawing/2014/main" id="{23A3FB54-76B8-4523-A459-6D372CCA7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477" y="1784818"/>
            <a:ext cx="504000" cy="504000"/>
          </a:xfrm>
          <a:prstGeom prst="rect">
            <a:avLst/>
          </a:prstGeom>
        </p:spPr>
      </p:pic>
      <p:pic>
        <p:nvPicPr>
          <p:cNvPr id="11" name="Graphic 10" descr="Database">
            <a:extLst>
              <a:ext uri="{FF2B5EF4-FFF2-40B4-BE49-F238E27FC236}">
                <a16:creationId xmlns:a16="http://schemas.microsoft.com/office/drawing/2014/main" id="{35FCAE62-356D-4A5C-A949-62FC0C489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51537" y="1821395"/>
            <a:ext cx="548640" cy="548640"/>
          </a:xfrm>
          <a:prstGeom prst="rect">
            <a:avLst/>
          </a:prstGeom>
        </p:spPr>
      </p:pic>
      <p:pic>
        <p:nvPicPr>
          <p:cNvPr id="12" name="Graphic 11" descr="Call center">
            <a:extLst>
              <a:ext uri="{FF2B5EF4-FFF2-40B4-BE49-F238E27FC236}">
                <a16:creationId xmlns:a16="http://schemas.microsoft.com/office/drawing/2014/main" id="{C38D0C97-D056-4F70-8F43-B1F59A9AC9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6944" y="1821395"/>
            <a:ext cx="548640" cy="5486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73FE08-5BD3-4202-A89C-12FBF86DDD8C}"/>
              </a:ext>
            </a:extLst>
          </p:cNvPr>
          <p:cNvSpPr/>
          <p:nvPr/>
        </p:nvSpPr>
        <p:spPr>
          <a:xfrm>
            <a:off x="0" y="0"/>
            <a:ext cx="12192000" cy="11008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F43CA300-8D0A-471D-844A-465C7ED6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0" y="274270"/>
            <a:ext cx="10515600" cy="570268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EBSCO FOLIO Services</a:t>
            </a:r>
          </a:p>
        </p:txBody>
      </p:sp>
    </p:spTree>
    <p:extLst>
      <p:ext uri="{BB962C8B-B14F-4D97-AF65-F5344CB8AC3E}">
        <p14:creationId xmlns:p14="http://schemas.microsoft.com/office/powerpoint/2010/main" val="402171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8E07A7B-D771-4D91-9472-B87DC2C158F5}"/>
              </a:ext>
            </a:extLst>
          </p:cNvPr>
          <p:cNvCxnSpPr>
            <a:cxnSpLocks/>
          </p:cNvCxnSpPr>
          <p:nvPr/>
        </p:nvCxnSpPr>
        <p:spPr>
          <a:xfrm flipH="1" flipV="1">
            <a:off x="904187" y="5398688"/>
            <a:ext cx="5621383" cy="45798"/>
          </a:xfrm>
          <a:prstGeom prst="straightConnector1">
            <a:avLst/>
          </a:prstGeom>
          <a:ln w="57150" cap="rnd">
            <a:solidFill>
              <a:schemeClr val="accent4">
                <a:lumMod val="75000"/>
              </a:schemeClr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A6D889-7857-F44E-90AF-C515DE1B0A99}"/>
              </a:ext>
            </a:extLst>
          </p:cNvPr>
          <p:cNvSpPr/>
          <p:nvPr/>
        </p:nvSpPr>
        <p:spPr>
          <a:xfrm>
            <a:off x="6532786" y="5051420"/>
            <a:ext cx="2047950" cy="851624"/>
          </a:xfrm>
          <a:prstGeom prst="roundRect">
            <a:avLst>
              <a:gd name="adj" fmla="val 1155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5A555B-069D-1245-94F4-F840C871C533}"/>
              </a:ext>
            </a:extLst>
          </p:cNvPr>
          <p:cNvCxnSpPr>
            <a:cxnSpLocks/>
          </p:cNvCxnSpPr>
          <p:nvPr/>
        </p:nvCxnSpPr>
        <p:spPr>
          <a:xfrm>
            <a:off x="984066" y="2047740"/>
            <a:ext cx="10409167" cy="0"/>
          </a:xfrm>
          <a:prstGeom prst="line">
            <a:avLst/>
          </a:prstGeom>
          <a:ln w="5715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4F4F109-FC1F-5442-9A8D-298993B5AC32}"/>
              </a:ext>
            </a:extLst>
          </p:cNvPr>
          <p:cNvSpPr/>
          <p:nvPr/>
        </p:nvSpPr>
        <p:spPr>
          <a:xfrm>
            <a:off x="931539" y="1787516"/>
            <a:ext cx="848857" cy="55341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59BB70-7616-1B49-AD1D-D374511328D3}"/>
              </a:ext>
            </a:extLst>
          </p:cNvPr>
          <p:cNvSpPr/>
          <p:nvPr/>
        </p:nvSpPr>
        <p:spPr>
          <a:xfrm>
            <a:off x="232227" y="2437819"/>
            <a:ext cx="2174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Início: análise do ambiente e necessidades existentes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44DEC5F-D6E2-2F4B-89D8-304E15209950}"/>
              </a:ext>
            </a:extLst>
          </p:cNvPr>
          <p:cNvSpPr/>
          <p:nvPr/>
        </p:nvSpPr>
        <p:spPr>
          <a:xfrm>
            <a:off x="3216477" y="1787034"/>
            <a:ext cx="848857" cy="55341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1656B2-AC46-1B45-8448-D1EBC1811C14}"/>
              </a:ext>
            </a:extLst>
          </p:cNvPr>
          <p:cNvSpPr/>
          <p:nvPr/>
        </p:nvSpPr>
        <p:spPr>
          <a:xfrm>
            <a:off x="2451655" y="2437819"/>
            <a:ext cx="2378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F5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Mapeamento de processo / fluxo de trabalho e planeamento da migração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DEBD123-1BA1-B24D-A597-2B9299729952}"/>
              </a:ext>
            </a:extLst>
          </p:cNvPr>
          <p:cNvSpPr/>
          <p:nvPr/>
        </p:nvSpPr>
        <p:spPr>
          <a:xfrm>
            <a:off x="5287265" y="1807401"/>
            <a:ext cx="848857" cy="55341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F7DF5D-B92B-B54E-A2F6-53ED638763AD}"/>
              </a:ext>
            </a:extLst>
          </p:cNvPr>
          <p:cNvSpPr/>
          <p:nvPr/>
        </p:nvSpPr>
        <p:spPr>
          <a:xfrm>
            <a:off x="4791513" y="2437819"/>
            <a:ext cx="1910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Migração  de dados e testes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EC5A4F9-8472-C146-885E-FFED61AC7BE5}"/>
              </a:ext>
            </a:extLst>
          </p:cNvPr>
          <p:cNvSpPr/>
          <p:nvPr/>
        </p:nvSpPr>
        <p:spPr>
          <a:xfrm>
            <a:off x="7571599" y="1787033"/>
            <a:ext cx="848857" cy="55341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5D8AC3-ADF6-B84D-B77B-A20FF5F2C595}"/>
              </a:ext>
            </a:extLst>
          </p:cNvPr>
          <p:cNvSpPr/>
          <p:nvPr/>
        </p:nvSpPr>
        <p:spPr>
          <a:xfrm>
            <a:off x="6702377" y="2437819"/>
            <a:ext cx="2471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F5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Integração com sistemas da EBSCO, outras integrações e testes de produtos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EA15970-0325-D845-A148-B4DA11F2B4FD}"/>
              </a:ext>
            </a:extLst>
          </p:cNvPr>
          <p:cNvSpPr/>
          <p:nvPr/>
        </p:nvSpPr>
        <p:spPr>
          <a:xfrm>
            <a:off x="9799755" y="1787033"/>
            <a:ext cx="848857" cy="55341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9F33EF-7139-5642-9212-51D39B7A93A8}"/>
              </a:ext>
            </a:extLst>
          </p:cNvPr>
          <p:cNvSpPr/>
          <p:nvPr/>
        </p:nvSpPr>
        <p:spPr>
          <a:xfrm>
            <a:off x="9185278" y="2437819"/>
            <a:ext cx="1981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fo0rm,gestão da mudança e testes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1B116A3-3F72-7549-8B01-22E5AAE35214}"/>
              </a:ext>
            </a:extLst>
          </p:cNvPr>
          <p:cNvSpPr/>
          <p:nvPr/>
        </p:nvSpPr>
        <p:spPr>
          <a:xfrm>
            <a:off x="6296536" y="5189687"/>
            <a:ext cx="2378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Produção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3214EA-E7A3-934B-A91F-DFA54C9DE9BD}"/>
              </a:ext>
            </a:extLst>
          </p:cNvPr>
          <p:cNvCxnSpPr>
            <a:cxnSpLocks/>
          </p:cNvCxnSpPr>
          <p:nvPr/>
        </p:nvCxnSpPr>
        <p:spPr>
          <a:xfrm>
            <a:off x="11393233" y="2056841"/>
            <a:ext cx="0" cy="3448647"/>
          </a:xfrm>
          <a:prstGeom prst="line">
            <a:avLst/>
          </a:prstGeom>
          <a:ln w="57150" cap="rnd">
            <a:solidFill>
              <a:schemeClr val="accent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A390E0-5F02-9841-BB91-7B3C495A7D9E}"/>
              </a:ext>
            </a:extLst>
          </p:cNvPr>
          <p:cNvCxnSpPr>
            <a:cxnSpLocks/>
          </p:cNvCxnSpPr>
          <p:nvPr/>
        </p:nvCxnSpPr>
        <p:spPr>
          <a:xfrm flipH="1">
            <a:off x="9301591" y="5505488"/>
            <a:ext cx="2059364" cy="1"/>
          </a:xfrm>
          <a:prstGeom prst="straightConnector1">
            <a:avLst/>
          </a:prstGeom>
          <a:ln w="57150" cap="rnd">
            <a:solidFill>
              <a:schemeClr val="accent1">
                <a:lumMod val="50000"/>
                <a:lumOff val="50000"/>
              </a:schemeClr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A2302B4-533D-484A-832A-60E5C341D6AD}"/>
              </a:ext>
            </a:extLst>
          </p:cNvPr>
          <p:cNvSpPr/>
          <p:nvPr/>
        </p:nvSpPr>
        <p:spPr>
          <a:xfrm>
            <a:off x="0" y="0"/>
            <a:ext cx="12192000" cy="1023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27F921C-5E52-44FC-995E-5F30D8D7E670}"/>
              </a:ext>
            </a:extLst>
          </p:cNvPr>
          <p:cNvSpPr txBox="1">
            <a:spLocks/>
          </p:cNvSpPr>
          <p:nvPr/>
        </p:nvSpPr>
        <p:spPr>
          <a:xfrm>
            <a:off x="334836" y="292567"/>
            <a:ext cx="11659042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Processo de implementação do FOLIO EBSCO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(Consultores e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LSEs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9" name="Rounded Rectangle 39">
            <a:extLst>
              <a:ext uri="{FF2B5EF4-FFF2-40B4-BE49-F238E27FC236}">
                <a16:creationId xmlns:a16="http://schemas.microsoft.com/office/drawing/2014/main" id="{170D5266-4109-4996-8616-89D6940B9709}"/>
              </a:ext>
            </a:extLst>
          </p:cNvPr>
          <p:cNvSpPr/>
          <p:nvPr/>
        </p:nvSpPr>
        <p:spPr>
          <a:xfrm>
            <a:off x="8420456" y="5228781"/>
            <a:ext cx="848857" cy="55341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6CC649-9F4F-40CE-A22B-B2C1398C815C}"/>
              </a:ext>
            </a:extLst>
          </p:cNvPr>
          <p:cNvSpPr/>
          <p:nvPr/>
        </p:nvSpPr>
        <p:spPr>
          <a:xfrm>
            <a:off x="4167939" y="5528454"/>
            <a:ext cx="2246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Suporte </a:t>
            </a:r>
            <a:r>
              <a:rPr kumimoji="0" lang="es-MX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contínuo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(SLA)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519996-AFF9-4DF8-AF93-35DC8E0A48C3}"/>
              </a:ext>
            </a:extLst>
          </p:cNvPr>
          <p:cNvSpPr/>
          <p:nvPr/>
        </p:nvSpPr>
        <p:spPr>
          <a:xfrm>
            <a:off x="-152563" y="5167779"/>
            <a:ext cx="1354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752D26-D77B-49CB-8D28-E9E04DC2EF23}"/>
              </a:ext>
            </a:extLst>
          </p:cNvPr>
          <p:cNvSpPr/>
          <p:nvPr/>
        </p:nvSpPr>
        <p:spPr>
          <a:xfrm>
            <a:off x="1235993" y="5556812"/>
            <a:ext cx="2631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Atualizações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</a:t>
            </a:r>
            <a:r>
              <a:rPr kumimoji="0" lang="es-MX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versões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6DA8FA-FCFD-436A-9AF4-AD1E2A6BC598}"/>
              </a:ext>
            </a:extLst>
          </p:cNvPr>
          <p:cNvSpPr/>
          <p:nvPr/>
        </p:nvSpPr>
        <p:spPr>
          <a:xfrm>
            <a:off x="3611419" y="5596036"/>
            <a:ext cx="837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255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CFC10A-8B47-FD47-8006-BF868988BF28}"/>
              </a:ext>
            </a:extLst>
          </p:cNvPr>
          <p:cNvSpPr/>
          <p:nvPr/>
        </p:nvSpPr>
        <p:spPr>
          <a:xfrm>
            <a:off x="319087" y="4391611"/>
            <a:ext cx="11553825" cy="21628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D05DCD-C84A-4CC0-8742-8F5B3BEAC7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873" y="1055486"/>
            <a:ext cx="4210930" cy="8942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23790B-0E58-F05F-15E1-8F272282D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18562"/>
            <a:ext cx="10363200" cy="2387600"/>
          </a:xfrm>
        </p:spPr>
        <p:txBody>
          <a:bodyPr/>
          <a:lstStyle/>
          <a:p>
            <a:r>
              <a:rPr lang="en-US" dirty="0" err="1"/>
              <a:t>Obrigado</a:t>
            </a:r>
            <a:endParaRPr lang="en-US" dirty="0"/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0AFC56A9-BC9A-76FF-C73C-770D277B0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61745"/>
            <a:ext cx="9144000" cy="1332196"/>
          </a:xfrm>
        </p:spPr>
        <p:txBody>
          <a:bodyPr/>
          <a:lstStyle/>
          <a:p>
            <a:r>
              <a:rPr lang="en-US" dirty="0"/>
              <a:t>Arturo Rodrigues</a:t>
            </a:r>
          </a:p>
          <a:p>
            <a:r>
              <a:rPr lang="en-US" sz="2000" b="1" dirty="0"/>
              <a:t>arodrigues@ebsco.com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1C40BF-F492-46FA-CE3D-B17872897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32" y="457162"/>
            <a:ext cx="1503274" cy="761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phic 3" descr="Email outline">
            <a:extLst>
              <a:ext uri="{FF2B5EF4-FFF2-40B4-BE49-F238E27FC236}">
                <a16:creationId xmlns:a16="http://schemas.microsoft.com/office/drawing/2014/main" id="{FD3116B7-F4EE-AB4D-D952-AC5D6FAE6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9006" y="5367724"/>
            <a:ext cx="431074" cy="4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52F752CB-760A-44A6-9D57-7A480EE0BC22}"/>
              </a:ext>
            </a:extLst>
          </p:cNvPr>
          <p:cNvSpPr/>
          <p:nvPr/>
        </p:nvSpPr>
        <p:spPr>
          <a:xfrm>
            <a:off x="8641504" y="3709555"/>
            <a:ext cx="2675106" cy="2521309"/>
          </a:xfrm>
          <a:prstGeom prst="flowChartMagneticDisk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Gestão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impressos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363B7416-E40D-4A6B-8D89-27BAF8518FDE}"/>
              </a:ext>
            </a:extLst>
          </p:cNvPr>
          <p:cNvSpPr/>
          <p:nvPr/>
        </p:nvSpPr>
        <p:spPr>
          <a:xfrm>
            <a:off x="5307113" y="2859459"/>
            <a:ext cx="2431915" cy="3239310"/>
          </a:xfrm>
          <a:prstGeom prst="flowChartMagneticDisk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4B393-FBAB-45A8-AA9C-BC68CB4104E4}"/>
              </a:ext>
            </a:extLst>
          </p:cNvPr>
          <p:cNvSpPr txBox="1"/>
          <p:nvPr/>
        </p:nvSpPr>
        <p:spPr>
          <a:xfrm>
            <a:off x="4735956" y="1809357"/>
            <a:ext cx="355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Sistemas de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545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Automação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545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“legacy”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00435-9765-41D1-B9DE-3AFEBACE87E4}"/>
              </a:ext>
            </a:extLst>
          </p:cNvPr>
          <p:cNvSpPr txBox="1"/>
          <p:nvPr/>
        </p:nvSpPr>
        <p:spPr>
          <a:xfrm>
            <a:off x="5436348" y="4225644"/>
            <a:ext cx="2149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Foco em: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Circulação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Aquisição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Catalogação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7628B0AB-7CDA-41B8-AF50-0E1E09FBE677}"/>
              </a:ext>
            </a:extLst>
          </p:cNvPr>
          <p:cNvSpPr/>
          <p:nvPr/>
        </p:nvSpPr>
        <p:spPr>
          <a:xfrm>
            <a:off x="8641503" y="2254827"/>
            <a:ext cx="2675107" cy="2286000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96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Gestão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eletrônicos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A33A37-8B99-4C83-B87B-9E5DACDC866A}"/>
              </a:ext>
            </a:extLst>
          </p:cNvPr>
          <p:cNvSpPr/>
          <p:nvPr/>
        </p:nvSpPr>
        <p:spPr>
          <a:xfrm>
            <a:off x="362019" y="342900"/>
            <a:ext cx="4042619" cy="6041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526432-DEFF-4470-BDD2-90ABFACDE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19" y="3343613"/>
            <a:ext cx="3111699" cy="1576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69EFFC-F429-4F95-A574-05A271AF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83" y="1336263"/>
            <a:ext cx="3429035" cy="2608182"/>
          </a:xfrm>
        </p:spPr>
        <p:txBody>
          <a:bodyPr/>
          <a:lstStyle/>
          <a:p>
            <a:r>
              <a:rPr lang="en-US" sz="5400" dirty="0" err="1">
                <a:solidFill>
                  <a:schemeClr val="bg2">
                    <a:lumMod val="90000"/>
                  </a:schemeClr>
                </a:solidFill>
                <a:latin typeface="+mj-lt"/>
              </a:rPr>
              <a:t>Esfera</a:t>
            </a:r>
            <a:br>
              <a:rPr lang="en-US" sz="5400" dirty="0">
                <a:solidFill>
                  <a:schemeClr val="bg2">
                    <a:lumMod val="90000"/>
                  </a:schemeClr>
                </a:solidFill>
                <a:latin typeface="+mj-lt"/>
              </a:rPr>
            </a:br>
            <a:r>
              <a:rPr lang="en-US" sz="54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do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3E266B-402B-4A0D-80A4-214DF64659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25" t="-14360" r="-194" b="14360"/>
          <a:stretch/>
        </p:blipFill>
        <p:spPr>
          <a:xfrm>
            <a:off x="9038985" y="-32822"/>
            <a:ext cx="2112046" cy="1012823"/>
          </a:xfrm>
          <a:prstGeom prst="rect">
            <a:avLst/>
          </a:prstGeom>
        </p:spPr>
      </p:pic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6650610A-6140-42FA-8FC8-9D05D8D4EFBF}"/>
              </a:ext>
            </a:extLst>
          </p:cNvPr>
          <p:cNvSpPr/>
          <p:nvPr/>
        </p:nvSpPr>
        <p:spPr>
          <a:xfrm>
            <a:off x="8641502" y="980001"/>
            <a:ext cx="2675107" cy="2064535"/>
          </a:xfrm>
          <a:prstGeom prst="flowChartMagneticDisk">
            <a:avLst/>
          </a:prstGeom>
          <a:solidFill>
            <a:srgbClr val="2AA9A6"/>
          </a:solidFill>
          <a:ln>
            <a:solidFill>
              <a:srgbClr val="096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Integrações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56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(APIs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656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abertas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56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656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514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11">
            <a:extLst>
              <a:ext uri="{FF2B5EF4-FFF2-40B4-BE49-F238E27FC236}">
                <a16:creationId xmlns:a16="http://schemas.microsoft.com/office/drawing/2014/main" id="{A3A1CAE8-B430-4A3F-8AAA-65042EBAB5BD}"/>
              </a:ext>
            </a:extLst>
          </p:cNvPr>
          <p:cNvSpPr/>
          <p:nvPr/>
        </p:nvSpPr>
        <p:spPr>
          <a:xfrm>
            <a:off x="6884230" y="4434363"/>
            <a:ext cx="586035" cy="1972209"/>
          </a:xfrm>
          <a:custGeom>
            <a:avLst/>
            <a:gdLst>
              <a:gd name="connsiteX0" fmla="*/ 0 w 874800"/>
              <a:gd name="connsiteY0" fmla="*/ 0 h 1634865"/>
              <a:gd name="connsiteX1" fmla="*/ 874800 w 874800"/>
              <a:gd name="connsiteY1" fmla="*/ 0 h 1634865"/>
              <a:gd name="connsiteX2" fmla="*/ 874800 w 874800"/>
              <a:gd name="connsiteY2" fmla="*/ 1634865 h 1634865"/>
              <a:gd name="connsiteX3" fmla="*/ 0 w 874800"/>
              <a:gd name="connsiteY3" fmla="*/ 1634865 h 1634865"/>
              <a:gd name="connsiteX4" fmla="*/ 0 w 874800"/>
              <a:gd name="connsiteY4" fmla="*/ 0 h 1634865"/>
              <a:gd name="connsiteX0" fmla="*/ 0 w 1598700"/>
              <a:gd name="connsiteY0" fmla="*/ 0 h 1634865"/>
              <a:gd name="connsiteX1" fmla="*/ 1598700 w 1598700"/>
              <a:gd name="connsiteY1" fmla="*/ 594360 h 1634865"/>
              <a:gd name="connsiteX2" fmla="*/ 874800 w 1598700"/>
              <a:gd name="connsiteY2" fmla="*/ 1634865 h 1634865"/>
              <a:gd name="connsiteX3" fmla="*/ 0 w 1598700"/>
              <a:gd name="connsiteY3" fmla="*/ 1634865 h 1634865"/>
              <a:gd name="connsiteX4" fmla="*/ 0 w 1598700"/>
              <a:gd name="connsiteY4" fmla="*/ 0 h 1634865"/>
              <a:gd name="connsiteX0" fmla="*/ 0 w 1598700"/>
              <a:gd name="connsiteY0" fmla="*/ 0 h 1634865"/>
              <a:gd name="connsiteX1" fmla="*/ 1598700 w 1598700"/>
              <a:gd name="connsiteY1" fmla="*/ 594360 h 1634865"/>
              <a:gd name="connsiteX2" fmla="*/ 0 w 1598700"/>
              <a:gd name="connsiteY2" fmla="*/ 1634865 h 1634865"/>
              <a:gd name="connsiteX3" fmla="*/ 0 w 1598700"/>
              <a:gd name="connsiteY3" fmla="*/ 0 h 1634865"/>
              <a:gd name="connsiteX0" fmla="*/ 0 w 1598700"/>
              <a:gd name="connsiteY0" fmla="*/ 0 h 644265"/>
              <a:gd name="connsiteX1" fmla="*/ 1598700 w 1598700"/>
              <a:gd name="connsiteY1" fmla="*/ 594360 h 644265"/>
              <a:gd name="connsiteX2" fmla="*/ 670560 w 1598700"/>
              <a:gd name="connsiteY2" fmla="*/ 644265 h 644265"/>
              <a:gd name="connsiteX3" fmla="*/ 0 w 1598700"/>
              <a:gd name="connsiteY3" fmla="*/ 0 h 644265"/>
              <a:gd name="connsiteX0" fmla="*/ 0 w 2185440"/>
              <a:gd name="connsiteY0" fmla="*/ 0 h 644265"/>
              <a:gd name="connsiteX1" fmla="*/ 2185440 w 2185440"/>
              <a:gd name="connsiteY1" fmla="*/ 548640 h 644265"/>
              <a:gd name="connsiteX2" fmla="*/ 670560 w 2185440"/>
              <a:gd name="connsiteY2" fmla="*/ 644265 h 644265"/>
              <a:gd name="connsiteX3" fmla="*/ 0 w 2185440"/>
              <a:gd name="connsiteY3" fmla="*/ 0 h 644265"/>
              <a:gd name="connsiteX0" fmla="*/ 0 w 2194965"/>
              <a:gd name="connsiteY0" fmla="*/ 0 h 644265"/>
              <a:gd name="connsiteX1" fmla="*/ 2194965 w 2194965"/>
              <a:gd name="connsiteY1" fmla="*/ 534353 h 644265"/>
              <a:gd name="connsiteX2" fmla="*/ 670560 w 2194965"/>
              <a:gd name="connsiteY2" fmla="*/ 644265 h 644265"/>
              <a:gd name="connsiteX3" fmla="*/ 0 w 2194965"/>
              <a:gd name="connsiteY3" fmla="*/ 0 h 644265"/>
              <a:gd name="connsiteX0" fmla="*/ 0 w 2202109"/>
              <a:gd name="connsiteY0" fmla="*/ 0 h 644265"/>
              <a:gd name="connsiteX1" fmla="*/ 2202109 w 2202109"/>
              <a:gd name="connsiteY1" fmla="*/ 534353 h 644265"/>
              <a:gd name="connsiteX2" fmla="*/ 670560 w 2202109"/>
              <a:gd name="connsiteY2" fmla="*/ 644265 h 644265"/>
              <a:gd name="connsiteX3" fmla="*/ 0 w 2202109"/>
              <a:gd name="connsiteY3" fmla="*/ 0 h 644265"/>
              <a:gd name="connsiteX0" fmla="*/ 0 w 2202109"/>
              <a:gd name="connsiteY0" fmla="*/ 0 h 546633"/>
              <a:gd name="connsiteX1" fmla="*/ 2202109 w 2202109"/>
              <a:gd name="connsiteY1" fmla="*/ 534353 h 546633"/>
              <a:gd name="connsiteX2" fmla="*/ 565785 w 2202109"/>
              <a:gd name="connsiteY2" fmla="*/ 546633 h 546633"/>
              <a:gd name="connsiteX3" fmla="*/ 0 w 2202109"/>
              <a:gd name="connsiteY3" fmla="*/ 0 h 546633"/>
              <a:gd name="connsiteX0" fmla="*/ 0 w 2202109"/>
              <a:gd name="connsiteY0" fmla="*/ 0 h 539489"/>
              <a:gd name="connsiteX1" fmla="*/ 2202109 w 2202109"/>
              <a:gd name="connsiteY1" fmla="*/ 534353 h 539489"/>
              <a:gd name="connsiteX2" fmla="*/ 556260 w 2202109"/>
              <a:gd name="connsiteY2" fmla="*/ 539489 h 539489"/>
              <a:gd name="connsiteX3" fmla="*/ 0 w 2202109"/>
              <a:gd name="connsiteY3" fmla="*/ 0 h 539489"/>
              <a:gd name="connsiteX0" fmla="*/ 0 w 2202109"/>
              <a:gd name="connsiteY0" fmla="*/ 0 h 534727"/>
              <a:gd name="connsiteX1" fmla="*/ 2202109 w 2202109"/>
              <a:gd name="connsiteY1" fmla="*/ 534353 h 534727"/>
              <a:gd name="connsiteX2" fmla="*/ 553878 w 2202109"/>
              <a:gd name="connsiteY2" fmla="*/ 534727 h 534727"/>
              <a:gd name="connsiteX3" fmla="*/ 0 w 2202109"/>
              <a:gd name="connsiteY3" fmla="*/ 0 h 534727"/>
              <a:gd name="connsiteX0" fmla="*/ 0 w 1699666"/>
              <a:gd name="connsiteY0" fmla="*/ 0 h 870484"/>
              <a:gd name="connsiteX1" fmla="*/ 1699666 w 1699666"/>
              <a:gd name="connsiteY1" fmla="*/ 870110 h 870484"/>
              <a:gd name="connsiteX2" fmla="*/ 51435 w 1699666"/>
              <a:gd name="connsiteY2" fmla="*/ 870484 h 870484"/>
              <a:gd name="connsiteX3" fmla="*/ 0 w 1699666"/>
              <a:gd name="connsiteY3" fmla="*/ 0 h 870484"/>
              <a:gd name="connsiteX0" fmla="*/ 0 w 735260"/>
              <a:gd name="connsiteY0" fmla="*/ 0 h 1055847"/>
              <a:gd name="connsiteX1" fmla="*/ 735260 w 735260"/>
              <a:gd name="connsiteY1" fmla="*/ 1055847 h 1055847"/>
              <a:gd name="connsiteX2" fmla="*/ 51435 w 735260"/>
              <a:gd name="connsiteY2" fmla="*/ 870484 h 1055847"/>
              <a:gd name="connsiteX3" fmla="*/ 0 w 735260"/>
              <a:gd name="connsiteY3" fmla="*/ 0 h 1055847"/>
              <a:gd name="connsiteX0" fmla="*/ 0 w 735260"/>
              <a:gd name="connsiteY0" fmla="*/ 0 h 1438809"/>
              <a:gd name="connsiteX1" fmla="*/ 735260 w 735260"/>
              <a:gd name="connsiteY1" fmla="*/ 1055847 h 1438809"/>
              <a:gd name="connsiteX2" fmla="*/ 359410 w 735260"/>
              <a:gd name="connsiteY2" fmla="*/ 1438809 h 1438809"/>
              <a:gd name="connsiteX3" fmla="*/ 0 w 735260"/>
              <a:gd name="connsiteY3" fmla="*/ 0 h 1438809"/>
              <a:gd name="connsiteX0" fmla="*/ 0 w 735260"/>
              <a:gd name="connsiteY0" fmla="*/ 0 h 1972209"/>
              <a:gd name="connsiteX1" fmla="*/ 735260 w 735260"/>
              <a:gd name="connsiteY1" fmla="*/ 1055847 h 1972209"/>
              <a:gd name="connsiteX2" fmla="*/ 549910 w 735260"/>
              <a:gd name="connsiteY2" fmla="*/ 1972209 h 1972209"/>
              <a:gd name="connsiteX3" fmla="*/ 0 w 735260"/>
              <a:gd name="connsiteY3" fmla="*/ 0 h 1972209"/>
              <a:gd name="connsiteX0" fmla="*/ 0 w 586035"/>
              <a:gd name="connsiteY0" fmla="*/ 0 h 1972209"/>
              <a:gd name="connsiteX1" fmla="*/ 586035 w 586035"/>
              <a:gd name="connsiteY1" fmla="*/ 563722 h 1972209"/>
              <a:gd name="connsiteX2" fmla="*/ 549910 w 586035"/>
              <a:gd name="connsiteY2" fmla="*/ 1972209 h 1972209"/>
              <a:gd name="connsiteX3" fmla="*/ 0 w 586035"/>
              <a:gd name="connsiteY3" fmla="*/ 0 h 197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35" h="1972209">
                <a:moveTo>
                  <a:pt x="0" y="0"/>
                </a:moveTo>
                <a:lnTo>
                  <a:pt x="586035" y="563722"/>
                </a:lnTo>
                <a:lnTo>
                  <a:pt x="549910" y="1972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4DE7D-3756-4492-8F04-DAD075777832}"/>
              </a:ext>
            </a:extLst>
          </p:cNvPr>
          <p:cNvSpPr/>
          <p:nvPr/>
        </p:nvSpPr>
        <p:spPr>
          <a:xfrm>
            <a:off x="6883152" y="4432073"/>
            <a:ext cx="2202109" cy="534727"/>
          </a:xfrm>
          <a:custGeom>
            <a:avLst/>
            <a:gdLst>
              <a:gd name="connsiteX0" fmla="*/ 0 w 874800"/>
              <a:gd name="connsiteY0" fmla="*/ 0 h 1634865"/>
              <a:gd name="connsiteX1" fmla="*/ 874800 w 874800"/>
              <a:gd name="connsiteY1" fmla="*/ 0 h 1634865"/>
              <a:gd name="connsiteX2" fmla="*/ 874800 w 874800"/>
              <a:gd name="connsiteY2" fmla="*/ 1634865 h 1634865"/>
              <a:gd name="connsiteX3" fmla="*/ 0 w 874800"/>
              <a:gd name="connsiteY3" fmla="*/ 1634865 h 1634865"/>
              <a:gd name="connsiteX4" fmla="*/ 0 w 874800"/>
              <a:gd name="connsiteY4" fmla="*/ 0 h 1634865"/>
              <a:gd name="connsiteX0" fmla="*/ 0 w 1598700"/>
              <a:gd name="connsiteY0" fmla="*/ 0 h 1634865"/>
              <a:gd name="connsiteX1" fmla="*/ 1598700 w 1598700"/>
              <a:gd name="connsiteY1" fmla="*/ 594360 h 1634865"/>
              <a:gd name="connsiteX2" fmla="*/ 874800 w 1598700"/>
              <a:gd name="connsiteY2" fmla="*/ 1634865 h 1634865"/>
              <a:gd name="connsiteX3" fmla="*/ 0 w 1598700"/>
              <a:gd name="connsiteY3" fmla="*/ 1634865 h 1634865"/>
              <a:gd name="connsiteX4" fmla="*/ 0 w 1598700"/>
              <a:gd name="connsiteY4" fmla="*/ 0 h 1634865"/>
              <a:gd name="connsiteX0" fmla="*/ 0 w 1598700"/>
              <a:gd name="connsiteY0" fmla="*/ 0 h 1634865"/>
              <a:gd name="connsiteX1" fmla="*/ 1598700 w 1598700"/>
              <a:gd name="connsiteY1" fmla="*/ 594360 h 1634865"/>
              <a:gd name="connsiteX2" fmla="*/ 0 w 1598700"/>
              <a:gd name="connsiteY2" fmla="*/ 1634865 h 1634865"/>
              <a:gd name="connsiteX3" fmla="*/ 0 w 1598700"/>
              <a:gd name="connsiteY3" fmla="*/ 0 h 1634865"/>
              <a:gd name="connsiteX0" fmla="*/ 0 w 1598700"/>
              <a:gd name="connsiteY0" fmla="*/ 0 h 644265"/>
              <a:gd name="connsiteX1" fmla="*/ 1598700 w 1598700"/>
              <a:gd name="connsiteY1" fmla="*/ 594360 h 644265"/>
              <a:gd name="connsiteX2" fmla="*/ 670560 w 1598700"/>
              <a:gd name="connsiteY2" fmla="*/ 644265 h 644265"/>
              <a:gd name="connsiteX3" fmla="*/ 0 w 1598700"/>
              <a:gd name="connsiteY3" fmla="*/ 0 h 644265"/>
              <a:gd name="connsiteX0" fmla="*/ 0 w 2185440"/>
              <a:gd name="connsiteY0" fmla="*/ 0 h 644265"/>
              <a:gd name="connsiteX1" fmla="*/ 2185440 w 2185440"/>
              <a:gd name="connsiteY1" fmla="*/ 548640 h 644265"/>
              <a:gd name="connsiteX2" fmla="*/ 670560 w 2185440"/>
              <a:gd name="connsiteY2" fmla="*/ 644265 h 644265"/>
              <a:gd name="connsiteX3" fmla="*/ 0 w 2185440"/>
              <a:gd name="connsiteY3" fmla="*/ 0 h 644265"/>
              <a:gd name="connsiteX0" fmla="*/ 0 w 2194965"/>
              <a:gd name="connsiteY0" fmla="*/ 0 h 644265"/>
              <a:gd name="connsiteX1" fmla="*/ 2194965 w 2194965"/>
              <a:gd name="connsiteY1" fmla="*/ 534353 h 644265"/>
              <a:gd name="connsiteX2" fmla="*/ 670560 w 2194965"/>
              <a:gd name="connsiteY2" fmla="*/ 644265 h 644265"/>
              <a:gd name="connsiteX3" fmla="*/ 0 w 2194965"/>
              <a:gd name="connsiteY3" fmla="*/ 0 h 644265"/>
              <a:gd name="connsiteX0" fmla="*/ 0 w 2202109"/>
              <a:gd name="connsiteY0" fmla="*/ 0 h 644265"/>
              <a:gd name="connsiteX1" fmla="*/ 2202109 w 2202109"/>
              <a:gd name="connsiteY1" fmla="*/ 534353 h 644265"/>
              <a:gd name="connsiteX2" fmla="*/ 670560 w 2202109"/>
              <a:gd name="connsiteY2" fmla="*/ 644265 h 644265"/>
              <a:gd name="connsiteX3" fmla="*/ 0 w 2202109"/>
              <a:gd name="connsiteY3" fmla="*/ 0 h 644265"/>
              <a:gd name="connsiteX0" fmla="*/ 0 w 2202109"/>
              <a:gd name="connsiteY0" fmla="*/ 0 h 546633"/>
              <a:gd name="connsiteX1" fmla="*/ 2202109 w 2202109"/>
              <a:gd name="connsiteY1" fmla="*/ 534353 h 546633"/>
              <a:gd name="connsiteX2" fmla="*/ 565785 w 2202109"/>
              <a:gd name="connsiteY2" fmla="*/ 546633 h 546633"/>
              <a:gd name="connsiteX3" fmla="*/ 0 w 2202109"/>
              <a:gd name="connsiteY3" fmla="*/ 0 h 546633"/>
              <a:gd name="connsiteX0" fmla="*/ 0 w 2202109"/>
              <a:gd name="connsiteY0" fmla="*/ 0 h 539489"/>
              <a:gd name="connsiteX1" fmla="*/ 2202109 w 2202109"/>
              <a:gd name="connsiteY1" fmla="*/ 534353 h 539489"/>
              <a:gd name="connsiteX2" fmla="*/ 556260 w 2202109"/>
              <a:gd name="connsiteY2" fmla="*/ 539489 h 539489"/>
              <a:gd name="connsiteX3" fmla="*/ 0 w 2202109"/>
              <a:gd name="connsiteY3" fmla="*/ 0 h 539489"/>
              <a:gd name="connsiteX0" fmla="*/ 0 w 2202109"/>
              <a:gd name="connsiteY0" fmla="*/ 0 h 534727"/>
              <a:gd name="connsiteX1" fmla="*/ 2202109 w 2202109"/>
              <a:gd name="connsiteY1" fmla="*/ 534353 h 534727"/>
              <a:gd name="connsiteX2" fmla="*/ 553878 w 2202109"/>
              <a:gd name="connsiteY2" fmla="*/ 534727 h 534727"/>
              <a:gd name="connsiteX3" fmla="*/ 0 w 2202109"/>
              <a:gd name="connsiteY3" fmla="*/ 0 h 53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2109" h="534727">
                <a:moveTo>
                  <a:pt x="0" y="0"/>
                </a:moveTo>
                <a:lnTo>
                  <a:pt x="2202109" y="534353"/>
                </a:lnTo>
                <a:lnTo>
                  <a:pt x="553878" y="534727"/>
                </a:lnTo>
                <a:lnTo>
                  <a:pt x="0" y="0"/>
                </a:lnTo>
                <a:close/>
              </a:path>
            </a:pathLst>
          </a:custGeom>
          <a:solidFill>
            <a:srgbClr val="F78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93E3AF-1EFE-48E7-A2C9-DE4B72EB8334}"/>
              </a:ext>
            </a:extLst>
          </p:cNvPr>
          <p:cNvSpPr/>
          <p:nvPr/>
        </p:nvSpPr>
        <p:spPr>
          <a:xfrm>
            <a:off x="4830077" y="4408549"/>
            <a:ext cx="363537" cy="1982743"/>
          </a:xfrm>
          <a:custGeom>
            <a:avLst/>
            <a:gdLst>
              <a:gd name="connsiteX0" fmla="*/ 0 w 371475"/>
              <a:gd name="connsiteY0" fmla="*/ 0 h 890543"/>
              <a:gd name="connsiteX1" fmla="*/ 371475 w 371475"/>
              <a:gd name="connsiteY1" fmla="*/ 0 h 890543"/>
              <a:gd name="connsiteX2" fmla="*/ 371475 w 371475"/>
              <a:gd name="connsiteY2" fmla="*/ 890543 h 890543"/>
              <a:gd name="connsiteX3" fmla="*/ 0 w 371475"/>
              <a:gd name="connsiteY3" fmla="*/ 890543 h 890543"/>
              <a:gd name="connsiteX4" fmla="*/ 0 w 371475"/>
              <a:gd name="connsiteY4" fmla="*/ 0 h 890543"/>
              <a:gd name="connsiteX0" fmla="*/ 25400 w 371475"/>
              <a:gd name="connsiteY0" fmla="*/ 0 h 1001668"/>
              <a:gd name="connsiteX1" fmla="*/ 371475 w 371475"/>
              <a:gd name="connsiteY1" fmla="*/ 111125 h 1001668"/>
              <a:gd name="connsiteX2" fmla="*/ 371475 w 371475"/>
              <a:gd name="connsiteY2" fmla="*/ 1001668 h 1001668"/>
              <a:gd name="connsiteX3" fmla="*/ 0 w 371475"/>
              <a:gd name="connsiteY3" fmla="*/ 1001668 h 1001668"/>
              <a:gd name="connsiteX4" fmla="*/ 25400 w 371475"/>
              <a:gd name="connsiteY4" fmla="*/ 0 h 1001668"/>
              <a:gd name="connsiteX0" fmla="*/ 501650 w 847725"/>
              <a:gd name="connsiteY0" fmla="*/ 0 h 1001668"/>
              <a:gd name="connsiteX1" fmla="*/ 847725 w 847725"/>
              <a:gd name="connsiteY1" fmla="*/ 111125 h 1001668"/>
              <a:gd name="connsiteX2" fmla="*/ 847725 w 847725"/>
              <a:gd name="connsiteY2" fmla="*/ 1001668 h 1001668"/>
              <a:gd name="connsiteX3" fmla="*/ 0 w 847725"/>
              <a:gd name="connsiteY3" fmla="*/ 744493 h 1001668"/>
              <a:gd name="connsiteX4" fmla="*/ 501650 w 847725"/>
              <a:gd name="connsiteY4" fmla="*/ 0 h 1001668"/>
              <a:gd name="connsiteX0" fmla="*/ 501650 w 847725"/>
              <a:gd name="connsiteY0" fmla="*/ 0 h 1954168"/>
              <a:gd name="connsiteX1" fmla="*/ 847725 w 847725"/>
              <a:gd name="connsiteY1" fmla="*/ 111125 h 1954168"/>
              <a:gd name="connsiteX2" fmla="*/ 123825 w 847725"/>
              <a:gd name="connsiteY2" fmla="*/ 1954168 h 1954168"/>
              <a:gd name="connsiteX3" fmla="*/ 0 w 847725"/>
              <a:gd name="connsiteY3" fmla="*/ 744493 h 1954168"/>
              <a:gd name="connsiteX4" fmla="*/ 501650 w 847725"/>
              <a:gd name="connsiteY4" fmla="*/ 0 h 1954168"/>
              <a:gd name="connsiteX0" fmla="*/ 377825 w 723900"/>
              <a:gd name="connsiteY0" fmla="*/ 0 h 1954168"/>
              <a:gd name="connsiteX1" fmla="*/ 723900 w 723900"/>
              <a:gd name="connsiteY1" fmla="*/ 111125 h 1954168"/>
              <a:gd name="connsiteX2" fmla="*/ 0 w 723900"/>
              <a:gd name="connsiteY2" fmla="*/ 1954168 h 1954168"/>
              <a:gd name="connsiteX3" fmla="*/ 61912 w 723900"/>
              <a:gd name="connsiteY3" fmla="*/ 563518 h 1954168"/>
              <a:gd name="connsiteX4" fmla="*/ 377825 w 723900"/>
              <a:gd name="connsiteY4" fmla="*/ 0 h 1954168"/>
              <a:gd name="connsiteX0" fmla="*/ 377825 w 723900"/>
              <a:gd name="connsiteY0" fmla="*/ 0 h 1954168"/>
              <a:gd name="connsiteX1" fmla="*/ 723900 w 723900"/>
              <a:gd name="connsiteY1" fmla="*/ 111125 h 1954168"/>
              <a:gd name="connsiteX2" fmla="*/ 0 w 723900"/>
              <a:gd name="connsiteY2" fmla="*/ 1954168 h 1954168"/>
              <a:gd name="connsiteX3" fmla="*/ 28574 w 723900"/>
              <a:gd name="connsiteY3" fmla="*/ 525418 h 1954168"/>
              <a:gd name="connsiteX4" fmla="*/ 377825 w 723900"/>
              <a:gd name="connsiteY4" fmla="*/ 0 h 1954168"/>
              <a:gd name="connsiteX0" fmla="*/ 387350 w 723900"/>
              <a:gd name="connsiteY0" fmla="*/ 0 h 1992268"/>
              <a:gd name="connsiteX1" fmla="*/ 723900 w 723900"/>
              <a:gd name="connsiteY1" fmla="*/ 149225 h 1992268"/>
              <a:gd name="connsiteX2" fmla="*/ 0 w 723900"/>
              <a:gd name="connsiteY2" fmla="*/ 1992268 h 1992268"/>
              <a:gd name="connsiteX3" fmla="*/ 28574 w 723900"/>
              <a:gd name="connsiteY3" fmla="*/ 563518 h 1992268"/>
              <a:gd name="connsiteX4" fmla="*/ 387350 w 723900"/>
              <a:gd name="connsiteY4" fmla="*/ 0 h 1992268"/>
              <a:gd name="connsiteX0" fmla="*/ 387350 w 387350"/>
              <a:gd name="connsiteY0" fmla="*/ 0 h 1992268"/>
              <a:gd name="connsiteX1" fmla="*/ 0 w 387350"/>
              <a:gd name="connsiteY1" fmla="*/ 1992268 h 1992268"/>
              <a:gd name="connsiteX2" fmla="*/ 28574 w 387350"/>
              <a:gd name="connsiteY2" fmla="*/ 563518 h 1992268"/>
              <a:gd name="connsiteX3" fmla="*/ 387350 w 387350"/>
              <a:gd name="connsiteY3" fmla="*/ 0 h 1992268"/>
              <a:gd name="connsiteX0" fmla="*/ 363537 w 363537"/>
              <a:gd name="connsiteY0" fmla="*/ 0 h 1982743"/>
              <a:gd name="connsiteX1" fmla="*/ 0 w 363537"/>
              <a:gd name="connsiteY1" fmla="*/ 1982743 h 1982743"/>
              <a:gd name="connsiteX2" fmla="*/ 4761 w 363537"/>
              <a:gd name="connsiteY2" fmla="*/ 563518 h 1982743"/>
              <a:gd name="connsiteX3" fmla="*/ 363537 w 363537"/>
              <a:gd name="connsiteY3" fmla="*/ 0 h 198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37" h="1982743">
                <a:moveTo>
                  <a:pt x="363537" y="0"/>
                </a:moveTo>
                <a:lnTo>
                  <a:pt x="0" y="1982743"/>
                </a:lnTo>
                <a:lnTo>
                  <a:pt x="4761" y="563518"/>
                </a:lnTo>
                <a:lnTo>
                  <a:pt x="363537" y="0"/>
                </a:lnTo>
                <a:close/>
              </a:path>
            </a:pathLst>
          </a:custGeom>
          <a:solidFill>
            <a:srgbClr val="D61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5F25E054-4D91-4524-BA0B-2810F5174E5B}"/>
              </a:ext>
            </a:extLst>
          </p:cNvPr>
          <p:cNvSpPr/>
          <p:nvPr/>
        </p:nvSpPr>
        <p:spPr>
          <a:xfrm rot="15096381">
            <a:off x="3987134" y="3848241"/>
            <a:ext cx="532998" cy="2097877"/>
          </a:xfrm>
          <a:custGeom>
            <a:avLst/>
            <a:gdLst>
              <a:gd name="connsiteX0" fmla="*/ 0 w 1661160"/>
              <a:gd name="connsiteY0" fmla="*/ 0 h 1158241"/>
              <a:gd name="connsiteX1" fmla="*/ 1661160 w 1661160"/>
              <a:gd name="connsiteY1" fmla="*/ 0 h 1158241"/>
              <a:gd name="connsiteX2" fmla="*/ 1661160 w 1661160"/>
              <a:gd name="connsiteY2" fmla="*/ 1158241 h 1158241"/>
              <a:gd name="connsiteX3" fmla="*/ 0 w 1661160"/>
              <a:gd name="connsiteY3" fmla="*/ 1158241 h 1158241"/>
              <a:gd name="connsiteX4" fmla="*/ 0 w 1661160"/>
              <a:gd name="connsiteY4" fmla="*/ 0 h 1158241"/>
              <a:gd name="connsiteX0" fmla="*/ 596900 w 1661160"/>
              <a:gd name="connsiteY0" fmla="*/ 0 h 1551941"/>
              <a:gd name="connsiteX1" fmla="*/ 1661160 w 1661160"/>
              <a:gd name="connsiteY1" fmla="*/ 393700 h 1551941"/>
              <a:gd name="connsiteX2" fmla="*/ 1661160 w 1661160"/>
              <a:gd name="connsiteY2" fmla="*/ 1551941 h 1551941"/>
              <a:gd name="connsiteX3" fmla="*/ 0 w 1661160"/>
              <a:gd name="connsiteY3" fmla="*/ 1551941 h 1551941"/>
              <a:gd name="connsiteX4" fmla="*/ 596900 w 1661160"/>
              <a:gd name="connsiteY4" fmla="*/ 0 h 1551941"/>
              <a:gd name="connsiteX0" fmla="*/ 50800 w 1115060"/>
              <a:gd name="connsiteY0" fmla="*/ 0 h 1551941"/>
              <a:gd name="connsiteX1" fmla="*/ 1115060 w 1115060"/>
              <a:gd name="connsiteY1" fmla="*/ 393700 h 1551941"/>
              <a:gd name="connsiteX2" fmla="*/ 1115060 w 1115060"/>
              <a:gd name="connsiteY2" fmla="*/ 1551941 h 1551941"/>
              <a:gd name="connsiteX3" fmla="*/ 0 w 1115060"/>
              <a:gd name="connsiteY3" fmla="*/ 1374141 h 1551941"/>
              <a:gd name="connsiteX4" fmla="*/ 50800 w 1115060"/>
              <a:gd name="connsiteY4" fmla="*/ 0 h 1551941"/>
              <a:gd name="connsiteX0" fmla="*/ 50800 w 1115060"/>
              <a:gd name="connsiteY0" fmla="*/ 0 h 1640841"/>
              <a:gd name="connsiteX1" fmla="*/ 1115060 w 1115060"/>
              <a:gd name="connsiteY1" fmla="*/ 393700 h 1640841"/>
              <a:gd name="connsiteX2" fmla="*/ 1026160 w 1115060"/>
              <a:gd name="connsiteY2" fmla="*/ 1640841 h 1640841"/>
              <a:gd name="connsiteX3" fmla="*/ 0 w 1115060"/>
              <a:gd name="connsiteY3" fmla="*/ 1374141 h 1640841"/>
              <a:gd name="connsiteX4" fmla="*/ 50800 w 1115060"/>
              <a:gd name="connsiteY4" fmla="*/ 0 h 1640841"/>
              <a:gd name="connsiteX0" fmla="*/ 25400 w 1089660"/>
              <a:gd name="connsiteY0" fmla="*/ 0 h 1640841"/>
              <a:gd name="connsiteX1" fmla="*/ 1089660 w 1089660"/>
              <a:gd name="connsiteY1" fmla="*/ 393700 h 1640841"/>
              <a:gd name="connsiteX2" fmla="*/ 1000760 w 1089660"/>
              <a:gd name="connsiteY2" fmla="*/ 1640841 h 1640841"/>
              <a:gd name="connsiteX3" fmla="*/ 0 w 1089660"/>
              <a:gd name="connsiteY3" fmla="*/ 1412241 h 1640841"/>
              <a:gd name="connsiteX4" fmla="*/ 25400 w 1089660"/>
              <a:gd name="connsiteY4" fmla="*/ 0 h 1640841"/>
              <a:gd name="connsiteX0" fmla="*/ 25400 w 1534160"/>
              <a:gd name="connsiteY0" fmla="*/ 0 h 1640841"/>
              <a:gd name="connsiteX1" fmla="*/ 1534160 w 1534160"/>
              <a:gd name="connsiteY1" fmla="*/ 1543050 h 1640841"/>
              <a:gd name="connsiteX2" fmla="*/ 1000760 w 1534160"/>
              <a:gd name="connsiteY2" fmla="*/ 1640841 h 1640841"/>
              <a:gd name="connsiteX3" fmla="*/ 0 w 1534160"/>
              <a:gd name="connsiteY3" fmla="*/ 1412241 h 1640841"/>
              <a:gd name="connsiteX4" fmla="*/ 25400 w 1534160"/>
              <a:gd name="connsiteY4" fmla="*/ 0 h 1640841"/>
              <a:gd name="connsiteX0" fmla="*/ 78740 w 1534160"/>
              <a:gd name="connsiteY0" fmla="*/ 0 h 1633221"/>
              <a:gd name="connsiteX1" fmla="*/ 1534160 w 1534160"/>
              <a:gd name="connsiteY1" fmla="*/ 1535430 h 1633221"/>
              <a:gd name="connsiteX2" fmla="*/ 1000760 w 1534160"/>
              <a:gd name="connsiteY2" fmla="*/ 1633221 h 1633221"/>
              <a:gd name="connsiteX3" fmla="*/ 0 w 1534160"/>
              <a:gd name="connsiteY3" fmla="*/ 1404621 h 1633221"/>
              <a:gd name="connsiteX4" fmla="*/ 78740 w 1534160"/>
              <a:gd name="connsiteY4" fmla="*/ 0 h 1633221"/>
              <a:gd name="connsiteX0" fmla="*/ 100171 w 1534160"/>
              <a:gd name="connsiteY0" fmla="*/ 0 h 1616552"/>
              <a:gd name="connsiteX1" fmla="*/ 1534160 w 1534160"/>
              <a:gd name="connsiteY1" fmla="*/ 1518761 h 1616552"/>
              <a:gd name="connsiteX2" fmla="*/ 1000760 w 1534160"/>
              <a:gd name="connsiteY2" fmla="*/ 1616552 h 1616552"/>
              <a:gd name="connsiteX3" fmla="*/ 0 w 1534160"/>
              <a:gd name="connsiteY3" fmla="*/ 1387952 h 1616552"/>
              <a:gd name="connsiteX4" fmla="*/ 100171 w 1534160"/>
              <a:gd name="connsiteY4" fmla="*/ 0 h 1616552"/>
              <a:gd name="connsiteX0" fmla="*/ 54928 w 1488917"/>
              <a:gd name="connsiteY0" fmla="*/ 0 h 1616552"/>
              <a:gd name="connsiteX1" fmla="*/ 1488917 w 1488917"/>
              <a:gd name="connsiteY1" fmla="*/ 1518761 h 1616552"/>
              <a:gd name="connsiteX2" fmla="*/ 955517 w 1488917"/>
              <a:gd name="connsiteY2" fmla="*/ 1616552 h 1616552"/>
              <a:gd name="connsiteX3" fmla="*/ 0 w 1488917"/>
              <a:gd name="connsiteY3" fmla="*/ 1411764 h 1616552"/>
              <a:gd name="connsiteX4" fmla="*/ 54928 w 1488917"/>
              <a:gd name="connsiteY4" fmla="*/ 0 h 1616552"/>
              <a:gd name="connsiteX0" fmla="*/ 54928 w 1488917"/>
              <a:gd name="connsiteY0" fmla="*/ 0 h 1518761"/>
              <a:gd name="connsiteX1" fmla="*/ 1488917 w 1488917"/>
              <a:gd name="connsiteY1" fmla="*/ 1518761 h 1518761"/>
              <a:gd name="connsiteX2" fmla="*/ 760255 w 1488917"/>
              <a:gd name="connsiteY2" fmla="*/ 1499870 h 1518761"/>
              <a:gd name="connsiteX3" fmla="*/ 0 w 1488917"/>
              <a:gd name="connsiteY3" fmla="*/ 1411764 h 1518761"/>
              <a:gd name="connsiteX4" fmla="*/ 54928 w 1488917"/>
              <a:gd name="connsiteY4" fmla="*/ 0 h 1518761"/>
              <a:gd name="connsiteX0" fmla="*/ 54928 w 1507967"/>
              <a:gd name="connsiteY0" fmla="*/ 0 h 1842611"/>
              <a:gd name="connsiteX1" fmla="*/ 1507967 w 1507967"/>
              <a:gd name="connsiteY1" fmla="*/ 1842611 h 1842611"/>
              <a:gd name="connsiteX2" fmla="*/ 760255 w 1507967"/>
              <a:gd name="connsiteY2" fmla="*/ 1499870 h 1842611"/>
              <a:gd name="connsiteX3" fmla="*/ 0 w 1507967"/>
              <a:gd name="connsiteY3" fmla="*/ 1411764 h 1842611"/>
              <a:gd name="connsiteX4" fmla="*/ 54928 w 1507967"/>
              <a:gd name="connsiteY4" fmla="*/ 0 h 1842611"/>
              <a:gd name="connsiteX0" fmla="*/ 54928 w 1507967"/>
              <a:gd name="connsiteY0" fmla="*/ 0 h 1842611"/>
              <a:gd name="connsiteX1" fmla="*/ 1507967 w 1507967"/>
              <a:gd name="connsiteY1" fmla="*/ 1842611 h 1842611"/>
              <a:gd name="connsiteX2" fmla="*/ 0 w 1507967"/>
              <a:gd name="connsiteY2" fmla="*/ 1411764 h 1842611"/>
              <a:gd name="connsiteX3" fmla="*/ 54928 w 1507967"/>
              <a:gd name="connsiteY3" fmla="*/ 0 h 1842611"/>
              <a:gd name="connsiteX0" fmla="*/ 54928 w 1298417"/>
              <a:gd name="connsiteY0" fmla="*/ 0 h 2036286"/>
              <a:gd name="connsiteX1" fmla="*/ 1298417 w 1298417"/>
              <a:gd name="connsiteY1" fmla="*/ 2036286 h 2036286"/>
              <a:gd name="connsiteX2" fmla="*/ 0 w 1298417"/>
              <a:gd name="connsiteY2" fmla="*/ 1411764 h 2036286"/>
              <a:gd name="connsiteX3" fmla="*/ 54928 w 1298417"/>
              <a:gd name="connsiteY3" fmla="*/ 0 h 2036286"/>
              <a:gd name="connsiteX0" fmla="*/ 29528 w 1273017"/>
              <a:gd name="connsiteY0" fmla="*/ 0 h 2036286"/>
              <a:gd name="connsiteX1" fmla="*/ 1273017 w 1273017"/>
              <a:gd name="connsiteY1" fmla="*/ 2036286 h 2036286"/>
              <a:gd name="connsiteX2" fmla="*/ 0 w 1273017"/>
              <a:gd name="connsiteY2" fmla="*/ 1395889 h 2036286"/>
              <a:gd name="connsiteX3" fmla="*/ 29528 w 1273017"/>
              <a:gd name="connsiteY3" fmla="*/ 0 h 2036286"/>
              <a:gd name="connsiteX0" fmla="*/ 39053 w 1282542"/>
              <a:gd name="connsiteY0" fmla="*/ 0 h 2036286"/>
              <a:gd name="connsiteX1" fmla="*/ 1282542 w 1282542"/>
              <a:gd name="connsiteY1" fmla="*/ 2036286 h 2036286"/>
              <a:gd name="connsiteX2" fmla="*/ 0 w 1282542"/>
              <a:gd name="connsiteY2" fmla="*/ 1402239 h 2036286"/>
              <a:gd name="connsiteX3" fmla="*/ 39053 w 1282542"/>
              <a:gd name="connsiteY3" fmla="*/ 0 h 2036286"/>
              <a:gd name="connsiteX0" fmla="*/ 50959 w 1282542"/>
              <a:gd name="connsiteY0" fmla="*/ 0 h 2060098"/>
              <a:gd name="connsiteX1" fmla="*/ 1282542 w 1282542"/>
              <a:gd name="connsiteY1" fmla="*/ 2060098 h 2060098"/>
              <a:gd name="connsiteX2" fmla="*/ 0 w 1282542"/>
              <a:gd name="connsiteY2" fmla="*/ 1426051 h 2060098"/>
              <a:gd name="connsiteX3" fmla="*/ 50959 w 1282542"/>
              <a:gd name="connsiteY3" fmla="*/ 0 h 2060098"/>
              <a:gd name="connsiteX0" fmla="*/ 53340 w 1282542"/>
              <a:gd name="connsiteY0" fmla="*/ 0 h 2050573"/>
              <a:gd name="connsiteX1" fmla="*/ 1282542 w 1282542"/>
              <a:gd name="connsiteY1" fmla="*/ 2050573 h 2050573"/>
              <a:gd name="connsiteX2" fmla="*/ 0 w 1282542"/>
              <a:gd name="connsiteY2" fmla="*/ 1416526 h 2050573"/>
              <a:gd name="connsiteX3" fmla="*/ 53340 w 1282542"/>
              <a:gd name="connsiteY3" fmla="*/ 0 h 2050573"/>
              <a:gd name="connsiteX0" fmla="*/ 53340 w 1160622"/>
              <a:gd name="connsiteY0" fmla="*/ 0 h 2103913"/>
              <a:gd name="connsiteX1" fmla="*/ 1160622 w 1160622"/>
              <a:gd name="connsiteY1" fmla="*/ 2103913 h 2103913"/>
              <a:gd name="connsiteX2" fmla="*/ 0 w 1160622"/>
              <a:gd name="connsiteY2" fmla="*/ 1416526 h 2103913"/>
              <a:gd name="connsiteX3" fmla="*/ 53340 w 1160622"/>
              <a:gd name="connsiteY3" fmla="*/ 0 h 2103913"/>
              <a:gd name="connsiteX0" fmla="*/ 77152 w 1184434"/>
              <a:gd name="connsiteY0" fmla="*/ 0 h 2103913"/>
              <a:gd name="connsiteX1" fmla="*/ 1184434 w 1184434"/>
              <a:gd name="connsiteY1" fmla="*/ 2103913 h 2103913"/>
              <a:gd name="connsiteX2" fmla="*/ 0 w 1184434"/>
              <a:gd name="connsiteY2" fmla="*/ 1387951 h 2103913"/>
              <a:gd name="connsiteX3" fmla="*/ 77152 w 1184434"/>
              <a:gd name="connsiteY3" fmla="*/ 0 h 2103913"/>
              <a:gd name="connsiteX0" fmla="*/ 635952 w 1184434"/>
              <a:gd name="connsiteY0" fmla="*/ 0 h 2116613"/>
              <a:gd name="connsiteX1" fmla="*/ 1184434 w 1184434"/>
              <a:gd name="connsiteY1" fmla="*/ 2116613 h 2116613"/>
              <a:gd name="connsiteX2" fmla="*/ 0 w 1184434"/>
              <a:gd name="connsiteY2" fmla="*/ 1400651 h 2116613"/>
              <a:gd name="connsiteX3" fmla="*/ 635952 w 1184434"/>
              <a:gd name="connsiteY3" fmla="*/ 0 h 2116613"/>
              <a:gd name="connsiteX0" fmla="*/ 64452 w 612934"/>
              <a:gd name="connsiteY0" fmla="*/ 0 h 2116613"/>
              <a:gd name="connsiteX1" fmla="*/ 612934 w 612934"/>
              <a:gd name="connsiteY1" fmla="*/ 2116613 h 2116613"/>
              <a:gd name="connsiteX2" fmla="*/ 0 w 612934"/>
              <a:gd name="connsiteY2" fmla="*/ 1413351 h 2116613"/>
              <a:gd name="connsiteX3" fmla="*/ 64452 w 612934"/>
              <a:gd name="connsiteY3" fmla="*/ 0 h 2116613"/>
              <a:gd name="connsiteX0" fmla="*/ 64452 w 612934"/>
              <a:gd name="connsiteY0" fmla="*/ 0 h 2116613"/>
              <a:gd name="connsiteX1" fmla="*/ 612934 w 612934"/>
              <a:gd name="connsiteY1" fmla="*/ 2116613 h 2116613"/>
              <a:gd name="connsiteX2" fmla="*/ 0 w 612934"/>
              <a:gd name="connsiteY2" fmla="*/ 1407001 h 2116613"/>
              <a:gd name="connsiteX3" fmla="*/ 64452 w 612934"/>
              <a:gd name="connsiteY3" fmla="*/ 0 h 2116613"/>
              <a:gd name="connsiteX0" fmla="*/ 64452 w 612934"/>
              <a:gd name="connsiteY0" fmla="*/ 0 h 2113438"/>
              <a:gd name="connsiteX1" fmla="*/ 612934 w 612934"/>
              <a:gd name="connsiteY1" fmla="*/ 2113438 h 2113438"/>
              <a:gd name="connsiteX2" fmla="*/ 0 w 612934"/>
              <a:gd name="connsiteY2" fmla="*/ 1407001 h 2113438"/>
              <a:gd name="connsiteX3" fmla="*/ 64452 w 612934"/>
              <a:gd name="connsiteY3" fmla="*/ 0 h 2113438"/>
              <a:gd name="connsiteX0" fmla="*/ 35877 w 612934"/>
              <a:gd name="connsiteY0" fmla="*/ 0 h 2103913"/>
              <a:gd name="connsiteX1" fmla="*/ 612934 w 612934"/>
              <a:gd name="connsiteY1" fmla="*/ 2103913 h 2103913"/>
              <a:gd name="connsiteX2" fmla="*/ 0 w 612934"/>
              <a:gd name="connsiteY2" fmla="*/ 1397476 h 2103913"/>
              <a:gd name="connsiteX3" fmla="*/ 35877 w 612934"/>
              <a:gd name="connsiteY3" fmla="*/ 0 h 2103913"/>
              <a:gd name="connsiteX0" fmla="*/ 610181 w 612934"/>
              <a:gd name="connsiteY0" fmla="*/ 0 h 2100311"/>
              <a:gd name="connsiteX1" fmla="*/ 612934 w 612934"/>
              <a:gd name="connsiteY1" fmla="*/ 2100311 h 2100311"/>
              <a:gd name="connsiteX2" fmla="*/ 0 w 612934"/>
              <a:gd name="connsiteY2" fmla="*/ 1393874 h 2100311"/>
              <a:gd name="connsiteX3" fmla="*/ 610181 w 612934"/>
              <a:gd name="connsiteY3" fmla="*/ 0 h 2100311"/>
              <a:gd name="connsiteX0" fmla="*/ 534789 w 537542"/>
              <a:gd name="connsiteY0" fmla="*/ 0 h 2100311"/>
              <a:gd name="connsiteX1" fmla="*/ 537542 w 537542"/>
              <a:gd name="connsiteY1" fmla="*/ 2100311 h 2100311"/>
              <a:gd name="connsiteX2" fmla="*/ 0 w 537542"/>
              <a:gd name="connsiteY2" fmla="*/ 1519323 h 2100311"/>
              <a:gd name="connsiteX3" fmla="*/ 534789 w 537542"/>
              <a:gd name="connsiteY3" fmla="*/ 0 h 2100311"/>
              <a:gd name="connsiteX0" fmla="*/ 534789 w 534796"/>
              <a:gd name="connsiteY0" fmla="*/ 0 h 2072259"/>
              <a:gd name="connsiteX1" fmla="*/ 453184 w 534796"/>
              <a:gd name="connsiteY1" fmla="*/ 2072259 h 2072259"/>
              <a:gd name="connsiteX2" fmla="*/ 0 w 534796"/>
              <a:gd name="connsiteY2" fmla="*/ 1519323 h 2072259"/>
              <a:gd name="connsiteX3" fmla="*/ 534789 w 534796"/>
              <a:gd name="connsiteY3" fmla="*/ 0 h 2072259"/>
              <a:gd name="connsiteX0" fmla="*/ 550840 w 550846"/>
              <a:gd name="connsiteY0" fmla="*/ 0 h 2090343"/>
              <a:gd name="connsiteX1" fmla="*/ 453184 w 550846"/>
              <a:gd name="connsiteY1" fmla="*/ 2090343 h 2090343"/>
              <a:gd name="connsiteX2" fmla="*/ 0 w 550846"/>
              <a:gd name="connsiteY2" fmla="*/ 1537407 h 2090343"/>
              <a:gd name="connsiteX3" fmla="*/ 550840 w 550846"/>
              <a:gd name="connsiteY3" fmla="*/ 0 h 2090343"/>
              <a:gd name="connsiteX0" fmla="*/ 539792 w 539798"/>
              <a:gd name="connsiteY0" fmla="*/ 0 h 2090343"/>
              <a:gd name="connsiteX1" fmla="*/ 442136 w 539798"/>
              <a:gd name="connsiteY1" fmla="*/ 2090343 h 2090343"/>
              <a:gd name="connsiteX2" fmla="*/ 0 w 539798"/>
              <a:gd name="connsiteY2" fmla="*/ 1544428 h 2090343"/>
              <a:gd name="connsiteX3" fmla="*/ 539792 w 539798"/>
              <a:gd name="connsiteY3" fmla="*/ 0 h 2090343"/>
              <a:gd name="connsiteX0" fmla="*/ 539786 w 539792"/>
              <a:gd name="connsiteY0" fmla="*/ 0 h 2097872"/>
              <a:gd name="connsiteX1" fmla="*/ 442136 w 539792"/>
              <a:gd name="connsiteY1" fmla="*/ 2097872 h 2097872"/>
              <a:gd name="connsiteX2" fmla="*/ 0 w 539792"/>
              <a:gd name="connsiteY2" fmla="*/ 1551957 h 2097872"/>
              <a:gd name="connsiteX3" fmla="*/ 539786 w 539792"/>
              <a:gd name="connsiteY3" fmla="*/ 0 h 2097872"/>
              <a:gd name="connsiteX0" fmla="*/ 547317 w 547322"/>
              <a:gd name="connsiteY0" fmla="*/ 0 h 2097877"/>
              <a:gd name="connsiteX1" fmla="*/ 442136 w 547322"/>
              <a:gd name="connsiteY1" fmla="*/ 2097877 h 2097877"/>
              <a:gd name="connsiteX2" fmla="*/ 0 w 547322"/>
              <a:gd name="connsiteY2" fmla="*/ 1551962 h 2097877"/>
              <a:gd name="connsiteX3" fmla="*/ 547317 w 547322"/>
              <a:gd name="connsiteY3" fmla="*/ 0 h 2097877"/>
              <a:gd name="connsiteX0" fmla="*/ 524711 w 524716"/>
              <a:gd name="connsiteY0" fmla="*/ 0 h 2097877"/>
              <a:gd name="connsiteX1" fmla="*/ 419530 w 524716"/>
              <a:gd name="connsiteY1" fmla="*/ 2097877 h 2097877"/>
              <a:gd name="connsiteX2" fmla="*/ 0 w 524716"/>
              <a:gd name="connsiteY2" fmla="*/ 1574536 h 2097877"/>
              <a:gd name="connsiteX3" fmla="*/ 524711 w 524716"/>
              <a:gd name="connsiteY3" fmla="*/ 0 h 2097877"/>
              <a:gd name="connsiteX0" fmla="*/ 532993 w 532998"/>
              <a:gd name="connsiteY0" fmla="*/ 0 h 2097877"/>
              <a:gd name="connsiteX1" fmla="*/ 427812 w 532998"/>
              <a:gd name="connsiteY1" fmla="*/ 2097877 h 2097877"/>
              <a:gd name="connsiteX2" fmla="*/ 0 w 532998"/>
              <a:gd name="connsiteY2" fmla="*/ 1576802 h 2097877"/>
              <a:gd name="connsiteX3" fmla="*/ 532993 w 532998"/>
              <a:gd name="connsiteY3" fmla="*/ 0 h 209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998" h="2097877">
                <a:moveTo>
                  <a:pt x="532993" y="0"/>
                </a:moveTo>
                <a:cubicBezTo>
                  <a:pt x="533911" y="700104"/>
                  <a:pt x="426894" y="1397773"/>
                  <a:pt x="427812" y="2097877"/>
                </a:cubicBezTo>
                <a:lnTo>
                  <a:pt x="0" y="1576802"/>
                </a:lnTo>
                <a:lnTo>
                  <a:pt x="532993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ectangle 7">
            <a:extLst>
              <a:ext uri="{FF2B5EF4-FFF2-40B4-BE49-F238E27FC236}">
                <a16:creationId xmlns:a16="http://schemas.microsoft.com/office/drawing/2014/main" id="{3627C75C-14DD-489F-8970-0E25DD29080D}"/>
              </a:ext>
            </a:extLst>
          </p:cNvPr>
          <p:cNvSpPr/>
          <p:nvPr/>
        </p:nvSpPr>
        <p:spPr>
          <a:xfrm flipH="1">
            <a:off x="7183768" y="3050324"/>
            <a:ext cx="874800" cy="1448911"/>
          </a:xfrm>
          <a:custGeom>
            <a:avLst/>
            <a:gdLst>
              <a:gd name="connsiteX0" fmla="*/ 0 w 1661160"/>
              <a:gd name="connsiteY0" fmla="*/ 0 h 1158241"/>
              <a:gd name="connsiteX1" fmla="*/ 1661160 w 1661160"/>
              <a:gd name="connsiteY1" fmla="*/ 0 h 1158241"/>
              <a:gd name="connsiteX2" fmla="*/ 1661160 w 1661160"/>
              <a:gd name="connsiteY2" fmla="*/ 1158241 h 1158241"/>
              <a:gd name="connsiteX3" fmla="*/ 0 w 1661160"/>
              <a:gd name="connsiteY3" fmla="*/ 1158241 h 1158241"/>
              <a:gd name="connsiteX4" fmla="*/ 0 w 1661160"/>
              <a:gd name="connsiteY4" fmla="*/ 0 h 1158241"/>
              <a:gd name="connsiteX0" fmla="*/ 596900 w 1661160"/>
              <a:gd name="connsiteY0" fmla="*/ 0 h 1551941"/>
              <a:gd name="connsiteX1" fmla="*/ 1661160 w 1661160"/>
              <a:gd name="connsiteY1" fmla="*/ 393700 h 1551941"/>
              <a:gd name="connsiteX2" fmla="*/ 1661160 w 1661160"/>
              <a:gd name="connsiteY2" fmla="*/ 1551941 h 1551941"/>
              <a:gd name="connsiteX3" fmla="*/ 0 w 1661160"/>
              <a:gd name="connsiteY3" fmla="*/ 1551941 h 1551941"/>
              <a:gd name="connsiteX4" fmla="*/ 596900 w 1661160"/>
              <a:gd name="connsiteY4" fmla="*/ 0 h 1551941"/>
              <a:gd name="connsiteX0" fmla="*/ 50800 w 1115060"/>
              <a:gd name="connsiteY0" fmla="*/ 0 h 1551941"/>
              <a:gd name="connsiteX1" fmla="*/ 1115060 w 1115060"/>
              <a:gd name="connsiteY1" fmla="*/ 393700 h 1551941"/>
              <a:gd name="connsiteX2" fmla="*/ 1115060 w 1115060"/>
              <a:gd name="connsiteY2" fmla="*/ 1551941 h 1551941"/>
              <a:gd name="connsiteX3" fmla="*/ 0 w 1115060"/>
              <a:gd name="connsiteY3" fmla="*/ 1374141 h 1551941"/>
              <a:gd name="connsiteX4" fmla="*/ 50800 w 1115060"/>
              <a:gd name="connsiteY4" fmla="*/ 0 h 1551941"/>
              <a:gd name="connsiteX0" fmla="*/ 50800 w 1115060"/>
              <a:gd name="connsiteY0" fmla="*/ 0 h 1640841"/>
              <a:gd name="connsiteX1" fmla="*/ 1115060 w 1115060"/>
              <a:gd name="connsiteY1" fmla="*/ 393700 h 1640841"/>
              <a:gd name="connsiteX2" fmla="*/ 1026160 w 1115060"/>
              <a:gd name="connsiteY2" fmla="*/ 1640841 h 1640841"/>
              <a:gd name="connsiteX3" fmla="*/ 0 w 1115060"/>
              <a:gd name="connsiteY3" fmla="*/ 1374141 h 1640841"/>
              <a:gd name="connsiteX4" fmla="*/ 50800 w 1115060"/>
              <a:gd name="connsiteY4" fmla="*/ 0 h 1640841"/>
              <a:gd name="connsiteX0" fmla="*/ 25400 w 1089660"/>
              <a:gd name="connsiteY0" fmla="*/ 0 h 1640841"/>
              <a:gd name="connsiteX1" fmla="*/ 1089660 w 1089660"/>
              <a:gd name="connsiteY1" fmla="*/ 393700 h 1640841"/>
              <a:gd name="connsiteX2" fmla="*/ 1000760 w 1089660"/>
              <a:gd name="connsiteY2" fmla="*/ 1640841 h 1640841"/>
              <a:gd name="connsiteX3" fmla="*/ 0 w 1089660"/>
              <a:gd name="connsiteY3" fmla="*/ 1412241 h 1640841"/>
              <a:gd name="connsiteX4" fmla="*/ 25400 w 1089660"/>
              <a:gd name="connsiteY4" fmla="*/ 0 h 1640841"/>
              <a:gd name="connsiteX0" fmla="*/ 25400 w 1534160"/>
              <a:gd name="connsiteY0" fmla="*/ 0 h 1640841"/>
              <a:gd name="connsiteX1" fmla="*/ 1534160 w 1534160"/>
              <a:gd name="connsiteY1" fmla="*/ 1543050 h 1640841"/>
              <a:gd name="connsiteX2" fmla="*/ 1000760 w 1534160"/>
              <a:gd name="connsiteY2" fmla="*/ 1640841 h 1640841"/>
              <a:gd name="connsiteX3" fmla="*/ 0 w 1534160"/>
              <a:gd name="connsiteY3" fmla="*/ 1412241 h 1640841"/>
              <a:gd name="connsiteX4" fmla="*/ 25400 w 1534160"/>
              <a:gd name="connsiteY4" fmla="*/ 0 h 1640841"/>
              <a:gd name="connsiteX0" fmla="*/ 78740 w 1534160"/>
              <a:gd name="connsiteY0" fmla="*/ 0 h 1633221"/>
              <a:gd name="connsiteX1" fmla="*/ 1534160 w 1534160"/>
              <a:gd name="connsiteY1" fmla="*/ 1535430 h 1633221"/>
              <a:gd name="connsiteX2" fmla="*/ 1000760 w 1534160"/>
              <a:gd name="connsiteY2" fmla="*/ 1633221 h 1633221"/>
              <a:gd name="connsiteX3" fmla="*/ 0 w 1534160"/>
              <a:gd name="connsiteY3" fmla="*/ 1404621 h 1633221"/>
              <a:gd name="connsiteX4" fmla="*/ 78740 w 1534160"/>
              <a:gd name="connsiteY4" fmla="*/ 0 h 1633221"/>
              <a:gd name="connsiteX0" fmla="*/ 100171 w 1534160"/>
              <a:gd name="connsiteY0" fmla="*/ 0 h 1616552"/>
              <a:gd name="connsiteX1" fmla="*/ 1534160 w 1534160"/>
              <a:gd name="connsiteY1" fmla="*/ 1518761 h 1616552"/>
              <a:gd name="connsiteX2" fmla="*/ 1000760 w 1534160"/>
              <a:gd name="connsiteY2" fmla="*/ 1616552 h 1616552"/>
              <a:gd name="connsiteX3" fmla="*/ 0 w 1534160"/>
              <a:gd name="connsiteY3" fmla="*/ 1387952 h 1616552"/>
              <a:gd name="connsiteX4" fmla="*/ 100171 w 1534160"/>
              <a:gd name="connsiteY4" fmla="*/ 0 h 1616552"/>
              <a:gd name="connsiteX0" fmla="*/ 54928 w 1488917"/>
              <a:gd name="connsiteY0" fmla="*/ 0 h 1616552"/>
              <a:gd name="connsiteX1" fmla="*/ 1488917 w 1488917"/>
              <a:gd name="connsiteY1" fmla="*/ 1518761 h 1616552"/>
              <a:gd name="connsiteX2" fmla="*/ 955517 w 1488917"/>
              <a:gd name="connsiteY2" fmla="*/ 1616552 h 1616552"/>
              <a:gd name="connsiteX3" fmla="*/ 0 w 1488917"/>
              <a:gd name="connsiteY3" fmla="*/ 1411764 h 1616552"/>
              <a:gd name="connsiteX4" fmla="*/ 54928 w 1488917"/>
              <a:gd name="connsiteY4" fmla="*/ 0 h 1616552"/>
              <a:gd name="connsiteX0" fmla="*/ 54928 w 1488917"/>
              <a:gd name="connsiteY0" fmla="*/ 0 h 1518761"/>
              <a:gd name="connsiteX1" fmla="*/ 1488917 w 1488917"/>
              <a:gd name="connsiteY1" fmla="*/ 1518761 h 1518761"/>
              <a:gd name="connsiteX2" fmla="*/ 760255 w 1488917"/>
              <a:gd name="connsiteY2" fmla="*/ 1499870 h 1518761"/>
              <a:gd name="connsiteX3" fmla="*/ 0 w 1488917"/>
              <a:gd name="connsiteY3" fmla="*/ 1411764 h 1518761"/>
              <a:gd name="connsiteX4" fmla="*/ 54928 w 1488917"/>
              <a:gd name="connsiteY4" fmla="*/ 0 h 1518761"/>
              <a:gd name="connsiteX0" fmla="*/ 54928 w 1507967"/>
              <a:gd name="connsiteY0" fmla="*/ 0 h 1842611"/>
              <a:gd name="connsiteX1" fmla="*/ 1507967 w 1507967"/>
              <a:gd name="connsiteY1" fmla="*/ 1842611 h 1842611"/>
              <a:gd name="connsiteX2" fmla="*/ 760255 w 1507967"/>
              <a:gd name="connsiteY2" fmla="*/ 1499870 h 1842611"/>
              <a:gd name="connsiteX3" fmla="*/ 0 w 1507967"/>
              <a:gd name="connsiteY3" fmla="*/ 1411764 h 1842611"/>
              <a:gd name="connsiteX4" fmla="*/ 54928 w 1507967"/>
              <a:gd name="connsiteY4" fmla="*/ 0 h 1842611"/>
              <a:gd name="connsiteX0" fmla="*/ 54928 w 1507967"/>
              <a:gd name="connsiteY0" fmla="*/ 0 h 1842611"/>
              <a:gd name="connsiteX1" fmla="*/ 1507967 w 1507967"/>
              <a:gd name="connsiteY1" fmla="*/ 1842611 h 1842611"/>
              <a:gd name="connsiteX2" fmla="*/ 0 w 1507967"/>
              <a:gd name="connsiteY2" fmla="*/ 1411764 h 1842611"/>
              <a:gd name="connsiteX3" fmla="*/ 54928 w 1507967"/>
              <a:gd name="connsiteY3" fmla="*/ 0 h 1842611"/>
              <a:gd name="connsiteX0" fmla="*/ 54928 w 1298417"/>
              <a:gd name="connsiteY0" fmla="*/ 0 h 2036286"/>
              <a:gd name="connsiteX1" fmla="*/ 1298417 w 1298417"/>
              <a:gd name="connsiteY1" fmla="*/ 2036286 h 2036286"/>
              <a:gd name="connsiteX2" fmla="*/ 0 w 1298417"/>
              <a:gd name="connsiteY2" fmla="*/ 1411764 h 2036286"/>
              <a:gd name="connsiteX3" fmla="*/ 54928 w 1298417"/>
              <a:gd name="connsiteY3" fmla="*/ 0 h 2036286"/>
              <a:gd name="connsiteX0" fmla="*/ 29528 w 1273017"/>
              <a:gd name="connsiteY0" fmla="*/ 0 h 2036286"/>
              <a:gd name="connsiteX1" fmla="*/ 1273017 w 1273017"/>
              <a:gd name="connsiteY1" fmla="*/ 2036286 h 2036286"/>
              <a:gd name="connsiteX2" fmla="*/ 0 w 1273017"/>
              <a:gd name="connsiteY2" fmla="*/ 1395889 h 2036286"/>
              <a:gd name="connsiteX3" fmla="*/ 29528 w 1273017"/>
              <a:gd name="connsiteY3" fmla="*/ 0 h 2036286"/>
              <a:gd name="connsiteX0" fmla="*/ 39053 w 1282542"/>
              <a:gd name="connsiteY0" fmla="*/ 0 h 2036286"/>
              <a:gd name="connsiteX1" fmla="*/ 1282542 w 1282542"/>
              <a:gd name="connsiteY1" fmla="*/ 2036286 h 2036286"/>
              <a:gd name="connsiteX2" fmla="*/ 0 w 1282542"/>
              <a:gd name="connsiteY2" fmla="*/ 1402239 h 2036286"/>
              <a:gd name="connsiteX3" fmla="*/ 39053 w 1282542"/>
              <a:gd name="connsiteY3" fmla="*/ 0 h 2036286"/>
              <a:gd name="connsiteX0" fmla="*/ 50959 w 1282542"/>
              <a:gd name="connsiteY0" fmla="*/ 0 h 2060098"/>
              <a:gd name="connsiteX1" fmla="*/ 1282542 w 1282542"/>
              <a:gd name="connsiteY1" fmla="*/ 2060098 h 2060098"/>
              <a:gd name="connsiteX2" fmla="*/ 0 w 1282542"/>
              <a:gd name="connsiteY2" fmla="*/ 1426051 h 2060098"/>
              <a:gd name="connsiteX3" fmla="*/ 50959 w 1282542"/>
              <a:gd name="connsiteY3" fmla="*/ 0 h 2060098"/>
              <a:gd name="connsiteX0" fmla="*/ 53340 w 1282542"/>
              <a:gd name="connsiteY0" fmla="*/ 0 h 2050573"/>
              <a:gd name="connsiteX1" fmla="*/ 1282542 w 1282542"/>
              <a:gd name="connsiteY1" fmla="*/ 2050573 h 2050573"/>
              <a:gd name="connsiteX2" fmla="*/ 0 w 1282542"/>
              <a:gd name="connsiteY2" fmla="*/ 1416526 h 2050573"/>
              <a:gd name="connsiteX3" fmla="*/ 53340 w 1282542"/>
              <a:gd name="connsiteY3" fmla="*/ 0 h 2050573"/>
              <a:gd name="connsiteX0" fmla="*/ 53340 w 1160622"/>
              <a:gd name="connsiteY0" fmla="*/ 0 h 2103913"/>
              <a:gd name="connsiteX1" fmla="*/ 1160622 w 1160622"/>
              <a:gd name="connsiteY1" fmla="*/ 2103913 h 2103913"/>
              <a:gd name="connsiteX2" fmla="*/ 0 w 1160622"/>
              <a:gd name="connsiteY2" fmla="*/ 1416526 h 2103913"/>
              <a:gd name="connsiteX3" fmla="*/ 53340 w 1160622"/>
              <a:gd name="connsiteY3" fmla="*/ 0 h 2103913"/>
              <a:gd name="connsiteX0" fmla="*/ 77152 w 1184434"/>
              <a:gd name="connsiteY0" fmla="*/ 0 h 2103913"/>
              <a:gd name="connsiteX1" fmla="*/ 1184434 w 1184434"/>
              <a:gd name="connsiteY1" fmla="*/ 2103913 h 2103913"/>
              <a:gd name="connsiteX2" fmla="*/ 0 w 1184434"/>
              <a:gd name="connsiteY2" fmla="*/ 1387951 h 2103913"/>
              <a:gd name="connsiteX3" fmla="*/ 77152 w 1184434"/>
              <a:gd name="connsiteY3" fmla="*/ 0 h 2103913"/>
              <a:gd name="connsiteX0" fmla="*/ 77152 w 1416663"/>
              <a:gd name="connsiteY0" fmla="*/ 0 h 1387951"/>
              <a:gd name="connsiteX1" fmla="*/ 1416663 w 1416663"/>
              <a:gd name="connsiteY1" fmla="*/ 826656 h 1387951"/>
              <a:gd name="connsiteX2" fmla="*/ 0 w 1416663"/>
              <a:gd name="connsiteY2" fmla="*/ 1387951 h 1387951"/>
              <a:gd name="connsiteX3" fmla="*/ 77152 w 1416663"/>
              <a:gd name="connsiteY3" fmla="*/ 0 h 1387951"/>
              <a:gd name="connsiteX0" fmla="*/ 4580 w 1344091"/>
              <a:gd name="connsiteY0" fmla="*/ 0 h 1387951"/>
              <a:gd name="connsiteX1" fmla="*/ 1344091 w 1344091"/>
              <a:gd name="connsiteY1" fmla="*/ 826656 h 1387951"/>
              <a:gd name="connsiteX2" fmla="*/ 0 w 1344091"/>
              <a:gd name="connsiteY2" fmla="*/ 1387951 h 1387951"/>
              <a:gd name="connsiteX3" fmla="*/ 4580 w 1344091"/>
              <a:gd name="connsiteY3" fmla="*/ 0 h 1387951"/>
              <a:gd name="connsiteX0" fmla="*/ 4580 w 1344091"/>
              <a:gd name="connsiteY0" fmla="*/ 0 h 1387951"/>
              <a:gd name="connsiteX1" fmla="*/ 1344091 w 1344091"/>
              <a:gd name="connsiteY1" fmla="*/ 826656 h 1387951"/>
              <a:gd name="connsiteX2" fmla="*/ 865867 w 1344091"/>
              <a:gd name="connsiteY2" fmla="*/ 1039056 h 1387951"/>
              <a:gd name="connsiteX3" fmla="*/ 0 w 1344091"/>
              <a:gd name="connsiteY3" fmla="*/ 1387951 h 1387951"/>
              <a:gd name="connsiteX4" fmla="*/ 4580 w 1344091"/>
              <a:gd name="connsiteY4" fmla="*/ 0 h 1387951"/>
              <a:gd name="connsiteX0" fmla="*/ 4580 w 1344091"/>
              <a:gd name="connsiteY0" fmla="*/ 0 h 1625796"/>
              <a:gd name="connsiteX1" fmla="*/ 1344091 w 1344091"/>
              <a:gd name="connsiteY1" fmla="*/ 826656 h 1625796"/>
              <a:gd name="connsiteX2" fmla="*/ 835387 w 1344091"/>
              <a:gd name="connsiteY2" fmla="*/ 1625796 h 1625796"/>
              <a:gd name="connsiteX3" fmla="*/ 0 w 1344091"/>
              <a:gd name="connsiteY3" fmla="*/ 1387951 h 1625796"/>
              <a:gd name="connsiteX4" fmla="*/ 4580 w 1344091"/>
              <a:gd name="connsiteY4" fmla="*/ 0 h 1625796"/>
              <a:gd name="connsiteX0" fmla="*/ 4580 w 902131"/>
              <a:gd name="connsiteY0" fmla="*/ 0 h 1625796"/>
              <a:gd name="connsiteX1" fmla="*/ 902131 w 902131"/>
              <a:gd name="connsiteY1" fmla="*/ 605676 h 1625796"/>
              <a:gd name="connsiteX2" fmla="*/ 835387 w 902131"/>
              <a:gd name="connsiteY2" fmla="*/ 1625796 h 1625796"/>
              <a:gd name="connsiteX3" fmla="*/ 0 w 902131"/>
              <a:gd name="connsiteY3" fmla="*/ 1387951 h 1625796"/>
              <a:gd name="connsiteX4" fmla="*/ 4580 w 902131"/>
              <a:gd name="connsiteY4" fmla="*/ 0 h 1625796"/>
              <a:gd name="connsiteX0" fmla="*/ 4580 w 879271"/>
              <a:gd name="connsiteY0" fmla="*/ 0 h 1625796"/>
              <a:gd name="connsiteX1" fmla="*/ 879271 w 879271"/>
              <a:gd name="connsiteY1" fmla="*/ 255156 h 1625796"/>
              <a:gd name="connsiteX2" fmla="*/ 835387 w 879271"/>
              <a:gd name="connsiteY2" fmla="*/ 1625796 h 1625796"/>
              <a:gd name="connsiteX3" fmla="*/ 0 w 879271"/>
              <a:gd name="connsiteY3" fmla="*/ 1387951 h 1625796"/>
              <a:gd name="connsiteX4" fmla="*/ 4580 w 879271"/>
              <a:gd name="connsiteY4" fmla="*/ 0 h 1625796"/>
              <a:gd name="connsiteX0" fmla="*/ 4580 w 926827"/>
              <a:gd name="connsiteY0" fmla="*/ 0 h 1387951"/>
              <a:gd name="connsiteX1" fmla="*/ 879271 w 926827"/>
              <a:gd name="connsiteY1" fmla="*/ 255156 h 1387951"/>
              <a:gd name="connsiteX2" fmla="*/ 926827 w 926827"/>
              <a:gd name="connsiteY2" fmla="*/ 1298136 h 1387951"/>
              <a:gd name="connsiteX3" fmla="*/ 0 w 926827"/>
              <a:gd name="connsiteY3" fmla="*/ 1387951 h 1387951"/>
              <a:gd name="connsiteX4" fmla="*/ 4580 w 926827"/>
              <a:gd name="connsiteY4" fmla="*/ 0 h 1387951"/>
              <a:gd name="connsiteX0" fmla="*/ 248 w 922495"/>
              <a:gd name="connsiteY0" fmla="*/ 0 h 1448911"/>
              <a:gd name="connsiteX1" fmla="*/ 874939 w 922495"/>
              <a:gd name="connsiteY1" fmla="*/ 255156 h 1448911"/>
              <a:gd name="connsiteX2" fmla="*/ 922495 w 922495"/>
              <a:gd name="connsiteY2" fmla="*/ 1298136 h 1448911"/>
              <a:gd name="connsiteX3" fmla="*/ 3288 w 922495"/>
              <a:gd name="connsiteY3" fmla="*/ 1448911 h 1448911"/>
              <a:gd name="connsiteX4" fmla="*/ 248 w 922495"/>
              <a:gd name="connsiteY4" fmla="*/ 0 h 1448911"/>
              <a:gd name="connsiteX0" fmla="*/ 248 w 922495"/>
              <a:gd name="connsiteY0" fmla="*/ 0 h 1448911"/>
              <a:gd name="connsiteX1" fmla="*/ 874939 w 922495"/>
              <a:gd name="connsiteY1" fmla="*/ 422796 h 1448911"/>
              <a:gd name="connsiteX2" fmla="*/ 922495 w 922495"/>
              <a:gd name="connsiteY2" fmla="*/ 1298136 h 1448911"/>
              <a:gd name="connsiteX3" fmla="*/ 3288 w 922495"/>
              <a:gd name="connsiteY3" fmla="*/ 1448911 h 1448911"/>
              <a:gd name="connsiteX4" fmla="*/ 248 w 922495"/>
              <a:gd name="connsiteY4" fmla="*/ 0 h 1448911"/>
              <a:gd name="connsiteX0" fmla="*/ 248 w 884395"/>
              <a:gd name="connsiteY0" fmla="*/ 0 h 1448911"/>
              <a:gd name="connsiteX1" fmla="*/ 874939 w 884395"/>
              <a:gd name="connsiteY1" fmla="*/ 422796 h 1448911"/>
              <a:gd name="connsiteX2" fmla="*/ 884395 w 884395"/>
              <a:gd name="connsiteY2" fmla="*/ 1221936 h 1448911"/>
              <a:gd name="connsiteX3" fmla="*/ 3288 w 884395"/>
              <a:gd name="connsiteY3" fmla="*/ 1448911 h 1448911"/>
              <a:gd name="connsiteX4" fmla="*/ 248 w 884395"/>
              <a:gd name="connsiteY4" fmla="*/ 0 h 1448911"/>
              <a:gd name="connsiteX0" fmla="*/ 248 w 874939"/>
              <a:gd name="connsiteY0" fmla="*/ 0 h 1448911"/>
              <a:gd name="connsiteX1" fmla="*/ 874939 w 874939"/>
              <a:gd name="connsiteY1" fmla="*/ 422796 h 1448911"/>
              <a:gd name="connsiteX2" fmla="*/ 869155 w 874939"/>
              <a:gd name="connsiteY2" fmla="*/ 1221936 h 1448911"/>
              <a:gd name="connsiteX3" fmla="*/ 3288 w 874939"/>
              <a:gd name="connsiteY3" fmla="*/ 1448911 h 1448911"/>
              <a:gd name="connsiteX4" fmla="*/ 248 w 874939"/>
              <a:gd name="connsiteY4" fmla="*/ 0 h 144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939" h="1448911">
                <a:moveTo>
                  <a:pt x="248" y="0"/>
                </a:moveTo>
                <a:lnTo>
                  <a:pt x="874939" y="422796"/>
                </a:lnTo>
                <a:lnTo>
                  <a:pt x="869155" y="1221936"/>
                </a:lnTo>
                <a:lnTo>
                  <a:pt x="3288" y="1448911"/>
                </a:lnTo>
                <a:cubicBezTo>
                  <a:pt x="4815" y="986261"/>
                  <a:pt x="-1279" y="462650"/>
                  <a:pt x="248" y="0"/>
                </a:cubicBezTo>
                <a:close/>
              </a:path>
            </a:pathLst>
          </a:custGeom>
          <a:solidFill>
            <a:srgbClr val="B7B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660F6058-EB4F-4EB7-BF03-1C43A1200216}"/>
              </a:ext>
            </a:extLst>
          </p:cNvPr>
          <p:cNvSpPr/>
          <p:nvPr/>
        </p:nvSpPr>
        <p:spPr>
          <a:xfrm>
            <a:off x="4136099" y="3052884"/>
            <a:ext cx="874939" cy="1448911"/>
          </a:xfrm>
          <a:custGeom>
            <a:avLst/>
            <a:gdLst>
              <a:gd name="connsiteX0" fmla="*/ 0 w 1661160"/>
              <a:gd name="connsiteY0" fmla="*/ 0 h 1158241"/>
              <a:gd name="connsiteX1" fmla="*/ 1661160 w 1661160"/>
              <a:gd name="connsiteY1" fmla="*/ 0 h 1158241"/>
              <a:gd name="connsiteX2" fmla="*/ 1661160 w 1661160"/>
              <a:gd name="connsiteY2" fmla="*/ 1158241 h 1158241"/>
              <a:gd name="connsiteX3" fmla="*/ 0 w 1661160"/>
              <a:gd name="connsiteY3" fmla="*/ 1158241 h 1158241"/>
              <a:gd name="connsiteX4" fmla="*/ 0 w 1661160"/>
              <a:gd name="connsiteY4" fmla="*/ 0 h 1158241"/>
              <a:gd name="connsiteX0" fmla="*/ 596900 w 1661160"/>
              <a:gd name="connsiteY0" fmla="*/ 0 h 1551941"/>
              <a:gd name="connsiteX1" fmla="*/ 1661160 w 1661160"/>
              <a:gd name="connsiteY1" fmla="*/ 393700 h 1551941"/>
              <a:gd name="connsiteX2" fmla="*/ 1661160 w 1661160"/>
              <a:gd name="connsiteY2" fmla="*/ 1551941 h 1551941"/>
              <a:gd name="connsiteX3" fmla="*/ 0 w 1661160"/>
              <a:gd name="connsiteY3" fmla="*/ 1551941 h 1551941"/>
              <a:gd name="connsiteX4" fmla="*/ 596900 w 1661160"/>
              <a:gd name="connsiteY4" fmla="*/ 0 h 1551941"/>
              <a:gd name="connsiteX0" fmla="*/ 50800 w 1115060"/>
              <a:gd name="connsiteY0" fmla="*/ 0 h 1551941"/>
              <a:gd name="connsiteX1" fmla="*/ 1115060 w 1115060"/>
              <a:gd name="connsiteY1" fmla="*/ 393700 h 1551941"/>
              <a:gd name="connsiteX2" fmla="*/ 1115060 w 1115060"/>
              <a:gd name="connsiteY2" fmla="*/ 1551941 h 1551941"/>
              <a:gd name="connsiteX3" fmla="*/ 0 w 1115060"/>
              <a:gd name="connsiteY3" fmla="*/ 1374141 h 1551941"/>
              <a:gd name="connsiteX4" fmla="*/ 50800 w 1115060"/>
              <a:gd name="connsiteY4" fmla="*/ 0 h 1551941"/>
              <a:gd name="connsiteX0" fmla="*/ 50800 w 1115060"/>
              <a:gd name="connsiteY0" fmla="*/ 0 h 1640841"/>
              <a:gd name="connsiteX1" fmla="*/ 1115060 w 1115060"/>
              <a:gd name="connsiteY1" fmla="*/ 393700 h 1640841"/>
              <a:gd name="connsiteX2" fmla="*/ 1026160 w 1115060"/>
              <a:gd name="connsiteY2" fmla="*/ 1640841 h 1640841"/>
              <a:gd name="connsiteX3" fmla="*/ 0 w 1115060"/>
              <a:gd name="connsiteY3" fmla="*/ 1374141 h 1640841"/>
              <a:gd name="connsiteX4" fmla="*/ 50800 w 1115060"/>
              <a:gd name="connsiteY4" fmla="*/ 0 h 1640841"/>
              <a:gd name="connsiteX0" fmla="*/ 25400 w 1089660"/>
              <a:gd name="connsiteY0" fmla="*/ 0 h 1640841"/>
              <a:gd name="connsiteX1" fmla="*/ 1089660 w 1089660"/>
              <a:gd name="connsiteY1" fmla="*/ 393700 h 1640841"/>
              <a:gd name="connsiteX2" fmla="*/ 1000760 w 1089660"/>
              <a:gd name="connsiteY2" fmla="*/ 1640841 h 1640841"/>
              <a:gd name="connsiteX3" fmla="*/ 0 w 1089660"/>
              <a:gd name="connsiteY3" fmla="*/ 1412241 h 1640841"/>
              <a:gd name="connsiteX4" fmla="*/ 25400 w 1089660"/>
              <a:gd name="connsiteY4" fmla="*/ 0 h 1640841"/>
              <a:gd name="connsiteX0" fmla="*/ 25400 w 1534160"/>
              <a:gd name="connsiteY0" fmla="*/ 0 h 1640841"/>
              <a:gd name="connsiteX1" fmla="*/ 1534160 w 1534160"/>
              <a:gd name="connsiteY1" fmla="*/ 1543050 h 1640841"/>
              <a:gd name="connsiteX2" fmla="*/ 1000760 w 1534160"/>
              <a:gd name="connsiteY2" fmla="*/ 1640841 h 1640841"/>
              <a:gd name="connsiteX3" fmla="*/ 0 w 1534160"/>
              <a:gd name="connsiteY3" fmla="*/ 1412241 h 1640841"/>
              <a:gd name="connsiteX4" fmla="*/ 25400 w 1534160"/>
              <a:gd name="connsiteY4" fmla="*/ 0 h 1640841"/>
              <a:gd name="connsiteX0" fmla="*/ 78740 w 1534160"/>
              <a:gd name="connsiteY0" fmla="*/ 0 h 1633221"/>
              <a:gd name="connsiteX1" fmla="*/ 1534160 w 1534160"/>
              <a:gd name="connsiteY1" fmla="*/ 1535430 h 1633221"/>
              <a:gd name="connsiteX2" fmla="*/ 1000760 w 1534160"/>
              <a:gd name="connsiteY2" fmla="*/ 1633221 h 1633221"/>
              <a:gd name="connsiteX3" fmla="*/ 0 w 1534160"/>
              <a:gd name="connsiteY3" fmla="*/ 1404621 h 1633221"/>
              <a:gd name="connsiteX4" fmla="*/ 78740 w 1534160"/>
              <a:gd name="connsiteY4" fmla="*/ 0 h 1633221"/>
              <a:gd name="connsiteX0" fmla="*/ 100171 w 1534160"/>
              <a:gd name="connsiteY0" fmla="*/ 0 h 1616552"/>
              <a:gd name="connsiteX1" fmla="*/ 1534160 w 1534160"/>
              <a:gd name="connsiteY1" fmla="*/ 1518761 h 1616552"/>
              <a:gd name="connsiteX2" fmla="*/ 1000760 w 1534160"/>
              <a:gd name="connsiteY2" fmla="*/ 1616552 h 1616552"/>
              <a:gd name="connsiteX3" fmla="*/ 0 w 1534160"/>
              <a:gd name="connsiteY3" fmla="*/ 1387952 h 1616552"/>
              <a:gd name="connsiteX4" fmla="*/ 100171 w 1534160"/>
              <a:gd name="connsiteY4" fmla="*/ 0 h 1616552"/>
              <a:gd name="connsiteX0" fmla="*/ 54928 w 1488917"/>
              <a:gd name="connsiteY0" fmla="*/ 0 h 1616552"/>
              <a:gd name="connsiteX1" fmla="*/ 1488917 w 1488917"/>
              <a:gd name="connsiteY1" fmla="*/ 1518761 h 1616552"/>
              <a:gd name="connsiteX2" fmla="*/ 955517 w 1488917"/>
              <a:gd name="connsiteY2" fmla="*/ 1616552 h 1616552"/>
              <a:gd name="connsiteX3" fmla="*/ 0 w 1488917"/>
              <a:gd name="connsiteY3" fmla="*/ 1411764 h 1616552"/>
              <a:gd name="connsiteX4" fmla="*/ 54928 w 1488917"/>
              <a:gd name="connsiteY4" fmla="*/ 0 h 1616552"/>
              <a:gd name="connsiteX0" fmla="*/ 54928 w 1488917"/>
              <a:gd name="connsiteY0" fmla="*/ 0 h 1518761"/>
              <a:gd name="connsiteX1" fmla="*/ 1488917 w 1488917"/>
              <a:gd name="connsiteY1" fmla="*/ 1518761 h 1518761"/>
              <a:gd name="connsiteX2" fmla="*/ 760255 w 1488917"/>
              <a:gd name="connsiteY2" fmla="*/ 1499870 h 1518761"/>
              <a:gd name="connsiteX3" fmla="*/ 0 w 1488917"/>
              <a:gd name="connsiteY3" fmla="*/ 1411764 h 1518761"/>
              <a:gd name="connsiteX4" fmla="*/ 54928 w 1488917"/>
              <a:gd name="connsiteY4" fmla="*/ 0 h 1518761"/>
              <a:gd name="connsiteX0" fmla="*/ 54928 w 1507967"/>
              <a:gd name="connsiteY0" fmla="*/ 0 h 1842611"/>
              <a:gd name="connsiteX1" fmla="*/ 1507967 w 1507967"/>
              <a:gd name="connsiteY1" fmla="*/ 1842611 h 1842611"/>
              <a:gd name="connsiteX2" fmla="*/ 760255 w 1507967"/>
              <a:gd name="connsiteY2" fmla="*/ 1499870 h 1842611"/>
              <a:gd name="connsiteX3" fmla="*/ 0 w 1507967"/>
              <a:gd name="connsiteY3" fmla="*/ 1411764 h 1842611"/>
              <a:gd name="connsiteX4" fmla="*/ 54928 w 1507967"/>
              <a:gd name="connsiteY4" fmla="*/ 0 h 1842611"/>
              <a:gd name="connsiteX0" fmla="*/ 54928 w 1507967"/>
              <a:gd name="connsiteY0" fmla="*/ 0 h 1842611"/>
              <a:gd name="connsiteX1" fmla="*/ 1507967 w 1507967"/>
              <a:gd name="connsiteY1" fmla="*/ 1842611 h 1842611"/>
              <a:gd name="connsiteX2" fmla="*/ 0 w 1507967"/>
              <a:gd name="connsiteY2" fmla="*/ 1411764 h 1842611"/>
              <a:gd name="connsiteX3" fmla="*/ 54928 w 1507967"/>
              <a:gd name="connsiteY3" fmla="*/ 0 h 1842611"/>
              <a:gd name="connsiteX0" fmla="*/ 54928 w 1298417"/>
              <a:gd name="connsiteY0" fmla="*/ 0 h 2036286"/>
              <a:gd name="connsiteX1" fmla="*/ 1298417 w 1298417"/>
              <a:gd name="connsiteY1" fmla="*/ 2036286 h 2036286"/>
              <a:gd name="connsiteX2" fmla="*/ 0 w 1298417"/>
              <a:gd name="connsiteY2" fmla="*/ 1411764 h 2036286"/>
              <a:gd name="connsiteX3" fmla="*/ 54928 w 1298417"/>
              <a:gd name="connsiteY3" fmla="*/ 0 h 2036286"/>
              <a:gd name="connsiteX0" fmla="*/ 29528 w 1273017"/>
              <a:gd name="connsiteY0" fmla="*/ 0 h 2036286"/>
              <a:gd name="connsiteX1" fmla="*/ 1273017 w 1273017"/>
              <a:gd name="connsiteY1" fmla="*/ 2036286 h 2036286"/>
              <a:gd name="connsiteX2" fmla="*/ 0 w 1273017"/>
              <a:gd name="connsiteY2" fmla="*/ 1395889 h 2036286"/>
              <a:gd name="connsiteX3" fmla="*/ 29528 w 1273017"/>
              <a:gd name="connsiteY3" fmla="*/ 0 h 2036286"/>
              <a:gd name="connsiteX0" fmla="*/ 39053 w 1282542"/>
              <a:gd name="connsiteY0" fmla="*/ 0 h 2036286"/>
              <a:gd name="connsiteX1" fmla="*/ 1282542 w 1282542"/>
              <a:gd name="connsiteY1" fmla="*/ 2036286 h 2036286"/>
              <a:gd name="connsiteX2" fmla="*/ 0 w 1282542"/>
              <a:gd name="connsiteY2" fmla="*/ 1402239 h 2036286"/>
              <a:gd name="connsiteX3" fmla="*/ 39053 w 1282542"/>
              <a:gd name="connsiteY3" fmla="*/ 0 h 2036286"/>
              <a:gd name="connsiteX0" fmla="*/ 50959 w 1282542"/>
              <a:gd name="connsiteY0" fmla="*/ 0 h 2060098"/>
              <a:gd name="connsiteX1" fmla="*/ 1282542 w 1282542"/>
              <a:gd name="connsiteY1" fmla="*/ 2060098 h 2060098"/>
              <a:gd name="connsiteX2" fmla="*/ 0 w 1282542"/>
              <a:gd name="connsiteY2" fmla="*/ 1426051 h 2060098"/>
              <a:gd name="connsiteX3" fmla="*/ 50959 w 1282542"/>
              <a:gd name="connsiteY3" fmla="*/ 0 h 2060098"/>
              <a:gd name="connsiteX0" fmla="*/ 53340 w 1282542"/>
              <a:gd name="connsiteY0" fmla="*/ 0 h 2050573"/>
              <a:gd name="connsiteX1" fmla="*/ 1282542 w 1282542"/>
              <a:gd name="connsiteY1" fmla="*/ 2050573 h 2050573"/>
              <a:gd name="connsiteX2" fmla="*/ 0 w 1282542"/>
              <a:gd name="connsiteY2" fmla="*/ 1416526 h 2050573"/>
              <a:gd name="connsiteX3" fmla="*/ 53340 w 1282542"/>
              <a:gd name="connsiteY3" fmla="*/ 0 h 2050573"/>
              <a:gd name="connsiteX0" fmla="*/ 53340 w 1160622"/>
              <a:gd name="connsiteY0" fmla="*/ 0 h 2103913"/>
              <a:gd name="connsiteX1" fmla="*/ 1160622 w 1160622"/>
              <a:gd name="connsiteY1" fmla="*/ 2103913 h 2103913"/>
              <a:gd name="connsiteX2" fmla="*/ 0 w 1160622"/>
              <a:gd name="connsiteY2" fmla="*/ 1416526 h 2103913"/>
              <a:gd name="connsiteX3" fmla="*/ 53340 w 1160622"/>
              <a:gd name="connsiteY3" fmla="*/ 0 h 2103913"/>
              <a:gd name="connsiteX0" fmla="*/ 77152 w 1184434"/>
              <a:gd name="connsiteY0" fmla="*/ 0 h 2103913"/>
              <a:gd name="connsiteX1" fmla="*/ 1184434 w 1184434"/>
              <a:gd name="connsiteY1" fmla="*/ 2103913 h 2103913"/>
              <a:gd name="connsiteX2" fmla="*/ 0 w 1184434"/>
              <a:gd name="connsiteY2" fmla="*/ 1387951 h 2103913"/>
              <a:gd name="connsiteX3" fmla="*/ 77152 w 1184434"/>
              <a:gd name="connsiteY3" fmla="*/ 0 h 2103913"/>
              <a:gd name="connsiteX0" fmla="*/ 77152 w 1416663"/>
              <a:gd name="connsiteY0" fmla="*/ 0 h 1387951"/>
              <a:gd name="connsiteX1" fmla="*/ 1416663 w 1416663"/>
              <a:gd name="connsiteY1" fmla="*/ 826656 h 1387951"/>
              <a:gd name="connsiteX2" fmla="*/ 0 w 1416663"/>
              <a:gd name="connsiteY2" fmla="*/ 1387951 h 1387951"/>
              <a:gd name="connsiteX3" fmla="*/ 77152 w 1416663"/>
              <a:gd name="connsiteY3" fmla="*/ 0 h 1387951"/>
              <a:gd name="connsiteX0" fmla="*/ 4580 w 1344091"/>
              <a:gd name="connsiteY0" fmla="*/ 0 h 1387951"/>
              <a:gd name="connsiteX1" fmla="*/ 1344091 w 1344091"/>
              <a:gd name="connsiteY1" fmla="*/ 826656 h 1387951"/>
              <a:gd name="connsiteX2" fmla="*/ 0 w 1344091"/>
              <a:gd name="connsiteY2" fmla="*/ 1387951 h 1387951"/>
              <a:gd name="connsiteX3" fmla="*/ 4580 w 1344091"/>
              <a:gd name="connsiteY3" fmla="*/ 0 h 1387951"/>
              <a:gd name="connsiteX0" fmla="*/ 4580 w 1344091"/>
              <a:gd name="connsiteY0" fmla="*/ 0 h 1387951"/>
              <a:gd name="connsiteX1" fmla="*/ 1344091 w 1344091"/>
              <a:gd name="connsiteY1" fmla="*/ 826656 h 1387951"/>
              <a:gd name="connsiteX2" fmla="*/ 865867 w 1344091"/>
              <a:gd name="connsiteY2" fmla="*/ 1039056 h 1387951"/>
              <a:gd name="connsiteX3" fmla="*/ 0 w 1344091"/>
              <a:gd name="connsiteY3" fmla="*/ 1387951 h 1387951"/>
              <a:gd name="connsiteX4" fmla="*/ 4580 w 1344091"/>
              <a:gd name="connsiteY4" fmla="*/ 0 h 1387951"/>
              <a:gd name="connsiteX0" fmla="*/ 4580 w 1344091"/>
              <a:gd name="connsiteY0" fmla="*/ 0 h 1625796"/>
              <a:gd name="connsiteX1" fmla="*/ 1344091 w 1344091"/>
              <a:gd name="connsiteY1" fmla="*/ 826656 h 1625796"/>
              <a:gd name="connsiteX2" fmla="*/ 835387 w 1344091"/>
              <a:gd name="connsiteY2" fmla="*/ 1625796 h 1625796"/>
              <a:gd name="connsiteX3" fmla="*/ 0 w 1344091"/>
              <a:gd name="connsiteY3" fmla="*/ 1387951 h 1625796"/>
              <a:gd name="connsiteX4" fmla="*/ 4580 w 1344091"/>
              <a:gd name="connsiteY4" fmla="*/ 0 h 1625796"/>
              <a:gd name="connsiteX0" fmla="*/ 4580 w 902131"/>
              <a:gd name="connsiteY0" fmla="*/ 0 h 1625796"/>
              <a:gd name="connsiteX1" fmla="*/ 902131 w 902131"/>
              <a:gd name="connsiteY1" fmla="*/ 605676 h 1625796"/>
              <a:gd name="connsiteX2" fmla="*/ 835387 w 902131"/>
              <a:gd name="connsiteY2" fmla="*/ 1625796 h 1625796"/>
              <a:gd name="connsiteX3" fmla="*/ 0 w 902131"/>
              <a:gd name="connsiteY3" fmla="*/ 1387951 h 1625796"/>
              <a:gd name="connsiteX4" fmla="*/ 4580 w 902131"/>
              <a:gd name="connsiteY4" fmla="*/ 0 h 1625796"/>
              <a:gd name="connsiteX0" fmla="*/ 4580 w 879271"/>
              <a:gd name="connsiteY0" fmla="*/ 0 h 1625796"/>
              <a:gd name="connsiteX1" fmla="*/ 879271 w 879271"/>
              <a:gd name="connsiteY1" fmla="*/ 255156 h 1625796"/>
              <a:gd name="connsiteX2" fmla="*/ 835387 w 879271"/>
              <a:gd name="connsiteY2" fmla="*/ 1625796 h 1625796"/>
              <a:gd name="connsiteX3" fmla="*/ 0 w 879271"/>
              <a:gd name="connsiteY3" fmla="*/ 1387951 h 1625796"/>
              <a:gd name="connsiteX4" fmla="*/ 4580 w 879271"/>
              <a:gd name="connsiteY4" fmla="*/ 0 h 1625796"/>
              <a:gd name="connsiteX0" fmla="*/ 4580 w 926827"/>
              <a:gd name="connsiteY0" fmla="*/ 0 h 1387951"/>
              <a:gd name="connsiteX1" fmla="*/ 879271 w 926827"/>
              <a:gd name="connsiteY1" fmla="*/ 255156 h 1387951"/>
              <a:gd name="connsiteX2" fmla="*/ 926827 w 926827"/>
              <a:gd name="connsiteY2" fmla="*/ 1298136 h 1387951"/>
              <a:gd name="connsiteX3" fmla="*/ 0 w 926827"/>
              <a:gd name="connsiteY3" fmla="*/ 1387951 h 1387951"/>
              <a:gd name="connsiteX4" fmla="*/ 4580 w 926827"/>
              <a:gd name="connsiteY4" fmla="*/ 0 h 1387951"/>
              <a:gd name="connsiteX0" fmla="*/ 248 w 922495"/>
              <a:gd name="connsiteY0" fmla="*/ 0 h 1448911"/>
              <a:gd name="connsiteX1" fmla="*/ 874939 w 922495"/>
              <a:gd name="connsiteY1" fmla="*/ 255156 h 1448911"/>
              <a:gd name="connsiteX2" fmla="*/ 922495 w 922495"/>
              <a:gd name="connsiteY2" fmla="*/ 1298136 h 1448911"/>
              <a:gd name="connsiteX3" fmla="*/ 3288 w 922495"/>
              <a:gd name="connsiteY3" fmla="*/ 1448911 h 1448911"/>
              <a:gd name="connsiteX4" fmla="*/ 248 w 922495"/>
              <a:gd name="connsiteY4" fmla="*/ 0 h 1448911"/>
              <a:gd name="connsiteX0" fmla="*/ 248 w 922495"/>
              <a:gd name="connsiteY0" fmla="*/ 0 h 1448911"/>
              <a:gd name="connsiteX1" fmla="*/ 874939 w 922495"/>
              <a:gd name="connsiteY1" fmla="*/ 422796 h 1448911"/>
              <a:gd name="connsiteX2" fmla="*/ 922495 w 922495"/>
              <a:gd name="connsiteY2" fmla="*/ 1298136 h 1448911"/>
              <a:gd name="connsiteX3" fmla="*/ 3288 w 922495"/>
              <a:gd name="connsiteY3" fmla="*/ 1448911 h 1448911"/>
              <a:gd name="connsiteX4" fmla="*/ 248 w 922495"/>
              <a:gd name="connsiteY4" fmla="*/ 0 h 1448911"/>
              <a:gd name="connsiteX0" fmla="*/ 248 w 884395"/>
              <a:gd name="connsiteY0" fmla="*/ 0 h 1448911"/>
              <a:gd name="connsiteX1" fmla="*/ 874939 w 884395"/>
              <a:gd name="connsiteY1" fmla="*/ 422796 h 1448911"/>
              <a:gd name="connsiteX2" fmla="*/ 884395 w 884395"/>
              <a:gd name="connsiteY2" fmla="*/ 1221936 h 1448911"/>
              <a:gd name="connsiteX3" fmla="*/ 3288 w 884395"/>
              <a:gd name="connsiteY3" fmla="*/ 1448911 h 1448911"/>
              <a:gd name="connsiteX4" fmla="*/ 248 w 884395"/>
              <a:gd name="connsiteY4" fmla="*/ 0 h 1448911"/>
              <a:gd name="connsiteX0" fmla="*/ 248 w 874939"/>
              <a:gd name="connsiteY0" fmla="*/ 0 h 1448911"/>
              <a:gd name="connsiteX1" fmla="*/ 874939 w 874939"/>
              <a:gd name="connsiteY1" fmla="*/ 422796 h 1448911"/>
              <a:gd name="connsiteX2" fmla="*/ 869155 w 874939"/>
              <a:gd name="connsiteY2" fmla="*/ 1221936 h 1448911"/>
              <a:gd name="connsiteX3" fmla="*/ 3288 w 874939"/>
              <a:gd name="connsiteY3" fmla="*/ 1448911 h 1448911"/>
              <a:gd name="connsiteX4" fmla="*/ 248 w 874939"/>
              <a:gd name="connsiteY4" fmla="*/ 0 h 144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939" h="1448911">
                <a:moveTo>
                  <a:pt x="248" y="0"/>
                </a:moveTo>
                <a:lnTo>
                  <a:pt x="874939" y="422796"/>
                </a:lnTo>
                <a:lnTo>
                  <a:pt x="869155" y="1221936"/>
                </a:lnTo>
                <a:lnTo>
                  <a:pt x="3288" y="1448911"/>
                </a:lnTo>
                <a:cubicBezTo>
                  <a:pt x="4815" y="986261"/>
                  <a:pt x="-1279" y="462650"/>
                  <a:pt x="248" y="0"/>
                </a:cubicBezTo>
                <a:close/>
              </a:path>
            </a:pathLst>
          </a:custGeom>
          <a:solidFill>
            <a:srgbClr val="60C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82DC85AD-0130-4F25-915B-BB2EAEA3AB01}"/>
              </a:ext>
            </a:extLst>
          </p:cNvPr>
          <p:cNvSpPr/>
          <p:nvPr/>
        </p:nvSpPr>
        <p:spPr>
          <a:xfrm>
            <a:off x="3179542" y="2538317"/>
            <a:ext cx="2243614" cy="748664"/>
          </a:xfrm>
          <a:custGeom>
            <a:avLst/>
            <a:gdLst>
              <a:gd name="connsiteX0" fmla="*/ 0 w 1661160"/>
              <a:gd name="connsiteY0" fmla="*/ 0 h 1158241"/>
              <a:gd name="connsiteX1" fmla="*/ 1661160 w 1661160"/>
              <a:gd name="connsiteY1" fmla="*/ 0 h 1158241"/>
              <a:gd name="connsiteX2" fmla="*/ 1661160 w 1661160"/>
              <a:gd name="connsiteY2" fmla="*/ 1158241 h 1158241"/>
              <a:gd name="connsiteX3" fmla="*/ 0 w 1661160"/>
              <a:gd name="connsiteY3" fmla="*/ 1158241 h 1158241"/>
              <a:gd name="connsiteX4" fmla="*/ 0 w 1661160"/>
              <a:gd name="connsiteY4" fmla="*/ 0 h 1158241"/>
              <a:gd name="connsiteX0" fmla="*/ 596900 w 1661160"/>
              <a:gd name="connsiteY0" fmla="*/ 0 h 1551941"/>
              <a:gd name="connsiteX1" fmla="*/ 1661160 w 1661160"/>
              <a:gd name="connsiteY1" fmla="*/ 393700 h 1551941"/>
              <a:gd name="connsiteX2" fmla="*/ 1661160 w 1661160"/>
              <a:gd name="connsiteY2" fmla="*/ 1551941 h 1551941"/>
              <a:gd name="connsiteX3" fmla="*/ 0 w 1661160"/>
              <a:gd name="connsiteY3" fmla="*/ 1551941 h 1551941"/>
              <a:gd name="connsiteX4" fmla="*/ 596900 w 1661160"/>
              <a:gd name="connsiteY4" fmla="*/ 0 h 1551941"/>
              <a:gd name="connsiteX0" fmla="*/ 50800 w 1115060"/>
              <a:gd name="connsiteY0" fmla="*/ 0 h 1551941"/>
              <a:gd name="connsiteX1" fmla="*/ 1115060 w 1115060"/>
              <a:gd name="connsiteY1" fmla="*/ 393700 h 1551941"/>
              <a:gd name="connsiteX2" fmla="*/ 1115060 w 1115060"/>
              <a:gd name="connsiteY2" fmla="*/ 1551941 h 1551941"/>
              <a:gd name="connsiteX3" fmla="*/ 0 w 1115060"/>
              <a:gd name="connsiteY3" fmla="*/ 1374141 h 1551941"/>
              <a:gd name="connsiteX4" fmla="*/ 50800 w 1115060"/>
              <a:gd name="connsiteY4" fmla="*/ 0 h 1551941"/>
              <a:gd name="connsiteX0" fmla="*/ 50800 w 1115060"/>
              <a:gd name="connsiteY0" fmla="*/ 0 h 1640841"/>
              <a:gd name="connsiteX1" fmla="*/ 1115060 w 1115060"/>
              <a:gd name="connsiteY1" fmla="*/ 393700 h 1640841"/>
              <a:gd name="connsiteX2" fmla="*/ 1026160 w 1115060"/>
              <a:gd name="connsiteY2" fmla="*/ 1640841 h 1640841"/>
              <a:gd name="connsiteX3" fmla="*/ 0 w 1115060"/>
              <a:gd name="connsiteY3" fmla="*/ 1374141 h 1640841"/>
              <a:gd name="connsiteX4" fmla="*/ 50800 w 1115060"/>
              <a:gd name="connsiteY4" fmla="*/ 0 h 1640841"/>
              <a:gd name="connsiteX0" fmla="*/ 25400 w 1089660"/>
              <a:gd name="connsiteY0" fmla="*/ 0 h 1640841"/>
              <a:gd name="connsiteX1" fmla="*/ 1089660 w 1089660"/>
              <a:gd name="connsiteY1" fmla="*/ 393700 h 1640841"/>
              <a:gd name="connsiteX2" fmla="*/ 1000760 w 1089660"/>
              <a:gd name="connsiteY2" fmla="*/ 1640841 h 1640841"/>
              <a:gd name="connsiteX3" fmla="*/ 0 w 1089660"/>
              <a:gd name="connsiteY3" fmla="*/ 1412241 h 1640841"/>
              <a:gd name="connsiteX4" fmla="*/ 25400 w 1089660"/>
              <a:gd name="connsiteY4" fmla="*/ 0 h 1640841"/>
              <a:gd name="connsiteX0" fmla="*/ 25400 w 1534160"/>
              <a:gd name="connsiteY0" fmla="*/ 0 h 1640841"/>
              <a:gd name="connsiteX1" fmla="*/ 1534160 w 1534160"/>
              <a:gd name="connsiteY1" fmla="*/ 1543050 h 1640841"/>
              <a:gd name="connsiteX2" fmla="*/ 1000760 w 1534160"/>
              <a:gd name="connsiteY2" fmla="*/ 1640841 h 1640841"/>
              <a:gd name="connsiteX3" fmla="*/ 0 w 1534160"/>
              <a:gd name="connsiteY3" fmla="*/ 1412241 h 1640841"/>
              <a:gd name="connsiteX4" fmla="*/ 25400 w 1534160"/>
              <a:gd name="connsiteY4" fmla="*/ 0 h 1640841"/>
              <a:gd name="connsiteX0" fmla="*/ 78740 w 1534160"/>
              <a:gd name="connsiteY0" fmla="*/ 0 h 1633221"/>
              <a:gd name="connsiteX1" fmla="*/ 1534160 w 1534160"/>
              <a:gd name="connsiteY1" fmla="*/ 1535430 h 1633221"/>
              <a:gd name="connsiteX2" fmla="*/ 1000760 w 1534160"/>
              <a:gd name="connsiteY2" fmla="*/ 1633221 h 1633221"/>
              <a:gd name="connsiteX3" fmla="*/ 0 w 1534160"/>
              <a:gd name="connsiteY3" fmla="*/ 1404621 h 1633221"/>
              <a:gd name="connsiteX4" fmla="*/ 78740 w 1534160"/>
              <a:gd name="connsiteY4" fmla="*/ 0 h 1633221"/>
              <a:gd name="connsiteX0" fmla="*/ 100171 w 1534160"/>
              <a:gd name="connsiteY0" fmla="*/ 0 h 1616552"/>
              <a:gd name="connsiteX1" fmla="*/ 1534160 w 1534160"/>
              <a:gd name="connsiteY1" fmla="*/ 1518761 h 1616552"/>
              <a:gd name="connsiteX2" fmla="*/ 1000760 w 1534160"/>
              <a:gd name="connsiteY2" fmla="*/ 1616552 h 1616552"/>
              <a:gd name="connsiteX3" fmla="*/ 0 w 1534160"/>
              <a:gd name="connsiteY3" fmla="*/ 1387952 h 1616552"/>
              <a:gd name="connsiteX4" fmla="*/ 100171 w 1534160"/>
              <a:gd name="connsiteY4" fmla="*/ 0 h 1616552"/>
              <a:gd name="connsiteX0" fmla="*/ 54928 w 1488917"/>
              <a:gd name="connsiteY0" fmla="*/ 0 h 1616552"/>
              <a:gd name="connsiteX1" fmla="*/ 1488917 w 1488917"/>
              <a:gd name="connsiteY1" fmla="*/ 1518761 h 1616552"/>
              <a:gd name="connsiteX2" fmla="*/ 955517 w 1488917"/>
              <a:gd name="connsiteY2" fmla="*/ 1616552 h 1616552"/>
              <a:gd name="connsiteX3" fmla="*/ 0 w 1488917"/>
              <a:gd name="connsiteY3" fmla="*/ 1411764 h 1616552"/>
              <a:gd name="connsiteX4" fmla="*/ 54928 w 1488917"/>
              <a:gd name="connsiteY4" fmla="*/ 0 h 1616552"/>
              <a:gd name="connsiteX0" fmla="*/ 54928 w 1488917"/>
              <a:gd name="connsiteY0" fmla="*/ 0 h 1518761"/>
              <a:gd name="connsiteX1" fmla="*/ 1488917 w 1488917"/>
              <a:gd name="connsiteY1" fmla="*/ 1518761 h 1518761"/>
              <a:gd name="connsiteX2" fmla="*/ 760255 w 1488917"/>
              <a:gd name="connsiteY2" fmla="*/ 1499870 h 1518761"/>
              <a:gd name="connsiteX3" fmla="*/ 0 w 1488917"/>
              <a:gd name="connsiteY3" fmla="*/ 1411764 h 1518761"/>
              <a:gd name="connsiteX4" fmla="*/ 54928 w 1488917"/>
              <a:gd name="connsiteY4" fmla="*/ 0 h 1518761"/>
              <a:gd name="connsiteX0" fmla="*/ 54928 w 1507967"/>
              <a:gd name="connsiteY0" fmla="*/ 0 h 1842611"/>
              <a:gd name="connsiteX1" fmla="*/ 1507967 w 1507967"/>
              <a:gd name="connsiteY1" fmla="*/ 1842611 h 1842611"/>
              <a:gd name="connsiteX2" fmla="*/ 760255 w 1507967"/>
              <a:gd name="connsiteY2" fmla="*/ 1499870 h 1842611"/>
              <a:gd name="connsiteX3" fmla="*/ 0 w 1507967"/>
              <a:gd name="connsiteY3" fmla="*/ 1411764 h 1842611"/>
              <a:gd name="connsiteX4" fmla="*/ 54928 w 1507967"/>
              <a:gd name="connsiteY4" fmla="*/ 0 h 1842611"/>
              <a:gd name="connsiteX0" fmla="*/ 54928 w 1507967"/>
              <a:gd name="connsiteY0" fmla="*/ 0 h 1842611"/>
              <a:gd name="connsiteX1" fmla="*/ 1507967 w 1507967"/>
              <a:gd name="connsiteY1" fmla="*/ 1842611 h 1842611"/>
              <a:gd name="connsiteX2" fmla="*/ 0 w 1507967"/>
              <a:gd name="connsiteY2" fmla="*/ 1411764 h 1842611"/>
              <a:gd name="connsiteX3" fmla="*/ 54928 w 1507967"/>
              <a:gd name="connsiteY3" fmla="*/ 0 h 1842611"/>
              <a:gd name="connsiteX0" fmla="*/ 54928 w 2498567"/>
              <a:gd name="connsiteY0" fmla="*/ 0 h 1411764"/>
              <a:gd name="connsiteX1" fmla="*/ 2498567 w 2498567"/>
              <a:gd name="connsiteY1" fmla="*/ 1185386 h 1411764"/>
              <a:gd name="connsiteX2" fmla="*/ 0 w 2498567"/>
              <a:gd name="connsiteY2" fmla="*/ 1411764 h 1411764"/>
              <a:gd name="connsiteX3" fmla="*/ 54928 w 2498567"/>
              <a:gd name="connsiteY3" fmla="*/ 0 h 1411764"/>
              <a:gd name="connsiteX0" fmla="*/ 0 w 2510314"/>
              <a:gd name="connsiteY0" fmla="*/ 0 h 1049814"/>
              <a:gd name="connsiteX1" fmla="*/ 2510314 w 2510314"/>
              <a:gd name="connsiteY1" fmla="*/ 823436 h 1049814"/>
              <a:gd name="connsiteX2" fmla="*/ 11747 w 2510314"/>
              <a:gd name="connsiteY2" fmla="*/ 1049814 h 1049814"/>
              <a:gd name="connsiteX3" fmla="*/ 0 w 2510314"/>
              <a:gd name="connsiteY3" fmla="*/ 0 h 1049814"/>
              <a:gd name="connsiteX0" fmla="*/ 226378 w 2498567"/>
              <a:gd name="connsiteY0" fmla="*/ 0 h 1087914"/>
              <a:gd name="connsiteX1" fmla="*/ 2498567 w 2498567"/>
              <a:gd name="connsiteY1" fmla="*/ 861536 h 1087914"/>
              <a:gd name="connsiteX2" fmla="*/ 0 w 2498567"/>
              <a:gd name="connsiteY2" fmla="*/ 1087914 h 1087914"/>
              <a:gd name="connsiteX3" fmla="*/ 226378 w 2498567"/>
              <a:gd name="connsiteY3" fmla="*/ 0 h 1087914"/>
              <a:gd name="connsiteX0" fmla="*/ 140653 w 2498567"/>
              <a:gd name="connsiteY0" fmla="*/ 0 h 1040289"/>
              <a:gd name="connsiteX1" fmla="*/ 2498567 w 2498567"/>
              <a:gd name="connsiteY1" fmla="*/ 813911 h 1040289"/>
              <a:gd name="connsiteX2" fmla="*/ 0 w 2498567"/>
              <a:gd name="connsiteY2" fmla="*/ 1040289 h 1040289"/>
              <a:gd name="connsiteX3" fmla="*/ 140653 w 2498567"/>
              <a:gd name="connsiteY3" fmla="*/ 0 h 1040289"/>
              <a:gd name="connsiteX0" fmla="*/ 235903 w 2498567"/>
              <a:gd name="connsiteY0" fmla="*/ 0 h 1087914"/>
              <a:gd name="connsiteX1" fmla="*/ 2498567 w 2498567"/>
              <a:gd name="connsiteY1" fmla="*/ 861536 h 1087914"/>
              <a:gd name="connsiteX2" fmla="*/ 0 w 2498567"/>
              <a:gd name="connsiteY2" fmla="*/ 1087914 h 1087914"/>
              <a:gd name="connsiteX3" fmla="*/ 235903 w 2498567"/>
              <a:gd name="connsiteY3" fmla="*/ 0 h 1087914"/>
              <a:gd name="connsiteX0" fmla="*/ 235903 w 2622392"/>
              <a:gd name="connsiteY0" fmla="*/ 0 h 1087914"/>
              <a:gd name="connsiteX1" fmla="*/ 2622392 w 2622392"/>
              <a:gd name="connsiteY1" fmla="*/ 804386 h 1087914"/>
              <a:gd name="connsiteX2" fmla="*/ 0 w 2622392"/>
              <a:gd name="connsiteY2" fmla="*/ 1087914 h 1087914"/>
              <a:gd name="connsiteX3" fmla="*/ 235903 w 2622392"/>
              <a:gd name="connsiteY3" fmla="*/ 0 h 1087914"/>
              <a:gd name="connsiteX0" fmla="*/ 835978 w 3222467"/>
              <a:gd name="connsiteY0" fmla="*/ 0 h 804386"/>
              <a:gd name="connsiteX1" fmla="*/ 3222467 w 3222467"/>
              <a:gd name="connsiteY1" fmla="*/ 804386 h 804386"/>
              <a:gd name="connsiteX2" fmla="*/ 0 w 3222467"/>
              <a:gd name="connsiteY2" fmla="*/ 297339 h 804386"/>
              <a:gd name="connsiteX3" fmla="*/ 835978 w 3222467"/>
              <a:gd name="connsiteY3" fmla="*/ 0 h 804386"/>
              <a:gd name="connsiteX0" fmla="*/ 859791 w 3246280"/>
              <a:gd name="connsiteY0" fmla="*/ 0 h 804386"/>
              <a:gd name="connsiteX1" fmla="*/ 3246280 w 3246280"/>
              <a:gd name="connsiteY1" fmla="*/ 804386 h 804386"/>
              <a:gd name="connsiteX2" fmla="*/ 0 w 3246280"/>
              <a:gd name="connsiteY2" fmla="*/ 306864 h 804386"/>
              <a:gd name="connsiteX3" fmla="*/ 859791 w 3246280"/>
              <a:gd name="connsiteY3" fmla="*/ 0 h 804386"/>
              <a:gd name="connsiteX0" fmla="*/ 935991 w 3246280"/>
              <a:gd name="connsiteY0" fmla="*/ 0 h 737711"/>
              <a:gd name="connsiteX1" fmla="*/ 3246280 w 3246280"/>
              <a:gd name="connsiteY1" fmla="*/ 737711 h 737711"/>
              <a:gd name="connsiteX2" fmla="*/ 0 w 3246280"/>
              <a:gd name="connsiteY2" fmla="*/ 240189 h 737711"/>
              <a:gd name="connsiteX3" fmla="*/ 935991 w 3246280"/>
              <a:gd name="connsiteY3" fmla="*/ 0 h 737711"/>
              <a:gd name="connsiteX0" fmla="*/ 920116 w 3230405"/>
              <a:gd name="connsiteY0" fmla="*/ 0 h 737711"/>
              <a:gd name="connsiteX1" fmla="*/ 3230405 w 3230405"/>
              <a:gd name="connsiteY1" fmla="*/ 737711 h 737711"/>
              <a:gd name="connsiteX2" fmla="*/ 0 w 3230405"/>
              <a:gd name="connsiteY2" fmla="*/ 240189 h 737711"/>
              <a:gd name="connsiteX3" fmla="*/ 920116 w 3230405"/>
              <a:gd name="connsiteY3" fmla="*/ 0 h 737711"/>
              <a:gd name="connsiteX0" fmla="*/ 920116 w 2912905"/>
              <a:gd name="connsiteY0" fmla="*/ 0 h 858361"/>
              <a:gd name="connsiteX1" fmla="*/ 2912905 w 2912905"/>
              <a:gd name="connsiteY1" fmla="*/ 858361 h 858361"/>
              <a:gd name="connsiteX2" fmla="*/ 0 w 2912905"/>
              <a:gd name="connsiteY2" fmla="*/ 240189 h 858361"/>
              <a:gd name="connsiteX3" fmla="*/ 920116 w 2912905"/>
              <a:gd name="connsiteY3" fmla="*/ 0 h 858361"/>
              <a:gd name="connsiteX0" fmla="*/ 1380491 w 2912905"/>
              <a:gd name="connsiteY0" fmla="*/ 0 h 734536"/>
              <a:gd name="connsiteX1" fmla="*/ 2912905 w 2912905"/>
              <a:gd name="connsiteY1" fmla="*/ 734536 h 734536"/>
              <a:gd name="connsiteX2" fmla="*/ 0 w 2912905"/>
              <a:gd name="connsiteY2" fmla="*/ 116364 h 734536"/>
              <a:gd name="connsiteX3" fmla="*/ 1380491 w 2912905"/>
              <a:gd name="connsiteY3" fmla="*/ 0 h 734536"/>
              <a:gd name="connsiteX0" fmla="*/ 1377316 w 2909730"/>
              <a:gd name="connsiteY0" fmla="*/ 0 h 734536"/>
              <a:gd name="connsiteX1" fmla="*/ 2909730 w 2909730"/>
              <a:gd name="connsiteY1" fmla="*/ 734536 h 734536"/>
              <a:gd name="connsiteX2" fmla="*/ 0 w 2909730"/>
              <a:gd name="connsiteY2" fmla="*/ 132239 h 734536"/>
              <a:gd name="connsiteX3" fmla="*/ 1377316 w 2909730"/>
              <a:gd name="connsiteY3" fmla="*/ 0 h 734536"/>
              <a:gd name="connsiteX0" fmla="*/ 1377316 w 2780190"/>
              <a:gd name="connsiteY0" fmla="*/ 0 h 795496"/>
              <a:gd name="connsiteX1" fmla="*/ 2780190 w 2780190"/>
              <a:gd name="connsiteY1" fmla="*/ 795496 h 795496"/>
              <a:gd name="connsiteX2" fmla="*/ 0 w 2780190"/>
              <a:gd name="connsiteY2" fmla="*/ 132239 h 795496"/>
              <a:gd name="connsiteX3" fmla="*/ 1377316 w 2780190"/>
              <a:gd name="connsiteY3" fmla="*/ 0 h 795496"/>
              <a:gd name="connsiteX0" fmla="*/ 1415416 w 2780190"/>
              <a:gd name="connsiteY0" fmla="*/ 0 h 805021"/>
              <a:gd name="connsiteX1" fmla="*/ 2780190 w 2780190"/>
              <a:gd name="connsiteY1" fmla="*/ 805021 h 805021"/>
              <a:gd name="connsiteX2" fmla="*/ 0 w 2780190"/>
              <a:gd name="connsiteY2" fmla="*/ 141764 h 805021"/>
              <a:gd name="connsiteX3" fmla="*/ 1415416 w 2780190"/>
              <a:gd name="connsiteY3" fmla="*/ 0 h 805021"/>
              <a:gd name="connsiteX0" fmla="*/ 2050416 w 2780190"/>
              <a:gd name="connsiteY0" fmla="*/ 0 h 792321"/>
              <a:gd name="connsiteX1" fmla="*/ 2780190 w 2780190"/>
              <a:gd name="connsiteY1" fmla="*/ 792321 h 792321"/>
              <a:gd name="connsiteX2" fmla="*/ 0 w 2780190"/>
              <a:gd name="connsiteY2" fmla="*/ 129064 h 792321"/>
              <a:gd name="connsiteX3" fmla="*/ 2050416 w 2780190"/>
              <a:gd name="connsiteY3" fmla="*/ 0 h 792321"/>
              <a:gd name="connsiteX0" fmla="*/ 1453516 w 2183290"/>
              <a:gd name="connsiteY0" fmla="*/ 0 h 792321"/>
              <a:gd name="connsiteX1" fmla="*/ 2183290 w 2183290"/>
              <a:gd name="connsiteY1" fmla="*/ 792321 h 792321"/>
              <a:gd name="connsiteX2" fmla="*/ 0 w 2183290"/>
              <a:gd name="connsiteY2" fmla="*/ 78264 h 792321"/>
              <a:gd name="connsiteX3" fmla="*/ 1453516 w 2183290"/>
              <a:gd name="connsiteY3" fmla="*/ 0 h 792321"/>
              <a:gd name="connsiteX0" fmla="*/ 1523366 w 2253140"/>
              <a:gd name="connsiteY0" fmla="*/ 0 h 792321"/>
              <a:gd name="connsiteX1" fmla="*/ 2253140 w 2253140"/>
              <a:gd name="connsiteY1" fmla="*/ 792321 h 792321"/>
              <a:gd name="connsiteX2" fmla="*/ 0 w 2253140"/>
              <a:gd name="connsiteY2" fmla="*/ 125889 h 792321"/>
              <a:gd name="connsiteX3" fmla="*/ 1523366 w 2253140"/>
              <a:gd name="connsiteY3" fmla="*/ 0 h 792321"/>
              <a:gd name="connsiteX0" fmla="*/ 1590041 w 2253140"/>
              <a:gd name="connsiteY0" fmla="*/ 0 h 731996"/>
              <a:gd name="connsiteX1" fmla="*/ 2253140 w 2253140"/>
              <a:gd name="connsiteY1" fmla="*/ 731996 h 731996"/>
              <a:gd name="connsiteX2" fmla="*/ 0 w 2253140"/>
              <a:gd name="connsiteY2" fmla="*/ 65564 h 731996"/>
              <a:gd name="connsiteX3" fmla="*/ 1590041 w 2253140"/>
              <a:gd name="connsiteY3" fmla="*/ 0 h 731996"/>
              <a:gd name="connsiteX0" fmla="*/ 1594804 w 2253140"/>
              <a:gd name="connsiteY0" fmla="*/ 0 h 731996"/>
              <a:gd name="connsiteX1" fmla="*/ 2253140 w 2253140"/>
              <a:gd name="connsiteY1" fmla="*/ 731996 h 731996"/>
              <a:gd name="connsiteX2" fmla="*/ 0 w 2253140"/>
              <a:gd name="connsiteY2" fmla="*/ 65564 h 731996"/>
              <a:gd name="connsiteX3" fmla="*/ 1594804 w 2253140"/>
              <a:gd name="connsiteY3" fmla="*/ 0 h 731996"/>
              <a:gd name="connsiteX0" fmla="*/ 1620997 w 2279333"/>
              <a:gd name="connsiteY0" fmla="*/ 0 h 731996"/>
              <a:gd name="connsiteX1" fmla="*/ 2279333 w 2279333"/>
              <a:gd name="connsiteY1" fmla="*/ 731996 h 731996"/>
              <a:gd name="connsiteX2" fmla="*/ 0 w 2279333"/>
              <a:gd name="connsiteY2" fmla="*/ 65564 h 731996"/>
              <a:gd name="connsiteX3" fmla="*/ 1620997 w 2279333"/>
              <a:gd name="connsiteY3" fmla="*/ 0 h 731996"/>
              <a:gd name="connsiteX0" fmla="*/ 1618616 w 2279333"/>
              <a:gd name="connsiteY0" fmla="*/ 0 h 731996"/>
              <a:gd name="connsiteX1" fmla="*/ 2279333 w 2279333"/>
              <a:gd name="connsiteY1" fmla="*/ 731996 h 731996"/>
              <a:gd name="connsiteX2" fmla="*/ 0 w 2279333"/>
              <a:gd name="connsiteY2" fmla="*/ 65564 h 731996"/>
              <a:gd name="connsiteX3" fmla="*/ 1618616 w 2279333"/>
              <a:gd name="connsiteY3" fmla="*/ 0 h 731996"/>
              <a:gd name="connsiteX0" fmla="*/ 1618616 w 2243614"/>
              <a:gd name="connsiteY0" fmla="*/ 0 h 748664"/>
              <a:gd name="connsiteX1" fmla="*/ 2243614 w 2243614"/>
              <a:gd name="connsiteY1" fmla="*/ 748664 h 748664"/>
              <a:gd name="connsiteX2" fmla="*/ 0 w 2243614"/>
              <a:gd name="connsiteY2" fmla="*/ 65564 h 748664"/>
              <a:gd name="connsiteX3" fmla="*/ 1618616 w 2243614"/>
              <a:gd name="connsiteY3" fmla="*/ 0 h 748664"/>
              <a:gd name="connsiteX0" fmla="*/ 1587660 w 2243614"/>
              <a:gd name="connsiteY0" fmla="*/ 0 h 748664"/>
              <a:gd name="connsiteX1" fmla="*/ 2243614 w 2243614"/>
              <a:gd name="connsiteY1" fmla="*/ 748664 h 748664"/>
              <a:gd name="connsiteX2" fmla="*/ 0 w 2243614"/>
              <a:gd name="connsiteY2" fmla="*/ 65564 h 748664"/>
              <a:gd name="connsiteX3" fmla="*/ 1587660 w 2243614"/>
              <a:gd name="connsiteY3" fmla="*/ 0 h 748664"/>
              <a:gd name="connsiteX0" fmla="*/ 1604328 w 2243614"/>
              <a:gd name="connsiteY0" fmla="*/ 0 h 748664"/>
              <a:gd name="connsiteX1" fmla="*/ 2243614 w 2243614"/>
              <a:gd name="connsiteY1" fmla="*/ 748664 h 748664"/>
              <a:gd name="connsiteX2" fmla="*/ 0 w 2243614"/>
              <a:gd name="connsiteY2" fmla="*/ 65564 h 748664"/>
              <a:gd name="connsiteX3" fmla="*/ 1604328 w 2243614"/>
              <a:gd name="connsiteY3" fmla="*/ 0 h 74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3614" h="748664">
                <a:moveTo>
                  <a:pt x="1604328" y="0"/>
                </a:moveTo>
                <a:lnTo>
                  <a:pt x="2243614" y="748664"/>
                </a:lnTo>
                <a:lnTo>
                  <a:pt x="0" y="65564"/>
                </a:lnTo>
                <a:lnTo>
                  <a:pt x="1604328" y="0"/>
                </a:lnTo>
                <a:close/>
              </a:path>
            </a:pathLst>
          </a:custGeom>
          <a:solidFill>
            <a:srgbClr val="008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8E797C-242B-4327-9312-EF5A64F49B19}"/>
              </a:ext>
            </a:extLst>
          </p:cNvPr>
          <p:cNvSpPr/>
          <p:nvPr/>
        </p:nvSpPr>
        <p:spPr>
          <a:xfrm>
            <a:off x="4791100" y="1162776"/>
            <a:ext cx="612934" cy="2103913"/>
          </a:xfrm>
          <a:custGeom>
            <a:avLst/>
            <a:gdLst>
              <a:gd name="connsiteX0" fmla="*/ 0 w 1661160"/>
              <a:gd name="connsiteY0" fmla="*/ 0 h 1158241"/>
              <a:gd name="connsiteX1" fmla="*/ 1661160 w 1661160"/>
              <a:gd name="connsiteY1" fmla="*/ 0 h 1158241"/>
              <a:gd name="connsiteX2" fmla="*/ 1661160 w 1661160"/>
              <a:gd name="connsiteY2" fmla="*/ 1158241 h 1158241"/>
              <a:gd name="connsiteX3" fmla="*/ 0 w 1661160"/>
              <a:gd name="connsiteY3" fmla="*/ 1158241 h 1158241"/>
              <a:gd name="connsiteX4" fmla="*/ 0 w 1661160"/>
              <a:gd name="connsiteY4" fmla="*/ 0 h 1158241"/>
              <a:gd name="connsiteX0" fmla="*/ 596900 w 1661160"/>
              <a:gd name="connsiteY0" fmla="*/ 0 h 1551941"/>
              <a:gd name="connsiteX1" fmla="*/ 1661160 w 1661160"/>
              <a:gd name="connsiteY1" fmla="*/ 393700 h 1551941"/>
              <a:gd name="connsiteX2" fmla="*/ 1661160 w 1661160"/>
              <a:gd name="connsiteY2" fmla="*/ 1551941 h 1551941"/>
              <a:gd name="connsiteX3" fmla="*/ 0 w 1661160"/>
              <a:gd name="connsiteY3" fmla="*/ 1551941 h 1551941"/>
              <a:gd name="connsiteX4" fmla="*/ 596900 w 1661160"/>
              <a:gd name="connsiteY4" fmla="*/ 0 h 1551941"/>
              <a:gd name="connsiteX0" fmla="*/ 50800 w 1115060"/>
              <a:gd name="connsiteY0" fmla="*/ 0 h 1551941"/>
              <a:gd name="connsiteX1" fmla="*/ 1115060 w 1115060"/>
              <a:gd name="connsiteY1" fmla="*/ 393700 h 1551941"/>
              <a:gd name="connsiteX2" fmla="*/ 1115060 w 1115060"/>
              <a:gd name="connsiteY2" fmla="*/ 1551941 h 1551941"/>
              <a:gd name="connsiteX3" fmla="*/ 0 w 1115060"/>
              <a:gd name="connsiteY3" fmla="*/ 1374141 h 1551941"/>
              <a:gd name="connsiteX4" fmla="*/ 50800 w 1115060"/>
              <a:gd name="connsiteY4" fmla="*/ 0 h 1551941"/>
              <a:gd name="connsiteX0" fmla="*/ 50800 w 1115060"/>
              <a:gd name="connsiteY0" fmla="*/ 0 h 1640841"/>
              <a:gd name="connsiteX1" fmla="*/ 1115060 w 1115060"/>
              <a:gd name="connsiteY1" fmla="*/ 393700 h 1640841"/>
              <a:gd name="connsiteX2" fmla="*/ 1026160 w 1115060"/>
              <a:gd name="connsiteY2" fmla="*/ 1640841 h 1640841"/>
              <a:gd name="connsiteX3" fmla="*/ 0 w 1115060"/>
              <a:gd name="connsiteY3" fmla="*/ 1374141 h 1640841"/>
              <a:gd name="connsiteX4" fmla="*/ 50800 w 1115060"/>
              <a:gd name="connsiteY4" fmla="*/ 0 h 1640841"/>
              <a:gd name="connsiteX0" fmla="*/ 25400 w 1089660"/>
              <a:gd name="connsiteY0" fmla="*/ 0 h 1640841"/>
              <a:gd name="connsiteX1" fmla="*/ 1089660 w 1089660"/>
              <a:gd name="connsiteY1" fmla="*/ 393700 h 1640841"/>
              <a:gd name="connsiteX2" fmla="*/ 1000760 w 1089660"/>
              <a:gd name="connsiteY2" fmla="*/ 1640841 h 1640841"/>
              <a:gd name="connsiteX3" fmla="*/ 0 w 1089660"/>
              <a:gd name="connsiteY3" fmla="*/ 1412241 h 1640841"/>
              <a:gd name="connsiteX4" fmla="*/ 25400 w 1089660"/>
              <a:gd name="connsiteY4" fmla="*/ 0 h 1640841"/>
              <a:gd name="connsiteX0" fmla="*/ 25400 w 1534160"/>
              <a:gd name="connsiteY0" fmla="*/ 0 h 1640841"/>
              <a:gd name="connsiteX1" fmla="*/ 1534160 w 1534160"/>
              <a:gd name="connsiteY1" fmla="*/ 1543050 h 1640841"/>
              <a:gd name="connsiteX2" fmla="*/ 1000760 w 1534160"/>
              <a:gd name="connsiteY2" fmla="*/ 1640841 h 1640841"/>
              <a:gd name="connsiteX3" fmla="*/ 0 w 1534160"/>
              <a:gd name="connsiteY3" fmla="*/ 1412241 h 1640841"/>
              <a:gd name="connsiteX4" fmla="*/ 25400 w 1534160"/>
              <a:gd name="connsiteY4" fmla="*/ 0 h 1640841"/>
              <a:gd name="connsiteX0" fmla="*/ 78740 w 1534160"/>
              <a:gd name="connsiteY0" fmla="*/ 0 h 1633221"/>
              <a:gd name="connsiteX1" fmla="*/ 1534160 w 1534160"/>
              <a:gd name="connsiteY1" fmla="*/ 1535430 h 1633221"/>
              <a:gd name="connsiteX2" fmla="*/ 1000760 w 1534160"/>
              <a:gd name="connsiteY2" fmla="*/ 1633221 h 1633221"/>
              <a:gd name="connsiteX3" fmla="*/ 0 w 1534160"/>
              <a:gd name="connsiteY3" fmla="*/ 1404621 h 1633221"/>
              <a:gd name="connsiteX4" fmla="*/ 78740 w 1534160"/>
              <a:gd name="connsiteY4" fmla="*/ 0 h 1633221"/>
              <a:gd name="connsiteX0" fmla="*/ 100171 w 1534160"/>
              <a:gd name="connsiteY0" fmla="*/ 0 h 1616552"/>
              <a:gd name="connsiteX1" fmla="*/ 1534160 w 1534160"/>
              <a:gd name="connsiteY1" fmla="*/ 1518761 h 1616552"/>
              <a:gd name="connsiteX2" fmla="*/ 1000760 w 1534160"/>
              <a:gd name="connsiteY2" fmla="*/ 1616552 h 1616552"/>
              <a:gd name="connsiteX3" fmla="*/ 0 w 1534160"/>
              <a:gd name="connsiteY3" fmla="*/ 1387952 h 1616552"/>
              <a:gd name="connsiteX4" fmla="*/ 100171 w 1534160"/>
              <a:gd name="connsiteY4" fmla="*/ 0 h 1616552"/>
              <a:gd name="connsiteX0" fmla="*/ 54928 w 1488917"/>
              <a:gd name="connsiteY0" fmla="*/ 0 h 1616552"/>
              <a:gd name="connsiteX1" fmla="*/ 1488917 w 1488917"/>
              <a:gd name="connsiteY1" fmla="*/ 1518761 h 1616552"/>
              <a:gd name="connsiteX2" fmla="*/ 955517 w 1488917"/>
              <a:gd name="connsiteY2" fmla="*/ 1616552 h 1616552"/>
              <a:gd name="connsiteX3" fmla="*/ 0 w 1488917"/>
              <a:gd name="connsiteY3" fmla="*/ 1411764 h 1616552"/>
              <a:gd name="connsiteX4" fmla="*/ 54928 w 1488917"/>
              <a:gd name="connsiteY4" fmla="*/ 0 h 1616552"/>
              <a:gd name="connsiteX0" fmla="*/ 54928 w 1488917"/>
              <a:gd name="connsiteY0" fmla="*/ 0 h 1518761"/>
              <a:gd name="connsiteX1" fmla="*/ 1488917 w 1488917"/>
              <a:gd name="connsiteY1" fmla="*/ 1518761 h 1518761"/>
              <a:gd name="connsiteX2" fmla="*/ 760255 w 1488917"/>
              <a:gd name="connsiteY2" fmla="*/ 1499870 h 1518761"/>
              <a:gd name="connsiteX3" fmla="*/ 0 w 1488917"/>
              <a:gd name="connsiteY3" fmla="*/ 1411764 h 1518761"/>
              <a:gd name="connsiteX4" fmla="*/ 54928 w 1488917"/>
              <a:gd name="connsiteY4" fmla="*/ 0 h 1518761"/>
              <a:gd name="connsiteX0" fmla="*/ 54928 w 1507967"/>
              <a:gd name="connsiteY0" fmla="*/ 0 h 1842611"/>
              <a:gd name="connsiteX1" fmla="*/ 1507967 w 1507967"/>
              <a:gd name="connsiteY1" fmla="*/ 1842611 h 1842611"/>
              <a:gd name="connsiteX2" fmla="*/ 760255 w 1507967"/>
              <a:gd name="connsiteY2" fmla="*/ 1499870 h 1842611"/>
              <a:gd name="connsiteX3" fmla="*/ 0 w 1507967"/>
              <a:gd name="connsiteY3" fmla="*/ 1411764 h 1842611"/>
              <a:gd name="connsiteX4" fmla="*/ 54928 w 1507967"/>
              <a:gd name="connsiteY4" fmla="*/ 0 h 1842611"/>
              <a:gd name="connsiteX0" fmla="*/ 54928 w 1507967"/>
              <a:gd name="connsiteY0" fmla="*/ 0 h 1842611"/>
              <a:gd name="connsiteX1" fmla="*/ 1507967 w 1507967"/>
              <a:gd name="connsiteY1" fmla="*/ 1842611 h 1842611"/>
              <a:gd name="connsiteX2" fmla="*/ 0 w 1507967"/>
              <a:gd name="connsiteY2" fmla="*/ 1411764 h 1842611"/>
              <a:gd name="connsiteX3" fmla="*/ 54928 w 1507967"/>
              <a:gd name="connsiteY3" fmla="*/ 0 h 1842611"/>
              <a:gd name="connsiteX0" fmla="*/ 54928 w 1298417"/>
              <a:gd name="connsiteY0" fmla="*/ 0 h 2036286"/>
              <a:gd name="connsiteX1" fmla="*/ 1298417 w 1298417"/>
              <a:gd name="connsiteY1" fmla="*/ 2036286 h 2036286"/>
              <a:gd name="connsiteX2" fmla="*/ 0 w 1298417"/>
              <a:gd name="connsiteY2" fmla="*/ 1411764 h 2036286"/>
              <a:gd name="connsiteX3" fmla="*/ 54928 w 1298417"/>
              <a:gd name="connsiteY3" fmla="*/ 0 h 2036286"/>
              <a:gd name="connsiteX0" fmla="*/ 29528 w 1273017"/>
              <a:gd name="connsiteY0" fmla="*/ 0 h 2036286"/>
              <a:gd name="connsiteX1" fmla="*/ 1273017 w 1273017"/>
              <a:gd name="connsiteY1" fmla="*/ 2036286 h 2036286"/>
              <a:gd name="connsiteX2" fmla="*/ 0 w 1273017"/>
              <a:gd name="connsiteY2" fmla="*/ 1395889 h 2036286"/>
              <a:gd name="connsiteX3" fmla="*/ 29528 w 1273017"/>
              <a:gd name="connsiteY3" fmla="*/ 0 h 2036286"/>
              <a:gd name="connsiteX0" fmla="*/ 39053 w 1282542"/>
              <a:gd name="connsiteY0" fmla="*/ 0 h 2036286"/>
              <a:gd name="connsiteX1" fmla="*/ 1282542 w 1282542"/>
              <a:gd name="connsiteY1" fmla="*/ 2036286 h 2036286"/>
              <a:gd name="connsiteX2" fmla="*/ 0 w 1282542"/>
              <a:gd name="connsiteY2" fmla="*/ 1402239 h 2036286"/>
              <a:gd name="connsiteX3" fmla="*/ 39053 w 1282542"/>
              <a:gd name="connsiteY3" fmla="*/ 0 h 2036286"/>
              <a:gd name="connsiteX0" fmla="*/ 50959 w 1282542"/>
              <a:gd name="connsiteY0" fmla="*/ 0 h 2060098"/>
              <a:gd name="connsiteX1" fmla="*/ 1282542 w 1282542"/>
              <a:gd name="connsiteY1" fmla="*/ 2060098 h 2060098"/>
              <a:gd name="connsiteX2" fmla="*/ 0 w 1282542"/>
              <a:gd name="connsiteY2" fmla="*/ 1426051 h 2060098"/>
              <a:gd name="connsiteX3" fmla="*/ 50959 w 1282542"/>
              <a:gd name="connsiteY3" fmla="*/ 0 h 2060098"/>
              <a:gd name="connsiteX0" fmla="*/ 53340 w 1282542"/>
              <a:gd name="connsiteY0" fmla="*/ 0 h 2050573"/>
              <a:gd name="connsiteX1" fmla="*/ 1282542 w 1282542"/>
              <a:gd name="connsiteY1" fmla="*/ 2050573 h 2050573"/>
              <a:gd name="connsiteX2" fmla="*/ 0 w 1282542"/>
              <a:gd name="connsiteY2" fmla="*/ 1416526 h 2050573"/>
              <a:gd name="connsiteX3" fmla="*/ 53340 w 1282542"/>
              <a:gd name="connsiteY3" fmla="*/ 0 h 2050573"/>
              <a:gd name="connsiteX0" fmla="*/ 53340 w 1160622"/>
              <a:gd name="connsiteY0" fmla="*/ 0 h 2103913"/>
              <a:gd name="connsiteX1" fmla="*/ 1160622 w 1160622"/>
              <a:gd name="connsiteY1" fmla="*/ 2103913 h 2103913"/>
              <a:gd name="connsiteX2" fmla="*/ 0 w 1160622"/>
              <a:gd name="connsiteY2" fmla="*/ 1416526 h 2103913"/>
              <a:gd name="connsiteX3" fmla="*/ 53340 w 1160622"/>
              <a:gd name="connsiteY3" fmla="*/ 0 h 2103913"/>
              <a:gd name="connsiteX0" fmla="*/ 77152 w 1184434"/>
              <a:gd name="connsiteY0" fmla="*/ 0 h 2103913"/>
              <a:gd name="connsiteX1" fmla="*/ 1184434 w 1184434"/>
              <a:gd name="connsiteY1" fmla="*/ 2103913 h 2103913"/>
              <a:gd name="connsiteX2" fmla="*/ 0 w 1184434"/>
              <a:gd name="connsiteY2" fmla="*/ 1387951 h 2103913"/>
              <a:gd name="connsiteX3" fmla="*/ 77152 w 1184434"/>
              <a:gd name="connsiteY3" fmla="*/ 0 h 2103913"/>
              <a:gd name="connsiteX0" fmla="*/ 635952 w 1184434"/>
              <a:gd name="connsiteY0" fmla="*/ 0 h 2116613"/>
              <a:gd name="connsiteX1" fmla="*/ 1184434 w 1184434"/>
              <a:gd name="connsiteY1" fmla="*/ 2116613 h 2116613"/>
              <a:gd name="connsiteX2" fmla="*/ 0 w 1184434"/>
              <a:gd name="connsiteY2" fmla="*/ 1400651 h 2116613"/>
              <a:gd name="connsiteX3" fmla="*/ 635952 w 1184434"/>
              <a:gd name="connsiteY3" fmla="*/ 0 h 2116613"/>
              <a:gd name="connsiteX0" fmla="*/ 64452 w 612934"/>
              <a:gd name="connsiteY0" fmla="*/ 0 h 2116613"/>
              <a:gd name="connsiteX1" fmla="*/ 612934 w 612934"/>
              <a:gd name="connsiteY1" fmla="*/ 2116613 h 2116613"/>
              <a:gd name="connsiteX2" fmla="*/ 0 w 612934"/>
              <a:gd name="connsiteY2" fmla="*/ 1413351 h 2116613"/>
              <a:gd name="connsiteX3" fmla="*/ 64452 w 612934"/>
              <a:gd name="connsiteY3" fmla="*/ 0 h 2116613"/>
              <a:gd name="connsiteX0" fmla="*/ 64452 w 612934"/>
              <a:gd name="connsiteY0" fmla="*/ 0 h 2116613"/>
              <a:gd name="connsiteX1" fmla="*/ 612934 w 612934"/>
              <a:gd name="connsiteY1" fmla="*/ 2116613 h 2116613"/>
              <a:gd name="connsiteX2" fmla="*/ 0 w 612934"/>
              <a:gd name="connsiteY2" fmla="*/ 1407001 h 2116613"/>
              <a:gd name="connsiteX3" fmla="*/ 64452 w 612934"/>
              <a:gd name="connsiteY3" fmla="*/ 0 h 2116613"/>
              <a:gd name="connsiteX0" fmla="*/ 64452 w 612934"/>
              <a:gd name="connsiteY0" fmla="*/ 0 h 2113438"/>
              <a:gd name="connsiteX1" fmla="*/ 612934 w 612934"/>
              <a:gd name="connsiteY1" fmla="*/ 2113438 h 2113438"/>
              <a:gd name="connsiteX2" fmla="*/ 0 w 612934"/>
              <a:gd name="connsiteY2" fmla="*/ 1407001 h 2113438"/>
              <a:gd name="connsiteX3" fmla="*/ 64452 w 612934"/>
              <a:gd name="connsiteY3" fmla="*/ 0 h 2113438"/>
              <a:gd name="connsiteX0" fmla="*/ 35877 w 612934"/>
              <a:gd name="connsiteY0" fmla="*/ 0 h 2103913"/>
              <a:gd name="connsiteX1" fmla="*/ 612934 w 612934"/>
              <a:gd name="connsiteY1" fmla="*/ 2103913 h 2103913"/>
              <a:gd name="connsiteX2" fmla="*/ 0 w 612934"/>
              <a:gd name="connsiteY2" fmla="*/ 1397476 h 2103913"/>
              <a:gd name="connsiteX3" fmla="*/ 35877 w 612934"/>
              <a:gd name="connsiteY3" fmla="*/ 0 h 210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934" h="2103913">
                <a:moveTo>
                  <a:pt x="35877" y="0"/>
                </a:moveTo>
                <a:lnTo>
                  <a:pt x="612934" y="2103913"/>
                </a:lnTo>
                <a:lnTo>
                  <a:pt x="0" y="1397476"/>
                </a:lnTo>
                <a:lnTo>
                  <a:pt x="35877" y="0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91B2A34-F079-4A62-8573-F0AE7B079E37}"/>
              </a:ext>
            </a:extLst>
          </p:cNvPr>
          <p:cNvSpPr/>
          <p:nvPr/>
        </p:nvSpPr>
        <p:spPr>
          <a:xfrm>
            <a:off x="3176882" y="1158798"/>
            <a:ext cx="1661160" cy="1448354"/>
          </a:xfrm>
          <a:prstGeom prst="rect">
            <a:avLst/>
          </a:prstGeom>
          <a:solidFill>
            <a:srgbClr val="71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291B8B7-94DC-4D89-B18D-E25E315280F0}"/>
              </a:ext>
            </a:extLst>
          </p:cNvPr>
          <p:cNvSpPr/>
          <p:nvPr/>
        </p:nvSpPr>
        <p:spPr>
          <a:xfrm>
            <a:off x="3176882" y="4971047"/>
            <a:ext cx="1661160" cy="1448354"/>
          </a:xfrm>
          <a:prstGeom prst="rect">
            <a:avLst/>
          </a:prstGeom>
          <a:solidFill>
            <a:srgbClr val="F29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75C8EC-33E7-4E4C-BE6E-76A8BC5D0674}"/>
              </a:ext>
            </a:extLst>
          </p:cNvPr>
          <p:cNvSpPr/>
          <p:nvPr/>
        </p:nvSpPr>
        <p:spPr>
          <a:xfrm>
            <a:off x="7430002" y="4963322"/>
            <a:ext cx="1661160" cy="1448354"/>
          </a:xfrm>
          <a:prstGeom prst="rect">
            <a:avLst/>
          </a:prstGeom>
          <a:solidFill>
            <a:srgbClr val="FA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700AA0-733C-4277-9267-32A4C31BE2EB}"/>
              </a:ext>
            </a:extLst>
          </p:cNvPr>
          <p:cNvSpPr/>
          <p:nvPr/>
        </p:nvSpPr>
        <p:spPr>
          <a:xfrm>
            <a:off x="8029843" y="3052884"/>
            <a:ext cx="1661160" cy="1448354"/>
          </a:xfrm>
          <a:prstGeom prst="rect">
            <a:avLst/>
          </a:prstGeom>
          <a:solidFill>
            <a:srgbClr val="D8D3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E6612F1-783F-4DD8-B5EB-A9BEDC9F3DE1}"/>
              </a:ext>
            </a:extLst>
          </p:cNvPr>
          <p:cNvSpPr/>
          <p:nvPr/>
        </p:nvSpPr>
        <p:spPr>
          <a:xfrm>
            <a:off x="7430002" y="1158798"/>
            <a:ext cx="1661160" cy="1448354"/>
          </a:xfrm>
          <a:prstGeom prst="rect">
            <a:avLst/>
          </a:prstGeom>
          <a:solidFill>
            <a:srgbClr val="56F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1" name="Graphic 60" descr="Lightbulb and gear">
            <a:extLst>
              <a:ext uri="{FF2B5EF4-FFF2-40B4-BE49-F238E27FC236}">
                <a16:creationId xmlns:a16="http://schemas.microsoft.com/office/drawing/2014/main" id="{96036ADC-163E-481D-B82F-60D77AAE2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8286" y="1349440"/>
            <a:ext cx="1078351" cy="10783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D6A632-B55A-4590-9DBD-0574826C0690}"/>
              </a:ext>
            </a:extLst>
          </p:cNvPr>
          <p:cNvSpPr/>
          <p:nvPr/>
        </p:nvSpPr>
        <p:spPr>
          <a:xfrm>
            <a:off x="760139" y="1261898"/>
            <a:ext cx="2343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Primeiro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novo sistema </a:t>
            </a:r>
            <a:b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</a:b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em 10 anos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FA3DD9-B49D-436B-9F7A-08EE0A01F156}"/>
              </a:ext>
            </a:extLst>
          </p:cNvPr>
          <p:cNvSpPr/>
          <p:nvPr/>
        </p:nvSpPr>
        <p:spPr>
          <a:xfrm>
            <a:off x="2485340" y="3052884"/>
            <a:ext cx="1661160" cy="1448354"/>
          </a:xfrm>
          <a:prstGeom prst="rect">
            <a:avLst/>
          </a:prstGeom>
          <a:solidFill>
            <a:srgbClr val="A1D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3" name="Graphic 62" descr="Internet">
            <a:extLst>
              <a:ext uri="{FF2B5EF4-FFF2-40B4-BE49-F238E27FC236}">
                <a16:creationId xmlns:a16="http://schemas.microsoft.com/office/drawing/2014/main" id="{781BF895-10C7-4E4C-98FD-404FE7D56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3099" y="3215633"/>
            <a:ext cx="1159312" cy="1159312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64A6AC58-980C-488C-9DEB-6222B65FAFF1}"/>
              </a:ext>
            </a:extLst>
          </p:cNvPr>
          <p:cNvSpPr/>
          <p:nvPr/>
        </p:nvSpPr>
        <p:spPr>
          <a:xfrm>
            <a:off x="88775" y="3174616"/>
            <a:ext cx="22626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Gestão total</a:t>
            </a:r>
            <a:b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</a:b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de conteúdos eletrônicos + impressos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6C4148-A72B-41F8-AB8C-03C00B33E82B}"/>
              </a:ext>
            </a:extLst>
          </p:cNvPr>
          <p:cNvGrpSpPr>
            <a:grpSpLocks noChangeAspect="1"/>
          </p:cNvGrpSpPr>
          <p:nvPr/>
        </p:nvGrpSpPr>
        <p:grpSpPr>
          <a:xfrm>
            <a:off x="3380165" y="5037484"/>
            <a:ext cx="1348427" cy="1348427"/>
            <a:chOff x="777989" y="3488579"/>
            <a:chExt cx="914400" cy="914400"/>
          </a:xfrm>
        </p:grpSpPr>
        <p:pic>
          <p:nvPicPr>
            <p:cNvPr id="72" name="Graphic 71" descr="Tablet">
              <a:extLst>
                <a:ext uri="{FF2B5EF4-FFF2-40B4-BE49-F238E27FC236}">
                  <a16:creationId xmlns:a16="http://schemas.microsoft.com/office/drawing/2014/main" id="{6F78BB88-7103-4F31-B4B8-1261AF97F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7989" y="3488579"/>
              <a:ext cx="914400" cy="914400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90017A2-3323-45E4-969B-0361395CD899}"/>
                </a:ext>
              </a:extLst>
            </p:cNvPr>
            <p:cNvSpPr/>
            <p:nvPr/>
          </p:nvSpPr>
          <p:spPr>
            <a:xfrm>
              <a:off x="951393" y="3755647"/>
              <a:ext cx="108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F367EBF-64CE-4A8B-8FB0-6E41907A2956}"/>
                </a:ext>
              </a:extLst>
            </p:cNvPr>
            <p:cNvSpPr/>
            <p:nvPr/>
          </p:nvSpPr>
          <p:spPr>
            <a:xfrm>
              <a:off x="951393" y="3891902"/>
              <a:ext cx="108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4C6E9FA-292F-4D6F-808F-934B63248CD8}"/>
                </a:ext>
              </a:extLst>
            </p:cNvPr>
            <p:cNvSpPr/>
            <p:nvPr/>
          </p:nvSpPr>
          <p:spPr>
            <a:xfrm>
              <a:off x="954060" y="4028157"/>
              <a:ext cx="108000" cy="10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50182D0-83BB-4BEC-A46F-877204857FF8}"/>
                </a:ext>
              </a:extLst>
            </p:cNvPr>
            <p:cNvSpPr/>
            <p:nvPr/>
          </p:nvSpPr>
          <p:spPr>
            <a:xfrm>
              <a:off x="1100391" y="3755647"/>
              <a:ext cx="108000" cy="10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B7C3E7D-8A21-4E1F-990E-71B8ABD904A8}"/>
                </a:ext>
              </a:extLst>
            </p:cNvPr>
            <p:cNvSpPr/>
            <p:nvPr/>
          </p:nvSpPr>
          <p:spPr>
            <a:xfrm>
              <a:off x="1100391" y="3891902"/>
              <a:ext cx="108000" cy="1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89DCEA-2F70-4F88-A9EF-82B3AD374939}"/>
                </a:ext>
              </a:extLst>
            </p:cNvPr>
            <p:cNvSpPr/>
            <p:nvPr/>
          </p:nvSpPr>
          <p:spPr>
            <a:xfrm>
              <a:off x="1102169" y="4028157"/>
              <a:ext cx="108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EDCAC5E-278F-46D8-AC26-19E7BC1E7A33}"/>
                </a:ext>
              </a:extLst>
            </p:cNvPr>
            <p:cNvSpPr/>
            <p:nvPr/>
          </p:nvSpPr>
          <p:spPr>
            <a:xfrm>
              <a:off x="1249389" y="3755647"/>
              <a:ext cx="108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8476C72-6F96-401A-AF90-7179BA867A94}"/>
                </a:ext>
              </a:extLst>
            </p:cNvPr>
            <p:cNvSpPr/>
            <p:nvPr/>
          </p:nvSpPr>
          <p:spPr>
            <a:xfrm>
              <a:off x="1249389" y="3891902"/>
              <a:ext cx="108000" cy="108000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9A6184A-18EB-4B9D-B445-7DA1F6785A57}"/>
                </a:ext>
              </a:extLst>
            </p:cNvPr>
            <p:cNvSpPr/>
            <p:nvPr/>
          </p:nvSpPr>
          <p:spPr>
            <a:xfrm>
              <a:off x="1250278" y="4028157"/>
              <a:ext cx="1080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2AC99B8-6C17-416F-A967-8C726CF4A693}"/>
                </a:ext>
              </a:extLst>
            </p:cNvPr>
            <p:cNvSpPr/>
            <p:nvPr/>
          </p:nvSpPr>
          <p:spPr>
            <a:xfrm>
              <a:off x="1398387" y="3755647"/>
              <a:ext cx="108000" cy="10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6F3D973-F33F-4BA6-8EB2-8FA236251FB9}"/>
                </a:ext>
              </a:extLst>
            </p:cNvPr>
            <p:cNvSpPr/>
            <p:nvPr/>
          </p:nvSpPr>
          <p:spPr>
            <a:xfrm>
              <a:off x="1398387" y="3891902"/>
              <a:ext cx="108000" cy="10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4628DE5-B862-4D82-93E6-76E76C29D9A5}"/>
                </a:ext>
              </a:extLst>
            </p:cNvPr>
            <p:cNvSpPr/>
            <p:nvPr/>
          </p:nvSpPr>
          <p:spPr>
            <a:xfrm>
              <a:off x="1398387" y="4028157"/>
              <a:ext cx="108000" cy="108000"/>
            </a:xfrm>
            <a:prstGeom prst="rect">
              <a:avLst/>
            </a:prstGeom>
            <a:solidFill>
              <a:srgbClr val="9BA60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0F241EBB-62CA-4D86-9224-C91530C4A5DB}"/>
              </a:ext>
            </a:extLst>
          </p:cNvPr>
          <p:cNvSpPr/>
          <p:nvPr/>
        </p:nvSpPr>
        <p:spPr>
          <a:xfrm>
            <a:off x="114453" y="5067281"/>
            <a:ext cx="30029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Modular: 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Apps para inovação continua e APIs para integrações</a:t>
            </a:r>
          </a:p>
        </p:txBody>
      </p:sp>
      <p:pic>
        <p:nvPicPr>
          <p:cNvPr id="87" name="Graphic 86" descr="Group of men">
            <a:extLst>
              <a:ext uri="{FF2B5EF4-FFF2-40B4-BE49-F238E27FC236}">
                <a16:creationId xmlns:a16="http://schemas.microsoft.com/office/drawing/2014/main" id="{12DFE15C-66BC-4BBD-BBDF-9CB258C9C1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8205" y="5188592"/>
            <a:ext cx="1009136" cy="1009136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83180DA0-C6B9-4CDB-9376-5AAC88815C89}"/>
              </a:ext>
            </a:extLst>
          </p:cNvPr>
          <p:cNvSpPr/>
          <p:nvPr/>
        </p:nvSpPr>
        <p:spPr>
          <a:xfrm>
            <a:off x="9237967" y="5087334"/>
            <a:ext cx="25694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Projetado por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bibliotecários 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para a atualidade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814D8F7-2A46-445D-9D23-5BF994D38582}"/>
              </a:ext>
            </a:extLst>
          </p:cNvPr>
          <p:cNvGrpSpPr>
            <a:grpSpLocks noChangeAspect="1"/>
          </p:cNvGrpSpPr>
          <p:nvPr/>
        </p:nvGrpSpPr>
        <p:grpSpPr>
          <a:xfrm>
            <a:off x="8329568" y="3153897"/>
            <a:ext cx="1073083" cy="1466076"/>
            <a:chOff x="807834" y="5377762"/>
            <a:chExt cx="740542" cy="1011749"/>
          </a:xfrm>
        </p:grpSpPr>
        <p:pic>
          <p:nvPicPr>
            <p:cNvPr id="90" name="Graphic 89" descr="Open hand">
              <a:extLst>
                <a:ext uri="{FF2B5EF4-FFF2-40B4-BE49-F238E27FC236}">
                  <a16:creationId xmlns:a16="http://schemas.microsoft.com/office/drawing/2014/main" id="{CB7CF537-DF9C-4511-8EAE-F2FE6BDCF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807834" y="5677897"/>
              <a:ext cx="740542" cy="711614"/>
            </a:xfrm>
            <a:prstGeom prst="rect">
              <a:avLst/>
            </a:prstGeom>
          </p:spPr>
        </p:pic>
        <p:pic>
          <p:nvPicPr>
            <p:cNvPr id="91" name="Graphic 90" descr="Bank">
              <a:extLst>
                <a:ext uri="{FF2B5EF4-FFF2-40B4-BE49-F238E27FC236}">
                  <a16:creationId xmlns:a16="http://schemas.microsoft.com/office/drawing/2014/main" id="{9CA08F4D-2705-4DA5-BED7-B65E3B80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80350" y="5377762"/>
              <a:ext cx="595511" cy="595511"/>
            </a:xfrm>
            <a:prstGeom prst="rect">
              <a:avLst/>
            </a:prstGeom>
          </p:spPr>
        </p:pic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70427EDA-4663-46BC-9B65-146A82ED33A4}"/>
              </a:ext>
            </a:extLst>
          </p:cNvPr>
          <p:cNvSpPr/>
          <p:nvPr/>
        </p:nvSpPr>
        <p:spPr>
          <a:xfrm>
            <a:off x="9807271" y="3023619"/>
            <a:ext cx="21815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Open Library Foundation +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Serviços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da EBSCO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091D5D-6A79-4684-A453-48912B7A6331}"/>
              </a:ext>
            </a:extLst>
          </p:cNvPr>
          <p:cNvSpPr/>
          <p:nvPr/>
        </p:nvSpPr>
        <p:spPr>
          <a:xfrm>
            <a:off x="6434364" y="1151930"/>
            <a:ext cx="997196" cy="2235993"/>
          </a:xfrm>
          <a:custGeom>
            <a:avLst/>
            <a:gdLst>
              <a:gd name="connsiteX0" fmla="*/ 0 w 2202109"/>
              <a:gd name="connsiteY0" fmla="*/ 0 h 1444384"/>
              <a:gd name="connsiteX1" fmla="*/ 2202109 w 2202109"/>
              <a:gd name="connsiteY1" fmla="*/ 0 h 1444384"/>
              <a:gd name="connsiteX2" fmla="*/ 2202109 w 2202109"/>
              <a:gd name="connsiteY2" fmla="*/ 1444384 h 1444384"/>
              <a:gd name="connsiteX3" fmla="*/ 0 w 2202109"/>
              <a:gd name="connsiteY3" fmla="*/ 1444384 h 1444384"/>
              <a:gd name="connsiteX4" fmla="*/ 0 w 2202109"/>
              <a:gd name="connsiteY4" fmla="*/ 0 h 1444384"/>
              <a:gd name="connsiteX0" fmla="*/ 0 w 2202109"/>
              <a:gd name="connsiteY0" fmla="*/ 717550 h 2161934"/>
              <a:gd name="connsiteX1" fmla="*/ 760659 w 2202109"/>
              <a:gd name="connsiteY1" fmla="*/ 0 h 2161934"/>
              <a:gd name="connsiteX2" fmla="*/ 2202109 w 2202109"/>
              <a:gd name="connsiteY2" fmla="*/ 2161934 h 2161934"/>
              <a:gd name="connsiteX3" fmla="*/ 0 w 2202109"/>
              <a:gd name="connsiteY3" fmla="*/ 2161934 h 2161934"/>
              <a:gd name="connsiteX4" fmla="*/ 0 w 2202109"/>
              <a:gd name="connsiteY4" fmla="*/ 717550 h 2161934"/>
              <a:gd name="connsiteX0" fmla="*/ 0 w 2437059"/>
              <a:gd name="connsiteY0" fmla="*/ 2222500 h 2222500"/>
              <a:gd name="connsiteX1" fmla="*/ 995609 w 2437059"/>
              <a:gd name="connsiteY1" fmla="*/ 0 h 2222500"/>
              <a:gd name="connsiteX2" fmla="*/ 2437059 w 2437059"/>
              <a:gd name="connsiteY2" fmla="*/ 2161934 h 2222500"/>
              <a:gd name="connsiteX3" fmla="*/ 234950 w 2437059"/>
              <a:gd name="connsiteY3" fmla="*/ 2161934 h 2222500"/>
              <a:gd name="connsiteX4" fmla="*/ 0 w 2437059"/>
              <a:gd name="connsiteY4" fmla="*/ 2222500 h 2222500"/>
              <a:gd name="connsiteX0" fmla="*/ 0 w 2437059"/>
              <a:gd name="connsiteY0" fmla="*/ 2222500 h 2222500"/>
              <a:gd name="connsiteX1" fmla="*/ 995609 w 2437059"/>
              <a:gd name="connsiteY1" fmla="*/ 0 h 2222500"/>
              <a:gd name="connsiteX2" fmla="*/ 2437059 w 2437059"/>
              <a:gd name="connsiteY2" fmla="*/ 2161934 h 2222500"/>
              <a:gd name="connsiteX3" fmla="*/ 0 w 2437059"/>
              <a:gd name="connsiteY3" fmla="*/ 2222500 h 2222500"/>
              <a:gd name="connsiteX0" fmla="*/ 0 w 1071809"/>
              <a:gd name="connsiteY0" fmla="*/ 2222500 h 2222500"/>
              <a:gd name="connsiteX1" fmla="*/ 995609 w 1071809"/>
              <a:gd name="connsiteY1" fmla="*/ 0 h 2222500"/>
              <a:gd name="connsiteX2" fmla="*/ 1071809 w 1071809"/>
              <a:gd name="connsiteY2" fmla="*/ 1641234 h 2222500"/>
              <a:gd name="connsiteX3" fmla="*/ 0 w 1071809"/>
              <a:gd name="connsiteY3" fmla="*/ 2222500 h 2222500"/>
              <a:gd name="connsiteX0" fmla="*/ 0 w 1071809"/>
              <a:gd name="connsiteY0" fmla="*/ 2222500 h 2222500"/>
              <a:gd name="connsiteX1" fmla="*/ 995609 w 1071809"/>
              <a:gd name="connsiteY1" fmla="*/ 0 h 2222500"/>
              <a:gd name="connsiteX2" fmla="*/ 1071809 w 1071809"/>
              <a:gd name="connsiteY2" fmla="*/ 1438034 h 2222500"/>
              <a:gd name="connsiteX3" fmla="*/ 0 w 1071809"/>
              <a:gd name="connsiteY3" fmla="*/ 2222500 h 2222500"/>
              <a:gd name="connsiteX0" fmla="*/ 0 w 995609"/>
              <a:gd name="connsiteY0" fmla="*/ 2222500 h 2222500"/>
              <a:gd name="connsiteX1" fmla="*/ 995609 w 995609"/>
              <a:gd name="connsiteY1" fmla="*/ 0 h 2222500"/>
              <a:gd name="connsiteX2" fmla="*/ 936078 w 995609"/>
              <a:gd name="connsiteY2" fmla="*/ 1438034 h 2222500"/>
              <a:gd name="connsiteX3" fmla="*/ 0 w 995609"/>
              <a:gd name="connsiteY3" fmla="*/ 2222500 h 2222500"/>
              <a:gd name="connsiteX0" fmla="*/ 0 w 995609"/>
              <a:gd name="connsiteY0" fmla="*/ 2222500 h 2222500"/>
              <a:gd name="connsiteX1" fmla="*/ 995609 w 995609"/>
              <a:gd name="connsiteY1" fmla="*/ 0 h 2222500"/>
              <a:gd name="connsiteX2" fmla="*/ 990847 w 995609"/>
              <a:gd name="connsiteY2" fmla="*/ 1447559 h 2222500"/>
              <a:gd name="connsiteX3" fmla="*/ 0 w 995609"/>
              <a:gd name="connsiteY3" fmla="*/ 2222500 h 2222500"/>
              <a:gd name="connsiteX0" fmla="*/ 0 w 991058"/>
              <a:gd name="connsiteY0" fmla="*/ 2222500 h 2222500"/>
              <a:gd name="connsiteX1" fmla="*/ 986084 w 991058"/>
              <a:gd name="connsiteY1" fmla="*/ 0 h 2222500"/>
              <a:gd name="connsiteX2" fmla="*/ 990847 w 991058"/>
              <a:gd name="connsiteY2" fmla="*/ 1447559 h 2222500"/>
              <a:gd name="connsiteX3" fmla="*/ 0 w 991058"/>
              <a:gd name="connsiteY3" fmla="*/ 2222500 h 2222500"/>
              <a:gd name="connsiteX0" fmla="*/ 0 w 991305"/>
              <a:gd name="connsiteY0" fmla="*/ 2229643 h 2229643"/>
              <a:gd name="connsiteX1" fmla="*/ 990846 w 991305"/>
              <a:gd name="connsiteY1" fmla="*/ 0 h 2229643"/>
              <a:gd name="connsiteX2" fmla="*/ 990847 w 991305"/>
              <a:gd name="connsiteY2" fmla="*/ 1454702 h 2229643"/>
              <a:gd name="connsiteX3" fmla="*/ 0 w 991305"/>
              <a:gd name="connsiteY3" fmla="*/ 2229643 h 2229643"/>
              <a:gd name="connsiteX0" fmla="*/ 0 w 995820"/>
              <a:gd name="connsiteY0" fmla="*/ 2229643 h 2229643"/>
              <a:gd name="connsiteX1" fmla="*/ 990846 w 995820"/>
              <a:gd name="connsiteY1" fmla="*/ 0 h 2229643"/>
              <a:gd name="connsiteX2" fmla="*/ 995610 w 995820"/>
              <a:gd name="connsiteY2" fmla="*/ 1449939 h 2229643"/>
              <a:gd name="connsiteX3" fmla="*/ 0 w 995820"/>
              <a:gd name="connsiteY3" fmla="*/ 2229643 h 2229643"/>
              <a:gd name="connsiteX0" fmla="*/ 0 w 1003546"/>
              <a:gd name="connsiteY0" fmla="*/ 2232818 h 2232818"/>
              <a:gd name="connsiteX1" fmla="*/ 1003546 w 1003546"/>
              <a:gd name="connsiteY1" fmla="*/ 0 h 2232818"/>
              <a:gd name="connsiteX2" fmla="*/ 995610 w 1003546"/>
              <a:gd name="connsiteY2" fmla="*/ 1453114 h 2232818"/>
              <a:gd name="connsiteX3" fmla="*/ 0 w 1003546"/>
              <a:gd name="connsiteY3" fmla="*/ 2232818 h 2232818"/>
              <a:gd name="connsiteX0" fmla="*/ 0 w 1000371"/>
              <a:gd name="connsiteY0" fmla="*/ 2232818 h 2232818"/>
              <a:gd name="connsiteX1" fmla="*/ 1000371 w 1000371"/>
              <a:gd name="connsiteY1" fmla="*/ 0 h 2232818"/>
              <a:gd name="connsiteX2" fmla="*/ 995610 w 1000371"/>
              <a:gd name="connsiteY2" fmla="*/ 1453114 h 2232818"/>
              <a:gd name="connsiteX3" fmla="*/ 0 w 1000371"/>
              <a:gd name="connsiteY3" fmla="*/ 2232818 h 2232818"/>
              <a:gd name="connsiteX0" fmla="*/ 0 w 997196"/>
              <a:gd name="connsiteY0" fmla="*/ 2235993 h 2235993"/>
              <a:gd name="connsiteX1" fmla="*/ 997196 w 997196"/>
              <a:gd name="connsiteY1" fmla="*/ 0 h 2235993"/>
              <a:gd name="connsiteX2" fmla="*/ 995610 w 997196"/>
              <a:gd name="connsiteY2" fmla="*/ 1456289 h 2235993"/>
              <a:gd name="connsiteX3" fmla="*/ 0 w 997196"/>
              <a:gd name="connsiteY3" fmla="*/ 2235993 h 223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196" h="2235993">
                <a:moveTo>
                  <a:pt x="0" y="2235993"/>
                </a:moveTo>
                <a:lnTo>
                  <a:pt x="997196" y="0"/>
                </a:lnTo>
                <a:cubicBezTo>
                  <a:pt x="995609" y="482520"/>
                  <a:pt x="997197" y="973769"/>
                  <a:pt x="995610" y="1456289"/>
                </a:cubicBezTo>
                <a:lnTo>
                  <a:pt x="0" y="2235993"/>
                </a:lnTo>
                <a:close/>
              </a:path>
            </a:pathLst>
          </a:custGeom>
          <a:solidFill>
            <a:srgbClr val="0DD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1BF5D4-F6EE-40FF-93A8-F01EE115898B}"/>
              </a:ext>
            </a:extLst>
          </p:cNvPr>
          <p:cNvSpPr/>
          <p:nvPr/>
        </p:nvSpPr>
        <p:spPr>
          <a:xfrm>
            <a:off x="6435215" y="2607150"/>
            <a:ext cx="2650525" cy="775541"/>
          </a:xfrm>
          <a:custGeom>
            <a:avLst/>
            <a:gdLst>
              <a:gd name="connsiteX0" fmla="*/ 0 w 1447994"/>
              <a:gd name="connsiteY0" fmla="*/ 0 h 775540"/>
              <a:gd name="connsiteX1" fmla="*/ 1447994 w 1447994"/>
              <a:gd name="connsiteY1" fmla="*/ 0 h 775540"/>
              <a:gd name="connsiteX2" fmla="*/ 1447994 w 1447994"/>
              <a:gd name="connsiteY2" fmla="*/ 775540 h 775540"/>
              <a:gd name="connsiteX3" fmla="*/ 0 w 1447994"/>
              <a:gd name="connsiteY3" fmla="*/ 775540 h 775540"/>
              <a:gd name="connsiteX4" fmla="*/ 0 w 1447994"/>
              <a:gd name="connsiteY4" fmla="*/ 0 h 775540"/>
              <a:gd name="connsiteX0" fmla="*/ 0 w 1447994"/>
              <a:gd name="connsiteY0" fmla="*/ 0 h 775540"/>
              <a:gd name="connsiteX1" fmla="*/ 1447994 w 1447994"/>
              <a:gd name="connsiteY1" fmla="*/ 0 h 775540"/>
              <a:gd name="connsiteX2" fmla="*/ 0 w 1447994"/>
              <a:gd name="connsiteY2" fmla="*/ 775540 h 775540"/>
              <a:gd name="connsiteX3" fmla="*/ 0 w 1447994"/>
              <a:gd name="connsiteY3" fmla="*/ 0 h 775540"/>
              <a:gd name="connsiteX0" fmla="*/ 0 w 1594044"/>
              <a:gd name="connsiteY0" fmla="*/ 0 h 775540"/>
              <a:gd name="connsiteX1" fmla="*/ 1594044 w 1594044"/>
              <a:gd name="connsiteY1" fmla="*/ 0 h 775540"/>
              <a:gd name="connsiteX2" fmla="*/ 0 w 1594044"/>
              <a:gd name="connsiteY2" fmla="*/ 775540 h 775540"/>
              <a:gd name="connsiteX3" fmla="*/ 0 w 1594044"/>
              <a:gd name="connsiteY3" fmla="*/ 0 h 775540"/>
              <a:gd name="connsiteX0" fmla="*/ 1035050 w 2629094"/>
              <a:gd name="connsiteY0" fmla="*/ 0 h 775540"/>
              <a:gd name="connsiteX1" fmla="*/ 2629094 w 2629094"/>
              <a:gd name="connsiteY1" fmla="*/ 0 h 775540"/>
              <a:gd name="connsiteX2" fmla="*/ 0 w 2629094"/>
              <a:gd name="connsiteY2" fmla="*/ 775540 h 775540"/>
              <a:gd name="connsiteX3" fmla="*/ 1035050 w 2629094"/>
              <a:gd name="connsiteY3" fmla="*/ 0 h 775540"/>
              <a:gd name="connsiteX0" fmla="*/ 999332 w 2629094"/>
              <a:gd name="connsiteY0" fmla="*/ 4762 h 775540"/>
              <a:gd name="connsiteX1" fmla="*/ 2629094 w 2629094"/>
              <a:gd name="connsiteY1" fmla="*/ 0 h 775540"/>
              <a:gd name="connsiteX2" fmla="*/ 0 w 2629094"/>
              <a:gd name="connsiteY2" fmla="*/ 775540 h 775540"/>
              <a:gd name="connsiteX3" fmla="*/ 999332 w 2629094"/>
              <a:gd name="connsiteY3" fmla="*/ 4762 h 775540"/>
              <a:gd name="connsiteX0" fmla="*/ 999332 w 2629094"/>
              <a:gd name="connsiteY0" fmla="*/ 0 h 775541"/>
              <a:gd name="connsiteX1" fmla="*/ 2629094 w 2629094"/>
              <a:gd name="connsiteY1" fmla="*/ 1 h 775541"/>
              <a:gd name="connsiteX2" fmla="*/ 0 w 2629094"/>
              <a:gd name="connsiteY2" fmla="*/ 775541 h 775541"/>
              <a:gd name="connsiteX3" fmla="*/ 999332 w 2629094"/>
              <a:gd name="connsiteY3" fmla="*/ 0 h 775541"/>
              <a:gd name="connsiteX0" fmla="*/ 999332 w 2650525"/>
              <a:gd name="connsiteY0" fmla="*/ 0 h 775541"/>
              <a:gd name="connsiteX1" fmla="*/ 2650525 w 2650525"/>
              <a:gd name="connsiteY1" fmla="*/ 1 h 775541"/>
              <a:gd name="connsiteX2" fmla="*/ 0 w 2650525"/>
              <a:gd name="connsiteY2" fmla="*/ 775541 h 775541"/>
              <a:gd name="connsiteX3" fmla="*/ 999332 w 2650525"/>
              <a:gd name="connsiteY3" fmla="*/ 0 h 775541"/>
              <a:gd name="connsiteX0" fmla="*/ 994569 w 2650525"/>
              <a:gd name="connsiteY0" fmla="*/ 0 h 775541"/>
              <a:gd name="connsiteX1" fmla="*/ 2650525 w 2650525"/>
              <a:gd name="connsiteY1" fmla="*/ 1 h 775541"/>
              <a:gd name="connsiteX2" fmla="*/ 0 w 2650525"/>
              <a:gd name="connsiteY2" fmla="*/ 775541 h 775541"/>
              <a:gd name="connsiteX3" fmla="*/ 994569 w 2650525"/>
              <a:gd name="connsiteY3" fmla="*/ 0 h 77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0525" h="775541">
                <a:moveTo>
                  <a:pt x="994569" y="0"/>
                </a:moveTo>
                <a:lnTo>
                  <a:pt x="2650525" y="1"/>
                </a:lnTo>
                <a:lnTo>
                  <a:pt x="0" y="775541"/>
                </a:lnTo>
                <a:lnTo>
                  <a:pt x="994569" y="0"/>
                </a:lnTo>
                <a:close/>
              </a:path>
            </a:pathLst>
          </a:custGeom>
          <a:solidFill>
            <a:srgbClr val="0BA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C8415D34-9A25-4EDC-9E74-5A5DAFC49D4E}"/>
              </a:ext>
            </a:extLst>
          </p:cNvPr>
          <p:cNvSpPr/>
          <p:nvPr/>
        </p:nvSpPr>
        <p:spPr>
          <a:xfrm>
            <a:off x="4913814" y="2962275"/>
            <a:ext cx="2377440" cy="1743076"/>
          </a:xfrm>
          <a:prstGeom prst="cube">
            <a:avLst>
              <a:gd name="adj" fmla="val 2705"/>
            </a:avLst>
          </a:prstGeom>
          <a:solidFill>
            <a:srgbClr val="1B3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2E4EA8E-9476-4CF2-B1B6-1C748A8967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61" y="3379765"/>
            <a:ext cx="1792905" cy="908095"/>
          </a:xfrm>
          <a:prstGeom prst="rect">
            <a:avLst/>
          </a:prstGeom>
        </p:spPr>
      </p:pic>
      <p:pic>
        <p:nvPicPr>
          <p:cNvPr id="18" name="Graphic 17" descr="Bar graph with upward trend">
            <a:extLst>
              <a:ext uri="{FF2B5EF4-FFF2-40B4-BE49-F238E27FC236}">
                <a16:creationId xmlns:a16="http://schemas.microsoft.com/office/drawing/2014/main" id="{F754A02D-3683-4A31-8679-B8FB9EA51D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99441" y="1407227"/>
            <a:ext cx="914400" cy="914400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AB2769F9-31A9-404D-AF1A-82B2FA321970}"/>
              </a:ext>
            </a:extLst>
          </p:cNvPr>
          <p:cNvSpPr/>
          <p:nvPr/>
        </p:nvSpPr>
        <p:spPr>
          <a:xfrm>
            <a:off x="9237966" y="1218602"/>
            <a:ext cx="25694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Estatísticas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dados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analíticos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incluídos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18EB5F8-438B-4276-AC1E-CB29A01C9CF0}"/>
              </a:ext>
            </a:extLst>
          </p:cNvPr>
          <p:cNvSpPr/>
          <p:nvPr/>
        </p:nvSpPr>
        <p:spPr>
          <a:xfrm>
            <a:off x="0" y="1"/>
            <a:ext cx="12192000" cy="6947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itle 2">
            <a:extLst>
              <a:ext uri="{FF2B5EF4-FFF2-40B4-BE49-F238E27FC236}">
                <a16:creationId xmlns:a16="http://schemas.microsoft.com/office/drawing/2014/main" id="{E579A0A3-D907-4B93-B92D-1D053016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34" y="74835"/>
            <a:ext cx="11512966" cy="50981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 FOLIO </a:t>
            </a:r>
            <a:r>
              <a:rPr lang="en-US" b="1" dirty="0" err="1">
                <a:solidFill>
                  <a:schemeClr val="bg1"/>
                </a:solidFill>
              </a:rPr>
              <a:t>proporciona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inovação</a:t>
            </a:r>
            <a:r>
              <a:rPr lang="en-US" b="1" dirty="0">
                <a:solidFill>
                  <a:schemeClr val="bg1"/>
                </a:solidFill>
              </a:rPr>
              <a:t> para </a:t>
            </a:r>
            <a:r>
              <a:rPr lang="en-US" b="1" dirty="0" err="1">
                <a:solidFill>
                  <a:schemeClr val="bg1"/>
                </a:solidFill>
              </a:rPr>
              <a:t>sua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biblioteca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55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0E5A77-8DCC-21A7-8597-7540411EAE06}"/>
              </a:ext>
            </a:extLst>
          </p:cNvPr>
          <p:cNvGrpSpPr/>
          <p:nvPr/>
        </p:nvGrpSpPr>
        <p:grpSpPr>
          <a:xfrm>
            <a:off x="7423296" y="1753395"/>
            <a:ext cx="3768005" cy="3784351"/>
            <a:chOff x="1000699" y="1662233"/>
            <a:chExt cx="3768005" cy="37843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8743DC8-12A8-DF42-659F-46B7304D4A16}"/>
                </a:ext>
              </a:extLst>
            </p:cNvPr>
            <p:cNvGrpSpPr/>
            <p:nvPr/>
          </p:nvGrpSpPr>
          <p:grpSpPr>
            <a:xfrm>
              <a:off x="1000699" y="1662233"/>
              <a:ext cx="3768005" cy="3784351"/>
              <a:chOff x="15307" y="476512"/>
              <a:chExt cx="3768005" cy="3784351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085CFC6-BCB4-CCCD-013D-3339A51C504B}"/>
                  </a:ext>
                </a:extLst>
              </p:cNvPr>
              <p:cNvSpPr/>
              <p:nvPr/>
            </p:nvSpPr>
            <p:spPr>
              <a:xfrm>
                <a:off x="15307" y="476512"/>
                <a:ext cx="3768005" cy="3784351"/>
              </a:xfrm>
              <a:prstGeom prst="ellipse">
                <a:avLst/>
              </a:prstGeom>
              <a:solidFill>
                <a:srgbClr val="4C89B5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accent2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0">
                <a:schemeClr val="accent2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Oval 4">
                <a:extLst>
                  <a:ext uri="{FF2B5EF4-FFF2-40B4-BE49-F238E27FC236}">
                    <a16:creationId xmlns:a16="http://schemas.microsoft.com/office/drawing/2014/main" id="{E315946E-58DA-1BE9-5609-36469FDBAA07}"/>
                  </a:ext>
                </a:extLst>
              </p:cNvPr>
              <p:cNvSpPr txBox="1"/>
              <p:nvPr/>
            </p:nvSpPr>
            <p:spPr>
              <a:xfrm>
                <a:off x="567119" y="1030717"/>
                <a:ext cx="2664381" cy="26759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marR="0" lvl="0" indent="0" algn="ctr" defTabSz="3200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200" b="1" i="0" u="none" strike="noStrike" kern="120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EB0A86B-D910-46FE-0631-A2BFF61B06D6}"/>
                </a:ext>
              </a:extLst>
            </p:cNvPr>
            <p:cNvGrpSpPr/>
            <p:nvPr/>
          </p:nvGrpSpPr>
          <p:grpSpPr>
            <a:xfrm>
              <a:off x="1000700" y="2569713"/>
              <a:ext cx="3768004" cy="2283703"/>
              <a:chOff x="960887" y="2792363"/>
              <a:chExt cx="3768004" cy="228370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133F0D-A1BD-B15F-11C5-B66B0C734BF4}"/>
                  </a:ext>
                </a:extLst>
              </p:cNvPr>
              <p:cNvSpPr txBox="1"/>
              <p:nvPr/>
            </p:nvSpPr>
            <p:spPr>
              <a:xfrm>
                <a:off x="960887" y="2792363"/>
                <a:ext cx="3768004" cy="108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3200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>
                      <a:solidFill>
                        <a:srgbClr val="495B8D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golian Baiti" panose="03000500000000000000" pitchFamily="66" charset="0"/>
                    <a:ea typeface="+mn-ea"/>
                    <a:cs typeface="Mongolian Baiti" panose="03000500000000000000" pitchFamily="66" charset="0"/>
                  </a:rPr>
                  <a:t>FOLIO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F2A04C-7AE5-9E07-D8A2-41E6070DCC86}"/>
                  </a:ext>
                </a:extLst>
              </p:cNvPr>
              <p:cNvSpPr txBox="1"/>
              <p:nvPr/>
            </p:nvSpPr>
            <p:spPr>
              <a:xfrm>
                <a:off x="1222462" y="3937293"/>
                <a:ext cx="3244851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golian Baiti" panose="03000500000000000000" pitchFamily="66" charset="0"/>
                    <a:ea typeface="+mn-ea"/>
                    <a:cs typeface="Mongolian Baiti" panose="03000500000000000000" pitchFamily="66" charset="0"/>
                  </a:rPr>
                  <a:t>Print + Electronic Resource Management</a:t>
                </a:r>
              </a:p>
              <a:p>
                <a:pPr marL="0" marR="0" lvl="0" indent="0" algn="ctr" defTabSz="3200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/>
                  <a:solidFill>
                    <a:srgbClr val="FFFF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4878887-FDE4-864F-B8A3-02C77BF3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3" y="213341"/>
            <a:ext cx="11293813" cy="1023710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rgbClr val="3DA5DF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Porque</a:t>
            </a:r>
            <a:r>
              <a:rPr lang="en-US" sz="5400" dirty="0">
                <a:solidFill>
                  <a:srgbClr val="3DA5DF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o EBSCO FOLIO? </a:t>
            </a:r>
            <a:br>
              <a:rPr lang="en-US" sz="2800" i="1" dirty="0">
                <a:solidFill>
                  <a:srgbClr val="3DA5DF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sz="2800" i="1" dirty="0">
              <a:solidFill>
                <a:srgbClr val="3DA5DF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CC47B4-46EA-5035-10F6-021C2F803F0F}"/>
              </a:ext>
            </a:extLst>
          </p:cNvPr>
          <p:cNvGrpSpPr/>
          <p:nvPr/>
        </p:nvGrpSpPr>
        <p:grpSpPr>
          <a:xfrm>
            <a:off x="1000699" y="1753395"/>
            <a:ext cx="3768005" cy="3784351"/>
            <a:chOff x="1000699" y="1662233"/>
            <a:chExt cx="3768005" cy="37843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FC8AC65-829D-25C9-DDB5-34C155FCABCC}"/>
                </a:ext>
              </a:extLst>
            </p:cNvPr>
            <p:cNvGrpSpPr/>
            <p:nvPr/>
          </p:nvGrpSpPr>
          <p:grpSpPr>
            <a:xfrm>
              <a:off x="1000699" y="1662233"/>
              <a:ext cx="3768005" cy="3784351"/>
              <a:chOff x="15307" y="476512"/>
              <a:chExt cx="3768005" cy="378435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DE0722D-8868-0F91-1B55-D742FCC0EBDC}"/>
                  </a:ext>
                </a:extLst>
              </p:cNvPr>
              <p:cNvSpPr/>
              <p:nvPr/>
            </p:nvSpPr>
            <p:spPr>
              <a:xfrm>
                <a:off x="15307" y="476512"/>
                <a:ext cx="3768005" cy="3784351"/>
              </a:xfrm>
              <a:prstGeom prst="ellipse">
                <a:avLst/>
              </a:prstGeom>
              <a:solidFill>
                <a:srgbClr val="3DA5DF">
                  <a:alpha val="50000"/>
                </a:srgb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accent2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0">
                <a:schemeClr val="accent2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Oval 4">
                <a:extLst>
                  <a:ext uri="{FF2B5EF4-FFF2-40B4-BE49-F238E27FC236}">
                    <a16:creationId xmlns:a16="http://schemas.microsoft.com/office/drawing/2014/main" id="{66232C8A-C1C8-A4B9-839B-B295B8B2D756}"/>
                  </a:ext>
                </a:extLst>
              </p:cNvPr>
              <p:cNvSpPr txBox="1"/>
              <p:nvPr/>
            </p:nvSpPr>
            <p:spPr>
              <a:xfrm>
                <a:off x="567119" y="1030717"/>
                <a:ext cx="2664381" cy="26759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marR="0" lvl="0" indent="0" algn="ctr" defTabSz="3200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200" b="1" i="0" u="none" strike="noStrike" kern="120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B486AD-980B-5EEC-015E-5CE2CF2048C7}"/>
                </a:ext>
              </a:extLst>
            </p:cNvPr>
            <p:cNvGrpSpPr/>
            <p:nvPr/>
          </p:nvGrpSpPr>
          <p:grpSpPr>
            <a:xfrm>
              <a:off x="1062251" y="2514314"/>
              <a:ext cx="3644900" cy="2339102"/>
              <a:chOff x="1022438" y="2736964"/>
              <a:chExt cx="3644900" cy="233910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91159D-478E-4E5A-A979-DC6405038ACD}"/>
                  </a:ext>
                </a:extLst>
              </p:cNvPr>
              <p:cNvSpPr txBox="1"/>
              <p:nvPr/>
            </p:nvSpPr>
            <p:spPr>
              <a:xfrm>
                <a:off x="1422488" y="2736964"/>
                <a:ext cx="2844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3200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solidFill>
                        <a:srgbClr val="FFFFFF"/>
                      </a:solidFill>
                    </a:ln>
                    <a:solidFill>
                      <a:srgbClr val="495B8D"/>
                    </a:solidFill>
                    <a:effectLst/>
                    <a:uLnTx/>
                    <a:uFillTx/>
                    <a:latin typeface="Mongolian Baiti" panose="03000500000000000000" pitchFamily="66" charset="0"/>
                    <a:ea typeface="+mn-ea"/>
                    <a:cs typeface="Mongolian Baiti" panose="03000500000000000000" pitchFamily="66" charset="0"/>
                  </a:rPr>
                  <a:t>ERM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819913-B2A5-4157-9DE1-8021CE0DA183}"/>
                  </a:ext>
                </a:extLst>
              </p:cNvPr>
              <p:cNvSpPr txBox="1"/>
              <p:nvPr/>
            </p:nvSpPr>
            <p:spPr>
              <a:xfrm>
                <a:off x="1022438" y="3937293"/>
                <a:ext cx="364490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95B8D"/>
                    </a:solidFill>
                    <a:effectLst/>
                    <a:uLnTx/>
                    <a:uFillTx/>
                    <a:latin typeface="Mongolian Baiti" panose="03000500000000000000" pitchFamily="66" charset="0"/>
                    <a:ea typeface="+mn-ea"/>
                    <a:cs typeface="Mongolian Baiti" panose="03000500000000000000" pitchFamily="66" charset="0"/>
                  </a:rPr>
                  <a:t>Electronic Resource Management</a:t>
                </a:r>
              </a:p>
              <a:p>
                <a:pPr marL="0" marR="0" lvl="0" indent="0" algn="ctr" defTabSz="3200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/>
                  <a:solidFill>
                    <a:srgbClr val="FFFF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6581BC-65A9-89E1-8044-801983B1BAF2}"/>
              </a:ext>
            </a:extLst>
          </p:cNvPr>
          <p:cNvGrpSpPr/>
          <p:nvPr/>
        </p:nvGrpSpPr>
        <p:grpSpPr>
          <a:xfrm>
            <a:off x="5250418" y="3233944"/>
            <a:ext cx="1691164" cy="823251"/>
            <a:chOff x="3906261" y="2026637"/>
            <a:chExt cx="1691164" cy="823251"/>
          </a:xfrm>
        </p:grpSpPr>
        <p:sp>
          <p:nvSpPr>
            <p:cNvPr id="28" name="Arrow: Left-Right 27">
              <a:extLst>
                <a:ext uri="{FF2B5EF4-FFF2-40B4-BE49-F238E27FC236}">
                  <a16:creationId xmlns:a16="http://schemas.microsoft.com/office/drawing/2014/main" id="{0253ED16-8B81-513B-98A4-41508409F140}"/>
                </a:ext>
              </a:extLst>
            </p:cNvPr>
            <p:cNvSpPr/>
            <p:nvPr/>
          </p:nvSpPr>
          <p:spPr>
            <a:xfrm rot="10800071">
              <a:off x="3906261" y="2026637"/>
              <a:ext cx="1691164" cy="823251"/>
            </a:xfrm>
            <a:prstGeom prst="leftRightArrow">
              <a:avLst/>
            </a:prstGeom>
            <a:solidFill>
              <a:srgbClr val="3DA5DF"/>
            </a:solidFill>
            <a:ln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Arrow: Left-Right 4">
              <a:extLst>
                <a:ext uri="{FF2B5EF4-FFF2-40B4-BE49-F238E27FC236}">
                  <a16:creationId xmlns:a16="http://schemas.microsoft.com/office/drawing/2014/main" id="{16387315-DF8A-20F5-89CF-8F0E1557105E}"/>
                </a:ext>
              </a:extLst>
            </p:cNvPr>
            <p:cNvSpPr txBox="1"/>
            <p:nvPr/>
          </p:nvSpPr>
          <p:spPr>
            <a:xfrm rot="21600071">
              <a:off x="4153236" y="2191290"/>
              <a:ext cx="1444189" cy="49395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6AE524E-5FF7-99A0-DA20-E7B1F50D36A4}"/>
              </a:ext>
            </a:extLst>
          </p:cNvPr>
          <p:cNvSpPr txBox="1"/>
          <p:nvPr/>
        </p:nvSpPr>
        <p:spPr>
          <a:xfrm>
            <a:off x="3458446" y="1086872"/>
            <a:ext cx="5369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95B8D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Escolha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95B8D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 o Full FOLIO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95B8D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ou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95B8D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 ERM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golian Baiti" panose="03000500000000000000" pitchFamily="66" charset="0"/>
              <a:ea typeface="+mn-ea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2104">
        <p:fade/>
      </p:transition>
    </mc:Choice>
    <mc:Fallback xmlns="">
      <p:transition spd="med" advTm="8210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E5A170-474A-499B-BAEB-602D67031FA5}"/>
              </a:ext>
            </a:extLst>
          </p:cNvPr>
          <p:cNvSpPr/>
          <p:nvPr/>
        </p:nvSpPr>
        <p:spPr>
          <a:xfrm>
            <a:off x="0" y="740664"/>
            <a:ext cx="4068000" cy="6117336"/>
          </a:xfrm>
          <a:prstGeom prst="rect">
            <a:avLst/>
          </a:prstGeom>
          <a:solidFill>
            <a:srgbClr val="0E7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65611A8-1B71-4B74-85A5-2B287088A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49" y="863833"/>
            <a:ext cx="1772547" cy="8977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D7D8E17-0A86-4213-B3F3-224C0059CF00}"/>
              </a:ext>
            </a:extLst>
          </p:cNvPr>
          <p:cNvSpPr/>
          <p:nvPr/>
        </p:nvSpPr>
        <p:spPr>
          <a:xfrm>
            <a:off x="-13913" y="1800908"/>
            <a:ext cx="4081913" cy="72158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C06B81-711B-426D-A468-1CDB80D72D90}"/>
              </a:ext>
            </a:extLst>
          </p:cNvPr>
          <p:cNvGrpSpPr>
            <a:grpSpLocks noChangeAspect="1"/>
          </p:cNvGrpSpPr>
          <p:nvPr/>
        </p:nvGrpSpPr>
        <p:grpSpPr>
          <a:xfrm>
            <a:off x="495364" y="2688335"/>
            <a:ext cx="3180523" cy="3721107"/>
            <a:chOff x="-1175693" y="240340"/>
            <a:chExt cx="4979893" cy="582631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8B7DD73-B1FD-40A4-8400-00837AB66823}"/>
                </a:ext>
              </a:extLst>
            </p:cNvPr>
            <p:cNvSpPr/>
            <p:nvPr/>
          </p:nvSpPr>
          <p:spPr>
            <a:xfrm>
              <a:off x="-1175693" y="240340"/>
              <a:ext cx="4979893" cy="5826312"/>
            </a:xfrm>
            <a:prstGeom prst="roundRect">
              <a:avLst>
                <a:gd name="adj" fmla="val 4696"/>
              </a:avLst>
            </a:prstGeom>
            <a:gradFill flip="none" rotWithShape="1">
              <a:gsLst>
                <a:gs pos="0">
                  <a:srgbClr val="909090"/>
                </a:gs>
                <a:gs pos="56000">
                  <a:schemeClr val="tx1"/>
                </a:gs>
              </a:gsLst>
              <a:lin ang="81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62290F-213A-4B87-901F-E93310EA25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264" b="264"/>
            <a:stretch/>
          </p:blipFill>
          <p:spPr>
            <a:xfrm>
              <a:off x="-1035357" y="365761"/>
              <a:ext cx="4699222" cy="5394961"/>
            </a:xfrm>
            <a:prstGeom prst="rect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87A9DDB-5E34-45D2-8FCA-704CBEAFBBD4}"/>
              </a:ext>
            </a:extLst>
          </p:cNvPr>
          <p:cNvSpPr txBox="1"/>
          <p:nvPr/>
        </p:nvSpPr>
        <p:spPr>
          <a:xfrm>
            <a:off x="201167" y="1794396"/>
            <a:ext cx="38247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1" i="0" u="none" strike="noStrike" kern="1200" cap="none" spc="0" normalizeH="0" baseline="0" noProof="0" dirty="0">
                <a:ln>
                  <a:noFill/>
                </a:ln>
                <a:solidFill>
                  <a:srgbClr val="16B6D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rPr>
              <a:t>Gestão do </a:t>
            </a:r>
            <a:r>
              <a:rPr lang="es-419" sz="2000" b="1" noProof="0" dirty="0">
                <a:solidFill>
                  <a:srgbClr val="16B6DC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  <a:t>c</a:t>
            </a:r>
            <a:r>
              <a:rPr lang="es-419" sz="2000" b="1" dirty="0" err="1">
                <a:solidFill>
                  <a:srgbClr val="16B6DC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  <a:t>iclo</a:t>
            </a:r>
            <a:r>
              <a:rPr lang="es-419" sz="2000" b="1" dirty="0">
                <a:solidFill>
                  <a:srgbClr val="16B6DC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  <a:t> de vida dos r</a:t>
            </a:r>
            <a:r>
              <a:rPr kumimoji="0" lang="es-419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6B6D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rPr>
              <a:t>ecursos</a:t>
            </a:r>
            <a:r>
              <a:rPr kumimoji="0" lang="es-419" sz="2000" b="1" i="0" u="none" strike="noStrike" kern="1200" cap="none" spc="0" normalizeH="0" noProof="0" dirty="0">
                <a:ln>
                  <a:noFill/>
                </a:ln>
                <a:solidFill>
                  <a:srgbClr val="16B6D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s-419" sz="2000" b="1" dirty="0">
                <a:solidFill>
                  <a:srgbClr val="16B6DC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  <a:t>e</a:t>
            </a:r>
            <a:r>
              <a:rPr kumimoji="0" lang="es-419" sz="2000" b="1" i="0" u="none" strike="noStrike" kern="1200" cap="none" spc="0" normalizeH="0" noProof="0" dirty="0" err="1">
                <a:ln>
                  <a:noFill/>
                </a:ln>
                <a:solidFill>
                  <a:srgbClr val="16B6D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rPr>
              <a:t>lectrónicos</a:t>
            </a:r>
            <a:endParaRPr kumimoji="0" lang="es-419" sz="2000" b="1" i="0" u="none" strike="noStrike" kern="1200" cap="none" spc="0" normalizeH="0" baseline="0" noProof="0" dirty="0">
              <a:ln>
                <a:noFill/>
              </a:ln>
              <a:solidFill>
                <a:srgbClr val="16B6DC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A787D-9C40-420D-ADD1-228430C70F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9" t="2286"/>
          <a:stretch/>
        </p:blipFill>
        <p:spPr>
          <a:xfrm>
            <a:off x="2593527" y="2970990"/>
            <a:ext cx="1247093" cy="32430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C6871A1-D6A8-46B5-8799-30EAE9E278F4}"/>
              </a:ext>
            </a:extLst>
          </p:cNvPr>
          <p:cNvSpPr/>
          <p:nvPr/>
        </p:nvSpPr>
        <p:spPr>
          <a:xfrm>
            <a:off x="1" y="0"/>
            <a:ext cx="12192000" cy="74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7BF187-3009-46B3-A8FC-02C383A4988C}"/>
              </a:ext>
            </a:extLst>
          </p:cNvPr>
          <p:cNvSpPr/>
          <p:nvPr/>
        </p:nvSpPr>
        <p:spPr>
          <a:xfrm>
            <a:off x="201167" y="112127"/>
            <a:ext cx="11786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ERM</a:t>
            </a:r>
            <a:r>
              <a:rPr kumimoji="0" lang="es-419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419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FOLIO EBSCO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83475-3893-67A1-1B30-18C78D518B22}"/>
              </a:ext>
            </a:extLst>
          </p:cNvPr>
          <p:cNvSpPr txBox="1"/>
          <p:nvPr/>
        </p:nvSpPr>
        <p:spPr>
          <a:xfrm>
            <a:off x="4322361" y="1228397"/>
            <a:ext cx="786963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Usufrua</a:t>
            </a:r>
            <a:r>
              <a:rPr lang="en-US" sz="2800" dirty="0">
                <a:solidFill>
                  <a:schemeClr val="bg1"/>
                </a:solidFill>
              </a:rPr>
              <a:t> da </a:t>
            </a:r>
            <a:r>
              <a:rPr lang="en-US" sz="2800" dirty="0" err="1">
                <a:solidFill>
                  <a:schemeClr val="bg1"/>
                </a:solidFill>
              </a:rPr>
              <a:t>integração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direta</a:t>
            </a:r>
            <a:r>
              <a:rPr lang="en-US" sz="2800" dirty="0">
                <a:solidFill>
                  <a:schemeClr val="bg1"/>
                </a:solidFill>
              </a:rPr>
              <a:t> com a EBSCO Knowledge Base para auto-popular </a:t>
            </a:r>
            <a:r>
              <a:rPr lang="en-US" sz="2800" dirty="0" err="1">
                <a:solidFill>
                  <a:schemeClr val="bg1"/>
                </a:solidFill>
              </a:rPr>
              <a:t>informação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chave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incluida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fundos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ou</a:t>
            </a:r>
            <a:r>
              <a:rPr lang="en-US" sz="2800" dirty="0">
                <a:solidFill>
                  <a:schemeClr val="bg1"/>
                </a:solidFill>
              </a:rPr>
              <a:t> holdings </a:t>
            </a:r>
            <a:r>
              <a:rPr lang="en-US" sz="2800" dirty="0" err="1">
                <a:solidFill>
                  <a:schemeClr val="bg1"/>
                </a:solidFill>
              </a:rPr>
              <a:t>bibliográficos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locais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Encontre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fornecedores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pacotes</a:t>
            </a:r>
            <a:r>
              <a:rPr lang="en-US" sz="2800" dirty="0">
                <a:solidFill>
                  <a:schemeClr val="bg1"/>
                </a:solidFill>
              </a:rPr>
              <a:t> e </a:t>
            </a:r>
            <a:r>
              <a:rPr lang="en-US" sz="2800" dirty="0" err="1">
                <a:solidFill>
                  <a:schemeClr val="bg1"/>
                </a:solidFill>
              </a:rPr>
              <a:t>títulos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Adicione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facilmente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pacotes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fundos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bibliográficos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Visualize e actualize </a:t>
            </a:r>
            <a:r>
              <a:rPr lang="en-US" sz="2800" dirty="0" err="1">
                <a:solidFill>
                  <a:schemeClr val="bg1"/>
                </a:solidFill>
              </a:rPr>
              <a:t>facilmente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contratos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notas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licenças</a:t>
            </a:r>
            <a:r>
              <a:rPr lang="en-US" sz="2800" dirty="0">
                <a:solidFill>
                  <a:schemeClr val="bg1"/>
                </a:solidFill>
              </a:rPr>
              <a:t> e </a:t>
            </a:r>
            <a:r>
              <a:rPr lang="en-US" sz="2800" dirty="0" err="1">
                <a:solidFill>
                  <a:schemeClr val="bg1"/>
                </a:solidFill>
              </a:rPr>
              <a:t>acordos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35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8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C4A74A-AA2D-45E4-B2F5-7697421C3A0B}"/>
              </a:ext>
            </a:extLst>
          </p:cNvPr>
          <p:cNvSpPr/>
          <p:nvPr/>
        </p:nvSpPr>
        <p:spPr>
          <a:xfrm>
            <a:off x="177800" y="160696"/>
            <a:ext cx="5269990" cy="63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B9CA153B-A971-4302-9DAA-55E66FFB528E}"/>
              </a:ext>
            </a:extLst>
          </p:cNvPr>
          <p:cNvSpPr/>
          <p:nvPr/>
        </p:nvSpPr>
        <p:spPr>
          <a:xfrm>
            <a:off x="6220148" y="5251637"/>
            <a:ext cx="6573275" cy="684269"/>
          </a:xfrm>
          <a:prstGeom prst="trapezoid">
            <a:avLst>
              <a:gd name="adj" fmla="val 191364"/>
            </a:avLst>
          </a:prstGeom>
          <a:solidFill>
            <a:srgbClr val="0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B06D53C-48D1-4B50-B7D2-8CF6D0414481}"/>
              </a:ext>
            </a:extLst>
          </p:cNvPr>
          <p:cNvSpPr/>
          <p:nvPr/>
        </p:nvSpPr>
        <p:spPr>
          <a:xfrm>
            <a:off x="1940139" y="686015"/>
            <a:ext cx="7580824" cy="5954576"/>
          </a:xfrm>
          <a:prstGeom prst="homePlate">
            <a:avLst>
              <a:gd name="adj" fmla="val 126063"/>
            </a:avLst>
          </a:prstGeom>
          <a:solidFill>
            <a:schemeClr val="bg2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D411E8-33CB-4AED-AB77-93D7BF86D53D}"/>
              </a:ext>
            </a:extLst>
          </p:cNvPr>
          <p:cNvGrpSpPr>
            <a:grpSpLocks noChangeAspect="1"/>
          </p:cNvGrpSpPr>
          <p:nvPr/>
        </p:nvGrpSpPr>
        <p:grpSpPr>
          <a:xfrm>
            <a:off x="7590233" y="1851099"/>
            <a:ext cx="4528470" cy="3624408"/>
            <a:chOff x="5376514" y="753159"/>
            <a:chExt cx="6396386" cy="5119415"/>
          </a:xfrm>
          <a:effectLst/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F6C53F8-E314-47BC-AB8B-FB4253FD0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514" y="753159"/>
              <a:ext cx="6396386" cy="5119415"/>
            </a:xfrm>
            <a:prstGeom prst="rect">
              <a:avLst/>
            </a:prstGeom>
            <a:effectLst/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2E7FC9-ED0A-4214-8D8F-DC7BEE541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3637" y="1045145"/>
              <a:ext cx="5731526" cy="322398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08F62E6-28BB-4EF2-907B-759B53616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665" y="619764"/>
            <a:ext cx="1723770" cy="595172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Google Shape;431;p69">
            <a:extLst>
              <a:ext uri="{FF2B5EF4-FFF2-40B4-BE49-F238E27FC236}">
                <a16:creationId xmlns:a16="http://schemas.microsoft.com/office/drawing/2014/main" id="{0FA0D0B7-AE07-F034-38A3-324E355C7E7A}"/>
              </a:ext>
            </a:extLst>
          </p:cNvPr>
          <p:cNvSpPr txBox="1">
            <a:spLocks/>
          </p:cNvSpPr>
          <p:nvPr/>
        </p:nvSpPr>
        <p:spPr>
          <a:xfrm>
            <a:off x="1476420" y="1703364"/>
            <a:ext cx="11049001" cy="34005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7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Contratos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</a:t>
            </a:r>
            <a:endParaRPr lang="es-MX" sz="16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eHoldings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(EBSCO Knowledge Base)</a:t>
            </a:r>
          </a:p>
          <a:p>
            <a:pPr lvl="1">
              <a:spcBef>
                <a:spcPts val="7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1600" b="1" dirty="0" err="1">
                <a:solidFill>
                  <a:schemeClr val="tx1"/>
                </a:solidFill>
                <a:latin typeface="+mj-lt"/>
              </a:rPr>
              <a:t>Licenças</a:t>
            </a:r>
            <a:r>
              <a:rPr lang="es-MX" sz="1600" dirty="0">
                <a:solidFill>
                  <a:schemeClr val="tx1"/>
                </a:solidFill>
                <a:latin typeface="+mj-lt"/>
              </a:rPr>
              <a:t> (administrar e salvaguardar termos das </a:t>
            </a:r>
            <a:r>
              <a:rPr lang="es-MX" sz="1600" dirty="0" err="1">
                <a:solidFill>
                  <a:schemeClr val="tx1"/>
                </a:solidFill>
                <a:latin typeface="+mj-lt"/>
              </a:rPr>
              <a:t>licenças</a:t>
            </a:r>
            <a:r>
              <a:rPr lang="es-MX" sz="16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spcBef>
                <a:spcPts val="7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1600" b="1" dirty="0" err="1">
                <a:solidFill>
                  <a:schemeClr val="tx1"/>
                </a:solidFill>
                <a:latin typeface="+mj-lt"/>
              </a:rPr>
              <a:t>Organizações</a:t>
            </a:r>
            <a:r>
              <a:rPr lang="es-MX" sz="1600" dirty="0">
                <a:solidFill>
                  <a:schemeClr val="tx1"/>
                </a:solidFill>
                <a:latin typeface="+mj-lt"/>
              </a:rPr>
              <a:t> (</a:t>
            </a:r>
            <a:r>
              <a:rPr lang="es-MX" sz="1600" dirty="0" err="1">
                <a:solidFill>
                  <a:schemeClr val="tx1"/>
                </a:solidFill>
                <a:latin typeface="+mj-lt"/>
              </a:rPr>
              <a:t>detalhes</a:t>
            </a:r>
            <a:r>
              <a:rPr lang="es-MX" sz="1600" dirty="0">
                <a:solidFill>
                  <a:schemeClr val="tx1"/>
                </a:solidFill>
                <a:latin typeface="+mj-lt"/>
              </a:rPr>
              <a:t> sobre </a:t>
            </a:r>
            <a:r>
              <a:rPr lang="es-MX" sz="1600" dirty="0" err="1">
                <a:solidFill>
                  <a:schemeClr val="tx1"/>
                </a:solidFill>
                <a:latin typeface="+mj-lt"/>
              </a:rPr>
              <a:t>fornecedores</a:t>
            </a:r>
            <a:r>
              <a:rPr lang="es-MX" sz="1600" dirty="0">
                <a:solidFill>
                  <a:schemeClr val="tx1"/>
                </a:solidFill>
                <a:latin typeface="+mj-lt"/>
              </a:rPr>
              <a:t>, consorcios)</a:t>
            </a:r>
          </a:p>
          <a:p>
            <a:pPr lvl="1">
              <a:spcBef>
                <a:spcPts val="7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1600" b="1" dirty="0" err="1">
                <a:solidFill>
                  <a:schemeClr val="tx1"/>
                </a:solidFill>
                <a:latin typeface="+mj-lt"/>
              </a:rPr>
              <a:t>Finanças</a:t>
            </a:r>
            <a:r>
              <a:rPr lang="es-MX" sz="1600" dirty="0">
                <a:solidFill>
                  <a:schemeClr val="tx1"/>
                </a:solidFill>
                <a:latin typeface="+mj-lt"/>
              </a:rPr>
              <a:t> (</a:t>
            </a:r>
            <a:r>
              <a:rPr lang="pt-BR" sz="1600" noProof="1">
                <a:solidFill>
                  <a:schemeClr val="tx1"/>
                </a:solidFill>
                <a:latin typeface="+mj-lt"/>
              </a:rPr>
              <a:t>Controlo orçamental)</a:t>
            </a:r>
          </a:p>
          <a:p>
            <a:pPr lvl="1">
              <a:spcBef>
                <a:spcPts val="7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b="1" noProof="1">
                <a:solidFill>
                  <a:schemeClr val="tx1"/>
                </a:solidFill>
                <a:latin typeface="+mj-lt"/>
              </a:rPr>
              <a:t>Faturas</a:t>
            </a:r>
            <a:r>
              <a:rPr lang="pt-BR" sz="1600" noProof="1">
                <a:solidFill>
                  <a:schemeClr val="tx1"/>
                </a:solidFill>
                <a:latin typeface="+mj-lt"/>
              </a:rPr>
              <a:t> (Faturas para pagamento de compras) </a:t>
            </a:r>
          </a:p>
          <a:p>
            <a:pPr lvl="1">
              <a:spcBef>
                <a:spcPts val="7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b="1" noProof="1">
                <a:solidFill>
                  <a:schemeClr val="tx1"/>
                </a:solidFill>
                <a:latin typeface="+mj-lt"/>
              </a:rPr>
              <a:t>Pedidos</a:t>
            </a:r>
            <a:r>
              <a:rPr lang="pt-BR" sz="1600" noProof="1">
                <a:solidFill>
                  <a:schemeClr val="tx1"/>
                </a:solidFill>
                <a:latin typeface="+mj-lt"/>
              </a:rPr>
              <a:t> (Ordens de compra de recursos)</a:t>
            </a:r>
          </a:p>
          <a:p>
            <a:pPr lvl="1">
              <a:spcBef>
                <a:spcPts val="7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1600" b="1" dirty="0">
                <a:solidFill>
                  <a:schemeClr val="tx1"/>
                </a:solidFill>
                <a:latin typeface="+mj-lt"/>
              </a:rPr>
              <a:t>Tarefas</a:t>
            </a:r>
            <a:r>
              <a:rPr lang="es-MX" sz="1600" dirty="0">
                <a:solidFill>
                  <a:schemeClr val="tx1"/>
                </a:solidFill>
                <a:latin typeface="+mj-lt"/>
              </a:rPr>
              <a:t> (</a:t>
            </a:r>
            <a:r>
              <a:rPr lang="es-ES" sz="1600" noProof="1">
                <a:solidFill>
                  <a:schemeClr val="tx1"/>
                </a:solidFill>
                <a:latin typeface="+mj-lt"/>
              </a:rPr>
              <a:t>Gestão de tarefas de trabalho da equipa)</a:t>
            </a:r>
          </a:p>
          <a:p>
            <a:pPr lvl="1">
              <a:spcBef>
                <a:spcPts val="7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600" b="1" noProof="1">
                <a:solidFill>
                  <a:schemeClr val="tx1"/>
                </a:solidFill>
                <a:latin typeface="+mj-lt"/>
              </a:rPr>
              <a:t>Utilizadores</a:t>
            </a:r>
            <a:r>
              <a:rPr lang="es-ES" sz="1600" noProof="1">
                <a:solidFill>
                  <a:schemeClr val="tx1"/>
                </a:solidFill>
                <a:latin typeface="+mj-lt"/>
              </a:rPr>
              <a:t> (Operadores e permissões de acesso e uso </a:t>
            </a:r>
            <a:r>
              <a:rPr lang="pt-BR" sz="1600" noProof="1">
                <a:solidFill>
                  <a:schemeClr val="tx1"/>
                </a:solidFill>
                <a:latin typeface="+mj-lt"/>
              </a:rPr>
              <a:t>das APPs)</a:t>
            </a:r>
            <a:endParaRPr lang="es-MX" sz="16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Ajustes</a:t>
            </a:r>
            <a:endParaRPr lang="es-MX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80FBB5-851C-E152-67FA-3D6ADCC72707}"/>
              </a:ext>
            </a:extLst>
          </p:cNvPr>
          <p:cNvSpPr txBox="1"/>
          <p:nvPr/>
        </p:nvSpPr>
        <p:spPr>
          <a:xfrm>
            <a:off x="2047232" y="118107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ERM apps</a:t>
            </a:r>
            <a:endParaRPr lang="pt-PT" b="1" dirty="0">
              <a:solidFill>
                <a:schemeClr val="accent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C853E-62A5-2852-3233-80D024C381F2}"/>
              </a:ext>
            </a:extLst>
          </p:cNvPr>
          <p:cNvSpPr/>
          <p:nvPr/>
        </p:nvSpPr>
        <p:spPr>
          <a:xfrm>
            <a:off x="1" y="0"/>
            <a:ext cx="12192000" cy="583550"/>
          </a:xfrm>
          <a:prstGeom prst="rect">
            <a:avLst/>
          </a:prstGeom>
          <a:solidFill>
            <a:srgbClr val="FA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Electronic Resource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Managem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(ERM)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8C3A2A-F4ED-6BFD-6855-0C8984940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1" y="-1"/>
            <a:ext cx="1152137" cy="583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21D629-1AB5-9275-61EB-85D3D41B78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500" y="162981"/>
            <a:ext cx="1372294" cy="2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1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38D7-05C1-1CB3-63B6-9A03249CB7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0EA13-A36F-FDCB-746A-6CAFBCF1A6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46444C-374A-7B28-8369-5C2EDB04E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C4A74A-AA2D-45E4-B2F5-7697421C3A0B}"/>
              </a:ext>
            </a:extLst>
          </p:cNvPr>
          <p:cNvSpPr/>
          <p:nvPr/>
        </p:nvSpPr>
        <p:spPr>
          <a:xfrm>
            <a:off x="177800" y="160696"/>
            <a:ext cx="5269990" cy="63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C853E-62A5-2852-3233-80D024C381F2}"/>
              </a:ext>
            </a:extLst>
          </p:cNvPr>
          <p:cNvSpPr/>
          <p:nvPr/>
        </p:nvSpPr>
        <p:spPr>
          <a:xfrm>
            <a:off x="1" y="0"/>
            <a:ext cx="12192000" cy="583550"/>
          </a:xfrm>
          <a:prstGeom prst="rect">
            <a:avLst/>
          </a:prstGeom>
          <a:solidFill>
            <a:srgbClr val="FA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Electronic Resource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Managem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(ERM) apps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8C3A2A-F4ED-6BFD-6855-0C898494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1" y="-1"/>
            <a:ext cx="1152137" cy="583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21D629-1AB5-9275-61EB-85D3D41B78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500" y="162981"/>
            <a:ext cx="1372294" cy="2914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98817E-2688-D83C-385D-442EECEDC9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7" t="7508" r="2435"/>
          <a:stretch/>
        </p:blipFill>
        <p:spPr>
          <a:xfrm>
            <a:off x="670418" y="1296916"/>
            <a:ext cx="11244083" cy="52541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C22087-A26B-064D-4EEF-E4DA6239AD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9036"/>
          <a:stretch/>
        </p:blipFill>
        <p:spPr>
          <a:xfrm>
            <a:off x="9649260" y="967685"/>
            <a:ext cx="1758279" cy="403433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E203BC-6A8D-2F9F-6A41-A2983B53E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742" y="1035405"/>
            <a:ext cx="2562583" cy="371527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3CA7A9B-AC08-AA7A-F3EA-747471F9F8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2459" y="960394"/>
            <a:ext cx="2562583" cy="438211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1CB08AD-AD60-F748-F9B9-663E8973F31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1" r="30053" b="1027"/>
          <a:stretch/>
        </p:blipFill>
        <p:spPr>
          <a:xfrm>
            <a:off x="9593277" y="3343830"/>
            <a:ext cx="1697370" cy="461995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349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26.7|29"/>
</p:tagLst>
</file>

<file path=ppt/theme/theme1.xml><?xml version="1.0" encoding="utf-8"?>
<a:theme xmlns:a="http://schemas.openxmlformats.org/drawingml/2006/main" name="1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12.xml><?xml version="1.0" encoding="utf-8"?>
<a:theme xmlns:a="http://schemas.openxmlformats.org/drawingml/2006/main" name="2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3.xml><?xml version="1.0" encoding="utf-8"?>
<a:theme xmlns:a="http://schemas.openxmlformats.org/drawingml/2006/main" name="4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4.xml><?xml version="1.0" encoding="utf-8"?>
<a:theme xmlns:a="http://schemas.openxmlformats.org/drawingml/2006/main" name="9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7.xml><?xml version="1.0" encoding="utf-8"?>
<a:theme xmlns:a="http://schemas.openxmlformats.org/drawingml/2006/main" name="8_EBSCO General - Body">
  <a:themeElements>
    <a:clrScheme name="EBSCO-White">
      <a:dk1>
        <a:srgbClr val="27282A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68741"/>
      </a:accent3>
      <a:accent4>
        <a:srgbClr val="B31782"/>
      </a:accent4>
      <a:accent5>
        <a:srgbClr val="80BC00"/>
      </a:accent5>
      <a:accent6>
        <a:srgbClr val="8A8A8A"/>
      </a:accent6>
      <a:hlink>
        <a:srgbClr val="3E75CF"/>
      </a:hlink>
      <a:folHlink>
        <a:srgbClr val="B3178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8.xml><?xml version="1.0" encoding="utf-8"?>
<a:theme xmlns:a="http://schemas.openxmlformats.org/drawingml/2006/main" name="8_EBSCO General - Body">
  <a:themeElements>
    <a:clrScheme name="EBSCO-White">
      <a:dk1>
        <a:srgbClr val="27282A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68741"/>
      </a:accent3>
      <a:accent4>
        <a:srgbClr val="B31782"/>
      </a:accent4>
      <a:accent5>
        <a:srgbClr val="80BC00"/>
      </a:accent5>
      <a:accent6>
        <a:srgbClr val="8A8A8A"/>
      </a:accent6>
      <a:hlink>
        <a:srgbClr val="3E75CF"/>
      </a:hlink>
      <a:folHlink>
        <a:srgbClr val="B3178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9.xml><?xml version="1.0" encoding="utf-8"?>
<a:theme xmlns:a="http://schemas.openxmlformats.org/drawingml/2006/main" name="1_EBSCO General - Body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3E75CF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5E33DEC7EA0A43843B9104732F1ABB" ma:contentTypeVersion="35" ma:contentTypeDescription="Criar um novo documento." ma:contentTypeScope="" ma:versionID="09eb13b253f69f27f66f8dde2312a0d8">
  <xsd:schema xmlns:xsd="http://www.w3.org/2001/XMLSchema" xmlns:xs="http://www.w3.org/2001/XMLSchema" xmlns:p="http://schemas.microsoft.com/office/2006/metadata/properties" xmlns:ns1="http://schemas.microsoft.com/sharepoint/v3" xmlns:ns2="51bec05e-5738-4d08-ae30-cc59bd156365" xmlns:ns3="a2ae554e-2674-4ff1-877c-7eb1898966fe" targetNamespace="http://schemas.microsoft.com/office/2006/metadata/properties" ma:root="true" ma:fieldsID="71b1f40ecb41b87ee1ba0237d18b0aa5" ns1:_="" ns2:_="" ns3:_="">
    <xsd:import namespace="http://schemas.microsoft.com/sharepoint/v3"/>
    <xsd:import namespace="51bec05e-5738-4d08-ae30-cc59bd156365"/>
    <xsd:import namespace="a2ae554e-2674-4ff1-877c-7eb1898966f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Ação de IU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c05e-5738-4d08-ae30-cc59bd15636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Etiquetas de Imagem" ma:readOnly="false" ma:fieldId="{5cf76f15-5ced-4ddc-b409-7134ff3c332f}" ma:taxonomyMulti="true" ma:sspId="f234d66d-56cd-4b66-bce9-ea2c11f75f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554e-2674-4ff1-877c-7eb1898966f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32bdcbe1-47c2-4c63-887d-c9b066e8ac7f}" ma:internalName="TaxCatchAll" ma:showField="CatchAllData" ma:web="a2ae554e-2674-4ff1-877c-7eb189896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1bec05e-5738-4d08-ae30-cc59bd156365" xsi:nil="true"/>
    <_ip_UnifiedCompliancePolicyUIAction xmlns="http://schemas.microsoft.com/sharepoint/v3" xsi:nil="true"/>
    <MigrationWizIdDocumentLibraryPermissions xmlns="51bec05e-5738-4d08-ae30-cc59bd156365" xsi:nil="true"/>
    <_ip_UnifiedCompliancePolicyProperties xmlns="http://schemas.microsoft.com/sharepoint/v3" xsi:nil="true"/>
    <MigrationWizIdPermissionLevels xmlns="51bec05e-5738-4d08-ae30-cc59bd156365" xsi:nil="true"/>
    <MigrationWizIdSecurityGroups xmlns="51bec05e-5738-4d08-ae30-cc59bd156365" xsi:nil="true"/>
    <MigrationWizIdPermissions xmlns="51bec05e-5738-4d08-ae30-cc59bd156365" xsi:nil="true"/>
    <TaxCatchAll xmlns="a2ae554e-2674-4ff1-877c-7eb1898966fe" xsi:nil="true"/>
    <lcf76f155ced4ddcb4097134ff3c332f xmlns="51bec05e-5738-4d08-ae30-cc59bd15636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28AA48-8138-495C-9032-829A2DB3D75C}"/>
</file>

<file path=customXml/itemProps2.xml><?xml version="1.0" encoding="utf-8"?>
<ds:datastoreItem xmlns:ds="http://schemas.openxmlformats.org/officeDocument/2006/customXml" ds:itemID="{670CA02A-5F5B-4685-BC12-CB7B57A95844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f52743a9-3d35-405f-87c6-a1e5b9992a0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560C1E-D495-4D71-AC9F-49CEB60E2F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10656</TotalTime>
  <Words>1170</Words>
  <Application>Microsoft Office PowerPoint</Application>
  <PresentationFormat>Widescreen</PresentationFormat>
  <Paragraphs>255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26</vt:i4>
      </vt:variant>
    </vt:vector>
  </HeadingPairs>
  <TitlesOfParts>
    <vt:vector size="47" baseType="lpstr">
      <vt:lpstr>Arial</vt:lpstr>
      <vt:lpstr>Calibri</vt:lpstr>
      <vt:lpstr>Calibri Light</vt:lpstr>
      <vt:lpstr>Franklin Gothic Book</vt:lpstr>
      <vt:lpstr>Mongolian Baiti</vt:lpstr>
      <vt:lpstr>Segoe UI Light</vt:lpstr>
      <vt:lpstr>Tw Cen MT</vt:lpstr>
      <vt:lpstr>Wingdings</vt:lpstr>
      <vt:lpstr>1_EBSCO General - Body</vt:lpstr>
      <vt:lpstr>3_EBSCO General - Body</vt:lpstr>
      <vt:lpstr>4_EBSCO General - Body</vt:lpstr>
      <vt:lpstr>9_EBSCO General - Body</vt:lpstr>
      <vt:lpstr>Office</vt:lpstr>
      <vt:lpstr>8_EBSCO General - Body</vt:lpstr>
      <vt:lpstr>8_EBSCO General - Body</vt:lpstr>
      <vt:lpstr>8_EBSCO General - Body</vt:lpstr>
      <vt:lpstr>1_EBSCO General - Body</vt:lpstr>
      <vt:lpstr>3_Office Theme</vt:lpstr>
      <vt:lpstr>10_EBSCO General - Body</vt:lpstr>
      <vt:lpstr>2_EBSCO General - Body</vt:lpstr>
      <vt:lpstr>1_Office Theme</vt:lpstr>
      <vt:lpstr> Serviços, Hospedagem e Suporte para EBSCO FOLIO  ERM – Electronic Resource Management</vt:lpstr>
      <vt:lpstr>PowerPoint Presentation</vt:lpstr>
      <vt:lpstr>Esfera  do</vt:lpstr>
      <vt:lpstr>O FOLIO proporciona inovação para sua biblioteca</vt:lpstr>
      <vt:lpstr>Porque o EBSCO FOLIO?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Bibliotecas com FOLIO América do Norte (1 de 2)</vt:lpstr>
      <vt:lpstr>Bibliotecas com FOLIO  América do Norte (2 de 2)</vt:lpstr>
      <vt:lpstr>Bibliotecas com FOLIO  Europa</vt:lpstr>
      <vt:lpstr>Bibliotecas com FOLIO  Asia, Oceania, América Latina e Caribe &amp; Africa</vt:lpstr>
      <vt:lpstr>Recentes subscritores de  EBSCO FOLIO Services</vt:lpstr>
      <vt:lpstr>EBSCO FOLIO Services</vt:lpstr>
      <vt:lpstr>PowerPoint Presentation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and Support  for EBSCO FOLIO</dc:title>
  <dc:creator>Tamir Borensztajn</dc:creator>
  <cp:lastModifiedBy>Arturo Rodrigues</cp:lastModifiedBy>
  <cp:revision>343</cp:revision>
  <dcterms:created xsi:type="dcterms:W3CDTF">2020-04-30T11:57:54Z</dcterms:created>
  <dcterms:modified xsi:type="dcterms:W3CDTF">2023-06-25T18:15:18Z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0x010100B25E33DEC7EA0A43843B9104732F1ABB</vt:lpwstr>
  </property>
</Properties>
</file>