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sldIdLst>
    <p:sldId id="307" r:id="rId5"/>
    <p:sldId id="258" r:id="rId6"/>
    <p:sldId id="308" r:id="rId7"/>
    <p:sldId id="288" r:id="rId8"/>
    <p:sldId id="290" r:id="rId9"/>
    <p:sldId id="309" r:id="rId10"/>
    <p:sldId id="313" r:id="rId11"/>
    <p:sldId id="316" r:id="rId12"/>
    <p:sldId id="277" r:id="rId13"/>
    <p:sldId id="284" r:id="rId14"/>
    <p:sldId id="283" r:id="rId15"/>
    <p:sldId id="285" r:id="rId16"/>
    <p:sldId id="287" r:id="rId17"/>
    <p:sldId id="310" r:id="rId18"/>
    <p:sldId id="301" r:id="rId19"/>
    <p:sldId id="302" r:id="rId20"/>
    <p:sldId id="298" r:id="rId21"/>
    <p:sldId id="303" r:id="rId22"/>
    <p:sldId id="315" r:id="rId23"/>
    <p:sldId id="305" r:id="rId24"/>
    <p:sldId id="261" r:id="rId25"/>
    <p:sldId id="311" r:id="rId26"/>
    <p:sldId id="292" r:id="rId27"/>
    <p:sldId id="291" r:id="rId28"/>
    <p:sldId id="312" r:id="rId29"/>
    <p:sldId id="297" r:id="rId30"/>
    <p:sldId id="293" r:id="rId31"/>
    <p:sldId id="296" r:id="rId32"/>
    <p:sldId id="299" r:id="rId33"/>
    <p:sldId id="260" r:id="rId34"/>
    <p:sldId id="278" r:id="rId35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1D29871-1405-B0C8-F25E-90F3E8DA6F42}" name="Ana Amoedo" initials="AA" userId="S::ana.amoedo@fccn.pt::9960ec83-24e7-434e-8bdd-391e070543b5" providerId="AD"/>
  <p188:author id="{8B836F84-3608-1C48-F75E-3AE6C6292A44}" name="Ana Tavares Pinto" initials="ATP" userId="S::ana.pinto@fccn.pt::4473e6ef-179d-4842-b78c-7b04730e0a6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CED3"/>
    <a:srgbClr val="FFAB40"/>
    <a:srgbClr val="1C6294"/>
    <a:srgbClr val="398F98"/>
    <a:srgbClr val="48967E"/>
    <a:srgbClr val="4F8362"/>
    <a:srgbClr val="4A9B82"/>
    <a:srgbClr val="578793"/>
    <a:srgbClr val="0A18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910" autoAdjust="0"/>
  </p:normalViewPr>
  <p:slideViewPr>
    <p:cSldViewPr snapToGrid="0">
      <p:cViewPr varScale="1">
        <p:scale>
          <a:sx n="97" d="100"/>
          <a:sy n="97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b="1" dirty="0">
                <a:solidFill>
                  <a:schemeClr val="accent1">
                    <a:lumMod val="75000"/>
                  </a:schemeClr>
                </a:solidFill>
              </a:rPr>
              <a:t>Exemplos</a:t>
            </a:r>
            <a:r>
              <a:rPr lang="pt-PT" b="1" baseline="0" dirty="0">
                <a:solidFill>
                  <a:schemeClr val="accent1">
                    <a:lumMod val="75000"/>
                  </a:schemeClr>
                </a:solidFill>
              </a:rPr>
              <a:t> de metas</a:t>
            </a:r>
            <a:endParaRPr lang="pt-PT" b="1" dirty="0">
              <a:solidFill>
                <a:schemeClr val="accent1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36408106809233509"/>
          <c:y val="1.5115892476411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1C629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Aqisição Citérios ambientais</c:v>
                </c:pt>
                <c:pt idx="1">
                  <c:v>Critérios de circularidade</c:v>
                </c:pt>
                <c:pt idx="2">
                  <c:v>Renováveis AP</c:v>
                </c:pt>
                <c:pt idx="3">
                  <c:v>Compras de inovação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50</c:v>
                </c:pt>
                <c:pt idx="1">
                  <c:v>25</c:v>
                </c:pt>
                <c:pt idx="2">
                  <c:v>50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B-41F8-8CFC-29B2AD29F6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2030</c:v>
                </c:pt>
              </c:strCache>
            </c:strRef>
          </c:tx>
          <c:spPr>
            <a:solidFill>
              <a:srgbClr val="4A9B8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Aqisição Citérios ambientais</c:v>
                </c:pt>
                <c:pt idx="1">
                  <c:v>Critérios de circularidade</c:v>
                </c:pt>
                <c:pt idx="2">
                  <c:v>Renováveis AP</c:v>
                </c:pt>
                <c:pt idx="3">
                  <c:v>Compras de inovação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75</c:v>
                </c:pt>
                <c:pt idx="1">
                  <c:v>50</c:v>
                </c:pt>
                <c:pt idx="2">
                  <c:v>90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DB-41F8-8CFC-29B2AD29F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9638671"/>
        <c:axId val="2129641551"/>
      </c:barChart>
      <c:catAx>
        <c:axId val="21296386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129641551"/>
        <c:crosses val="autoZero"/>
        <c:auto val="1"/>
        <c:lblAlgn val="ctr"/>
        <c:lblOffset val="100"/>
        <c:noMultiLvlLbl val="0"/>
      </c:catAx>
      <c:valAx>
        <c:axId val="2129641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PT" b="1" dirty="0">
                    <a:solidFill>
                      <a:schemeClr val="accent1">
                        <a:lumMod val="75000"/>
                      </a:schemeClr>
                    </a:solidFill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5.5994603354763292E-2"/>
              <c:y val="2.979120231253317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accen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1296386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039913003660121"/>
          <c:y val="0.91836287346371348"/>
          <c:w val="0.16715844079279288"/>
          <c:h val="5.14053415834631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accent1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0B2E4-0F4D-4E71-8D7C-775E5B9FD769}" type="datetimeFigureOut">
              <a:rPr lang="pt-PT" smtClean="0"/>
              <a:t>26/06/2023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6C84B-E588-4B36-8686-1D13D6A9FD88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0348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ECO 360 – Visão, Objetivos, Metas e Vetores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6C84B-E588-4B36-8686-1D13D6A9FD88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4665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 proposta da Estratégia Nacional para as Compras Públicas Ecológicas 2030 esteve em discussão pública de 12 de janeiro a 23 de janeiro de 2023.</a:t>
            </a:r>
          </a:p>
          <a:p>
            <a:r>
              <a:rPr lang="pt-PT" dirty="0"/>
              <a:t>Foi aprovada pela Resolução do Conselho de Ministros n.º 13/2023, de 10 de fevereiro</a:t>
            </a:r>
          </a:p>
          <a:p>
            <a:r>
              <a:rPr lang="pt-PT" dirty="0"/>
              <a:t> O conceito de CPE que estava subjacente à ENCPE 2020 é alargado para passar a integrar explicitamente objetivos estratégicos como a transição para a economia circular, a eficiência de recursos e a neutralidade climática.</a:t>
            </a:r>
          </a:p>
          <a:p>
            <a:r>
              <a:rPr lang="pt-PT" dirty="0"/>
              <a:t>A ECO360 aplica -se ao Estado, designadamente às entidades sob sua administração direta e indireta e ao setor empresarial.</a:t>
            </a:r>
          </a:p>
          <a:p>
            <a:r>
              <a:rPr lang="pt-PT" dirty="0"/>
              <a:t>A contratação pública ECO360 é assim definida como «o processo mediante o qual as entidades públicas procuram satisfazer as suas necessidades, através da aquisição de produtos, serviços e obras que demonstrem um baixo impacte ambiental no seu ciclo de vida, contribuindo para alcançar objetivos de eficiência de recursos e neutralidade climática, atuando como agentes promotores da transição para uma economia circular e da </a:t>
            </a:r>
            <a:r>
              <a:rPr lang="pt-PT" dirty="0" err="1"/>
              <a:t>ecoinovação</a:t>
            </a:r>
            <a:r>
              <a:rPr lang="pt-PT" dirty="0"/>
              <a:t>».</a:t>
            </a:r>
          </a:p>
          <a:p>
            <a:r>
              <a:rPr lang="pt-PT" dirty="0"/>
              <a:t>Visão: Em 2030, as Compras Públicas ECO360 contribuem de forma decisiva e eficaz para o desenvolvimento sustentável, impulsionando a inovação na economia nacional para alcançar objetivos de circularidade e neutralidade climática. As Compras Públicas ECO360 são uma prática consolidada nas entidades públicas portuguesas, que promove sinergias entre entidades públicas e fornecedores, induzindo um efetivo alargamento da oferta de produtos e serviços ecológicos, com efeitos dinamizadores nas práticas de compras das entidades privadas.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6C84B-E588-4B36-8686-1D13D6A9FD88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4642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6C84B-E588-4B36-8686-1D13D6A9FD88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6457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1 - % dos contratos de aquisição de bens e serviços das entidades da Administração Pública e do setor empresarial do Estado que adotam critérios de ambientais</a:t>
            </a:r>
          </a:p>
          <a:p>
            <a:r>
              <a:rPr lang="pt-PT" dirty="0"/>
              <a:t>2 - % dos contratos de aquisição de bens e serviços que adotam critérios de circularidade</a:t>
            </a:r>
          </a:p>
          <a:p>
            <a:r>
              <a:rPr lang="pt-PT" dirty="0"/>
              <a:t>3- % de integração de renováveis na Administração Pública.</a:t>
            </a:r>
          </a:p>
          <a:p>
            <a:r>
              <a:rPr lang="pt-PT" dirty="0"/>
              <a:t>4 - % de compras de inovação no total de compras públicas</a:t>
            </a:r>
          </a:p>
          <a:p>
            <a:r>
              <a:rPr lang="pt-PT" dirty="0"/>
              <a:t> </a:t>
            </a:r>
            <a:r>
              <a:rPr lang="pt-PT" dirty="0" err="1"/>
              <a:t>ecoinovação</a:t>
            </a:r>
            <a:r>
              <a:rPr lang="pt-PT" dirty="0"/>
              <a:t> (novos produtos, serviços, novas formas de fornecimento, novos modelos de negócio)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6C84B-E588-4B36-8686-1D13D6A9FD88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3717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/>
              <a:t>1) Operacionalização da ECO360, que compreende os mecanismos e procedimentos adotados para concretizar os objetivos da nova ECO360; </a:t>
            </a:r>
          </a:p>
          <a:p>
            <a:pPr marL="0" indent="0">
              <a:buNone/>
            </a:pPr>
            <a:r>
              <a:rPr lang="pt-PT" dirty="0"/>
              <a:t>2) Governação, que especifica o quadro de governação de suporte da aplicação da estratégia; </a:t>
            </a:r>
          </a:p>
          <a:p>
            <a:pPr marL="0" indent="0">
              <a:buNone/>
            </a:pPr>
            <a:r>
              <a:rPr lang="pt-PT" dirty="0"/>
              <a:t>3) Incentivos, que abrange um conjunto de estímulos e esquemas de incentivo para impulsionar a adesão das entidades públicas e dos agentes do mercado; </a:t>
            </a:r>
          </a:p>
          <a:p>
            <a:pPr marL="0" indent="0">
              <a:buNone/>
            </a:pPr>
            <a:r>
              <a:rPr lang="pt-PT" dirty="0"/>
              <a:t>4) Conhecimento e capacitação, onde se incluem as ações de disseminação de informação e a capacitação de compradores e fornecedores; </a:t>
            </a:r>
          </a:p>
          <a:p>
            <a:pPr marL="0" indent="0">
              <a:buNone/>
            </a:pPr>
            <a:r>
              <a:rPr lang="pt-PT" dirty="0"/>
              <a:t>5) Monitorização e avaliação, que compreende todas as atividades para garantir uma eficaz medição e comunicação do contributo das compras públicas ECO360.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6C84B-E588-4B36-8686-1D13D6A9FD88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0088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 O Programa de Eficiência de Recursos na Administração Pública para o período até 2030 (ECO.AP 2030), publicado através da Resolução do Conselho de Ministros n.º 104/2020, de 24 de novembro, cujos objetivos específicos para a Ciência, Tecnologia e Ensino Superior, foram atualizados </a:t>
            </a:r>
            <a:r>
              <a:rPr lang="pt-PT" b="0" dirty="0"/>
              <a:t>pelo </a:t>
            </a:r>
            <a:r>
              <a:rPr lang="pt-PT" sz="1800" b="0" i="0" u="none" strike="noStrike" baseline="0" dirty="0">
                <a:latin typeface="Arial-BoldMT"/>
              </a:rPr>
              <a:t>Despacho n.º 621/2023, de 10 de fevereiro.</a:t>
            </a:r>
          </a:p>
          <a:p>
            <a:r>
              <a:rPr lang="pt-PT" b="0" dirty="0"/>
              <a:t>Para que o processo de operacionalização da ECO360 seja faseado e alicerçado, foi realizada a ligação com os objetivos das políticas horizontais e setoriais, o que levou ao estabelecimento de um conjunto de produtos/setores prioritários. Exemplos desta ligação são o PRR, que explicita a necessidade de utilização de biomateriais em setores como o calçado e o têxtil, e ainda o Programa ECO.AP, que explicita metas de eficiência energética, hídrica e de materiais para edifícios, equipamentos, frotas e infraestruturas das entidades da Administração Pública</a:t>
            </a:r>
            <a:r>
              <a:rPr lang="pt-PT" sz="1800" b="0" i="0" u="none" strike="noStrike" baseline="0" dirty="0">
                <a:latin typeface="Arial-BoldMT"/>
              </a:rPr>
              <a:t>.</a:t>
            </a:r>
            <a:endParaRPr lang="pt-PT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6C84B-E588-4B36-8686-1D13D6A9FD88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04916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6C84B-E588-4B36-8686-1D13D6A9FD88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8333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dirty="0">
                <a:ea typeface="+mn-lt"/>
                <a:cs typeface="+mn-lt"/>
              </a:rPr>
              <a:t>Incorporar na identidade da marca FCCN a preocupação ambiental contribuindo para a sustentabilidade do país e do mundo dentro da nossa área de atuação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6C84B-E588-4B36-8686-1D13D6A9FD88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3601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6C84B-E588-4B36-8686-1D13D6A9FD88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2116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6C84B-E588-4B36-8686-1D13D6A9FD88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559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>
                <a:ea typeface="+mn-lt"/>
                <a:cs typeface="+mn-lt"/>
              </a:rPr>
              <a:t>Incorporar na identidade da marca FCCN a preocupação ambiental contribuindo para a sustentabilidade do país e do mundo dentro da nossa área de atuação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6C84B-E588-4B36-8686-1D13D6A9FD88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6529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O Conselho para as Tecnologias de Informação e Comunicação na Administração Pública(CTIC), criado pela RCM33/2016,de 3 de junho</a:t>
            </a:r>
          </a:p>
          <a:p>
            <a:r>
              <a:rPr lang="pt-PT" dirty="0"/>
              <a:t>Cooperação, alinhamento, partilha, acompanhamento e sinergias de informação.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6C84B-E588-4B36-8686-1D13D6A9FD88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66203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6C84B-E588-4B36-8686-1D13D6A9FD88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637144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6C84B-E588-4B36-8686-1D13D6A9FD88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682109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6C84B-E588-4B36-8686-1D13D6A9FD88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84912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6C84B-E588-4B36-8686-1D13D6A9FD88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23890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- </a:t>
            </a:r>
            <a:r>
              <a:rPr lang="pt-PT" dirty="0" err="1"/>
              <a:t>Cloud</a:t>
            </a:r>
            <a:r>
              <a:rPr lang="pt-PT" dirty="0"/>
              <a:t> (1); Licenciamento de Software (2); Cláusulas Técnicas (3); Comunicações Unificadas (4);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36C84B-E588-4B36-8686-1D13D6A9FD88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9964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https://www.mentimeter.com/app/presentation/alc96p5n57iko76drrr3n9w76gu66oat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31CE-2893-4699-A8DD-61E69C473758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8871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1.º Pilar</a:t>
            </a:r>
          </a:p>
          <a:p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Equipas reduzidas, a formação é um investimento</a:t>
            </a:r>
          </a:p>
          <a:p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Não tem que ser formação externa</a:t>
            </a:r>
          </a:p>
          <a:p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 - elaboração de peças: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Requisitos técnicos: permitem elaborar peças corretas e sem erros,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Critérios de adjudicação simples e de fácil aplicação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Definição clara de condições de aceitação dos bens ou serviços: evitando equívocos e problemas na execução</a:t>
            </a:r>
          </a:p>
          <a:p>
            <a:r>
              <a:rPr lang="pt-PT" b="0" i="0" dirty="0">
                <a:solidFill>
                  <a:srgbClr val="022263"/>
                </a:solidFill>
                <a:effectLst/>
                <a:latin typeface="verdana" panose="020B0604030504040204" pitchFamily="34" charset="0"/>
              </a:rPr>
              <a:t> - gestão</a:t>
            </a:r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 e execução de contratos: saber as responsabilidades e acompanhar devidamente a execução do contrato</a:t>
            </a:r>
          </a:p>
          <a:p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 - conhecer a legislação, permitindo antecipar as necessidades e o tempo de realização de uma compra (saber quando começar)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31CE-2893-4699-A8DD-61E69C473758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9180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Documentação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Disponibilizar templates de peças por tipo de procedimento;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Critérios de adjudicação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Disponibilizar manuais internos de procedimentos e regras internas, e legislação em vigor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Disponibilizar manual de boas práticas </a:t>
            </a:r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  <a:sym typeface="Wingdings" panose="05000000000000000000" pitchFamily="2" charset="2"/>
              </a:rPr>
              <a:t></a:t>
            </a:r>
            <a:endParaRPr lang="pt-PT" dirty="0">
              <a:solidFill>
                <a:srgbClr val="022263"/>
              </a:solidFill>
              <a:latin typeface="verdana" panose="020B0604030504040204" pitchFamily="34" charset="0"/>
            </a:endParaRP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31CE-2893-4699-A8DD-61E69C473758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8133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0" i="0" dirty="0">
                <a:solidFill>
                  <a:srgbClr val="022263"/>
                </a:solidFill>
                <a:effectLst/>
                <a:latin typeface="verdana" panose="020B0604030504040204" pitchFamily="34" charset="0"/>
              </a:rPr>
              <a:t>Existência de departamento de Compras, que centraliza a tramitação de todas as aquisições;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0" i="0" dirty="0">
                <a:solidFill>
                  <a:srgbClr val="022263"/>
                </a:solidFill>
                <a:effectLst/>
                <a:latin typeface="verdana" panose="020B0604030504040204" pitchFamily="34" charset="0"/>
              </a:rPr>
              <a:t>Assessoria jurídica que valida previamente </a:t>
            </a:r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conformidade legal das peças e regras de contratação ao abrigo do CCP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b="0" i="0" dirty="0">
                <a:solidFill>
                  <a:srgbClr val="022263"/>
                </a:solidFill>
                <a:effectLst/>
                <a:latin typeface="verdana" panose="020B0604030504040204" pitchFamily="34" charset="0"/>
              </a:rPr>
              <a:t>Promover a existência de equipas técnicas especializadas que fazem aquisições por tipo de bem ou serviço adquirido, para toda a instituição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Utilizar sistemas de informação integrados de acompanhamento dos processos aquisitivos, contratos e faturação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Utilizar plataformas eletrónicas de contratação pública (idealmente que integrem com os sistemas de informação internos)</a:t>
            </a:r>
          </a:p>
          <a:p>
            <a:endParaRPr lang="pt-PT" b="0" i="0" dirty="0">
              <a:solidFill>
                <a:srgbClr val="022263"/>
              </a:solidFill>
              <a:effectLst/>
              <a:latin typeface="verdana" panose="020B0604030504040204" pitchFamily="34" charset="0"/>
            </a:endParaRPr>
          </a:p>
          <a:p>
            <a:r>
              <a:rPr lang="pt-PT" b="1" i="0" dirty="0">
                <a:solidFill>
                  <a:srgbClr val="022263"/>
                </a:solidFill>
                <a:effectLst/>
                <a:latin typeface="verdana" panose="020B0604030504040204" pitchFamily="34" charset="0"/>
              </a:rPr>
              <a:t>Permite:</a:t>
            </a:r>
          </a:p>
          <a:p>
            <a:r>
              <a:rPr lang="pt-PT" b="0" i="0" dirty="0">
                <a:solidFill>
                  <a:srgbClr val="022263"/>
                </a:solidFill>
                <a:effectLst/>
                <a:latin typeface="verdana" panose="020B0604030504040204" pitchFamily="34" charset="0"/>
              </a:rPr>
              <a:t>economias de escala, devido à agregaç</a:t>
            </a:r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ão de compras</a:t>
            </a:r>
          </a:p>
          <a:p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evita problemas associados a fracionamento de despesa</a:t>
            </a:r>
          </a:p>
          <a:p>
            <a:r>
              <a:rPr lang="pt-PT" b="0" i="0" dirty="0">
                <a:solidFill>
                  <a:srgbClr val="022263"/>
                </a:solidFill>
                <a:effectLst/>
                <a:latin typeface="verdana" panose="020B0604030504040204" pitchFamily="34" charset="0"/>
              </a:rPr>
              <a:t>poupança de tempo das pessoas na instituição</a:t>
            </a:r>
          </a:p>
          <a:p>
            <a:r>
              <a:rPr lang="pt-PT" b="0" i="0" dirty="0">
                <a:solidFill>
                  <a:srgbClr val="022263"/>
                </a:solidFill>
                <a:effectLst/>
                <a:latin typeface="verdana" panose="020B0604030504040204" pitchFamily="34" charset="0"/>
              </a:rPr>
              <a:t>facilidade na definição de requisitos técnicos, critérios de adjudicação e aceitação</a:t>
            </a:r>
          </a:p>
          <a:p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conhecimento das condições de mercado</a:t>
            </a:r>
          </a:p>
          <a:p>
            <a:br>
              <a:rPr lang="pt-PT" b="0" i="0" dirty="0">
                <a:solidFill>
                  <a:srgbClr val="022263"/>
                </a:solidFill>
                <a:effectLst/>
                <a:latin typeface="verdana" panose="020B0604030504040204" pitchFamily="34" charset="0"/>
              </a:rPr>
            </a:br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Um único repositório de toda a informação de contratos;</a:t>
            </a:r>
          </a:p>
          <a:p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Consulta de histórico para compras futuras;</a:t>
            </a:r>
          </a:p>
          <a:p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Acompanhamento da execução financeira dos contratos;</a:t>
            </a:r>
          </a:p>
          <a:p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Identificação de novas necessidades (gestão de datas de início e fim);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31CE-2893-4699-A8DD-61E69C473758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1989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i="0" dirty="0">
                <a:solidFill>
                  <a:srgbClr val="022263"/>
                </a:solidFill>
                <a:effectLst/>
                <a:latin typeface="verdana" panose="020B0604030504040204" pitchFamily="34" charset="0"/>
              </a:rPr>
              <a:t>Permite:</a:t>
            </a:r>
          </a:p>
          <a:p>
            <a:r>
              <a:rPr lang="pt-PT" b="0" i="0" dirty="0">
                <a:solidFill>
                  <a:srgbClr val="022263"/>
                </a:solidFill>
                <a:effectLst/>
                <a:latin typeface="verdana" panose="020B0604030504040204" pitchFamily="34" charset="0"/>
              </a:rPr>
              <a:t>economias de escala, devido à agregaç</a:t>
            </a:r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ão de compras</a:t>
            </a:r>
          </a:p>
          <a:p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evita problemas associados a fracionamento de despesa</a:t>
            </a:r>
          </a:p>
          <a:p>
            <a:r>
              <a:rPr lang="pt-PT" b="0" i="0" dirty="0">
                <a:solidFill>
                  <a:srgbClr val="022263"/>
                </a:solidFill>
                <a:effectLst/>
                <a:latin typeface="verdana" panose="020B0604030504040204" pitchFamily="34" charset="0"/>
              </a:rPr>
              <a:t>poupança de tempo das pessoas na instituição</a:t>
            </a:r>
          </a:p>
          <a:p>
            <a:r>
              <a:rPr lang="pt-PT" b="0" i="0" dirty="0">
                <a:solidFill>
                  <a:srgbClr val="022263"/>
                </a:solidFill>
                <a:effectLst/>
                <a:latin typeface="verdana" panose="020B0604030504040204" pitchFamily="34" charset="0"/>
              </a:rPr>
              <a:t>facilidade na definição de requisitos técnicos, critérios de adjudicação e aceitação</a:t>
            </a:r>
          </a:p>
          <a:p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conhecimento das condições de mercado</a:t>
            </a:r>
          </a:p>
          <a:p>
            <a:br>
              <a:rPr lang="pt-PT" b="0" i="0" dirty="0">
                <a:solidFill>
                  <a:srgbClr val="022263"/>
                </a:solidFill>
                <a:effectLst/>
                <a:latin typeface="verdana" panose="020B0604030504040204" pitchFamily="34" charset="0"/>
              </a:rPr>
            </a:br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Um único repositório de toda a informação de contratos;</a:t>
            </a:r>
          </a:p>
          <a:p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Consulta de histórico para compras futuras;</a:t>
            </a:r>
          </a:p>
          <a:p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Acompanhamento da execução financeira dos contratos;</a:t>
            </a:r>
          </a:p>
          <a:p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Identificação de novas necessidades (gestão de datas de início e fim);</a:t>
            </a:r>
          </a:p>
          <a:p>
            <a:endParaRPr lang="pt-PT" dirty="0">
              <a:solidFill>
                <a:srgbClr val="022263"/>
              </a:solidFill>
              <a:latin typeface="verdana" panose="020B0604030504040204" pitchFamily="34" charset="0"/>
            </a:endParaRP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31CE-2893-4699-A8DD-61E69C473758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94012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https://www.mentimeter.com/app/presentation/alc96p5n57iko76drrr3n9w76gu66oat</a:t>
            </a:r>
          </a:p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31CE-2893-4699-A8DD-61E69C473758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541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, tree, house, building&#10;&#10;Description automatically generated">
            <a:extLst>
              <a:ext uri="{FF2B5EF4-FFF2-40B4-BE49-F238E27FC236}">
                <a16:creationId xmlns:a16="http://schemas.microsoft.com/office/drawing/2014/main" id="{4F691249-7AF9-CFFB-9E6B-4BF17CD610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317072-2D86-CF00-76DC-A0E0AAEE01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3935"/>
            <a:ext cx="9144000" cy="2057718"/>
          </a:xfrm>
        </p:spPr>
        <p:txBody>
          <a:bodyPr anchor="ctr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D31B8-8014-7D70-9B31-D04D1A6AC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31653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24037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03F18-BBDC-D6B6-76DD-4F043AF9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4B39C-59A5-E37B-3502-0A51F91732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A183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09364C62-2305-7833-6968-A7517A8E9F8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35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E87581C4-F197-73B9-2E2A-8F92275EFEC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A6DEB1-2999-AEEF-EFFF-66728C3F7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F38BC-582E-4AC8-A2CC-7F6FBD784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E0B1A9-8AE0-C35D-9E64-79EE73DB95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50954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úd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C3680706-6167-6144-0C6F-63B6193984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2DD0FF-602D-9FB0-EF10-69B15451C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99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66F71-B1DD-0D45-C5C6-4C22F2BF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859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3DBE7-A9B0-DBEA-CE05-DA42EAE37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09875"/>
            <a:ext cx="5157787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967EB-9BCC-D519-7276-2BFF7C0643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859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D8928-85AE-64E4-834E-1CBEAF1BD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09875"/>
            <a:ext cx="5183188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221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1B94E3B-0775-D0EB-8FB4-45FE1D46E8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5FDDC9-7872-DCF0-C9D4-1A8C205A1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81125"/>
            <a:ext cx="10437812" cy="1047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80E74-6E98-1257-39D7-280F2036F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57475"/>
            <a:ext cx="10437812" cy="2819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31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screenshot, font, software&#10;&#10;Description automatically generated">
            <a:extLst>
              <a:ext uri="{FF2B5EF4-FFF2-40B4-BE49-F238E27FC236}">
                <a16:creationId xmlns:a16="http://schemas.microsoft.com/office/drawing/2014/main" id="{4D0A7AAA-BCAE-6C2C-10D4-A0FC5D7A7A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7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FFBBE3-249C-C8FF-6970-B3F46D2F6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B3B5C2-B8AE-5F67-19D5-133BF6E6A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8F2CE-3096-1275-369A-CA3EFD2B9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2B85-A6B1-4C5C-B719-E2B75F258753}" type="datetimeFigureOut">
              <a:rPr lang="pt-PT" smtClean="0"/>
              <a:t>26/06/2023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5D86F-A2D6-D3F9-A375-4FFB8DE216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7FA10-337F-6D22-A622-CB81E5F7A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2B649-77BD-4372-8139-8700761309E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3631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6" r:id="rId5"/>
    <p:sldLayoutId id="214748365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app/presentation/alc96p5n57iko76drrr3n9w76gu66oa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hyperlink" Target="https://www.mentimeter.com/app/presentation/alc96p5n57iko76drrr3n9w76gu66oat/7dfsjrvhsr5j" TargetMode="Externa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meter.com/app/presentation/ali9ji8vkk7je8zrff8htxzzsnxuk96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mentimeter.com/app/presentation/alc96p5n57iko76drrr3n9w76gu66oat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1.wdp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hyperlink" Target="https://www.mentimeter.com/app/presentation/alc96p5n57iko76drrr3n9w76gu66oat" TargetMode="External"/><Relationship Id="rId4" Type="http://schemas.openxmlformats.org/officeDocument/2006/relationships/hyperlink" Target="https://www.mentimeter.com/app/presentation/al8kgwj1e86h5dc8oqc6eeqwkrihtaj8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hyperlink" Target="https://www.mentimeter.com/app/presentation/alk132pia3fy9t6rt1618m98megfghyj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F0A4C-0F6D-A4A4-1599-7258F44E02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PT" dirty="0"/>
              <a:t>COMPRAS TIC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A9E2F-14D3-BE60-396C-B7350E987D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pt-PT" sz="4000" dirty="0"/>
              <a:t>BOAS PRÁTICAS E IMPLEMENTAÇÃO DE CRITÉRIOS DE SUSTENTABILIDADE</a:t>
            </a:r>
          </a:p>
        </p:txBody>
      </p:sp>
    </p:spTree>
    <p:extLst>
      <p:ext uri="{BB962C8B-B14F-4D97-AF65-F5344CB8AC3E}">
        <p14:creationId xmlns:p14="http://schemas.microsoft.com/office/powerpoint/2010/main" val="314716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1701C82C-CF9F-542C-385A-83EFC235C6AE}"/>
              </a:ext>
            </a:extLst>
          </p:cNvPr>
          <p:cNvSpPr txBox="1">
            <a:spLocks/>
          </p:cNvSpPr>
          <p:nvPr/>
        </p:nvSpPr>
        <p:spPr>
          <a:xfrm>
            <a:off x="1812516" y="100294"/>
            <a:ext cx="8872104" cy="3334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5100" b="1" dirty="0">
                <a:ea typeface="Roboto" panose="02000000000000000000" pitchFamily="2" charset="0"/>
                <a:cs typeface="Roboto" panose="02000000000000000000" pitchFamily="2" charset="0"/>
              </a:rPr>
              <a:t>DOCUMENTAÇÃO</a:t>
            </a:r>
            <a:br>
              <a:rPr lang="pt-PT" dirty="0"/>
            </a:br>
            <a:endParaRPr lang="pt-PT" dirty="0"/>
          </a:p>
        </p:txBody>
      </p:sp>
      <p:grpSp>
        <p:nvGrpSpPr>
          <p:cNvPr id="3" name="Google Shape;1276;p42">
            <a:extLst>
              <a:ext uri="{FF2B5EF4-FFF2-40B4-BE49-F238E27FC236}">
                <a16:creationId xmlns:a16="http://schemas.microsoft.com/office/drawing/2014/main" id="{9B4418CA-D8D3-DFDA-8F8D-E5408BEBA0E3}"/>
              </a:ext>
            </a:extLst>
          </p:cNvPr>
          <p:cNvGrpSpPr/>
          <p:nvPr/>
        </p:nvGrpSpPr>
        <p:grpSpPr>
          <a:xfrm>
            <a:off x="2299043" y="2832444"/>
            <a:ext cx="1417856" cy="1633532"/>
            <a:chOff x="1972978" y="2184630"/>
            <a:chExt cx="1063392" cy="1225149"/>
          </a:xfrm>
        </p:grpSpPr>
        <p:sp>
          <p:nvSpPr>
            <p:cNvPr id="4" name="Google Shape;1277;p42">
              <a:extLst>
                <a:ext uri="{FF2B5EF4-FFF2-40B4-BE49-F238E27FC236}">
                  <a16:creationId xmlns:a16="http://schemas.microsoft.com/office/drawing/2014/main" id="{EED7B5C2-4393-3654-07AA-7E53E40BC1CF}"/>
                </a:ext>
              </a:extLst>
            </p:cNvPr>
            <p:cNvSpPr/>
            <p:nvPr/>
          </p:nvSpPr>
          <p:spPr>
            <a:xfrm>
              <a:off x="1972978" y="2184630"/>
              <a:ext cx="1063392" cy="122514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7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8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7" y="1"/>
                  </a:lnTo>
                  <a:close/>
                </a:path>
              </a:pathLst>
            </a:custGeom>
            <a:solidFill>
              <a:srgbClr val="568D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7" name="Google Shape;1280;p42">
              <a:extLst>
                <a:ext uri="{FF2B5EF4-FFF2-40B4-BE49-F238E27FC236}">
                  <a16:creationId xmlns:a16="http://schemas.microsoft.com/office/drawing/2014/main" id="{FE89919A-A3D7-E199-0AAB-6ED047A57EA1}"/>
                </a:ext>
              </a:extLst>
            </p:cNvPr>
            <p:cNvSpPr/>
            <p:nvPr/>
          </p:nvSpPr>
          <p:spPr>
            <a:xfrm>
              <a:off x="2091580" y="2321276"/>
              <a:ext cx="826184" cy="95185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7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8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9" name="Google Shape;1281;p42">
            <a:extLst>
              <a:ext uri="{FF2B5EF4-FFF2-40B4-BE49-F238E27FC236}">
                <a16:creationId xmlns:a16="http://schemas.microsoft.com/office/drawing/2014/main" id="{192DC5D5-7F20-851F-B1A2-746B0F9ECFC7}"/>
              </a:ext>
            </a:extLst>
          </p:cNvPr>
          <p:cNvGrpSpPr/>
          <p:nvPr/>
        </p:nvGrpSpPr>
        <p:grpSpPr>
          <a:xfrm>
            <a:off x="3760168" y="2832445"/>
            <a:ext cx="2488400" cy="3027842"/>
            <a:chOff x="3007178" y="2184630"/>
            <a:chExt cx="1866300" cy="2270881"/>
          </a:xfrm>
        </p:grpSpPr>
        <p:sp>
          <p:nvSpPr>
            <p:cNvPr id="10" name="Google Shape;1282;p42">
              <a:extLst>
                <a:ext uri="{FF2B5EF4-FFF2-40B4-BE49-F238E27FC236}">
                  <a16:creationId xmlns:a16="http://schemas.microsoft.com/office/drawing/2014/main" id="{3CE3144B-8498-F7A4-9405-2BDC7AD44CB7}"/>
                </a:ext>
              </a:extLst>
            </p:cNvPr>
            <p:cNvSpPr/>
            <p:nvPr/>
          </p:nvSpPr>
          <p:spPr>
            <a:xfrm>
              <a:off x="3352628" y="2184630"/>
              <a:ext cx="1063392" cy="122514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10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7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10" y="1"/>
                  </a:lnTo>
                  <a:close/>
                </a:path>
              </a:pathLst>
            </a:custGeom>
            <a:solidFill>
              <a:srgbClr val="64BB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1" name="Google Shape;1283;p42">
              <a:extLst>
                <a:ext uri="{FF2B5EF4-FFF2-40B4-BE49-F238E27FC236}">
                  <a16:creationId xmlns:a16="http://schemas.microsoft.com/office/drawing/2014/main" id="{BB90291D-26AB-FB87-418E-A159580969FF}"/>
                </a:ext>
              </a:extLst>
            </p:cNvPr>
            <p:cNvSpPr txBox="1"/>
            <p:nvPr/>
          </p:nvSpPr>
          <p:spPr>
            <a:xfrm>
              <a:off x="3011444" y="3437828"/>
              <a:ext cx="17457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000" b="1" dirty="0">
                  <a:solidFill>
                    <a:srgbClr val="64BB93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DOCUMENTOS</a:t>
              </a:r>
              <a:endParaRPr sz="2000" b="1" dirty="0">
                <a:solidFill>
                  <a:srgbClr val="64BB9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2" name="Google Shape;1284;p42">
              <a:extLst>
                <a:ext uri="{FF2B5EF4-FFF2-40B4-BE49-F238E27FC236}">
                  <a16:creationId xmlns:a16="http://schemas.microsoft.com/office/drawing/2014/main" id="{D4B98BB6-A615-97C5-DFE2-5E6998F23079}"/>
                </a:ext>
              </a:extLst>
            </p:cNvPr>
            <p:cNvSpPr txBox="1"/>
            <p:nvPr/>
          </p:nvSpPr>
          <p:spPr>
            <a:xfrm>
              <a:off x="3007178" y="3882811"/>
              <a:ext cx="1866300" cy="57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REGRAS INTERNAS</a:t>
              </a:r>
            </a:p>
            <a:p>
              <a:pPr algn="ctr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E LEGISLAÇÃO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" name="Google Shape;1285;p42">
              <a:extLst>
                <a:ext uri="{FF2B5EF4-FFF2-40B4-BE49-F238E27FC236}">
                  <a16:creationId xmlns:a16="http://schemas.microsoft.com/office/drawing/2014/main" id="{8A3FC204-AFBB-BBDB-B4F5-38CAC04A95C5}"/>
                </a:ext>
              </a:extLst>
            </p:cNvPr>
            <p:cNvSpPr/>
            <p:nvPr/>
          </p:nvSpPr>
          <p:spPr>
            <a:xfrm>
              <a:off x="3469243" y="2321276"/>
              <a:ext cx="826184" cy="95185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7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8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4" name="Google Shape;1286;p42">
            <a:extLst>
              <a:ext uri="{FF2B5EF4-FFF2-40B4-BE49-F238E27FC236}">
                <a16:creationId xmlns:a16="http://schemas.microsoft.com/office/drawing/2014/main" id="{D70A1C3D-56D9-77A6-060B-14077820906A}"/>
              </a:ext>
            </a:extLst>
          </p:cNvPr>
          <p:cNvGrpSpPr/>
          <p:nvPr/>
        </p:nvGrpSpPr>
        <p:grpSpPr>
          <a:xfrm>
            <a:off x="6229656" y="2832444"/>
            <a:ext cx="1417856" cy="1633532"/>
            <a:chOff x="4728301" y="2184630"/>
            <a:chExt cx="1063392" cy="1225149"/>
          </a:xfrm>
        </p:grpSpPr>
        <p:sp>
          <p:nvSpPr>
            <p:cNvPr id="15" name="Google Shape;1287;p42">
              <a:extLst>
                <a:ext uri="{FF2B5EF4-FFF2-40B4-BE49-F238E27FC236}">
                  <a16:creationId xmlns:a16="http://schemas.microsoft.com/office/drawing/2014/main" id="{213B51D2-5063-DF10-CFDD-31616B6336DB}"/>
                </a:ext>
              </a:extLst>
            </p:cNvPr>
            <p:cNvSpPr/>
            <p:nvPr/>
          </p:nvSpPr>
          <p:spPr>
            <a:xfrm>
              <a:off x="4728301" y="2184630"/>
              <a:ext cx="1063392" cy="122514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6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7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6" y="1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8" name="Google Shape;1290;p42">
              <a:extLst>
                <a:ext uri="{FF2B5EF4-FFF2-40B4-BE49-F238E27FC236}">
                  <a16:creationId xmlns:a16="http://schemas.microsoft.com/office/drawing/2014/main" id="{8A6C795A-C742-D7EB-0554-39DA2B2A64F5}"/>
                </a:ext>
              </a:extLst>
            </p:cNvPr>
            <p:cNvSpPr/>
            <p:nvPr/>
          </p:nvSpPr>
          <p:spPr>
            <a:xfrm>
              <a:off x="4849555" y="2321276"/>
              <a:ext cx="826184" cy="95185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7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8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19" name="Google Shape;1291;p42">
            <a:extLst>
              <a:ext uri="{FF2B5EF4-FFF2-40B4-BE49-F238E27FC236}">
                <a16:creationId xmlns:a16="http://schemas.microsoft.com/office/drawing/2014/main" id="{51275DDC-9913-0FEB-6794-FD9AA38CE8DA}"/>
              </a:ext>
            </a:extLst>
          </p:cNvPr>
          <p:cNvGrpSpPr/>
          <p:nvPr/>
        </p:nvGrpSpPr>
        <p:grpSpPr>
          <a:xfrm>
            <a:off x="8296983" y="2832445"/>
            <a:ext cx="1417856" cy="1633532"/>
            <a:chOff x="6109270" y="2184630"/>
            <a:chExt cx="1063392" cy="1225149"/>
          </a:xfrm>
        </p:grpSpPr>
        <p:sp>
          <p:nvSpPr>
            <p:cNvPr id="20" name="Google Shape;1292;p42">
              <a:extLst>
                <a:ext uri="{FF2B5EF4-FFF2-40B4-BE49-F238E27FC236}">
                  <a16:creationId xmlns:a16="http://schemas.microsoft.com/office/drawing/2014/main" id="{DA671D41-6D29-22FB-B5B6-04DF39A62091}"/>
                </a:ext>
              </a:extLst>
            </p:cNvPr>
            <p:cNvSpPr/>
            <p:nvPr/>
          </p:nvSpPr>
          <p:spPr>
            <a:xfrm>
              <a:off x="6109270" y="2184630"/>
              <a:ext cx="1063392" cy="122514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7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7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7" y="1"/>
                  </a:lnTo>
                  <a:close/>
                </a:path>
              </a:pathLst>
            </a:custGeom>
            <a:solidFill>
              <a:srgbClr val="4F8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100"/>
              </a:pPr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3" name="Google Shape;1295;p42">
              <a:extLst>
                <a:ext uri="{FF2B5EF4-FFF2-40B4-BE49-F238E27FC236}">
                  <a16:creationId xmlns:a16="http://schemas.microsoft.com/office/drawing/2014/main" id="{8BE28A82-60DC-65C8-BB13-E3F6DD5BD9F5}"/>
                </a:ext>
              </a:extLst>
            </p:cNvPr>
            <p:cNvSpPr/>
            <p:nvPr/>
          </p:nvSpPr>
          <p:spPr>
            <a:xfrm>
              <a:off x="6224580" y="2321276"/>
              <a:ext cx="826184" cy="951859"/>
            </a:xfrm>
            <a:custGeom>
              <a:avLst/>
              <a:gdLst/>
              <a:ahLst/>
              <a:cxnLst/>
              <a:rect l="l" t="t" r="r" b="b"/>
              <a:pathLst>
                <a:path w="54814" h="63152" extrusionOk="0">
                  <a:moveTo>
                    <a:pt x="27527" y="1"/>
                  </a:moveTo>
                  <a:lnTo>
                    <a:pt x="120" y="15686"/>
                  </a:lnTo>
                  <a:lnTo>
                    <a:pt x="1" y="47261"/>
                  </a:lnTo>
                  <a:lnTo>
                    <a:pt x="27288" y="63151"/>
                  </a:lnTo>
                  <a:lnTo>
                    <a:pt x="54694" y="47466"/>
                  </a:lnTo>
                  <a:lnTo>
                    <a:pt x="54813" y="15874"/>
                  </a:lnTo>
                  <a:lnTo>
                    <a:pt x="27527" y="1"/>
                  </a:lnTo>
                  <a:close/>
                </a:path>
              </a:pathLst>
            </a:cu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endParaRPr sz="24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29" name="Google Shape;1283;p42">
            <a:extLst>
              <a:ext uri="{FF2B5EF4-FFF2-40B4-BE49-F238E27FC236}">
                <a16:creationId xmlns:a16="http://schemas.microsoft.com/office/drawing/2014/main" id="{B1D893A1-09E8-6078-B8D8-05B77CDBB29E}"/>
              </a:ext>
            </a:extLst>
          </p:cNvPr>
          <p:cNvSpPr txBox="1"/>
          <p:nvPr/>
        </p:nvSpPr>
        <p:spPr>
          <a:xfrm>
            <a:off x="5856363" y="4495295"/>
            <a:ext cx="232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pt-PT" sz="2000" b="1" dirty="0">
                <a:solidFill>
                  <a:srgbClr val="00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MANUAIS</a:t>
            </a:r>
          </a:p>
        </p:txBody>
      </p:sp>
      <p:sp>
        <p:nvSpPr>
          <p:cNvPr id="30" name="Google Shape;1284;p42">
            <a:extLst>
              <a:ext uri="{FF2B5EF4-FFF2-40B4-BE49-F238E27FC236}">
                <a16:creationId xmlns:a16="http://schemas.microsoft.com/office/drawing/2014/main" id="{414CAF2A-B58E-E1B0-7111-A2AD911C000A}"/>
              </a:ext>
            </a:extLst>
          </p:cNvPr>
          <p:cNvSpPr txBox="1"/>
          <p:nvPr/>
        </p:nvSpPr>
        <p:spPr>
          <a:xfrm>
            <a:off x="5878258" y="5018579"/>
            <a:ext cx="248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PROCEDIMENTOS </a:t>
            </a:r>
          </a:p>
          <a:p>
            <a:pPr algn="ctr"/>
            <a:r>
              <a:rPr lang="en"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E FLUXOS</a:t>
            </a:r>
          </a:p>
        </p:txBody>
      </p:sp>
      <p:sp>
        <p:nvSpPr>
          <p:cNvPr id="31" name="Google Shape;1283;p42">
            <a:extLst>
              <a:ext uri="{FF2B5EF4-FFF2-40B4-BE49-F238E27FC236}">
                <a16:creationId xmlns:a16="http://schemas.microsoft.com/office/drawing/2014/main" id="{721CD618-EB04-C9FE-782B-23FDBA82CE60}"/>
              </a:ext>
            </a:extLst>
          </p:cNvPr>
          <p:cNvSpPr txBox="1"/>
          <p:nvPr/>
        </p:nvSpPr>
        <p:spPr>
          <a:xfrm>
            <a:off x="7923428" y="4529695"/>
            <a:ext cx="232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b="1" dirty="0">
                <a:solidFill>
                  <a:srgbClr val="4F836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ORIENTAÇÕES</a:t>
            </a:r>
            <a:endParaRPr sz="2000" b="1" dirty="0">
              <a:solidFill>
                <a:srgbClr val="4F8362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2" name="Google Shape;1284;p42">
            <a:extLst>
              <a:ext uri="{FF2B5EF4-FFF2-40B4-BE49-F238E27FC236}">
                <a16:creationId xmlns:a16="http://schemas.microsoft.com/office/drawing/2014/main" id="{3D06472A-6209-BCC5-1319-BE5FB0D3508A}"/>
              </a:ext>
            </a:extLst>
          </p:cNvPr>
          <p:cNvSpPr txBox="1"/>
          <p:nvPr/>
        </p:nvSpPr>
        <p:spPr>
          <a:xfrm>
            <a:off x="7881948" y="4915998"/>
            <a:ext cx="248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BOAS PRÁTICAS</a:t>
            </a:r>
            <a:endParaRPr lang="en" sz="1600" b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" name="Google Shape;1278;p42">
            <a:extLst>
              <a:ext uri="{FF2B5EF4-FFF2-40B4-BE49-F238E27FC236}">
                <a16:creationId xmlns:a16="http://schemas.microsoft.com/office/drawing/2014/main" id="{2BBE148D-E060-8A4F-6237-02DBEBD93C41}"/>
              </a:ext>
            </a:extLst>
          </p:cNvPr>
          <p:cNvSpPr txBox="1"/>
          <p:nvPr/>
        </p:nvSpPr>
        <p:spPr>
          <a:xfrm>
            <a:off x="1833826" y="4513239"/>
            <a:ext cx="2327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000" b="1" dirty="0">
                <a:solidFill>
                  <a:srgbClr val="568DD5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TEMPLATES</a:t>
            </a:r>
            <a:endParaRPr sz="2000" b="1" dirty="0">
              <a:solidFill>
                <a:srgbClr val="568DD5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34" name="Google Shape;1284;p42">
            <a:extLst>
              <a:ext uri="{FF2B5EF4-FFF2-40B4-BE49-F238E27FC236}">
                <a16:creationId xmlns:a16="http://schemas.microsoft.com/office/drawing/2014/main" id="{E83480A7-0E47-1456-0202-C5FBD90D18FD}"/>
              </a:ext>
            </a:extLst>
          </p:cNvPr>
          <p:cNvSpPr txBox="1"/>
          <p:nvPr/>
        </p:nvSpPr>
        <p:spPr>
          <a:xfrm>
            <a:off x="1751225" y="5229215"/>
            <a:ext cx="2488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PEÇAS POR TIPO PROCEDIMENTO</a:t>
            </a:r>
          </a:p>
          <a:p>
            <a:pPr algn="ctr"/>
            <a:endParaRPr sz="1600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" name="Graphic 35" descr="Add with solid fill">
            <a:extLst>
              <a:ext uri="{FF2B5EF4-FFF2-40B4-BE49-F238E27FC236}">
                <a16:creationId xmlns:a16="http://schemas.microsoft.com/office/drawing/2014/main" id="{459D249D-C061-B747-D23B-717DA99D0A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41671" y="3457307"/>
            <a:ext cx="381856" cy="381856"/>
          </a:xfrm>
          <a:prstGeom prst="rect">
            <a:avLst/>
          </a:prstGeom>
        </p:spPr>
      </p:pic>
      <p:pic>
        <p:nvPicPr>
          <p:cNvPr id="37" name="Graphic 36" descr="Add with solid fill">
            <a:extLst>
              <a:ext uri="{FF2B5EF4-FFF2-40B4-BE49-F238E27FC236}">
                <a16:creationId xmlns:a16="http://schemas.microsoft.com/office/drawing/2014/main" id="{1F0253C9-CE8C-5B98-8280-5E67708AB4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76436" y="3426494"/>
            <a:ext cx="381856" cy="381856"/>
          </a:xfrm>
          <a:prstGeom prst="rect">
            <a:avLst/>
          </a:prstGeom>
        </p:spPr>
      </p:pic>
      <p:pic>
        <p:nvPicPr>
          <p:cNvPr id="38" name="Graphic 37" descr="Add with solid fill">
            <a:extLst>
              <a:ext uri="{FF2B5EF4-FFF2-40B4-BE49-F238E27FC236}">
                <a16:creationId xmlns:a16="http://schemas.microsoft.com/office/drawing/2014/main" id="{9A2D2D5A-9E96-93EE-02D2-07F4B1BCD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6940" y="3474507"/>
            <a:ext cx="381856" cy="381856"/>
          </a:xfrm>
          <a:prstGeom prst="rect">
            <a:avLst/>
          </a:prstGeom>
        </p:spPr>
      </p:pic>
      <p:grpSp>
        <p:nvGrpSpPr>
          <p:cNvPr id="5" name="Google Shape;11496;p81">
            <a:extLst>
              <a:ext uri="{FF2B5EF4-FFF2-40B4-BE49-F238E27FC236}">
                <a16:creationId xmlns:a16="http://schemas.microsoft.com/office/drawing/2014/main" id="{0E2A4C3B-C4C2-A76D-EE37-6DBC8BB48F39}"/>
              </a:ext>
            </a:extLst>
          </p:cNvPr>
          <p:cNvGrpSpPr/>
          <p:nvPr/>
        </p:nvGrpSpPr>
        <p:grpSpPr>
          <a:xfrm>
            <a:off x="4685510" y="3402379"/>
            <a:ext cx="492095" cy="496874"/>
            <a:chOff x="7538896" y="1970156"/>
            <a:chExt cx="361147" cy="361529"/>
          </a:xfrm>
          <a:solidFill>
            <a:schemeClr val="bg1"/>
          </a:solidFill>
        </p:grpSpPr>
        <p:sp>
          <p:nvSpPr>
            <p:cNvPr id="6" name="Google Shape;11497;p81">
              <a:extLst>
                <a:ext uri="{FF2B5EF4-FFF2-40B4-BE49-F238E27FC236}">
                  <a16:creationId xmlns:a16="http://schemas.microsoft.com/office/drawing/2014/main" id="{C16584CD-19B6-A092-E92B-00EB9668B17C}"/>
                </a:ext>
              </a:extLst>
            </p:cNvPr>
            <p:cNvSpPr/>
            <p:nvPr/>
          </p:nvSpPr>
          <p:spPr>
            <a:xfrm>
              <a:off x="7538896" y="1970156"/>
              <a:ext cx="361147" cy="361529"/>
            </a:xfrm>
            <a:custGeom>
              <a:avLst/>
              <a:gdLst/>
              <a:ahLst/>
              <a:cxnLst/>
              <a:rect l="l" t="t" r="r" b="b"/>
              <a:pathLst>
                <a:path w="11347" h="11359" extrusionOk="0">
                  <a:moveTo>
                    <a:pt x="8918" y="584"/>
                  </a:moveTo>
                  <a:lnTo>
                    <a:pt x="9477" y="1155"/>
                  </a:lnTo>
                  <a:lnTo>
                    <a:pt x="9632" y="1298"/>
                  </a:lnTo>
                  <a:lnTo>
                    <a:pt x="10239" y="1905"/>
                  </a:lnTo>
                  <a:lnTo>
                    <a:pt x="10704" y="2370"/>
                  </a:lnTo>
                  <a:lnTo>
                    <a:pt x="8918" y="2370"/>
                  </a:lnTo>
                  <a:lnTo>
                    <a:pt x="8918" y="584"/>
                  </a:lnTo>
                  <a:close/>
                  <a:moveTo>
                    <a:pt x="2631" y="4644"/>
                  </a:moveTo>
                  <a:cubicBezTo>
                    <a:pt x="3322" y="4644"/>
                    <a:pt x="3882" y="5215"/>
                    <a:pt x="3882" y="5894"/>
                  </a:cubicBezTo>
                  <a:lnTo>
                    <a:pt x="3882" y="6192"/>
                  </a:lnTo>
                  <a:lnTo>
                    <a:pt x="3810" y="6192"/>
                  </a:lnTo>
                  <a:cubicBezTo>
                    <a:pt x="3429" y="6108"/>
                    <a:pt x="3310" y="5596"/>
                    <a:pt x="3286" y="5596"/>
                  </a:cubicBezTo>
                  <a:cubicBezTo>
                    <a:pt x="3274" y="5525"/>
                    <a:pt x="3215" y="5477"/>
                    <a:pt x="3155" y="5465"/>
                  </a:cubicBezTo>
                  <a:cubicBezTo>
                    <a:pt x="3143" y="5463"/>
                    <a:pt x="3132" y="5462"/>
                    <a:pt x="3121" y="5462"/>
                  </a:cubicBezTo>
                  <a:cubicBezTo>
                    <a:pt x="3064" y="5462"/>
                    <a:pt x="3016" y="5487"/>
                    <a:pt x="2977" y="5537"/>
                  </a:cubicBezTo>
                  <a:cubicBezTo>
                    <a:pt x="2477" y="6156"/>
                    <a:pt x="1429" y="6156"/>
                    <a:pt x="1417" y="6156"/>
                  </a:cubicBezTo>
                  <a:lnTo>
                    <a:pt x="1298" y="6156"/>
                  </a:lnTo>
                  <a:lnTo>
                    <a:pt x="1286" y="6168"/>
                  </a:lnTo>
                  <a:lnTo>
                    <a:pt x="1262" y="6180"/>
                  </a:lnTo>
                  <a:lnTo>
                    <a:pt x="1262" y="5894"/>
                  </a:lnTo>
                  <a:cubicBezTo>
                    <a:pt x="1262" y="5215"/>
                    <a:pt x="1834" y="4644"/>
                    <a:pt x="2512" y="4644"/>
                  </a:cubicBezTo>
                  <a:close/>
                  <a:moveTo>
                    <a:pt x="1238" y="6644"/>
                  </a:moveTo>
                  <a:lnTo>
                    <a:pt x="1238" y="7192"/>
                  </a:lnTo>
                  <a:cubicBezTo>
                    <a:pt x="1107" y="7180"/>
                    <a:pt x="1000" y="7061"/>
                    <a:pt x="1000" y="6930"/>
                  </a:cubicBezTo>
                  <a:cubicBezTo>
                    <a:pt x="1000" y="6846"/>
                    <a:pt x="1024" y="6775"/>
                    <a:pt x="1084" y="6715"/>
                  </a:cubicBezTo>
                  <a:cubicBezTo>
                    <a:pt x="1143" y="6715"/>
                    <a:pt x="1191" y="6692"/>
                    <a:pt x="1226" y="6644"/>
                  </a:cubicBezTo>
                  <a:close/>
                  <a:moveTo>
                    <a:pt x="3929" y="6656"/>
                  </a:moveTo>
                  <a:cubicBezTo>
                    <a:pt x="3965" y="6680"/>
                    <a:pt x="4001" y="6715"/>
                    <a:pt x="4048" y="6715"/>
                  </a:cubicBezTo>
                  <a:cubicBezTo>
                    <a:pt x="4108" y="6763"/>
                    <a:pt x="4132" y="6835"/>
                    <a:pt x="4132" y="6918"/>
                  </a:cubicBezTo>
                  <a:cubicBezTo>
                    <a:pt x="4155" y="7061"/>
                    <a:pt x="4048" y="7180"/>
                    <a:pt x="3917" y="7192"/>
                  </a:cubicBezTo>
                  <a:lnTo>
                    <a:pt x="3917" y="6656"/>
                  </a:lnTo>
                  <a:close/>
                  <a:moveTo>
                    <a:pt x="3036" y="5942"/>
                  </a:moveTo>
                  <a:cubicBezTo>
                    <a:pt x="3120" y="6132"/>
                    <a:pt x="3286" y="6358"/>
                    <a:pt x="3572" y="6465"/>
                  </a:cubicBezTo>
                  <a:lnTo>
                    <a:pt x="3572" y="7227"/>
                  </a:lnTo>
                  <a:cubicBezTo>
                    <a:pt x="3560" y="7704"/>
                    <a:pt x="3167" y="8085"/>
                    <a:pt x="2691" y="8085"/>
                  </a:cubicBezTo>
                  <a:lnTo>
                    <a:pt x="2477" y="8085"/>
                  </a:lnTo>
                  <a:cubicBezTo>
                    <a:pt x="2000" y="8085"/>
                    <a:pt x="1607" y="7692"/>
                    <a:pt x="1607" y="7227"/>
                  </a:cubicBezTo>
                  <a:lnTo>
                    <a:pt x="1607" y="6501"/>
                  </a:lnTo>
                  <a:cubicBezTo>
                    <a:pt x="1917" y="6477"/>
                    <a:pt x="2572" y="6370"/>
                    <a:pt x="3036" y="5942"/>
                  </a:cubicBezTo>
                  <a:close/>
                  <a:moveTo>
                    <a:pt x="2917" y="8418"/>
                  </a:moveTo>
                  <a:lnTo>
                    <a:pt x="2917" y="8656"/>
                  </a:lnTo>
                  <a:lnTo>
                    <a:pt x="2917" y="8668"/>
                  </a:lnTo>
                  <a:lnTo>
                    <a:pt x="2572" y="9025"/>
                  </a:lnTo>
                  <a:lnTo>
                    <a:pt x="2250" y="8692"/>
                  </a:lnTo>
                  <a:lnTo>
                    <a:pt x="2250" y="8418"/>
                  </a:lnTo>
                  <a:cubicBezTo>
                    <a:pt x="2322" y="8430"/>
                    <a:pt x="2393" y="8430"/>
                    <a:pt x="2477" y="8430"/>
                  </a:cubicBezTo>
                  <a:lnTo>
                    <a:pt x="2691" y="8430"/>
                  </a:lnTo>
                  <a:cubicBezTo>
                    <a:pt x="2774" y="8430"/>
                    <a:pt x="2846" y="8418"/>
                    <a:pt x="2917" y="8418"/>
                  </a:cubicBezTo>
                  <a:close/>
                  <a:moveTo>
                    <a:pt x="8561" y="346"/>
                  </a:moveTo>
                  <a:lnTo>
                    <a:pt x="8561" y="2560"/>
                  </a:lnTo>
                  <a:cubicBezTo>
                    <a:pt x="8561" y="2667"/>
                    <a:pt x="8632" y="2739"/>
                    <a:pt x="8739" y="2739"/>
                  </a:cubicBezTo>
                  <a:lnTo>
                    <a:pt x="10954" y="2739"/>
                  </a:lnTo>
                  <a:lnTo>
                    <a:pt x="10954" y="10954"/>
                  </a:lnTo>
                  <a:lnTo>
                    <a:pt x="5167" y="10954"/>
                  </a:lnTo>
                  <a:lnTo>
                    <a:pt x="5167" y="10263"/>
                  </a:lnTo>
                  <a:cubicBezTo>
                    <a:pt x="5167" y="9454"/>
                    <a:pt x="4608" y="9049"/>
                    <a:pt x="4310" y="8954"/>
                  </a:cubicBezTo>
                  <a:lnTo>
                    <a:pt x="3274" y="8537"/>
                  </a:lnTo>
                  <a:lnTo>
                    <a:pt x="3274" y="8311"/>
                  </a:lnTo>
                  <a:cubicBezTo>
                    <a:pt x="3560" y="8156"/>
                    <a:pt x="3786" y="7894"/>
                    <a:pt x="3870" y="7561"/>
                  </a:cubicBezTo>
                  <a:cubicBezTo>
                    <a:pt x="4215" y="7561"/>
                    <a:pt x="4489" y="7287"/>
                    <a:pt x="4489" y="6930"/>
                  </a:cubicBezTo>
                  <a:cubicBezTo>
                    <a:pt x="4489" y="6715"/>
                    <a:pt x="4394" y="6525"/>
                    <a:pt x="4239" y="6418"/>
                  </a:cubicBezTo>
                  <a:lnTo>
                    <a:pt x="4239" y="5942"/>
                  </a:lnTo>
                  <a:cubicBezTo>
                    <a:pt x="4239" y="5108"/>
                    <a:pt x="3620" y="4429"/>
                    <a:pt x="2810" y="4346"/>
                  </a:cubicBezTo>
                  <a:lnTo>
                    <a:pt x="2810" y="346"/>
                  </a:lnTo>
                  <a:close/>
                  <a:moveTo>
                    <a:pt x="2679" y="0"/>
                  </a:moveTo>
                  <a:cubicBezTo>
                    <a:pt x="2572" y="0"/>
                    <a:pt x="2500" y="72"/>
                    <a:pt x="2500" y="179"/>
                  </a:cubicBezTo>
                  <a:lnTo>
                    <a:pt x="2500" y="4358"/>
                  </a:lnTo>
                  <a:cubicBezTo>
                    <a:pt x="1643" y="4394"/>
                    <a:pt x="953" y="5108"/>
                    <a:pt x="953" y="5965"/>
                  </a:cubicBezTo>
                  <a:lnTo>
                    <a:pt x="953" y="6442"/>
                  </a:lnTo>
                  <a:cubicBezTo>
                    <a:pt x="786" y="6561"/>
                    <a:pt x="691" y="6739"/>
                    <a:pt x="691" y="6954"/>
                  </a:cubicBezTo>
                  <a:cubicBezTo>
                    <a:pt x="691" y="7299"/>
                    <a:pt x="965" y="7597"/>
                    <a:pt x="1322" y="7597"/>
                  </a:cubicBezTo>
                  <a:cubicBezTo>
                    <a:pt x="1417" y="7918"/>
                    <a:pt x="1643" y="8192"/>
                    <a:pt x="1917" y="8335"/>
                  </a:cubicBezTo>
                  <a:lnTo>
                    <a:pt x="1917" y="8561"/>
                  </a:lnTo>
                  <a:lnTo>
                    <a:pt x="845" y="8978"/>
                  </a:lnTo>
                  <a:cubicBezTo>
                    <a:pt x="548" y="9085"/>
                    <a:pt x="0" y="9478"/>
                    <a:pt x="0" y="10287"/>
                  </a:cubicBezTo>
                  <a:lnTo>
                    <a:pt x="0" y="11180"/>
                  </a:lnTo>
                  <a:cubicBezTo>
                    <a:pt x="0" y="11287"/>
                    <a:pt x="72" y="11359"/>
                    <a:pt x="179" y="11359"/>
                  </a:cubicBezTo>
                  <a:lnTo>
                    <a:pt x="965" y="11359"/>
                  </a:lnTo>
                  <a:cubicBezTo>
                    <a:pt x="1072" y="11359"/>
                    <a:pt x="1143" y="11287"/>
                    <a:pt x="1143" y="11180"/>
                  </a:cubicBezTo>
                  <a:cubicBezTo>
                    <a:pt x="1143" y="11073"/>
                    <a:pt x="1072" y="11002"/>
                    <a:pt x="965" y="11002"/>
                  </a:cubicBezTo>
                  <a:lnTo>
                    <a:pt x="357" y="11002"/>
                  </a:lnTo>
                  <a:lnTo>
                    <a:pt x="357" y="10263"/>
                  </a:lnTo>
                  <a:cubicBezTo>
                    <a:pt x="357" y="9513"/>
                    <a:pt x="941" y="9287"/>
                    <a:pt x="965" y="9287"/>
                  </a:cubicBezTo>
                  <a:lnTo>
                    <a:pt x="988" y="9287"/>
                  </a:lnTo>
                  <a:lnTo>
                    <a:pt x="1965" y="8906"/>
                  </a:lnTo>
                  <a:lnTo>
                    <a:pt x="1977" y="8918"/>
                  </a:lnTo>
                  <a:lnTo>
                    <a:pt x="2500" y="9430"/>
                  </a:lnTo>
                  <a:cubicBezTo>
                    <a:pt x="2536" y="9454"/>
                    <a:pt x="2572" y="9466"/>
                    <a:pt x="2619" y="9466"/>
                  </a:cubicBezTo>
                  <a:cubicBezTo>
                    <a:pt x="2667" y="9466"/>
                    <a:pt x="2715" y="9454"/>
                    <a:pt x="2739" y="9406"/>
                  </a:cubicBezTo>
                  <a:lnTo>
                    <a:pt x="3251" y="8894"/>
                  </a:lnTo>
                  <a:lnTo>
                    <a:pt x="4227" y="9275"/>
                  </a:lnTo>
                  <a:lnTo>
                    <a:pt x="4239" y="9275"/>
                  </a:lnTo>
                  <a:cubicBezTo>
                    <a:pt x="4239" y="9275"/>
                    <a:pt x="4858" y="9490"/>
                    <a:pt x="4858" y="10240"/>
                  </a:cubicBezTo>
                  <a:lnTo>
                    <a:pt x="4858" y="10954"/>
                  </a:lnTo>
                  <a:lnTo>
                    <a:pt x="1607" y="10954"/>
                  </a:lnTo>
                  <a:cubicBezTo>
                    <a:pt x="1500" y="10954"/>
                    <a:pt x="1429" y="11037"/>
                    <a:pt x="1429" y="11133"/>
                  </a:cubicBezTo>
                  <a:cubicBezTo>
                    <a:pt x="1429" y="11240"/>
                    <a:pt x="1500" y="11311"/>
                    <a:pt x="1607" y="11311"/>
                  </a:cubicBezTo>
                  <a:lnTo>
                    <a:pt x="11168" y="11311"/>
                  </a:lnTo>
                  <a:cubicBezTo>
                    <a:pt x="11263" y="11311"/>
                    <a:pt x="11347" y="11240"/>
                    <a:pt x="11347" y="11133"/>
                  </a:cubicBezTo>
                  <a:lnTo>
                    <a:pt x="11311" y="2536"/>
                  </a:lnTo>
                  <a:lnTo>
                    <a:pt x="11311" y="2501"/>
                  </a:lnTo>
                  <a:lnTo>
                    <a:pt x="11311" y="2489"/>
                  </a:lnTo>
                  <a:cubicBezTo>
                    <a:pt x="11311" y="2489"/>
                    <a:pt x="11311" y="2477"/>
                    <a:pt x="11299" y="2477"/>
                  </a:cubicBezTo>
                  <a:lnTo>
                    <a:pt x="11287" y="2465"/>
                  </a:lnTo>
                  <a:lnTo>
                    <a:pt x="11263" y="2441"/>
                  </a:lnTo>
                  <a:lnTo>
                    <a:pt x="9882" y="1060"/>
                  </a:lnTo>
                  <a:lnTo>
                    <a:pt x="8870" y="48"/>
                  </a:lnTo>
                  <a:lnTo>
                    <a:pt x="8858" y="36"/>
                  </a:lnTo>
                  <a:lnTo>
                    <a:pt x="8846" y="12"/>
                  </a:lnTo>
                  <a:cubicBezTo>
                    <a:pt x="8846" y="12"/>
                    <a:pt x="8823" y="12"/>
                    <a:pt x="8823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1498;p81">
              <a:extLst>
                <a:ext uri="{FF2B5EF4-FFF2-40B4-BE49-F238E27FC236}">
                  <a16:creationId xmlns:a16="http://schemas.microsoft.com/office/drawing/2014/main" id="{E3FFF6AE-BE48-87EB-3E5D-06969BBF5681}"/>
                </a:ext>
              </a:extLst>
            </p:cNvPr>
            <p:cNvSpPr/>
            <p:nvPr/>
          </p:nvSpPr>
          <p:spPr>
            <a:xfrm>
              <a:off x="7685907" y="2066784"/>
              <a:ext cx="101211" cy="11394"/>
            </a:xfrm>
            <a:custGeom>
              <a:avLst/>
              <a:gdLst/>
              <a:ahLst/>
              <a:cxnLst/>
              <a:rect l="l" t="t" r="r" b="b"/>
              <a:pathLst>
                <a:path w="3180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3001" y="358"/>
                  </a:lnTo>
                  <a:cubicBezTo>
                    <a:pt x="3108" y="358"/>
                    <a:pt x="3180" y="286"/>
                    <a:pt x="3180" y="179"/>
                  </a:cubicBezTo>
                  <a:cubicBezTo>
                    <a:pt x="3180" y="84"/>
                    <a:pt x="3108" y="0"/>
                    <a:pt x="3001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499;p81">
              <a:extLst>
                <a:ext uri="{FF2B5EF4-FFF2-40B4-BE49-F238E27FC236}">
                  <a16:creationId xmlns:a16="http://schemas.microsoft.com/office/drawing/2014/main" id="{AAFE07F6-5EF2-F3D6-1D5B-E32DC300EA42}"/>
                </a:ext>
              </a:extLst>
            </p:cNvPr>
            <p:cNvSpPr/>
            <p:nvPr/>
          </p:nvSpPr>
          <p:spPr>
            <a:xfrm>
              <a:off x="7685907" y="2106187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72"/>
                    <a:pt x="4549" y="1"/>
                    <a:pt x="4442" y="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500;p81">
              <a:extLst>
                <a:ext uri="{FF2B5EF4-FFF2-40B4-BE49-F238E27FC236}">
                  <a16:creationId xmlns:a16="http://schemas.microsoft.com/office/drawing/2014/main" id="{37E15152-2824-3674-13AD-10B13874E55C}"/>
                </a:ext>
              </a:extLst>
            </p:cNvPr>
            <p:cNvSpPr/>
            <p:nvPr/>
          </p:nvSpPr>
          <p:spPr>
            <a:xfrm>
              <a:off x="7685907" y="2145239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71"/>
                    <a:pt x="1" y="179"/>
                  </a:cubicBezTo>
                  <a:cubicBezTo>
                    <a:pt x="1" y="274"/>
                    <a:pt x="72" y="357"/>
                    <a:pt x="179" y="357"/>
                  </a:cubicBezTo>
                  <a:lnTo>
                    <a:pt x="4442" y="357"/>
                  </a:lnTo>
                  <a:cubicBezTo>
                    <a:pt x="4549" y="357"/>
                    <a:pt x="4620" y="274"/>
                    <a:pt x="4620" y="179"/>
                  </a:cubicBezTo>
                  <a:cubicBezTo>
                    <a:pt x="4620" y="83"/>
                    <a:pt x="4537" y="0"/>
                    <a:pt x="4442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501;p81">
              <a:extLst>
                <a:ext uri="{FF2B5EF4-FFF2-40B4-BE49-F238E27FC236}">
                  <a16:creationId xmlns:a16="http://schemas.microsoft.com/office/drawing/2014/main" id="{0333DAA1-8633-2DCB-9473-1DE681B39866}"/>
                </a:ext>
              </a:extLst>
            </p:cNvPr>
            <p:cNvSpPr/>
            <p:nvPr/>
          </p:nvSpPr>
          <p:spPr>
            <a:xfrm>
              <a:off x="7685907" y="218426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0"/>
                  </a:moveTo>
                  <a:cubicBezTo>
                    <a:pt x="72" y="0"/>
                    <a:pt x="1" y="84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0"/>
                    <a:pt x="4442" y="0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502;p81">
              <a:extLst>
                <a:ext uri="{FF2B5EF4-FFF2-40B4-BE49-F238E27FC236}">
                  <a16:creationId xmlns:a16="http://schemas.microsoft.com/office/drawing/2014/main" id="{36352178-9069-ACD6-4FA9-EAC3E74FECAB}"/>
                </a:ext>
              </a:extLst>
            </p:cNvPr>
            <p:cNvSpPr/>
            <p:nvPr/>
          </p:nvSpPr>
          <p:spPr>
            <a:xfrm>
              <a:off x="7685907" y="2223280"/>
              <a:ext cx="147075" cy="11394"/>
            </a:xfrm>
            <a:custGeom>
              <a:avLst/>
              <a:gdLst/>
              <a:ahLst/>
              <a:cxnLst/>
              <a:rect l="l" t="t" r="r" b="b"/>
              <a:pathLst>
                <a:path w="4621" h="358" extrusionOk="0">
                  <a:moveTo>
                    <a:pt x="179" y="1"/>
                  </a:moveTo>
                  <a:cubicBezTo>
                    <a:pt x="72" y="1"/>
                    <a:pt x="1" y="72"/>
                    <a:pt x="1" y="179"/>
                  </a:cubicBezTo>
                  <a:cubicBezTo>
                    <a:pt x="1" y="286"/>
                    <a:pt x="72" y="358"/>
                    <a:pt x="179" y="358"/>
                  </a:cubicBezTo>
                  <a:lnTo>
                    <a:pt x="4442" y="358"/>
                  </a:lnTo>
                  <a:cubicBezTo>
                    <a:pt x="4549" y="358"/>
                    <a:pt x="4620" y="286"/>
                    <a:pt x="4620" y="179"/>
                  </a:cubicBezTo>
                  <a:cubicBezTo>
                    <a:pt x="4620" y="84"/>
                    <a:pt x="4537" y="1"/>
                    <a:pt x="4442" y="1"/>
                  </a:cubicBezTo>
                  <a:close/>
                </a:path>
              </a:pathLst>
            </a:custGeom>
            <a:grpFill/>
            <a:ln w="12700"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1503;p81">
            <a:extLst>
              <a:ext uri="{FF2B5EF4-FFF2-40B4-BE49-F238E27FC236}">
                <a16:creationId xmlns:a16="http://schemas.microsoft.com/office/drawing/2014/main" id="{252B55DA-590F-753F-6A22-2E7D0468752C}"/>
              </a:ext>
            </a:extLst>
          </p:cNvPr>
          <p:cNvGrpSpPr/>
          <p:nvPr/>
        </p:nvGrpSpPr>
        <p:grpSpPr>
          <a:xfrm>
            <a:off x="8736693" y="3381092"/>
            <a:ext cx="498747" cy="519907"/>
            <a:chOff x="4896099" y="1970920"/>
            <a:chExt cx="358155" cy="358123"/>
          </a:xfrm>
          <a:solidFill>
            <a:schemeClr val="bg1"/>
          </a:solidFill>
        </p:grpSpPr>
        <p:sp>
          <p:nvSpPr>
            <p:cNvPr id="26" name="Google Shape;11504;p81">
              <a:extLst>
                <a:ext uri="{FF2B5EF4-FFF2-40B4-BE49-F238E27FC236}">
                  <a16:creationId xmlns:a16="http://schemas.microsoft.com/office/drawing/2014/main" id="{732D9A89-F7DD-47B7-E1DE-5A88ADDF63F4}"/>
                </a:ext>
              </a:extLst>
            </p:cNvPr>
            <p:cNvSpPr/>
            <p:nvPr/>
          </p:nvSpPr>
          <p:spPr>
            <a:xfrm>
              <a:off x="4896099" y="1970920"/>
              <a:ext cx="358155" cy="358123"/>
            </a:xfrm>
            <a:custGeom>
              <a:avLst/>
              <a:gdLst/>
              <a:ahLst/>
              <a:cxnLst/>
              <a:rect l="l" t="t" r="r" b="b"/>
              <a:pathLst>
                <a:path w="11253" h="11252" extrusionOk="0">
                  <a:moveTo>
                    <a:pt x="5621" y="0"/>
                  </a:moveTo>
                  <a:cubicBezTo>
                    <a:pt x="4109" y="0"/>
                    <a:pt x="2704" y="595"/>
                    <a:pt x="1644" y="1643"/>
                  </a:cubicBezTo>
                  <a:cubicBezTo>
                    <a:pt x="584" y="2715"/>
                    <a:pt x="1" y="4132"/>
                    <a:pt x="1" y="5632"/>
                  </a:cubicBezTo>
                  <a:cubicBezTo>
                    <a:pt x="1" y="6930"/>
                    <a:pt x="465" y="8192"/>
                    <a:pt x="1263" y="9192"/>
                  </a:cubicBezTo>
                  <a:cubicBezTo>
                    <a:pt x="1300" y="9235"/>
                    <a:pt x="1343" y="9252"/>
                    <a:pt x="1386" y="9252"/>
                  </a:cubicBezTo>
                  <a:cubicBezTo>
                    <a:pt x="1509" y="9252"/>
                    <a:pt x="1622" y="9104"/>
                    <a:pt x="1525" y="8989"/>
                  </a:cubicBezTo>
                  <a:cubicBezTo>
                    <a:pt x="751" y="8049"/>
                    <a:pt x="334" y="6858"/>
                    <a:pt x="334" y="5632"/>
                  </a:cubicBezTo>
                  <a:cubicBezTo>
                    <a:pt x="334" y="4227"/>
                    <a:pt x="882" y="2881"/>
                    <a:pt x="1882" y="1881"/>
                  </a:cubicBezTo>
                  <a:cubicBezTo>
                    <a:pt x="2882" y="893"/>
                    <a:pt x="4204" y="322"/>
                    <a:pt x="5621" y="322"/>
                  </a:cubicBezTo>
                  <a:cubicBezTo>
                    <a:pt x="7026" y="322"/>
                    <a:pt x="8371" y="869"/>
                    <a:pt x="9371" y="1869"/>
                  </a:cubicBezTo>
                  <a:cubicBezTo>
                    <a:pt x="10359" y="2870"/>
                    <a:pt x="10931" y="4191"/>
                    <a:pt x="10931" y="5608"/>
                  </a:cubicBezTo>
                  <a:cubicBezTo>
                    <a:pt x="10931" y="7025"/>
                    <a:pt x="10383" y="8358"/>
                    <a:pt x="9383" y="9358"/>
                  </a:cubicBezTo>
                  <a:cubicBezTo>
                    <a:pt x="8383" y="10359"/>
                    <a:pt x="7061" y="10918"/>
                    <a:pt x="5644" y="10918"/>
                  </a:cubicBezTo>
                  <a:cubicBezTo>
                    <a:pt x="4323" y="10918"/>
                    <a:pt x="3037" y="10430"/>
                    <a:pt x="2061" y="9537"/>
                  </a:cubicBezTo>
                  <a:cubicBezTo>
                    <a:pt x="2025" y="9504"/>
                    <a:pt x="1987" y="9490"/>
                    <a:pt x="1951" y="9490"/>
                  </a:cubicBezTo>
                  <a:cubicBezTo>
                    <a:pt x="1823" y="9490"/>
                    <a:pt x="1723" y="9673"/>
                    <a:pt x="1834" y="9775"/>
                  </a:cubicBezTo>
                  <a:cubicBezTo>
                    <a:pt x="2882" y="10728"/>
                    <a:pt x="4228" y="11252"/>
                    <a:pt x="5644" y="11252"/>
                  </a:cubicBezTo>
                  <a:cubicBezTo>
                    <a:pt x="7145" y="11252"/>
                    <a:pt x="8562" y="10656"/>
                    <a:pt x="9621" y="9597"/>
                  </a:cubicBezTo>
                  <a:cubicBezTo>
                    <a:pt x="10681" y="8525"/>
                    <a:pt x="11252" y="7108"/>
                    <a:pt x="11252" y="5608"/>
                  </a:cubicBezTo>
                  <a:cubicBezTo>
                    <a:pt x="11252" y="4120"/>
                    <a:pt x="10657" y="2703"/>
                    <a:pt x="9597" y="1631"/>
                  </a:cubicBezTo>
                  <a:cubicBezTo>
                    <a:pt x="8526" y="572"/>
                    <a:pt x="7121" y="0"/>
                    <a:pt x="5621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505;p81">
              <a:extLst>
                <a:ext uri="{FF2B5EF4-FFF2-40B4-BE49-F238E27FC236}">
                  <a16:creationId xmlns:a16="http://schemas.microsoft.com/office/drawing/2014/main" id="{F104FF65-8F0E-B585-E17A-986D58491606}"/>
                </a:ext>
              </a:extLst>
            </p:cNvPr>
            <p:cNvSpPr/>
            <p:nvPr/>
          </p:nvSpPr>
          <p:spPr>
            <a:xfrm>
              <a:off x="4991454" y="2067835"/>
              <a:ext cx="166999" cy="164325"/>
            </a:xfrm>
            <a:custGeom>
              <a:avLst/>
              <a:gdLst/>
              <a:ahLst/>
              <a:cxnLst/>
              <a:rect l="l" t="t" r="r" b="b"/>
              <a:pathLst>
                <a:path w="5247" h="5163" extrusionOk="0">
                  <a:moveTo>
                    <a:pt x="4506" y="706"/>
                  </a:moveTo>
                  <a:lnTo>
                    <a:pt x="3160" y="2861"/>
                  </a:lnTo>
                  <a:lnTo>
                    <a:pt x="2351" y="2075"/>
                  </a:lnTo>
                  <a:lnTo>
                    <a:pt x="4506" y="706"/>
                  </a:lnTo>
                  <a:close/>
                  <a:moveTo>
                    <a:pt x="2113" y="2289"/>
                  </a:moveTo>
                  <a:lnTo>
                    <a:pt x="2922" y="3099"/>
                  </a:lnTo>
                  <a:lnTo>
                    <a:pt x="755" y="4468"/>
                  </a:lnTo>
                  <a:lnTo>
                    <a:pt x="755" y="4468"/>
                  </a:lnTo>
                  <a:lnTo>
                    <a:pt x="2113" y="2289"/>
                  </a:lnTo>
                  <a:close/>
                  <a:moveTo>
                    <a:pt x="5032" y="0"/>
                  </a:moveTo>
                  <a:cubicBezTo>
                    <a:pt x="5004" y="0"/>
                    <a:pt x="4974" y="8"/>
                    <a:pt x="4946" y="27"/>
                  </a:cubicBezTo>
                  <a:lnTo>
                    <a:pt x="2006" y="1896"/>
                  </a:lnTo>
                  <a:cubicBezTo>
                    <a:pt x="1970" y="1908"/>
                    <a:pt x="1934" y="1932"/>
                    <a:pt x="1922" y="1980"/>
                  </a:cubicBezTo>
                  <a:lnTo>
                    <a:pt x="77" y="4909"/>
                  </a:lnTo>
                  <a:cubicBezTo>
                    <a:pt x="1" y="5032"/>
                    <a:pt x="99" y="5163"/>
                    <a:pt x="214" y="5163"/>
                  </a:cubicBezTo>
                  <a:cubicBezTo>
                    <a:pt x="243" y="5163"/>
                    <a:pt x="274" y="5154"/>
                    <a:pt x="303" y="5135"/>
                  </a:cubicBezTo>
                  <a:lnTo>
                    <a:pt x="3232" y="3277"/>
                  </a:lnTo>
                  <a:cubicBezTo>
                    <a:pt x="3280" y="3265"/>
                    <a:pt x="3303" y="3230"/>
                    <a:pt x="3315" y="3182"/>
                  </a:cubicBezTo>
                  <a:lnTo>
                    <a:pt x="5161" y="253"/>
                  </a:lnTo>
                  <a:cubicBezTo>
                    <a:pt x="5247" y="138"/>
                    <a:pt x="5148" y="0"/>
                    <a:pt x="5032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506;p81">
              <a:extLst>
                <a:ext uri="{FF2B5EF4-FFF2-40B4-BE49-F238E27FC236}">
                  <a16:creationId xmlns:a16="http://schemas.microsoft.com/office/drawing/2014/main" id="{051A00DE-FEC7-F476-9252-714C5936E6C6}"/>
                </a:ext>
              </a:extLst>
            </p:cNvPr>
            <p:cNvSpPr/>
            <p:nvPr/>
          </p:nvSpPr>
          <p:spPr>
            <a:xfrm>
              <a:off x="4923789" y="1998578"/>
              <a:ext cx="302043" cy="302425"/>
            </a:xfrm>
            <a:custGeom>
              <a:avLst/>
              <a:gdLst/>
              <a:ahLst/>
              <a:cxnLst/>
              <a:rect l="l" t="t" r="r" b="b"/>
              <a:pathLst>
                <a:path w="9490" h="9502" extrusionOk="0">
                  <a:moveTo>
                    <a:pt x="4727" y="0"/>
                  </a:moveTo>
                  <a:cubicBezTo>
                    <a:pt x="3465" y="0"/>
                    <a:pt x="2274" y="500"/>
                    <a:pt x="1381" y="1405"/>
                  </a:cubicBezTo>
                  <a:cubicBezTo>
                    <a:pt x="488" y="2298"/>
                    <a:pt x="0" y="3489"/>
                    <a:pt x="0" y="4763"/>
                  </a:cubicBezTo>
                  <a:cubicBezTo>
                    <a:pt x="0" y="6049"/>
                    <a:pt x="488" y="7227"/>
                    <a:pt x="1393" y="8120"/>
                  </a:cubicBezTo>
                  <a:cubicBezTo>
                    <a:pt x="2286" y="9013"/>
                    <a:pt x="3477" y="9501"/>
                    <a:pt x="4763" y="9501"/>
                  </a:cubicBezTo>
                  <a:cubicBezTo>
                    <a:pt x="6025" y="9501"/>
                    <a:pt x="7215" y="9013"/>
                    <a:pt x="8108" y="8097"/>
                  </a:cubicBezTo>
                  <a:cubicBezTo>
                    <a:pt x="9001" y="7204"/>
                    <a:pt x="9489" y="6013"/>
                    <a:pt x="9489" y="4739"/>
                  </a:cubicBezTo>
                  <a:cubicBezTo>
                    <a:pt x="9489" y="3620"/>
                    <a:pt x="9096" y="2524"/>
                    <a:pt x="8358" y="1667"/>
                  </a:cubicBezTo>
                  <a:cubicBezTo>
                    <a:pt x="8325" y="1625"/>
                    <a:pt x="8284" y="1607"/>
                    <a:pt x="8243" y="1607"/>
                  </a:cubicBezTo>
                  <a:cubicBezTo>
                    <a:pt x="8124" y="1607"/>
                    <a:pt x="8011" y="1757"/>
                    <a:pt x="8108" y="1881"/>
                  </a:cubicBezTo>
                  <a:cubicBezTo>
                    <a:pt x="8751" y="2620"/>
                    <a:pt x="9108" y="3560"/>
                    <a:pt x="9156" y="4537"/>
                  </a:cubicBezTo>
                  <a:lnTo>
                    <a:pt x="8477" y="4537"/>
                  </a:lnTo>
                  <a:cubicBezTo>
                    <a:pt x="8275" y="4537"/>
                    <a:pt x="8275" y="4870"/>
                    <a:pt x="8477" y="4870"/>
                  </a:cubicBezTo>
                  <a:lnTo>
                    <a:pt x="9156" y="4870"/>
                  </a:lnTo>
                  <a:cubicBezTo>
                    <a:pt x="9120" y="6001"/>
                    <a:pt x="8656" y="7037"/>
                    <a:pt x="7870" y="7847"/>
                  </a:cubicBezTo>
                  <a:cubicBezTo>
                    <a:pt x="7084" y="8632"/>
                    <a:pt x="6037" y="9097"/>
                    <a:pt x="4929" y="9144"/>
                  </a:cubicBezTo>
                  <a:lnTo>
                    <a:pt x="4929" y="8466"/>
                  </a:lnTo>
                  <a:cubicBezTo>
                    <a:pt x="4929" y="8364"/>
                    <a:pt x="4846" y="8314"/>
                    <a:pt x="4763" y="8314"/>
                  </a:cubicBezTo>
                  <a:cubicBezTo>
                    <a:pt x="4679" y="8314"/>
                    <a:pt x="4596" y="8364"/>
                    <a:pt x="4596" y="8466"/>
                  </a:cubicBezTo>
                  <a:lnTo>
                    <a:pt x="4596" y="9144"/>
                  </a:lnTo>
                  <a:cubicBezTo>
                    <a:pt x="3477" y="9097"/>
                    <a:pt x="2441" y="8644"/>
                    <a:pt x="1631" y="7858"/>
                  </a:cubicBezTo>
                  <a:cubicBezTo>
                    <a:pt x="834" y="7061"/>
                    <a:pt x="369" y="6013"/>
                    <a:pt x="345" y="4882"/>
                  </a:cubicBezTo>
                  <a:lnTo>
                    <a:pt x="1012" y="4882"/>
                  </a:lnTo>
                  <a:cubicBezTo>
                    <a:pt x="1215" y="4882"/>
                    <a:pt x="1215" y="4560"/>
                    <a:pt x="1012" y="4560"/>
                  </a:cubicBezTo>
                  <a:lnTo>
                    <a:pt x="345" y="4560"/>
                  </a:lnTo>
                  <a:cubicBezTo>
                    <a:pt x="381" y="3441"/>
                    <a:pt x="834" y="2417"/>
                    <a:pt x="1619" y="1620"/>
                  </a:cubicBezTo>
                  <a:cubicBezTo>
                    <a:pt x="2405" y="834"/>
                    <a:pt x="3453" y="369"/>
                    <a:pt x="4560" y="334"/>
                  </a:cubicBezTo>
                  <a:lnTo>
                    <a:pt x="4560" y="1000"/>
                  </a:lnTo>
                  <a:cubicBezTo>
                    <a:pt x="4560" y="1102"/>
                    <a:pt x="4644" y="1152"/>
                    <a:pt x="4727" y="1152"/>
                  </a:cubicBezTo>
                  <a:cubicBezTo>
                    <a:pt x="4810" y="1152"/>
                    <a:pt x="4894" y="1102"/>
                    <a:pt x="4894" y="1000"/>
                  </a:cubicBezTo>
                  <a:lnTo>
                    <a:pt x="4894" y="334"/>
                  </a:lnTo>
                  <a:cubicBezTo>
                    <a:pt x="5834" y="357"/>
                    <a:pt x="6727" y="691"/>
                    <a:pt x="7465" y="1262"/>
                  </a:cubicBezTo>
                  <a:cubicBezTo>
                    <a:pt x="7510" y="1301"/>
                    <a:pt x="7556" y="1319"/>
                    <a:pt x="7597" y="1319"/>
                  </a:cubicBezTo>
                  <a:cubicBezTo>
                    <a:pt x="7645" y="1319"/>
                    <a:pt x="7684" y="1295"/>
                    <a:pt x="7703" y="1250"/>
                  </a:cubicBezTo>
                  <a:cubicBezTo>
                    <a:pt x="7763" y="1179"/>
                    <a:pt x="7751" y="1072"/>
                    <a:pt x="7680" y="1012"/>
                  </a:cubicBezTo>
                  <a:cubicBezTo>
                    <a:pt x="6834" y="346"/>
                    <a:pt x="5822" y="0"/>
                    <a:pt x="4727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11732;p81">
            <a:extLst>
              <a:ext uri="{FF2B5EF4-FFF2-40B4-BE49-F238E27FC236}">
                <a16:creationId xmlns:a16="http://schemas.microsoft.com/office/drawing/2014/main" id="{05F4D8F6-82B8-FD61-CC9F-2A0C3007554B}"/>
              </a:ext>
            </a:extLst>
          </p:cNvPr>
          <p:cNvGrpSpPr/>
          <p:nvPr/>
        </p:nvGrpSpPr>
        <p:grpSpPr>
          <a:xfrm>
            <a:off x="6684386" y="3350612"/>
            <a:ext cx="501273" cy="507111"/>
            <a:chOff x="1314678" y="3358217"/>
            <a:chExt cx="334667" cy="365348"/>
          </a:xfrm>
          <a:solidFill>
            <a:schemeClr val="bg1"/>
          </a:solidFill>
        </p:grpSpPr>
        <p:sp>
          <p:nvSpPr>
            <p:cNvPr id="39" name="Google Shape;11733;p81">
              <a:extLst>
                <a:ext uri="{FF2B5EF4-FFF2-40B4-BE49-F238E27FC236}">
                  <a16:creationId xmlns:a16="http://schemas.microsoft.com/office/drawing/2014/main" id="{6AA2ADAA-7CEB-A7B1-A849-7D89829329EB}"/>
                </a:ext>
              </a:extLst>
            </p:cNvPr>
            <p:cNvSpPr/>
            <p:nvPr/>
          </p:nvSpPr>
          <p:spPr>
            <a:xfrm>
              <a:off x="1316588" y="3358217"/>
              <a:ext cx="332757" cy="365348"/>
            </a:xfrm>
            <a:custGeom>
              <a:avLst/>
              <a:gdLst/>
              <a:ahLst/>
              <a:cxnLst/>
              <a:rect l="l" t="t" r="r" b="b"/>
              <a:pathLst>
                <a:path w="10455" h="11479" extrusionOk="0">
                  <a:moveTo>
                    <a:pt x="1501" y="9300"/>
                  </a:moveTo>
                  <a:cubicBezTo>
                    <a:pt x="1655" y="9300"/>
                    <a:pt x="1786" y="9419"/>
                    <a:pt x="1786" y="9585"/>
                  </a:cubicBezTo>
                  <a:cubicBezTo>
                    <a:pt x="1786" y="9752"/>
                    <a:pt x="1667" y="9871"/>
                    <a:pt x="1501" y="9871"/>
                  </a:cubicBezTo>
                  <a:lnTo>
                    <a:pt x="584" y="9871"/>
                  </a:lnTo>
                  <a:cubicBezTo>
                    <a:pt x="429" y="9871"/>
                    <a:pt x="298" y="9752"/>
                    <a:pt x="298" y="9585"/>
                  </a:cubicBezTo>
                  <a:cubicBezTo>
                    <a:pt x="298" y="9431"/>
                    <a:pt x="417" y="9300"/>
                    <a:pt x="584" y="9300"/>
                  </a:cubicBezTo>
                  <a:close/>
                  <a:moveTo>
                    <a:pt x="9359" y="1013"/>
                  </a:moveTo>
                  <a:lnTo>
                    <a:pt x="9359" y="10443"/>
                  </a:lnTo>
                  <a:lnTo>
                    <a:pt x="9037" y="10443"/>
                  </a:lnTo>
                  <a:lnTo>
                    <a:pt x="9037" y="1013"/>
                  </a:lnTo>
                  <a:close/>
                  <a:moveTo>
                    <a:pt x="3048" y="1"/>
                  </a:moveTo>
                  <a:cubicBezTo>
                    <a:pt x="2965" y="1"/>
                    <a:pt x="2894" y="72"/>
                    <a:pt x="2894" y="156"/>
                  </a:cubicBezTo>
                  <a:cubicBezTo>
                    <a:pt x="2894" y="251"/>
                    <a:pt x="2965" y="322"/>
                    <a:pt x="3048" y="322"/>
                  </a:cubicBezTo>
                  <a:lnTo>
                    <a:pt x="8347" y="322"/>
                  </a:lnTo>
                  <a:cubicBezTo>
                    <a:pt x="8561" y="322"/>
                    <a:pt x="8728" y="489"/>
                    <a:pt x="8728" y="691"/>
                  </a:cubicBezTo>
                  <a:lnTo>
                    <a:pt x="8728" y="10776"/>
                  </a:lnTo>
                  <a:cubicBezTo>
                    <a:pt x="8728" y="10978"/>
                    <a:pt x="8561" y="11145"/>
                    <a:pt x="8347" y="11145"/>
                  </a:cubicBezTo>
                  <a:lnTo>
                    <a:pt x="1584" y="11145"/>
                  </a:lnTo>
                  <a:cubicBezTo>
                    <a:pt x="1370" y="11145"/>
                    <a:pt x="1203" y="10978"/>
                    <a:pt x="1203" y="10776"/>
                  </a:cubicBezTo>
                  <a:lnTo>
                    <a:pt x="1203" y="10204"/>
                  </a:lnTo>
                  <a:lnTo>
                    <a:pt x="1524" y="10204"/>
                  </a:lnTo>
                  <a:cubicBezTo>
                    <a:pt x="1858" y="10204"/>
                    <a:pt x="2132" y="9931"/>
                    <a:pt x="2132" y="9597"/>
                  </a:cubicBezTo>
                  <a:cubicBezTo>
                    <a:pt x="2132" y="9276"/>
                    <a:pt x="1846" y="8990"/>
                    <a:pt x="1524" y="8990"/>
                  </a:cubicBezTo>
                  <a:lnTo>
                    <a:pt x="1203" y="8990"/>
                  </a:lnTo>
                  <a:lnTo>
                    <a:pt x="1203" y="8621"/>
                  </a:lnTo>
                  <a:cubicBezTo>
                    <a:pt x="1203" y="8526"/>
                    <a:pt x="1132" y="8454"/>
                    <a:pt x="1048" y="8454"/>
                  </a:cubicBezTo>
                  <a:cubicBezTo>
                    <a:pt x="953" y="8454"/>
                    <a:pt x="882" y="8526"/>
                    <a:pt x="882" y="8621"/>
                  </a:cubicBezTo>
                  <a:lnTo>
                    <a:pt x="882" y="8990"/>
                  </a:lnTo>
                  <a:lnTo>
                    <a:pt x="608" y="8990"/>
                  </a:lnTo>
                  <a:cubicBezTo>
                    <a:pt x="274" y="8990"/>
                    <a:pt x="0" y="9276"/>
                    <a:pt x="0" y="9597"/>
                  </a:cubicBezTo>
                  <a:cubicBezTo>
                    <a:pt x="0" y="9931"/>
                    <a:pt x="286" y="10204"/>
                    <a:pt x="608" y="10204"/>
                  </a:cubicBezTo>
                  <a:lnTo>
                    <a:pt x="882" y="10204"/>
                  </a:lnTo>
                  <a:lnTo>
                    <a:pt x="882" y="10776"/>
                  </a:lnTo>
                  <a:cubicBezTo>
                    <a:pt x="882" y="11157"/>
                    <a:pt x="1191" y="11478"/>
                    <a:pt x="1584" y="11478"/>
                  </a:cubicBezTo>
                  <a:lnTo>
                    <a:pt x="9752" y="11478"/>
                  </a:lnTo>
                  <a:cubicBezTo>
                    <a:pt x="10133" y="11478"/>
                    <a:pt x="10454" y="11157"/>
                    <a:pt x="10454" y="10776"/>
                  </a:cubicBezTo>
                  <a:lnTo>
                    <a:pt x="10454" y="2156"/>
                  </a:lnTo>
                  <a:cubicBezTo>
                    <a:pt x="10454" y="2073"/>
                    <a:pt x="10371" y="1989"/>
                    <a:pt x="10287" y="1989"/>
                  </a:cubicBezTo>
                  <a:cubicBezTo>
                    <a:pt x="10192" y="1989"/>
                    <a:pt x="10121" y="2073"/>
                    <a:pt x="10121" y="2156"/>
                  </a:cubicBezTo>
                  <a:lnTo>
                    <a:pt x="10121" y="10776"/>
                  </a:lnTo>
                  <a:cubicBezTo>
                    <a:pt x="10121" y="10978"/>
                    <a:pt x="9954" y="11145"/>
                    <a:pt x="9752" y="11145"/>
                  </a:cubicBezTo>
                  <a:lnTo>
                    <a:pt x="8954" y="11145"/>
                  </a:lnTo>
                  <a:cubicBezTo>
                    <a:pt x="9014" y="11038"/>
                    <a:pt x="9061" y="10919"/>
                    <a:pt x="9061" y="10800"/>
                  </a:cubicBezTo>
                  <a:lnTo>
                    <a:pt x="9549" y="10800"/>
                  </a:lnTo>
                  <a:cubicBezTo>
                    <a:pt x="9645" y="10800"/>
                    <a:pt x="9716" y="10728"/>
                    <a:pt x="9716" y="10645"/>
                  </a:cubicBezTo>
                  <a:lnTo>
                    <a:pt x="9716" y="858"/>
                  </a:lnTo>
                  <a:cubicBezTo>
                    <a:pt x="9716" y="775"/>
                    <a:pt x="9645" y="691"/>
                    <a:pt x="9549" y="691"/>
                  </a:cubicBezTo>
                  <a:lnTo>
                    <a:pt x="9061" y="691"/>
                  </a:lnTo>
                  <a:cubicBezTo>
                    <a:pt x="9061" y="560"/>
                    <a:pt x="9014" y="441"/>
                    <a:pt x="8954" y="358"/>
                  </a:cubicBezTo>
                  <a:lnTo>
                    <a:pt x="9752" y="358"/>
                  </a:lnTo>
                  <a:cubicBezTo>
                    <a:pt x="9954" y="358"/>
                    <a:pt x="10121" y="525"/>
                    <a:pt x="10121" y="727"/>
                  </a:cubicBezTo>
                  <a:lnTo>
                    <a:pt x="10121" y="1430"/>
                  </a:lnTo>
                  <a:cubicBezTo>
                    <a:pt x="10097" y="1489"/>
                    <a:pt x="10168" y="1561"/>
                    <a:pt x="10276" y="1561"/>
                  </a:cubicBezTo>
                  <a:cubicBezTo>
                    <a:pt x="10359" y="1561"/>
                    <a:pt x="10430" y="1489"/>
                    <a:pt x="10430" y="1394"/>
                  </a:cubicBezTo>
                  <a:lnTo>
                    <a:pt x="10430" y="691"/>
                  </a:lnTo>
                  <a:cubicBezTo>
                    <a:pt x="10430" y="310"/>
                    <a:pt x="10121" y="1"/>
                    <a:pt x="9740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1734;p81">
              <a:extLst>
                <a:ext uri="{FF2B5EF4-FFF2-40B4-BE49-F238E27FC236}">
                  <a16:creationId xmlns:a16="http://schemas.microsoft.com/office/drawing/2014/main" id="{08BC0873-630B-1122-90F1-842768369570}"/>
                </a:ext>
              </a:extLst>
            </p:cNvPr>
            <p:cNvSpPr/>
            <p:nvPr/>
          </p:nvSpPr>
          <p:spPr>
            <a:xfrm>
              <a:off x="1314678" y="3358981"/>
              <a:ext cx="79632" cy="254684"/>
            </a:xfrm>
            <a:custGeom>
              <a:avLst/>
              <a:gdLst/>
              <a:ahLst/>
              <a:cxnLst/>
              <a:rect l="l" t="t" r="r" b="b"/>
              <a:pathLst>
                <a:path w="2502" h="8002" extrusionOk="0">
                  <a:moveTo>
                    <a:pt x="1537" y="1537"/>
                  </a:moveTo>
                  <a:cubicBezTo>
                    <a:pt x="1680" y="1537"/>
                    <a:pt x="1811" y="1656"/>
                    <a:pt x="1811" y="1822"/>
                  </a:cubicBezTo>
                  <a:cubicBezTo>
                    <a:pt x="1811" y="1989"/>
                    <a:pt x="1692" y="2108"/>
                    <a:pt x="1537" y="2108"/>
                  </a:cubicBezTo>
                  <a:lnTo>
                    <a:pt x="608" y="2108"/>
                  </a:lnTo>
                  <a:cubicBezTo>
                    <a:pt x="465" y="2108"/>
                    <a:pt x="334" y="1989"/>
                    <a:pt x="334" y="1822"/>
                  </a:cubicBezTo>
                  <a:cubicBezTo>
                    <a:pt x="334" y="1668"/>
                    <a:pt x="453" y="1537"/>
                    <a:pt x="608" y="1537"/>
                  </a:cubicBezTo>
                  <a:close/>
                  <a:moveTo>
                    <a:pt x="1549" y="4132"/>
                  </a:moveTo>
                  <a:cubicBezTo>
                    <a:pt x="1692" y="4132"/>
                    <a:pt x="1835" y="4251"/>
                    <a:pt x="1835" y="4406"/>
                  </a:cubicBezTo>
                  <a:cubicBezTo>
                    <a:pt x="1835" y="4573"/>
                    <a:pt x="1715" y="4692"/>
                    <a:pt x="1549" y="4692"/>
                  </a:cubicBezTo>
                  <a:lnTo>
                    <a:pt x="632" y="4692"/>
                  </a:lnTo>
                  <a:cubicBezTo>
                    <a:pt x="465" y="4680"/>
                    <a:pt x="346" y="4561"/>
                    <a:pt x="346" y="4406"/>
                  </a:cubicBezTo>
                  <a:cubicBezTo>
                    <a:pt x="346" y="4263"/>
                    <a:pt x="465" y="4132"/>
                    <a:pt x="632" y="4132"/>
                  </a:cubicBezTo>
                  <a:close/>
                  <a:moveTo>
                    <a:pt x="1549" y="6704"/>
                  </a:moveTo>
                  <a:cubicBezTo>
                    <a:pt x="1715" y="6704"/>
                    <a:pt x="1835" y="6835"/>
                    <a:pt x="1835" y="6990"/>
                  </a:cubicBezTo>
                  <a:cubicBezTo>
                    <a:pt x="1835" y="7132"/>
                    <a:pt x="1715" y="7263"/>
                    <a:pt x="1549" y="7263"/>
                  </a:cubicBezTo>
                  <a:lnTo>
                    <a:pt x="632" y="7263"/>
                  </a:lnTo>
                  <a:cubicBezTo>
                    <a:pt x="477" y="7263"/>
                    <a:pt x="346" y="7144"/>
                    <a:pt x="346" y="6990"/>
                  </a:cubicBezTo>
                  <a:cubicBezTo>
                    <a:pt x="346" y="6823"/>
                    <a:pt x="465" y="6704"/>
                    <a:pt x="632" y="6704"/>
                  </a:cubicBezTo>
                  <a:close/>
                  <a:moveTo>
                    <a:pt x="1608" y="1"/>
                  </a:moveTo>
                  <a:cubicBezTo>
                    <a:pt x="1227" y="1"/>
                    <a:pt x="906" y="310"/>
                    <a:pt x="906" y="703"/>
                  </a:cubicBezTo>
                  <a:lnTo>
                    <a:pt x="906" y="1239"/>
                  </a:lnTo>
                  <a:lnTo>
                    <a:pt x="608" y="1239"/>
                  </a:lnTo>
                  <a:cubicBezTo>
                    <a:pt x="275" y="1239"/>
                    <a:pt x="1" y="1525"/>
                    <a:pt x="1" y="1846"/>
                  </a:cubicBezTo>
                  <a:cubicBezTo>
                    <a:pt x="1" y="2179"/>
                    <a:pt x="287" y="2465"/>
                    <a:pt x="608" y="2465"/>
                  </a:cubicBezTo>
                  <a:lnTo>
                    <a:pt x="906" y="2465"/>
                  </a:lnTo>
                  <a:lnTo>
                    <a:pt x="906" y="3799"/>
                  </a:lnTo>
                  <a:lnTo>
                    <a:pt x="608" y="3799"/>
                  </a:lnTo>
                  <a:cubicBezTo>
                    <a:pt x="275" y="3799"/>
                    <a:pt x="1" y="4084"/>
                    <a:pt x="1" y="4406"/>
                  </a:cubicBezTo>
                  <a:cubicBezTo>
                    <a:pt x="1" y="4739"/>
                    <a:pt x="287" y="5025"/>
                    <a:pt x="608" y="5025"/>
                  </a:cubicBezTo>
                  <a:lnTo>
                    <a:pt x="906" y="5025"/>
                  </a:lnTo>
                  <a:lnTo>
                    <a:pt x="906" y="6359"/>
                  </a:lnTo>
                  <a:lnTo>
                    <a:pt x="632" y="6359"/>
                  </a:lnTo>
                  <a:cubicBezTo>
                    <a:pt x="287" y="6359"/>
                    <a:pt x="13" y="6644"/>
                    <a:pt x="13" y="6966"/>
                  </a:cubicBezTo>
                  <a:cubicBezTo>
                    <a:pt x="13" y="7299"/>
                    <a:pt x="299" y="7585"/>
                    <a:pt x="632" y="7585"/>
                  </a:cubicBezTo>
                  <a:lnTo>
                    <a:pt x="906" y="7585"/>
                  </a:lnTo>
                  <a:lnTo>
                    <a:pt x="906" y="7835"/>
                  </a:lnTo>
                  <a:cubicBezTo>
                    <a:pt x="906" y="7918"/>
                    <a:pt x="977" y="8002"/>
                    <a:pt x="1073" y="8002"/>
                  </a:cubicBezTo>
                  <a:cubicBezTo>
                    <a:pt x="1168" y="8002"/>
                    <a:pt x="1239" y="7918"/>
                    <a:pt x="1239" y="7835"/>
                  </a:cubicBezTo>
                  <a:lnTo>
                    <a:pt x="1239" y="7585"/>
                  </a:lnTo>
                  <a:lnTo>
                    <a:pt x="1537" y="7585"/>
                  </a:lnTo>
                  <a:cubicBezTo>
                    <a:pt x="1882" y="7585"/>
                    <a:pt x="2144" y="7299"/>
                    <a:pt x="2144" y="6966"/>
                  </a:cubicBezTo>
                  <a:cubicBezTo>
                    <a:pt x="2144" y="6644"/>
                    <a:pt x="1858" y="6359"/>
                    <a:pt x="1537" y="6359"/>
                  </a:cubicBezTo>
                  <a:lnTo>
                    <a:pt x="1239" y="6359"/>
                  </a:lnTo>
                  <a:lnTo>
                    <a:pt x="1239" y="5025"/>
                  </a:lnTo>
                  <a:lnTo>
                    <a:pt x="1537" y="5025"/>
                  </a:lnTo>
                  <a:cubicBezTo>
                    <a:pt x="1882" y="5025"/>
                    <a:pt x="2144" y="4739"/>
                    <a:pt x="2144" y="4406"/>
                  </a:cubicBezTo>
                  <a:cubicBezTo>
                    <a:pt x="2144" y="4084"/>
                    <a:pt x="1858" y="3799"/>
                    <a:pt x="1537" y="3799"/>
                  </a:cubicBezTo>
                  <a:lnTo>
                    <a:pt x="1239" y="3799"/>
                  </a:lnTo>
                  <a:lnTo>
                    <a:pt x="1239" y="2465"/>
                  </a:lnTo>
                  <a:lnTo>
                    <a:pt x="1525" y="2465"/>
                  </a:lnTo>
                  <a:cubicBezTo>
                    <a:pt x="1858" y="2465"/>
                    <a:pt x="2132" y="2179"/>
                    <a:pt x="2132" y="1846"/>
                  </a:cubicBezTo>
                  <a:cubicBezTo>
                    <a:pt x="2132" y="1525"/>
                    <a:pt x="1846" y="1239"/>
                    <a:pt x="1525" y="1239"/>
                  </a:cubicBezTo>
                  <a:lnTo>
                    <a:pt x="1239" y="1239"/>
                  </a:lnTo>
                  <a:lnTo>
                    <a:pt x="1239" y="703"/>
                  </a:lnTo>
                  <a:cubicBezTo>
                    <a:pt x="1239" y="489"/>
                    <a:pt x="1406" y="334"/>
                    <a:pt x="1608" y="334"/>
                  </a:cubicBezTo>
                  <a:lnTo>
                    <a:pt x="2335" y="334"/>
                  </a:lnTo>
                  <a:cubicBezTo>
                    <a:pt x="2430" y="334"/>
                    <a:pt x="2501" y="251"/>
                    <a:pt x="2501" y="167"/>
                  </a:cubicBezTo>
                  <a:cubicBezTo>
                    <a:pt x="2501" y="72"/>
                    <a:pt x="2430" y="1"/>
                    <a:pt x="2335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1735;p81">
              <a:extLst>
                <a:ext uri="{FF2B5EF4-FFF2-40B4-BE49-F238E27FC236}">
                  <a16:creationId xmlns:a16="http://schemas.microsoft.com/office/drawing/2014/main" id="{58E724E3-29C5-BEFA-086D-4A4A6476535A}"/>
                </a:ext>
              </a:extLst>
            </p:cNvPr>
            <p:cNvSpPr/>
            <p:nvPr/>
          </p:nvSpPr>
          <p:spPr>
            <a:xfrm>
              <a:off x="1411688" y="3629546"/>
              <a:ext cx="139118" cy="10662"/>
            </a:xfrm>
            <a:custGeom>
              <a:avLst/>
              <a:gdLst/>
              <a:ahLst/>
              <a:cxnLst/>
              <a:rect l="l" t="t" r="r" b="b"/>
              <a:pathLst>
                <a:path w="4371" h="335" extrusionOk="0">
                  <a:moveTo>
                    <a:pt x="168" y="1"/>
                  </a:moveTo>
                  <a:cubicBezTo>
                    <a:pt x="84" y="1"/>
                    <a:pt x="1" y="72"/>
                    <a:pt x="1" y="167"/>
                  </a:cubicBezTo>
                  <a:cubicBezTo>
                    <a:pt x="1" y="251"/>
                    <a:pt x="84" y="334"/>
                    <a:pt x="168" y="334"/>
                  </a:cubicBezTo>
                  <a:lnTo>
                    <a:pt x="4204" y="334"/>
                  </a:lnTo>
                  <a:cubicBezTo>
                    <a:pt x="4287" y="334"/>
                    <a:pt x="4371" y="251"/>
                    <a:pt x="4371" y="167"/>
                  </a:cubicBezTo>
                  <a:cubicBezTo>
                    <a:pt x="4371" y="72"/>
                    <a:pt x="4287" y="1"/>
                    <a:pt x="4204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1736;p81">
              <a:extLst>
                <a:ext uri="{FF2B5EF4-FFF2-40B4-BE49-F238E27FC236}">
                  <a16:creationId xmlns:a16="http://schemas.microsoft.com/office/drawing/2014/main" id="{0AB758E8-3DA1-4374-5FE0-0741CCE42945}"/>
                </a:ext>
              </a:extLst>
            </p:cNvPr>
            <p:cNvSpPr/>
            <p:nvPr/>
          </p:nvSpPr>
          <p:spPr>
            <a:xfrm>
              <a:off x="1412070" y="3652303"/>
              <a:ext cx="139118" cy="10630"/>
            </a:xfrm>
            <a:custGeom>
              <a:avLst/>
              <a:gdLst/>
              <a:ahLst/>
              <a:cxnLst/>
              <a:rect l="l" t="t" r="r" b="b"/>
              <a:pathLst>
                <a:path w="4371" h="334" extrusionOk="0">
                  <a:moveTo>
                    <a:pt x="168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4204" y="333"/>
                  </a:lnTo>
                  <a:cubicBezTo>
                    <a:pt x="4299" y="333"/>
                    <a:pt x="4370" y="250"/>
                    <a:pt x="4370" y="167"/>
                  </a:cubicBezTo>
                  <a:cubicBezTo>
                    <a:pt x="4370" y="72"/>
                    <a:pt x="4299" y="0"/>
                    <a:pt x="4204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2113;p82">
            <a:extLst>
              <a:ext uri="{FF2B5EF4-FFF2-40B4-BE49-F238E27FC236}">
                <a16:creationId xmlns:a16="http://schemas.microsoft.com/office/drawing/2014/main" id="{EF9E9765-584E-E3D5-CE76-A250033EDBE0}"/>
              </a:ext>
            </a:extLst>
          </p:cNvPr>
          <p:cNvGrpSpPr/>
          <p:nvPr/>
        </p:nvGrpSpPr>
        <p:grpSpPr>
          <a:xfrm>
            <a:off x="2782313" y="3358271"/>
            <a:ext cx="487985" cy="540981"/>
            <a:chOff x="1767069" y="3360146"/>
            <a:chExt cx="286324" cy="348163"/>
          </a:xfrm>
          <a:solidFill>
            <a:schemeClr val="bg1"/>
          </a:solidFill>
        </p:grpSpPr>
        <p:sp>
          <p:nvSpPr>
            <p:cNvPr id="45" name="Google Shape;12114;p82">
              <a:extLst>
                <a:ext uri="{FF2B5EF4-FFF2-40B4-BE49-F238E27FC236}">
                  <a16:creationId xmlns:a16="http://schemas.microsoft.com/office/drawing/2014/main" id="{84F3C2C7-D073-4677-3630-2FCFEF7D5355}"/>
                </a:ext>
              </a:extLst>
            </p:cNvPr>
            <p:cNvSpPr/>
            <p:nvPr/>
          </p:nvSpPr>
          <p:spPr>
            <a:xfrm>
              <a:off x="1767069" y="3404277"/>
              <a:ext cx="228223" cy="304033"/>
            </a:xfrm>
            <a:custGeom>
              <a:avLst/>
              <a:gdLst/>
              <a:ahLst/>
              <a:cxnLst/>
              <a:rect l="l" t="t" r="r" b="b"/>
              <a:pathLst>
                <a:path w="7204" h="9597" extrusionOk="0">
                  <a:moveTo>
                    <a:pt x="2072" y="7537"/>
                  </a:moveTo>
                  <a:lnTo>
                    <a:pt x="2072" y="9049"/>
                  </a:lnTo>
                  <a:lnTo>
                    <a:pt x="572" y="7537"/>
                  </a:lnTo>
                  <a:close/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lnTo>
                    <a:pt x="0" y="7382"/>
                  </a:lnTo>
                  <a:cubicBezTo>
                    <a:pt x="0" y="7418"/>
                    <a:pt x="12" y="7465"/>
                    <a:pt x="48" y="7501"/>
                  </a:cubicBezTo>
                  <a:lnTo>
                    <a:pt x="2096" y="9549"/>
                  </a:lnTo>
                  <a:cubicBezTo>
                    <a:pt x="2132" y="9585"/>
                    <a:pt x="2179" y="9597"/>
                    <a:pt x="2215" y="9597"/>
                  </a:cubicBezTo>
                  <a:lnTo>
                    <a:pt x="7025" y="9597"/>
                  </a:lnTo>
                  <a:cubicBezTo>
                    <a:pt x="7120" y="9597"/>
                    <a:pt x="7192" y="9513"/>
                    <a:pt x="7192" y="9430"/>
                  </a:cubicBezTo>
                  <a:lnTo>
                    <a:pt x="7192" y="7811"/>
                  </a:lnTo>
                  <a:cubicBezTo>
                    <a:pt x="7204" y="7715"/>
                    <a:pt x="7132" y="7644"/>
                    <a:pt x="7037" y="7644"/>
                  </a:cubicBezTo>
                  <a:cubicBezTo>
                    <a:pt x="6954" y="7644"/>
                    <a:pt x="6882" y="7715"/>
                    <a:pt x="6882" y="7811"/>
                  </a:cubicBezTo>
                  <a:lnTo>
                    <a:pt x="6882" y="9263"/>
                  </a:lnTo>
                  <a:lnTo>
                    <a:pt x="2382" y="9263"/>
                  </a:lnTo>
                  <a:lnTo>
                    <a:pt x="2382" y="7382"/>
                  </a:lnTo>
                  <a:cubicBezTo>
                    <a:pt x="2382" y="7287"/>
                    <a:pt x="2310" y="7215"/>
                    <a:pt x="2215" y="7215"/>
                  </a:cubicBezTo>
                  <a:lnTo>
                    <a:pt x="334" y="7215"/>
                  </a:lnTo>
                  <a:lnTo>
                    <a:pt x="334" y="322"/>
                  </a:lnTo>
                  <a:lnTo>
                    <a:pt x="1858" y="322"/>
                  </a:lnTo>
                  <a:cubicBezTo>
                    <a:pt x="1953" y="322"/>
                    <a:pt x="2024" y="250"/>
                    <a:pt x="2024" y="155"/>
                  </a:cubicBezTo>
                  <a:cubicBezTo>
                    <a:pt x="2024" y="72"/>
                    <a:pt x="1953" y="0"/>
                    <a:pt x="185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115;p82">
              <a:extLst>
                <a:ext uri="{FF2B5EF4-FFF2-40B4-BE49-F238E27FC236}">
                  <a16:creationId xmlns:a16="http://schemas.microsoft.com/office/drawing/2014/main" id="{65250F0F-BC5B-2BF1-BCF7-8299C78176D9}"/>
                </a:ext>
              </a:extLst>
            </p:cNvPr>
            <p:cNvSpPr/>
            <p:nvPr/>
          </p:nvSpPr>
          <p:spPr>
            <a:xfrm>
              <a:off x="1799509" y="3360146"/>
              <a:ext cx="253884" cy="276883"/>
            </a:xfrm>
            <a:custGeom>
              <a:avLst/>
              <a:gdLst/>
              <a:ahLst/>
              <a:cxnLst/>
              <a:rect l="l" t="t" r="r" b="b"/>
              <a:pathLst>
                <a:path w="8014" h="8740" extrusionOk="0">
                  <a:moveTo>
                    <a:pt x="4406" y="3751"/>
                  </a:moveTo>
                  <a:cubicBezTo>
                    <a:pt x="4525" y="3870"/>
                    <a:pt x="4680" y="3965"/>
                    <a:pt x="4822" y="4048"/>
                  </a:cubicBezTo>
                  <a:lnTo>
                    <a:pt x="4822" y="4132"/>
                  </a:lnTo>
                  <a:lnTo>
                    <a:pt x="334" y="4132"/>
                  </a:lnTo>
                  <a:lnTo>
                    <a:pt x="334" y="3751"/>
                  </a:lnTo>
                  <a:close/>
                  <a:moveTo>
                    <a:pt x="5870" y="0"/>
                  </a:moveTo>
                  <a:cubicBezTo>
                    <a:pt x="4941" y="0"/>
                    <a:pt x="4156" y="583"/>
                    <a:pt x="3846" y="1405"/>
                  </a:cubicBezTo>
                  <a:lnTo>
                    <a:pt x="1477" y="1405"/>
                  </a:lnTo>
                  <a:cubicBezTo>
                    <a:pt x="1393" y="1405"/>
                    <a:pt x="1310" y="1476"/>
                    <a:pt x="1310" y="1572"/>
                  </a:cubicBezTo>
                  <a:cubicBezTo>
                    <a:pt x="1310" y="1655"/>
                    <a:pt x="1393" y="1726"/>
                    <a:pt x="1477" y="1726"/>
                  </a:cubicBezTo>
                  <a:lnTo>
                    <a:pt x="3739" y="1726"/>
                  </a:lnTo>
                  <a:cubicBezTo>
                    <a:pt x="3715" y="1869"/>
                    <a:pt x="3691" y="2012"/>
                    <a:pt x="3691" y="2167"/>
                  </a:cubicBezTo>
                  <a:cubicBezTo>
                    <a:pt x="3691" y="2643"/>
                    <a:pt x="3858" y="3084"/>
                    <a:pt x="4108" y="3441"/>
                  </a:cubicBezTo>
                  <a:lnTo>
                    <a:pt x="167" y="3441"/>
                  </a:lnTo>
                  <a:cubicBezTo>
                    <a:pt x="84" y="3441"/>
                    <a:pt x="0" y="3512"/>
                    <a:pt x="0" y="3608"/>
                  </a:cubicBezTo>
                  <a:lnTo>
                    <a:pt x="0" y="4310"/>
                  </a:lnTo>
                  <a:cubicBezTo>
                    <a:pt x="0" y="4393"/>
                    <a:pt x="84" y="4465"/>
                    <a:pt x="167" y="4465"/>
                  </a:cubicBezTo>
                  <a:lnTo>
                    <a:pt x="4977" y="4465"/>
                  </a:lnTo>
                  <a:cubicBezTo>
                    <a:pt x="5061" y="4465"/>
                    <a:pt x="5144" y="4393"/>
                    <a:pt x="5144" y="4310"/>
                  </a:cubicBezTo>
                  <a:lnTo>
                    <a:pt x="5144" y="4203"/>
                  </a:lnTo>
                  <a:cubicBezTo>
                    <a:pt x="5358" y="4274"/>
                    <a:pt x="5596" y="4322"/>
                    <a:pt x="5834" y="4322"/>
                  </a:cubicBezTo>
                  <a:lnTo>
                    <a:pt x="5834" y="8573"/>
                  </a:lnTo>
                  <a:cubicBezTo>
                    <a:pt x="5834" y="8668"/>
                    <a:pt x="5918" y="8739"/>
                    <a:pt x="6001" y="8739"/>
                  </a:cubicBezTo>
                  <a:cubicBezTo>
                    <a:pt x="6096" y="8739"/>
                    <a:pt x="6168" y="8668"/>
                    <a:pt x="6168" y="8573"/>
                  </a:cubicBezTo>
                  <a:lnTo>
                    <a:pt x="6168" y="4286"/>
                  </a:lnTo>
                  <a:cubicBezTo>
                    <a:pt x="6549" y="4227"/>
                    <a:pt x="6906" y="4084"/>
                    <a:pt x="7204" y="3834"/>
                  </a:cubicBezTo>
                  <a:cubicBezTo>
                    <a:pt x="7585" y="3512"/>
                    <a:pt x="7847" y="3096"/>
                    <a:pt x="7954" y="2619"/>
                  </a:cubicBezTo>
                  <a:cubicBezTo>
                    <a:pt x="7978" y="2536"/>
                    <a:pt x="7918" y="2441"/>
                    <a:pt x="7835" y="2429"/>
                  </a:cubicBezTo>
                  <a:cubicBezTo>
                    <a:pt x="7825" y="2428"/>
                    <a:pt x="7815" y="2427"/>
                    <a:pt x="7806" y="2427"/>
                  </a:cubicBezTo>
                  <a:cubicBezTo>
                    <a:pt x="7723" y="2427"/>
                    <a:pt x="7655" y="2473"/>
                    <a:pt x="7644" y="2548"/>
                  </a:cubicBezTo>
                  <a:cubicBezTo>
                    <a:pt x="7466" y="3381"/>
                    <a:pt x="6704" y="3989"/>
                    <a:pt x="5858" y="3989"/>
                  </a:cubicBezTo>
                  <a:cubicBezTo>
                    <a:pt x="4846" y="3989"/>
                    <a:pt x="4025" y="3179"/>
                    <a:pt x="4025" y="2167"/>
                  </a:cubicBezTo>
                  <a:cubicBezTo>
                    <a:pt x="4025" y="1155"/>
                    <a:pt x="4846" y="333"/>
                    <a:pt x="5858" y="333"/>
                  </a:cubicBezTo>
                  <a:cubicBezTo>
                    <a:pt x="6787" y="333"/>
                    <a:pt x="7585" y="1048"/>
                    <a:pt x="7680" y="1965"/>
                  </a:cubicBezTo>
                  <a:cubicBezTo>
                    <a:pt x="7704" y="2060"/>
                    <a:pt x="7775" y="2119"/>
                    <a:pt x="7858" y="2119"/>
                  </a:cubicBezTo>
                  <a:cubicBezTo>
                    <a:pt x="7954" y="2107"/>
                    <a:pt x="8013" y="2024"/>
                    <a:pt x="8013" y="1941"/>
                  </a:cubicBezTo>
                  <a:cubicBezTo>
                    <a:pt x="7954" y="1417"/>
                    <a:pt x="7716" y="929"/>
                    <a:pt x="7311" y="572"/>
                  </a:cubicBezTo>
                  <a:cubicBezTo>
                    <a:pt x="6906" y="214"/>
                    <a:pt x="6406" y="0"/>
                    <a:pt x="5870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116;p82">
              <a:extLst>
                <a:ext uri="{FF2B5EF4-FFF2-40B4-BE49-F238E27FC236}">
                  <a16:creationId xmlns:a16="http://schemas.microsoft.com/office/drawing/2014/main" id="{A3AF4603-3585-91D7-0CC4-3E31F3B8F5CA}"/>
                </a:ext>
              </a:extLst>
            </p:cNvPr>
            <p:cNvSpPr/>
            <p:nvPr/>
          </p:nvSpPr>
          <p:spPr>
            <a:xfrm>
              <a:off x="1948120" y="3388532"/>
              <a:ext cx="78852" cy="75367"/>
            </a:xfrm>
            <a:custGeom>
              <a:avLst/>
              <a:gdLst/>
              <a:ahLst/>
              <a:cxnLst/>
              <a:rect l="l" t="t" r="r" b="b"/>
              <a:pathLst>
                <a:path w="2489" h="2379" extrusionOk="0">
                  <a:moveTo>
                    <a:pt x="1513" y="330"/>
                  </a:moveTo>
                  <a:cubicBezTo>
                    <a:pt x="1667" y="330"/>
                    <a:pt x="1798" y="390"/>
                    <a:pt x="1917" y="497"/>
                  </a:cubicBezTo>
                  <a:cubicBezTo>
                    <a:pt x="2132" y="700"/>
                    <a:pt x="2132" y="1057"/>
                    <a:pt x="1905" y="1283"/>
                  </a:cubicBezTo>
                  <a:cubicBezTo>
                    <a:pt x="1792" y="1396"/>
                    <a:pt x="1646" y="1453"/>
                    <a:pt x="1504" y="1453"/>
                  </a:cubicBezTo>
                  <a:cubicBezTo>
                    <a:pt x="1361" y="1453"/>
                    <a:pt x="1221" y="1396"/>
                    <a:pt x="1120" y="1283"/>
                  </a:cubicBezTo>
                  <a:cubicBezTo>
                    <a:pt x="893" y="1057"/>
                    <a:pt x="893" y="700"/>
                    <a:pt x="1120" y="497"/>
                  </a:cubicBezTo>
                  <a:cubicBezTo>
                    <a:pt x="1215" y="390"/>
                    <a:pt x="1370" y="330"/>
                    <a:pt x="1513" y="330"/>
                  </a:cubicBezTo>
                  <a:close/>
                  <a:moveTo>
                    <a:pt x="1518" y="0"/>
                  </a:moveTo>
                  <a:cubicBezTo>
                    <a:pt x="1292" y="0"/>
                    <a:pt x="1066" y="86"/>
                    <a:pt x="893" y="259"/>
                  </a:cubicBezTo>
                  <a:cubicBezTo>
                    <a:pt x="584" y="569"/>
                    <a:pt x="548" y="1033"/>
                    <a:pt x="786" y="1390"/>
                  </a:cubicBezTo>
                  <a:lnTo>
                    <a:pt x="60" y="2116"/>
                  </a:lnTo>
                  <a:cubicBezTo>
                    <a:pt x="0" y="2176"/>
                    <a:pt x="0" y="2283"/>
                    <a:pt x="60" y="2343"/>
                  </a:cubicBezTo>
                  <a:cubicBezTo>
                    <a:pt x="96" y="2366"/>
                    <a:pt x="131" y="2378"/>
                    <a:pt x="179" y="2378"/>
                  </a:cubicBezTo>
                  <a:cubicBezTo>
                    <a:pt x="227" y="2378"/>
                    <a:pt x="274" y="2366"/>
                    <a:pt x="298" y="2343"/>
                  </a:cubicBezTo>
                  <a:lnTo>
                    <a:pt x="1024" y="1604"/>
                  </a:lnTo>
                  <a:cubicBezTo>
                    <a:pt x="1179" y="1712"/>
                    <a:pt x="1358" y="1759"/>
                    <a:pt x="1536" y="1759"/>
                  </a:cubicBezTo>
                  <a:cubicBezTo>
                    <a:pt x="1763" y="1759"/>
                    <a:pt x="1977" y="1664"/>
                    <a:pt x="2155" y="1509"/>
                  </a:cubicBezTo>
                  <a:cubicBezTo>
                    <a:pt x="2489" y="1164"/>
                    <a:pt x="2489" y="592"/>
                    <a:pt x="2144" y="259"/>
                  </a:cubicBezTo>
                  <a:cubicBezTo>
                    <a:pt x="1971" y="86"/>
                    <a:pt x="1745" y="0"/>
                    <a:pt x="151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117;p82">
              <a:extLst>
                <a:ext uri="{FF2B5EF4-FFF2-40B4-BE49-F238E27FC236}">
                  <a16:creationId xmlns:a16="http://schemas.microsoft.com/office/drawing/2014/main" id="{5A66F722-BFDB-7A8F-0049-A89F24680EE1}"/>
                </a:ext>
              </a:extLst>
            </p:cNvPr>
            <p:cNvSpPr/>
            <p:nvPr/>
          </p:nvSpPr>
          <p:spPr>
            <a:xfrm>
              <a:off x="1800270" y="3513636"/>
              <a:ext cx="162582" cy="10233"/>
            </a:xfrm>
            <a:custGeom>
              <a:avLst/>
              <a:gdLst/>
              <a:ahLst/>
              <a:cxnLst/>
              <a:rect l="l" t="t" r="r" b="b"/>
              <a:pathLst>
                <a:path w="5132" h="323" extrusionOk="0">
                  <a:moveTo>
                    <a:pt x="155" y="1"/>
                  </a:moveTo>
                  <a:cubicBezTo>
                    <a:pt x="72" y="1"/>
                    <a:pt x="0" y="72"/>
                    <a:pt x="0" y="156"/>
                  </a:cubicBezTo>
                  <a:cubicBezTo>
                    <a:pt x="0" y="251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1"/>
                    <a:pt x="5132" y="156"/>
                  </a:cubicBezTo>
                  <a:cubicBezTo>
                    <a:pt x="5132" y="72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118;p82">
              <a:extLst>
                <a:ext uri="{FF2B5EF4-FFF2-40B4-BE49-F238E27FC236}">
                  <a16:creationId xmlns:a16="http://schemas.microsoft.com/office/drawing/2014/main" id="{1174E733-DC8E-780A-BB6E-21CD9D7CDF73}"/>
                </a:ext>
              </a:extLst>
            </p:cNvPr>
            <p:cNvSpPr/>
            <p:nvPr/>
          </p:nvSpPr>
          <p:spPr>
            <a:xfrm>
              <a:off x="1800270" y="3536287"/>
              <a:ext cx="162582" cy="10201"/>
            </a:xfrm>
            <a:custGeom>
              <a:avLst/>
              <a:gdLst/>
              <a:ahLst/>
              <a:cxnLst/>
              <a:rect l="l" t="t" r="r" b="b"/>
              <a:pathLst>
                <a:path w="5132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965" y="322"/>
                  </a:lnTo>
                  <a:cubicBezTo>
                    <a:pt x="5060" y="322"/>
                    <a:pt x="5132" y="250"/>
                    <a:pt x="5132" y="155"/>
                  </a:cubicBezTo>
                  <a:cubicBezTo>
                    <a:pt x="5132" y="72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119;p82">
              <a:extLst>
                <a:ext uri="{FF2B5EF4-FFF2-40B4-BE49-F238E27FC236}">
                  <a16:creationId xmlns:a16="http://schemas.microsoft.com/office/drawing/2014/main" id="{CD89F2FC-A03F-DE28-B777-687C5F864FFC}"/>
                </a:ext>
              </a:extLst>
            </p:cNvPr>
            <p:cNvSpPr/>
            <p:nvPr/>
          </p:nvSpPr>
          <p:spPr>
            <a:xfrm>
              <a:off x="1800270" y="3558146"/>
              <a:ext cx="162582" cy="10613"/>
            </a:xfrm>
            <a:custGeom>
              <a:avLst/>
              <a:gdLst/>
              <a:ahLst/>
              <a:cxnLst/>
              <a:rect l="l" t="t" r="r" b="b"/>
              <a:pathLst>
                <a:path w="5132" h="335" extrusionOk="0">
                  <a:moveTo>
                    <a:pt x="155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3"/>
                    <a:pt x="5132" y="168"/>
                  </a:cubicBezTo>
                  <a:cubicBezTo>
                    <a:pt x="5132" y="84"/>
                    <a:pt x="5060" y="1"/>
                    <a:pt x="4965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120;p82">
              <a:extLst>
                <a:ext uri="{FF2B5EF4-FFF2-40B4-BE49-F238E27FC236}">
                  <a16:creationId xmlns:a16="http://schemas.microsoft.com/office/drawing/2014/main" id="{B2D21C9C-1BB4-E380-9FE3-1390112DDED3}"/>
                </a:ext>
              </a:extLst>
            </p:cNvPr>
            <p:cNvSpPr/>
            <p:nvPr/>
          </p:nvSpPr>
          <p:spPr>
            <a:xfrm>
              <a:off x="1800270" y="3580798"/>
              <a:ext cx="162582" cy="10581"/>
            </a:xfrm>
            <a:custGeom>
              <a:avLst/>
              <a:gdLst/>
              <a:ahLst/>
              <a:cxnLst/>
              <a:rect l="l" t="t" r="r" b="b"/>
              <a:pathLst>
                <a:path w="5132" h="334" extrusionOk="0">
                  <a:moveTo>
                    <a:pt x="155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55" y="334"/>
                  </a:cubicBezTo>
                  <a:lnTo>
                    <a:pt x="4965" y="334"/>
                  </a:lnTo>
                  <a:cubicBezTo>
                    <a:pt x="5060" y="334"/>
                    <a:pt x="5132" y="262"/>
                    <a:pt x="5132" y="167"/>
                  </a:cubicBezTo>
                  <a:cubicBezTo>
                    <a:pt x="5132" y="84"/>
                    <a:pt x="5060" y="0"/>
                    <a:pt x="496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Title 1">
            <a:extLst>
              <a:ext uri="{FF2B5EF4-FFF2-40B4-BE49-F238E27FC236}">
                <a16:creationId xmlns:a16="http://schemas.microsoft.com/office/drawing/2014/main" id="{E7C795B8-243C-56D0-F64E-78D26EEDE067}"/>
              </a:ext>
            </a:extLst>
          </p:cNvPr>
          <p:cNvSpPr txBox="1">
            <a:spLocks/>
          </p:cNvSpPr>
          <p:nvPr/>
        </p:nvSpPr>
        <p:spPr>
          <a:xfrm>
            <a:off x="0" y="281005"/>
            <a:ext cx="12192000" cy="1047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400" b="1"/>
              <a:t>BOAS PRÁTICAS A ADOTAR</a:t>
            </a:r>
            <a:endParaRPr lang="pt-PT" sz="2400" b="1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9441B0B-CB54-9989-6061-BC1621257BDF}"/>
              </a:ext>
            </a:extLst>
          </p:cNvPr>
          <p:cNvCxnSpPr/>
          <p:nvPr/>
        </p:nvCxnSpPr>
        <p:spPr>
          <a:xfrm>
            <a:off x="1511831" y="1931442"/>
            <a:ext cx="9223392" cy="0"/>
          </a:xfrm>
          <a:prstGeom prst="line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45D7F57B-0811-301E-C393-AA48FB19DC22}"/>
              </a:ext>
            </a:extLst>
          </p:cNvPr>
          <p:cNvSpPr txBox="1"/>
          <p:nvPr/>
        </p:nvSpPr>
        <p:spPr>
          <a:xfrm>
            <a:off x="-36488" y="2004527"/>
            <a:ext cx="122284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600" b="0" i="0" dirty="0">
                <a:solidFill>
                  <a:srgbClr val="022263"/>
                </a:solidFill>
                <a:effectLst/>
                <a:latin typeface="verdana" panose="020B0604030504040204" pitchFamily="34" charset="0"/>
              </a:rPr>
              <a:t>DISPONIBILIZAR DOCUMENTAÇÃO RELEVANTE PARA OS PROCESSOS</a:t>
            </a:r>
          </a:p>
        </p:txBody>
      </p:sp>
    </p:spTree>
    <p:extLst>
      <p:ext uri="{BB962C8B-B14F-4D97-AF65-F5344CB8AC3E}">
        <p14:creationId xmlns:p14="http://schemas.microsoft.com/office/powerpoint/2010/main" val="412011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1701C82C-CF9F-542C-385A-83EFC235C6AE}"/>
              </a:ext>
            </a:extLst>
          </p:cNvPr>
          <p:cNvSpPr txBox="1">
            <a:spLocks/>
          </p:cNvSpPr>
          <p:nvPr/>
        </p:nvSpPr>
        <p:spPr>
          <a:xfrm>
            <a:off x="1748106" y="21249"/>
            <a:ext cx="8872104" cy="3334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5100" b="1" dirty="0">
                <a:ea typeface="Roboto" panose="02000000000000000000" pitchFamily="2" charset="0"/>
                <a:cs typeface="Roboto" panose="02000000000000000000" pitchFamily="2" charset="0"/>
              </a:rPr>
              <a:t>COLABORAÇÃO</a:t>
            </a:r>
            <a:br>
              <a:rPr lang="pt-PT" dirty="0"/>
            </a:br>
            <a:endParaRPr lang="pt-PT" dirty="0"/>
          </a:p>
        </p:txBody>
      </p:sp>
      <p:sp>
        <p:nvSpPr>
          <p:cNvPr id="72" name="Google Shape;414;p24">
            <a:extLst>
              <a:ext uri="{FF2B5EF4-FFF2-40B4-BE49-F238E27FC236}">
                <a16:creationId xmlns:a16="http://schemas.microsoft.com/office/drawing/2014/main" id="{54E3D6EB-1038-3F4C-BBA7-B4373A4FA743}"/>
              </a:ext>
            </a:extLst>
          </p:cNvPr>
          <p:cNvSpPr/>
          <p:nvPr/>
        </p:nvSpPr>
        <p:spPr>
          <a:xfrm>
            <a:off x="4327757" y="4714426"/>
            <a:ext cx="1064800" cy="1064800"/>
          </a:xfrm>
          <a:prstGeom prst="ellipse">
            <a:avLst/>
          </a:prstGeom>
          <a:noFill/>
          <a:ln w="19050" cap="flat" cmpd="sng">
            <a:solidFill>
              <a:srgbClr val="4F83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sp>
        <p:nvSpPr>
          <p:cNvPr id="73" name="Google Shape;415;p24">
            <a:extLst>
              <a:ext uri="{FF2B5EF4-FFF2-40B4-BE49-F238E27FC236}">
                <a16:creationId xmlns:a16="http://schemas.microsoft.com/office/drawing/2014/main" id="{417854AC-2F14-4CF8-C175-3C904F313A38}"/>
              </a:ext>
            </a:extLst>
          </p:cNvPr>
          <p:cNvSpPr/>
          <p:nvPr/>
        </p:nvSpPr>
        <p:spPr>
          <a:xfrm>
            <a:off x="8270261" y="3146426"/>
            <a:ext cx="1064800" cy="1064800"/>
          </a:xfrm>
          <a:prstGeom prst="ellipse">
            <a:avLst/>
          </a:prstGeom>
          <a:noFill/>
          <a:ln w="19050" cap="flat" cmpd="sng">
            <a:solidFill>
              <a:srgbClr val="568D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00C3B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sp>
        <p:nvSpPr>
          <p:cNvPr id="74" name="Google Shape;416;p24">
            <a:extLst>
              <a:ext uri="{FF2B5EF4-FFF2-40B4-BE49-F238E27FC236}">
                <a16:creationId xmlns:a16="http://schemas.microsoft.com/office/drawing/2014/main" id="{0FB9A219-1D9B-B8D5-5C03-3101D1E31DE5}"/>
              </a:ext>
            </a:extLst>
          </p:cNvPr>
          <p:cNvSpPr/>
          <p:nvPr/>
        </p:nvSpPr>
        <p:spPr>
          <a:xfrm>
            <a:off x="5563685" y="3146426"/>
            <a:ext cx="1064800" cy="1064800"/>
          </a:xfrm>
          <a:prstGeom prst="ellipse">
            <a:avLst/>
          </a:prstGeom>
          <a:noFill/>
          <a:ln w="19050" cap="flat" cmpd="sng">
            <a:solidFill>
              <a:srgbClr val="78CED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00C3B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sp>
        <p:nvSpPr>
          <p:cNvPr id="75" name="Google Shape;417;p24">
            <a:extLst>
              <a:ext uri="{FF2B5EF4-FFF2-40B4-BE49-F238E27FC236}">
                <a16:creationId xmlns:a16="http://schemas.microsoft.com/office/drawing/2014/main" id="{2940C75D-8B2D-CCD0-9943-3E7CDD9474E8}"/>
              </a:ext>
            </a:extLst>
          </p:cNvPr>
          <p:cNvSpPr/>
          <p:nvPr/>
        </p:nvSpPr>
        <p:spPr>
          <a:xfrm>
            <a:off x="6799604" y="4714425"/>
            <a:ext cx="1064800" cy="1064800"/>
          </a:xfrm>
          <a:prstGeom prst="ellipse">
            <a:avLst/>
          </a:prstGeom>
          <a:noFill/>
          <a:ln w="19050" cap="flat" cmpd="sng">
            <a:solidFill>
              <a:srgbClr val="408F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00C3B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sp>
        <p:nvSpPr>
          <p:cNvPr id="76" name="Google Shape;418;p24">
            <a:extLst>
              <a:ext uri="{FF2B5EF4-FFF2-40B4-BE49-F238E27FC236}">
                <a16:creationId xmlns:a16="http://schemas.microsoft.com/office/drawing/2014/main" id="{E4A46C7F-9F57-7FC7-57D4-1A464E360A40}"/>
              </a:ext>
            </a:extLst>
          </p:cNvPr>
          <p:cNvSpPr/>
          <p:nvPr/>
        </p:nvSpPr>
        <p:spPr>
          <a:xfrm>
            <a:off x="2857100" y="3146426"/>
            <a:ext cx="1064800" cy="1064800"/>
          </a:xfrm>
          <a:prstGeom prst="ellipse">
            <a:avLst/>
          </a:prstGeom>
          <a:noFill/>
          <a:ln w="19050" cap="flat" cmpd="sng">
            <a:solidFill>
              <a:srgbClr val="64BB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00C3B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cxnSp>
        <p:nvCxnSpPr>
          <p:cNvPr id="77" name="Google Shape;421;p24">
            <a:extLst>
              <a:ext uri="{FF2B5EF4-FFF2-40B4-BE49-F238E27FC236}">
                <a16:creationId xmlns:a16="http://schemas.microsoft.com/office/drawing/2014/main" id="{A6588F7D-1AB9-17A3-443C-96AF755CFF99}"/>
              </a:ext>
            </a:extLst>
          </p:cNvPr>
          <p:cNvCxnSpPr>
            <a:stCxn id="76" idx="4"/>
            <a:endCxn id="72" idx="0"/>
          </p:cNvCxnSpPr>
          <p:nvPr/>
        </p:nvCxnSpPr>
        <p:spPr>
          <a:xfrm>
            <a:off x="3389500" y="4211226"/>
            <a:ext cx="1470800" cy="503200"/>
          </a:xfrm>
          <a:prstGeom prst="straightConnector1">
            <a:avLst/>
          </a:prstGeom>
          <a:noFill/>
          <a:ln w="19050" cap="flat" cmpd="sng">
            <a:solidFill>
              <a:srgbClr val="AAAAAA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8" name="Google Shape;422;p24">
            <a:extLst>
              <a:ext uri="{FF2B5EF4-FFF2-40B4-BE49-F238E27FC236}">
                <a16:creationId xmlns:a16="http://schemas.microsoft.com/office/drawing/2014/main" id="{0BA4F916-DD66-2A7B-E36E-309ACC08B04D}"/>
              </a:ext>
            </a:extLst>
          </p:cNvPr>
          <p:cNvCxnSpPr>
            <a:stCxn id="72" idx="0"/>
            <a:endCxn id="74" idx="4"/>
          </p:cNvCxnSpPr>
          <p:nvPr/>
        </p:nvCxnSpPr>
        <p:spPr>
          <a:xfrm rot="10800000" flipH="1">
            <a:off x="4860157" y="4211226"/>
            <a:ext cx="1236000" cy="503200"/>
          </a:xfrm>
          <a:prstGeom prst="straightConnector1">
            <a:avLst/>
          </a:prstGeom>
          <a:noFill/>
          <a:ln w="19050" cap="flat" cmpd="sng">
            <a:solidFill>
              <a:srgbClr val="AAAAAA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79" name="Google Shape;423;p24">
            <a:extLst>
              <a:ext uri="{FF2B5EF4-FFF2-40B4-BE49-F238E27FC236}">
                <a16:creationId xmlns:a16="http://schemas.microsoft.com/office/drawing/2014/main" id="{06E42B7F-FDD7-A781-EC45-26B05545E260}"/>
              </a:ext>
            </a:extLst>
          </p:cNvPr>
          <p:cNvCxnSpPr>
            <a:stCxn id="74" idx="4"/>
            <a:endCxn id="75" idx="0"/>
          </p:cNvCxnSpPr>
          <p:nvPr/>
        </p:nvCxnSpPr>
        <p:spPr>
          <a:xfrm>
            <a:off x="6096085" y="4211226"/>
            <a:ext cx="1236000" cy="503200"/>
          </a:xfrm>
          <a:prstGeom prst="straightConnector1">
            <a:avLst/>
          </a:prstGeom>
          <a:noFill/>
          <a:ln w="19050" cap="flat" cmpd="sng">
            <a:solidFill>
              <a:srgbClr val="AAAAAA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80" name="Google Shape;424;p24">
            <a:extLst>
              <a:ext uri="{FF2B5EF4-FFF2-40B4-BE49-F238E27FC236}">
                <a16:creationId xmlns:a16="http://schemas.microsoft.com/office/drawing/2014/main" id="{44DD147F-46FE-286D-E09C-2A36FAD8E801}"/>
              </a:ext>
            </a:extLst>
          </p:cNvPr>
          <p:cNvCxnSpPr>
            <a:stCxn id="75" idx="0"/>
            <a:endCxn id="73" idx="4"/>
          </p:cNvCxnSpPr>
          <p:nvPr/>
        </p:nvCxnSpPr>
        <p:spPr>
          <a:xfrm rot="10800000" flipH="1">
            <a:off x="7332004" y="4211225"/>
            <a:ext cx="1470800" cy="503200"/>
          </a:xfrm>
          <a:prstGeom prst="straightConnector1">
            <a:avLst/>
          </a:prstGeom>
          <a:noFill/>
          <a:ln w="19050" cap="flat" cmpd="sng">
            <a:solidFill>
              <a:srgbClr val="AAAAAA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82" name="Google Shape;426;p24">
            <a:extLst>
              <a:ext uri="{FF2B5EF4-FFF2-40B4-BE49-F238E27FC236}">
                <a16:creationId xmlns:a16="http://schemas.microsoft.com/office/drawing/2014/main" id="{1214F34F-BC44-0B92-B4B8-944A055E683E}"/>
              </a:ext>
            </a:extLst>
          </p:cNvPr>
          <p:cNvSpPr txBox="1"/>
          <p:nvPr/>
        </p:nvSpPr>
        <p:spPr>
          <a:xfrm>
            <a:off x="5129864" y="2710163"/>
            <a:ext cx="1929665" cy="4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78CED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Condensed Medium"/>
              </a:rPr>
              <a:t>DEPARTAMENTO</a:t>
            </a:r>
          </a:p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78CED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Condensed Medium"/>
              </a:rPr>
              <a:t>COMPRAS</a:t>
            </a:r>
            <a:endParaRPr sz="1600" b="1" kern="0" dirty="0">
              <a:solidFill>
                <a:srgbClr val="78CED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Fira Sans Condensed Medium"/>
            </a:endParaRPr>
          </a:p>
        </p:txBody>
      </p:sp>
      <p:sp>
        <p:nvSpPr>
          <p:cNvPr id="84" name="Google Shape;428;p24">
            <a:extLst>
              <a:ext uri="{FF2B5EF4-FFF2-40B4-BE49-F238E27FC236}">
                <a16:creationId xmlns:a16="http://schemas.microsoft.com/office/drawing/2014/main" id="{074C6720-F028-8C29-5F07-D6B466082338}"/>
              </a:ext>
            </a:extLst>
          </p:cNvPr>
          <p:cNvSpPr txBox="1"/>
          <p:nvPr/>
        </p:nvSpPr>
        <p:spPr>
          <a:xfrm>
            <a:off x="7723661" y="2718067"/>
            <a:ext cx="2158000" cy="4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Condensed Medium"/>
              </a:rPr>
              <a:t>ASSESSORIA JURÍDICA</a:t>
            </a:r>
            <a:endParaRPr sz="1600" b="1" kern="0" dirty="0">
              <a:solidFill>
                <a:srgbClr val="0070C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Fira Sans Condensed Medium"/>
            </a:endParaRPr>
          </a:p>
        </p:txBody>
      </p:sp>
      <p:sp>
        <p:nvSpPr>
          <p:cNvPr id="86" name="Google Shape;430;p24">
            <a:extLst>
              <a:ext uri="{FF2B5EF4-FFF2-40B4-BE49-F238E27FC236}">
                <a16:creationId xmlns:a16="http://schemas.microsoft.com/office/drawing/2014/main" id="{E99D19D3-8733-2CAF-D81E-48DDC61945CC}"/>
              </a:ext>
            </a:extLst>
          </p:cNvPr>
          <p:cNvSpPr txBox="1"/>
          <p:nvPr/>
        </p:nvSpPr>
        <p:spPr>
          <a:xfrm>
            <a:off x="6324918" y="5988373"/>
            <a:ext cx="2073614" cy="4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398F9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Condensed Medium"/>
              </a:rPr>
              <a:t>PLATAFORMA COMPRAS PÚBLICAS</a:t>
            </a:r>
            <a:endParaRPr sz="1600" b="1" kern="0" dirty="0">
              <a:solidFill>
                <a:srgbClr val="398F98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Fira Sans Condensed Medium"/>
            </a:endParaRPr>
          </a:p>
        </p:txBody>
      </p:sp>
      <p:sp>
        <p:nvSpPr>
          <p:cNvPr id="90" name="Google Shape;434;p24">
            <a:extLst>
              <a:ext uri="{FF2B5EF4-FFF2-40B4-BE49-F238E27FC236}">
                <a16:creationId xmlns:a16="http://schemas.microsoft.com/office/drawing/2014/main" id="{585462FF-CA09-3576-4868-DE9FC46170B0}"/>
              </a:ext>
            </a:extLst>
          </p:cNvPr>
          <p:cNvSpPr txBox="1"/>
          <p:nvPr/>
        </p:nvSpPr>
        <p:spPr>
          <a:xfrm>
            <a:off x="3642717" y="6081226"/>
            <a:ext cx="2158000" cy="4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4F836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Condensed Medium"/>
              </a:rPr>
              <a:t>SISTEMAS DE INFORMAÇÃO INTERNOS</a:t>
            </a:r>
            <a:endParaRPr sz="1600" b="1" kern="0" dirty="0">
              <a:solidFill>
                <a:srgbClr val="4F836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Fira Sans Condensed Medium"/>
            </a:endParaRPr>
          </a:p>
        </p:txBody>
      </p:sp>
      <p:sp>
        <p:nvSpPr>
          <p:cNvPr id="91" name="Google Shape;435;p24">
            <a:extLst>
              <a:ext uri="{FF2B5EF4-FFF2-40B4-BE49-F238E27FC236}">
                <a16:creationId xmlns:a16="http://schemas.microsoft.com/office/drawing/2014/main" id="{F212D2E7-FC60-7525-D9DC-4B0DCB006724}"/>
              </a:ext>
            </a:extLst>
          </p:cNvPr>
          <p:cNvSpPr/>
          <p:nvPr/>
        </p:nvSpPr>
        <p:spPr>
          <a:xfrm>
            <a:off x="2985133" y="3274526"/>
            <a:ext cx="808400" cy="808400"/>
          </a:xfrm>
          <a:prstGeom prst="ellipse">
            <a:avLst/>
          </a:prstGeom>
          <a:solidFill>
            <a:srgbClr val="64BB9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00C3B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sp>
        <p:nvSpPr>
          <p:cNvPr id="92" name="Google Shape;436;p24">
            <a:extLst>
              <a:ext uri="{FF2B5EF4-FFF2-40B4-BE49-F238E27FC236}">
                <a16:creationId xmlns:a16="http://schemas.microsoft.com/office/drawing/2014/main" id="{91B50261-27EA-69D3-AFBA-4F17F84A6492}"/>
              </a:ext>
            </a:extLst>
          </p:cNvPr>
          <p:cNvSpPr/>
          <p:nvPr/>
        </p:nvSpPr>
        <p:spPr>
          <a:xfrm>
            <a:off x="5691833" y="3274526"/>
            <a:ext cx="808400" cy="808400"/>
          </a:xfrm>
          <a:prstGeom prst="ellipse">
            <a:avLst/>
          </a:prstGeom>
          <a:solidFill>
            <a:srgbClr val="78CED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00C3B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sp>
        <p:nvSpPr>
          <p:cNvPr id="93" name="Google Shape;437;p24">
            <a:extLst>
              <a:ext uri="{FF2B5EF4-FFF2-40B4-BE49-F238E27FC236}">
                <a16:creationId xmlns:a16="http://schemas.microsoft.com/office/drawing/2014/main" id="{77BD11E2-B980-9D60-A97A-BED5E6FEEFCF}"/>
              </a:ext>
            </a:extLst>
          </p:cNvPr>
          <p:cNvSpPr/>
          <p:nvPr/>
        </p:nvSpPr>
        <p:spPr>
          <a:xfrm>
            <a:off x="8398533" y="3274526"/>
            <a:ext cx="808400" cy="808400"/>
          </a:xfrm>
          <a:prstGeom prst="ellipse">
            <a:avLst/>
          </a:prstGeom>
          <a:solidFill>
            <a:srgbClr val="568DD5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00C3B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sp>
        <p:nvSpPr>
          <p:cNvPr id="94" name="Google Shape;438;p24">
            <a:extLst>
              <a:ext uri="{FF2B5EF4-FFF2-40B4-BE49-F238E27FC236}">
                <a16:creationId xmlns:a16="http://schemas.microsoft.com/office/drawing/2014/main" id="{299D0199-134E-4925-4ABC-5B20BF0A361D}"/>
              </a:ext>
            </a:extLst>
          </p:cNvPr>
          <p:cNvSpPr/>
          <p:nvPr/>
        </p:nvSpPr>
        <p:spPr>
          <a:xfrm>
            <a:off x="6927767" y="4842574"/>
            <a:ext cx="808400" cy="808400"/>
          </a:xfrm>
          <a:prstGeom prst="ellipse">
            <a:avLst/>
          </a:prstGeom>
          <a:solidFill>
            <a:srgbClr val="408F97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00C3B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sp>
        <p:nvSpPr>
          <p:cNvPr id="95" name="Google Shape;439;p24">
            <a:extLst>
              <a:ext uri="{FF2B5EF4-FFF2-40B4-BE49-F238E27FC236}">
                <a16:creationId xmlns:a16="http://schemas.microsoft.com/office/drawing/2014/main" id="{E5999ED2-8A5F-73FE-35D4-CCD6A7AFD3C5}"/>
              </a:ext>
            </a:extLst>
          </p:cNvPr>
          <p:cNvSpPr/>
          <p:nvPr/>
        </p:nvSpPr>
        <p:spPr>
          <a:xfrm>
            <a:off x="4455916" y="4842574"/>
            <a:ext cx="808400" cy="808400"/>
          </a:xfrm>
          <a:prstGeom prst="ellipse">
            <a:avLst/>
          </a:prstGeom>
          <a:solidFill>
            <a:srgbClr val="4F8362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00C3B1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Calibri"/>
            </a:endParaRPr>
          </a:p>
        </p:txBody>
      </p:sp>
      <p:sp>
        <p:nvSpPr>
          <p:cNvPr id="96" name="Google Shape;440;p24">
            <a:extLst>
              <a:ext uri="{FF2B5EF4-FFF2-40B4-BE49-F238E27FC236}">
                <a16:creationId xmlns:a16="http://schemas.microsoft.com/office/drawing/2014/main" id="{B63882D4-7CC3-F87C-6992-68DA5D98D289}"/>
              </a:ext>
            </a:extLst>
          </p:cNvPr>
          <p:cNvSpPr txBox="1"/>
          <p:nvPr/>
        </p:nvSpPr>
        <p:spPr>
          <a:xfrm>
            <a:off x="2985132" y="3355577"/>
            <a:ext cx="808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933" b="1" kern="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Fira Sans Condensed Medium"/>
            </a:endParaRPr>
          </a:p>
        </p:txBody>
      </p:sp>
      <p:sp>
        <p:nvSpPr>
          <p:cNvPr id="97" name="Google Shape;441;p24">
            <a:extLst>
              <a:ext uri="{FF2B5EF4-FFF2-40B4-BE49-F238E27FC236}">
                <a16:creationId xmlns:a16="http://schemas.microsoft.com/office/drawing/2014/main" id="{BA144989-6274-0B87-127F-DF2D3511168C}"/>
              </a:ext>
            </a:extLst>
          </p:cNvPr>
          <p:cNvSpPr txBox="1"/>
          <p:nvPr/>
        </p:nvSpPr>
        <p:spPr>
          <a:xfrm>
            <a:off x="5691832" y="3355577"/>
            <a:ext cx="808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933" b="1" kern="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Fira Sans Condensed Medium"/>
            </a:endParaRPr>
          </a:p>
        </p:txBody>
      </p:sp>
      <p:sp>
        <p:nvSpPr>
          <p:cNvPr id="98" name="Google Shape;442;p24">
            <a:extLst>
              <a:ext uri="{FF2B5EF4-FFF2-40B4-BE49-F238E27FC236}">
                <a16:creationId xmlns:a16="http://schemas.microsoft.com/office/drawing/2014/main" id="{F75D8DED-F7E1-616B-00A9-0B0ACF799CBF}"/>
              </a:ext>
            </a:extLst>
          </p:cNvPr>
          <p:cNvSpPr txBox="1"/>
          <p:nvPr/>
        </p:nvSpPr>
        <p:spPr>
          <a:xfrm>
            <a:off x="8398532" y="3355577"/>
            <a:ext cx="808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933" b="1" kern="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Fira Sans Condensed Medium"/>
            </a:endParaRPr>
          </a:p>
        </p:txBody>
      </p:sp>
      <p:sp>
        <p:nvSpPr>
          <p:cNvPr id="99" name="Google Shape;443;p24">
            <a:extLst>
              <a:ext uri="{FF2B5EF4-FFF2-40B4-BE49-F238E27FC236}">
                <a16:creationId xmlns:a16="http://schemas.microsoft.com/office/drawing/2014/main" id="{B3A5A444-EFC9-6514-5C32-8D6DF7F83A27}"/>
              </a:ext>
            </a:extLst>
          </p:cNvPr>
          <p:cNvSpPr txBox="1"/>
          <p:nvPr/>
        </p:nvSpPr>
        <p:spPr>
          <a:xfrm>
            <a:off x="4423447" y="4923574"/>
            <a:ext cx="873417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933" b="1" kern="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Fira Sans Condensed Medium"/>
            </a:endParaRPr>
          </a:p>
        </p:txBody>
      </p:sp>
      <p:sp>
        <p:nvSpPr>
          <p:cNvPr id="100" name="Google Shape;444;p24">
            <a:extLst>
              <a:ext uri="{FF2B5EF4-FFF2-40B4-BE49-F238E27FC236}">
                <a16:creationId xmlns:a16="http://schemas.microsoft.com/office/drawing/2014/main" id="{382FF004-A4EA-26B1-C211-2A60A895CA74}"/>
              </a:ext>
            </a:extLst>
          </p:cNvPr>
          <p:cNvSpPr txBox="1"/>
          <p:nvPr/>
        </p:nvSpPr>
        <p:spPr>
          <a:xfrm>
            <a:off x="6927748" y="4923574"/>
            <a:ext cx="8084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933" b="1" kern="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Fira Sans Condensed Medium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DD74273-40C8-F0CC-8326-F2B6A9C08A57}"/>
              </a:ext>
            </a:extLst>
          </p:cNvPr>
          <p:cNvSpPr txBox="1">
            <a:spLocks/>
          </p:cNvSpPr>
          <p:nvPr/>
        </p:nvSpPr>
        <p:spPr>
          <a:xfrm>
            <a:off x="0" y="281005"/>
            <a:ext cx="12192000" cy="1047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400" b="1"/>
              <a:t>BOAS PRÁTICAS A ADOTAR</a:t>
            </a:r>
            <a:endParaRPr lang="pt-PT" sz="24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73DC4B-2740-2EDD-287C-9A4521FE75CB}"/>
              </a:ext>
            </a:extLst>
          </p:cNvPr>
          <p:cNvCxnSpPr/>
          <p:nvPr/>
        </p:nvCxnSpPr>
        <p:spPr>
          <a:xfrm>
            <a:off x="1585526" y="1819471"/>
            <a:ext cx="9223392" cy="0"/>
          </a:xfrm>
          <a:prstGeom prst="line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EEADEB7-C502-7E82-03FD-4869A315E93F}"/>
              </a:ext>
            </a:extLst>
          </p:cNvPr>
          <p:cNvSpPr txBox="1"/>
          <p:nvPr/>
        </p:nvSpPr>
        <p:spPr>
          <a:xfrm>
            <a:off x="-36488" y="1882375"/>
            <a:ext cx="122284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PT" sz="1600" b="0" i="0" dirty="0">
                <a:solidFill>
                  <a:srgbClr val="022263"/>
                </a:solidFill>
                <a:effectLst/>
                <a:latin typeface="verdana" panose="020B0604030504040204" pitchFamily="34" charset="0"/>
              </a:rPr>
              <a:t>ASSEGURAR QUE TODOS OS ENTERVENIENTES COLABORAM E </a:t>
            </a:r>
          </a:p>
          <a:p>
            <a:pPr algn="ctr"/>
            <a:r>
              <a:rPr lang="pt-PT" sz="1600" b="0" i="0" dirty="0">
                <a:solidFill>
                  <a:srgbClr val="022263"/>
                </a:solidFill>
                <a:effectLst/>
                <a:latin typeface="verdana" panose="020B0604030504040204" pitchFamily="34" charset="0"/>
              </a:rPr>
              <a:t>UTILIZAR FERRAMENTAS DIGITAIS QUE AGILIZEM OS PROCESSOS</a:t>
            </a:r>
          </a:p>
        </p:txBody>
      </p:sp>
      <p:sp>
        <p:nvSpPr>
          <p:cNvPr id="10" name="Google Shape;432;p24">
            <a:extLst>
              <a:ext uri="{FF2B5EF4-FFF2-40B4-BE49-F238E27FC236}">
                <a16:creationId xmlns:a16="http://schemas.microsoft.com/office/drawing/2014/main" id="{F64E8431-DC06-2F3D-B849-09F7587AF91E}"/>
              </a:ext>
            </a:extLst>
          </p:cNvPr>
          <p:cNvSpPr txBox="1"/>
          <p:nvPr/>
        </p:nvSpPr>
        <p:spPr>
          <a:xfrm>
            <a:off x="2332043" y="2710163"/>
            <a:ext cx="2076747" cy="4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600" b="1" kern="0" dirty="0">
                <a:solidFill>
                  <a:srgbClr val="4A9B8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Condensed Medium"/>
              </a:rPr>
              <a:t>“COMPRADORES”</a:t>
            </a:r>
            <a:endParaRPr sz="1600" b="1" kern="0" dirty="0">
              <a:solidFill>
                <a:srgbClr val="4A9B8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Fira Sans Condensed Medium"/>
            </a:endParaRPr>
          </a:p>
        </p:txBody>
      </p:sp>
      <p:sp>
        <p:nvSpPr>
          <p:cNvPr id="11" name="Google Shape;11416;p81">
            <a:extLst>
              <a:ext uri="{FF2B5EF4-FFF2-40B4-BE49-F238E27FC236}">
                <a16:creationId xmlns:a16="http://schemas.microsoft.com/office/drawing/2014/main" id="{3A5F173D-AB08-C7E4-DB10-7B1532077657}"/>
              </a:ext>
            </a:extLst>
          </p:cNvPr>
          <p:cNvSpPr/>
          <p:nvPr/>
        </p:nvSpPr>
        <p:spPr>
          <a:xfrm>
            <a:off x="8624099" y="3435440"/>
            <a:ext cx="357123" cy="410852"/>
          </a:xfrm>
          <a:custGeom>
            <a:avLst/>
            <a:gdLst/>
            <a:ahLst/>
            <a:cxnLst/>
            <a:rect l="l" t="t" r="r" b="b"/>
            <a:pathLst>
              <a:path w="13038" h="11907" extrusionOk="0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1533;p81">
            <a:extLst>
              <a:ext uri="{FF2B5EF4-FFF2-40B4-BE49-F238E27FC236}">
                <a16:creationId xmlns:a16="http://schemas.microsoft.com/office/drawing/2014/main" id="{CB2B6F7F-CA6C-3ECE-6EA4-BD145C47B210}"/>
              </a:ext>
            </a:extLst>
          </p:cNvPr>
          <p:cNvGrpSpPr/>
          <p:nvPr/>
        </p:nvGrpSpPr>
        <p:grpSpPr>
          <a:xfrm>
            <a:off x="5878038" y="3513375"/>
            <a:ext cx="399435" cy="365698"/>
            <a:chOff x="1731523" y="2422616"/>
            <a:chExt cx="399435" cy="365698"/>
          </a:xfrm>
          <a:solidFill>
            <a:schemeClr val="bg1"/>
          </a:solidFill>
        </p:grpSpPr>
        <p:sp>
          <p:nvSpPr>
            <p:cNvPr id="13" name="Google Shape;11534;p81">
              <a:extLst>
                <a:ext uri="{FF2B5EF4-FFF2-40B4-BE49-F238E27FC236}">
                  <a16:creationId xmlns:a16="http://schemas.microsoft.com/office/drawing/2014/main" id="{06E64750-ABF4-E321-A546-8D0D75B4B861}"/>
                </a:ext>
              </a:extLst>
            </p:cNvPr>
            <p:cNvSpPr/>
            <p:nvPr/>
          </p:nvSpPr>
          <p:spPr>
            <a:xfrm>
              <a:off x="1865294" y="2725009"/>
              <a:ext cx="43604" cy="43604"/>
            </a:xfrm>
            <a:custGeom>
              <a:avLst/>
              <a:gdLst/>
              <a:ahLst/>
              <a:cxnLst/>
              <a:rect l="l" t="t" r="r" b="b"/>
              <a:pathLst>
                <a:path w="1370" h="1370" extrusionOk="0">
                  <a:moveTo>
                    <a:pt x="679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79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79" y="370"/>
                  </a:cubicBezTo>
                  <a:close/>
                  <a:moveTo>
                    <a:pt x="679" y="1"/>
                  </a:moveTo>
                  <a:cubicBezTo>
                    <a:pt x="310" y="1"/>
                    <a:pt x="1" y="310"/>
                    <a:pt x="1" y="679"/>
                  </a:cubicBezTo>
                  <a:cubicBezTo>
                    <a:pt x="1" y="1072"/>
                    <a:pt x="310" y="1370"/>
                    <a:pt x="679" y="1370"/>
                  </a:cubicBezTo>
                  <a:cubicBezTo>
                    <a:pt x="1048" y="1370"/>
                    <a:pt x="1370" y="1048"/>
                    <a:pt x="1370" y="679"/>
                  </a:cubicBezTo>
                  <a:cubicBezTo>
                    <a:pt x="1370" y="310"/>
                    <a:pt x="1048" y="1"/>
                    <a:pt x="679" y="1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535;p81">
              <a:extLst>
                <a:ext uri="{FF2B5EF4-FFF2-40B4-BE49-F238E27FC236}">
                  <a16:creationId xmlns:a16="http://schemas.microsoft.com/office/drawing/2014/main" id="{7E842DAC-2309-56D9-5FAD-8F68BE7D1FD2}"/>
                </a:ext>
              </a:extLst>
            </p:cNvPr>
            <p:cNvSpPr/>
            <p:nvPr/>
          </p:nvSpPr>
          <p:spPr>
            <a:xfrm>
              <a:off x="2005876" y="2725009"/>
              <a:ext cx="43636" cy="43604"/>
            </a:xfrm>
            <a:custGeom>
              <a:avLst/>
              <a:gdLst/>
              <a:ahLst/>
              <a:cxnLst/>
              <a:rect l="l" t="t" r="r" b="b"/>
              <a:pathLst>
                <a:path w="1371" h="1370" extrusionOk="0">
                  <a:moveTo>
                    <a:pt x="680" y="370"/>
                  </a:moveTo>
                  <a:cubicBezTo>
                    <a:pt x="858" y="370"/>
                    <a:pt x="1013" y="512"/>
                    <a:pt x="1013" y="691"/>
                  </a:cubicBezTo>
                  <a:cubicBezTo>
                    <a:pt x="1013" y="870"/>
                    <a:pt x="858" y="1024"/>
                    <a:pt x="680" y="1024"/>
                  </a:cubicBezTo>
                  <a:cubicBezTo>
                    <a:pt x="501" y="1024"/>
                    <a:pt x="358" y="870"/>
                    <a:pt x="358" y="691"/>
                  </a:cubicBezTo>
                  <a:cubicBezTo>
                    <a:pt x="370" y="501"/>
                    <a:pt x="501" y="370"/>
                    <a:pt x="680" y="370"/>
                  </a:cubicBezTo>
                  <a:close/>
                  <a:moveTo>
                    <a:pt x="680" y="1"/>
                  </a:moveTo>
                  <a:cubicBezTo>
                    <a:pt x="311" y="1"/>
                    <a:pt x="1" y="310"/>
                    <a:pt x="1" y="679"/>
                  </a:cubicBezTo>
                  <a:cubicBezTo>
                    <a:pt x="1" y="1072"/>
                    <a:pt x="311" y="1370"/>
                    <a:pt x="680" y="1370"/>
                  </a:cubicBezTo>
                  <a:cubicBezTo>
                    <a:pt x="1061" y="1370"/>
                    <a:pt x="1370" y="1048"/>
                    <a:pt x="1370" y="679"/>
                  </a:cubicBezTo>
                  <a:cubicBezTo>
                    <a:pt x="1370" y="310"/>
                    <a:pt x="1061" y="1"/>
                    <a:pt x="680" y="1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536;p81">
              <a:extLst>
                <a:ext uri="{FF2B5EF4-FFF2-40B4-BE49-F238E27FC236}">
                  <a16:creationId xmlns:a16="http://schemas.microsoft.com/office/drawing/2014/main" id="{45F9C3B4-157B-5F92-11D1-885341AD2F93}"/>
                </a:ext>
              </a:extLst>
            </p:cNvPr>
            <p:cNvSpPr/>
            <p:nvPr/>
          </p:nvSpPr>
          <p:spPr>
            <a:xfrm>
              <a:off x="1731523" y="2422616"/>
              <a:ext cx="399435" cy="365698"/>
            </a:xfrm>
            <a:custGeom>
              <a:avLst/>
              <a:gdLst/>
              <a:ahLst/>
              <a:cxnLst/>
              <a:rect l="l" t="t" r="r" b="b"/>
              <a:pathLst>
                <a:path w="12550" h="11490" extrusionOk="0">
                  <a:moveTo>
                    <a:pt x="4323" y="2143"/>
                  </a:moveTo>
                  <a:lnTo>
                    <a:pt x="4323" y="3215"/>
                  </a:lnTo>
                  <a:lnTo>
                    <a:pt x="3585" y="3215"/>
                  </a:lnTo>
                  <a:lnTo>
                    <a:pt x="3216" y="2143"/>
                  </a:lnTo>
                  <a:close/>
                  <a:moveTo>
                    <a:pt x="5787" y="2143"/>
                  </a:moveTo>
                  <a:lnTo>
                    <a:pt x="5787" y="3215"/>
                  </a:lnTo>
                  <a:lnTo>
                    <a:pt x="4692" y="3215"/>
                  </a:lnTo>
                  <a:lnTo>
                    <a:pt x="4692" y="2143"/>
                  </a:lnTo>
                  <a:close/>
                  <a:moveTo>
                    <a:pt x="7252" y="2143"/>
                  </a:moveTo>
                  <a:lnTo>
                    <a:pt x="7252" y="3215"/>
                  </a:lnTo>
                  <a:lnTo>
                    <a:pt x="6144" y="3215"/>
                  </a:lnTo>
                  <a:lnTo>
                    <a:pt x="6144" y="2143"/>
                  </a:lnTo>
                  <a:close/>
                  <a:moveTo>
                    <a:pt x="8704" y="2143"/>
                  </a:moveTo>
                  <a:lnTo>
                    <a:pt x="8704" y="3215"/>
                  </a:lnTo>
                  <a:lnTo>
                    <a:pt x="7609" y="3215"/>
                  </a:lnTo>
                  <a:lnTo>
                    <a:pt x="7609" y="2143"/>
                  </a:lnTo>
                  <a:close/>
                  <a:moveTo>
                    <a:pt x="10169" y="2143"/>
                  </a:moveTo>
                  <a:lnTo>
                    <a:pt x="10169" y="3215"/>
                  </a:lnTo>
                  <a:lnTo>
                    <a:pt x="9061" y="3215"/>
                  </a:lnTo>
                  <a:lnTo>
                    <a:pt x="9061" y="2143"/>
                  </a:lnTo>
                  <a:close/>
                  <a:moveTo>
                    <a:pt x="11050" y="2143"/>
                  </a:moveTo>
                  <a:lnTo>
                    <a:pt x="10788" y="3215"/>
                  </a:lnTo>
                  <a:lnTo>
                    <a:pt x="10538" y="3215"/>
                  </a:lnTo>
                  <a:lnTo>
                    <a:pt x="10538" y="2143"/>
                  </a:lnTo>
                  <a:close/>
                  <a:moveTo>
                    <a:pt x="10716" y="3572"/>
                  </a:moveTo>
                  <a:lnTo>
                    <a:pt x="10538" y="4334"/>
                  </a:lnTo>
                  <a:lnTo>
                    <a:pt x="10538" y="3572"/>
                  </a:lnTo>
                  <a:close/>
                  <a:moveTo>
                    <a:pt x="4323" y="3572"/>
                  </a:moveTo>
                  <a:lnTo>
                    <a:pt x="4323" y="4680"/>
                  </a:lnTo>
                  <a:lnTo>
                    <a:pt x="4108" y="4680"/>
                  </a:lnTo>
                  <a:lnTo>
                    <a:pt x="3727" y="3572"/>
                  </a:lnTo>
                  <a:close/>
                  <a:moveTo>
                    <a:pt x="5787" y="3572"/>
                  </a:moveTo>
                  <a:lnTo>
                    <a:pt x="5787" y="4680"/>
                  </a:lnTo>
                  <a:lnTo>
                    <a:pt x="4692" y="4680"/>
                  </a:lnTo>
                  <a:lnTo>
                    <a:pt x="4692" y="3572"/>
                  </a:lnTo>
                  <a:close/>
                  <a:moveTo>
                    <a:pt x="7252" y="3572"/>
                  </a:moveTo>
                  <a:lnTo>
                    <a:pt x="7252" y="4680"/>
                  </a:lnTo>
                  <a:lnTo>
                    <a:pt x="6144" y="4680"/>
                  </a:lnTo>
                  <a:lnTo>
                    <a:pt x="6144" y="3572"/>
                  </a:lnTo>
                  <a:close/>
                  <a:moveTo>
                    <a:pt x="8704" y="3572"/>
                  </a:moveTo>
                  <a:lnTo>
                    <a:pt x="8704" y="4680"/>
                  </a:lnTo>
                  <a:lnTo>
                    <a:pt x="7609" y="4680"/>
                  </a:lnTo>
                  <a:lnTo>
                    <a:pt x="7609" y="3572"/>
                  </a:lnTo>
                  <a:close/>
                  <a:moveTo>
                    <a:pt x="10169" y="3572"/>
                  </a:moveTo>
                  <a:lnTo>
                    <a:pt x="10169" y="4680"/>
                  </a:lnTo>
                  <a:lnTo>
                    <a:pt x="9061" y="4680"/>
                  </a:lnTo>
                  <a:lnTo>
                    <a:pt x="9061" y="3572"/>
                  </a:lnTo>
                  <a:close/>
                  <a:moveTo>
                    <a:pt x="4335" y="5037"/>
                  </a:moveTo>
                  <a:lnTo>
                    <a:pt x="4335" y="5275"/>
                  </a:lnTo>
                  <a:lnTo>
                    <a:pt x="4239" y="5037"/>
                  </a:lnTo>
                  <a:close/>
                  <a:moveTo>
                    <a:pt x="5787" y="5037"/>
                  </a:moveTo>
                  <a:lnTo>
                    <a:pt x="5787" y="5894"/>
                  </a:lnTo>
                  <a:cubicBezTo>
                    <a:pt x="5706" y="5890"/>
                    <a:pt x="5631" y="5889"/>
                    <a:pt x="5561" y="5889"/>
                  </a:cubicBezTo>
                  <a:cubicBezTo>
                    <a:pt x="5443" y="5889"/>
                    <a:pt x="5341" y="5892"/>
                    <a:pt x="5248" y="5892"/>
                  </a:cubicBezTo>
                  <a:cubicBezTo>
                    <a:pt x="5036" y="5892"/>
                    <a:pt x="4874" y="5875"/>
                    <a:pt x="4692" y="5763"/>
                  </a:cubicBezTo>
                  <a:lnTo>
                    <a:pt x="4692" y="5037"/>
                  </a:lnTo>
                  <a:close/>
                  <a:moveTo>
                    <a:pt x="7252" y="5037"/>
                  </a:moveTo>
                  <a:lnTo>
                    <a:pt x="7252" y="5894"/>
                  </a:lnTo>
                  <a:lnTo>
                    <a:pt x="6144" y="5894"/>
                  </a:lnTo>
                  <a:lnTo>
                    <a:pt x="6144" y="5037"/>
                  </a:lnTo>
                  <a:close/>
                  <a:moveTo>
                    <a:pt x="8704" y="5037"/>
                  </a:moveTo>
                  <a:lnTo>
                    <a:pt x="8704" y="5894"/>
                  </a:lnTo>
                  <a:lnTo>
                    <a:pt x="7609" y="5894"/>
                  </a:lnTo>
                  <a:lnTo>
                    <a:pt x="7609" y="5037"/>
                  </a:lnTo>
                  <a:close/>
                  <a:moveTo>
                    <a:pt x="10169" y="5037"/>
                  </a:moveTo>
                  <a:lnTo>
                    <a:pt x="10169" y="5894"/>
                  </a:lnTo>
                  <a:lnTo>
                    <a:pt x="9061" y="5894"/>
                  </a:lnTo>
                  <a:lnTo>
                    <a:pt x="9061" y="5037"/>
                  </a:lnTo>
                  <a:close/>
                  <a:moveTo>
                    <a:pt x="4882" y="9240"/>
                  </a:moveTo>
                  <a:cubicBezTo>
                    <a:pt x="5406" y="9240"/>
                    <a:pt x="5823" y="9680"/>
                    <a:pt x="5823" y="10180"/>
                  </a:cubicBezTo>
                  <a:cubicBezTo>
                    <a:pt x="5823" y="10704"/>
                    <a:pt x="5406" y="11121"/>
                    <a:pt x="4882" y="11121"/>
                  </a:cubicBezTo>
                  <a:cubicBezTo>
                    <a:pt x="4359" y="11121"/>
                    <a:pt x="3942" y="10704"/>
                    <a:pt x="3942" y="10180"/>
                  </a:cubicBezTo>
                  <a:cubicBezTo>
                    <a:pt x="3942" y="9656"/>
                    <a:pt x="4359" y="9240"/>
                    <a:pt x="4882" y="9240"/>
                  </a:cubicBezTo>
                  <a:close/>
                  <a:moveTo>
                    <a:pt x="9300" y="9240"/>
                  </a:moveTo>
                  <a:cubicBezTo>
                    <a:pt x="9823" y="9263"/>
                    <a:pt x="10240" y="9680"/>
                    <a:pt x="10240" y="10180"/>
                  </a:cubicBezTo>
                  <a:cubicBezTo>
                    <a:pt x="10240" y="10704"/>
                    <a:pt x="9823" y="11121"/>
                    <a:pt x="9300" y="11121"/>
                  </a:cubicBezTo>
                  <a:cubicBezTo>
                    <a:pt x="8788" y="11121"/>
                    <a:pt x="8371" y="10704"/>
                    <a:pt x="8371" y="10180"/>
                  </a:cubicBezTo>
                  <a:cubicBezTo>
                    <a:pt x="8371" y="9656"/>
                    <a:pt x="8788" y="9240"/>
                    <a:pt x="9300" y="9240"/>
                  </a:cubicBezTo>
                  <a:close/>
                  <a:moveTo>
                    <a:pt x="668" y="0"/>
                  </a:moveTo>
                  <a:cubicBezTo>
                    <a:pt x="298" y="0"/>
                    <a:pt x="1" y="298"/>
                    <a:pt x="1" y="667"/>
                  </a:cubicBezTo>
                  <a:cubicBezTo>
                    <a:pt x="1" y="1048"/>
                    <a:pt x="298" y="1346"/>
                    <a:pt x="668" y="1346"/>
                  </a:cubicBezTo>
                  <a:lnTo>
                    <a:pt x="1489" y="1346"/>
                  </a:lnTo>
                  <a:lnTo>
                    <a:pt x="2513" y="4227"/>
                  </a:lnTo>
                  <a:cubicBezTo>
                    <a:pt x="2540" y="4299"/>
                    <a:pt x="2608" y="4351"/>
                    <a:pt x="2681" y="4351"/>
                  </a:cubicBezTo>
                  <a:cubicBezTo>
                    <a:pt x="2704" y="4351"/>
                    <a:pt x="2728" y="4346"/>
                    <a:pt x="2751" y="4334"/>
                  </a:cubicBezTo>
                  <a:cubicBezTo>
                    <a:pt x="2846" y="4299"/>
                    <a:pt x="2906" y="4203"/>
                    <a:pt x="2858" y="4096"/>
                  </a:cubicBezTo>
                  <a:cubicBezTo>
                    <a:pt x="1858" y="1262"/>
                    <a:pt x="1822" y="1143"/>
                    <a:pt x="1822" y="1143"/>
                  </a:cubicBezTo>
                  <a:cubicBezTo>
                    <a:pt x="1775" y="1048"/>
                    <a:pt x="1668" y="965"/>
                    <a:pt x="1549" y="965"/>
                  </a:cubicBezTo>
                  <a:lnTo>
                    <a:pt x="668" y="965"/>
                  </a:lnTo>
                  <a:cubicBezTo>
                    <a:pt x="513" y="965"/>
                    <a:pt x="370" y="834"/>
                    <a:pt x="370" y="667"/>
                  </a:cubicBezTo>
                  <a:cubicBezTo>
                    <a:pt x="370" y="500"/>
                    <a:pt x="513" y="369"/>
                    <a:pt x="668" y="369"/>
                  </a:cubicBezTo>
                  <a:lnTo>
                    <a:pt x="1549" y="369"/>
                  </a:lnTo>
                  <a:cubicBezTo>
                    <a:pt x="1906" y="369"/>
                    <a:pt x="2215" y="584"/>
                    <a:pt x="2370" y="905"/>
                  </a:cubicBezTo>
                  <a:cubicBezTo>
                    <a:pt x="2596" y="1524"/>
                    <a:pt x="3811" y="5001"/>
                    <a:pt x="4001" y="5525"/>
                  </a:cubicBezTo>
                  <a:cubicBezTo>
                    <a:pt x="4144" y="5894"/>
                    <a:pt x="4573" y="6251"/>
                    <a:pt x="5109" y="6251"/>
                  </a:cubicBezTo>
                  <a:lnTo>
                    <a:pt x="11717" y="6251"/>
                  </a:lnTo>
                  <a:cubicBezTo>
                    <a:pt x="11883" y="6251"/>
                    <a:pt x="12014" y="6382"/>
                    <a:pt x="12014" y="6549"/>
                  </a:cubicBezTo>
                  <a:cubicBezTo>
                    <a:pt x="12014" y="6715"/>
                    <a:pt x="11883" y="6846"/>
                    <a:pt x="11717" y="6846"/>
                  </a:cubicBezTo>
                  <a:lnTo>
                    <a:pt x="5109" y="6846"/>
                  </a:lnTo>
                  <a:cubicBezTo>
                    <a:pt x="4394" y="6846"/>
                    <a:pt x="3739" y="6418"/>
                    <a:pt x="3466" y="5763"/>
                  </a:cubicBezTo>
                  <a:lnTo>
                    <a:pt x="3096" y="4715"/>
                  </a:lnTo>
                  <a:cubicBezTo>
                    <a:pt x="3078" y="4652"/>
                    <a:pt x="3013" y="4603"/>
                    <a:pt x="2936" y="4603"/>
                  </a:cubicBezTo>
                  <a:cubicBezTo>
                    <a:pt x="2911" y="4603"/>
                    <a:pt x="2885" y="4608"/>
                    <a:pt x="2858" y="4620"/>
                  </a:cubicBezTo>
                  <a:cubicBezTo>
                    <a:pt x="2751" y="4656"/>
                    <a:pt x="2715" y="4751"/>
                    <a:pt x="2751" y="4858"/>
                  </a:cubicBezTo>
                  <a:cubicBezTo>
                    <a:pt x="3049" y="5596"/>
                    <a:pt x="3073" y="5942"/>
                    <a:pt x="3406" y="6406"/>
                  </a:cubicBezTo>
                  <a:lnTo>
                    <a:pt x="3013" y="7001"/>
                  </a:lnTo>
                  <a:cubicBezTo>
                    <a:pt x="2394" y="7894"/>
                    <a:pt x="2930" y="9097"/>
                    <a:pt x="3989" y="9240"/>
                  </a:cubicBezTo>
                  <a:cubicBezTo>
                    <a:pt x="3144" y="10049"/>
                    <a:pt x="3692" y="11490"/>
                    <a:pt x="4870" y="11490"/>
                  </a:cubicBezTo>
                  <a:cubicBezTo>
                    <a:pt x="6025" y="11490"/>
                    <a:pt x="6597" y="10061"/>
                    <a:pt x="5763" y="9251"/>
                  </a:cubicBezTo>
                  <a:lnTo>
                    <a:pt x="8383" y="9251"/>
                  </a:lnTo>
                  <a:cubicBezTo>
                    <a:pt x="7549" y="10061"/>
                    <a:pt x="8109" y="11490"/>
                    <a:pt x="9276" y="11490"/>
                  </a:cubicBezTo>
                  <a:cubicBezTo>
                    <a:pt x="10431" y="11490"/>
                    <a:pt x="11002" y="10061"/>
                    <a:pt x="10169" y="9251"/>
                  </a:cubicBezTo>
                  <a:lnTo>
                    <a:pt x="10407" y="9251"/>
                  </a:lnTo>
                  <a:cubicBezTo>
                    <a:pt x="10776" y="9251"/>
                    <a:pt x="11074" y="8954"/>
                    <a:pt x="11074" y="8585"/>
                  </a:cubicBezTo>
                  <a:cubicBezTo>
                    <a:pt x="11074" y="8216"/>
                    <a:pt x="10776" y="7918"/>
                    <a:pt x="10407" y="7918"/>
                  </a:cubicBezTo>
                  <a:lnTo>
                    <a:pt x="8788" y="7918"/>
                  </a:lnTo>
                  <a:cubicBezTo>
                    <a:pt x="8680" y="7918"/>
                    <a:pt x="8609" y="7989"/>
                    <a:pt x="8609" y="8097"/>
                  </a:cubicBezTo>
                  <a:cubicBezTo>
                    <a:pt x="8609" y="8204"/>
                    <a:pt x="8680" y="8275"/>
                    <a:pt x="8788" y="8275"/>
                  </a:cubicBezTo>
                  <a:lnTo>
                    <a:pt x="10431" y="8275"/>
                  </a:lnTo>
                  <a:cubicBezTo>
                    <a:pt x="10597" y="8275"/>
                    <a:pt x="10728" y="8406"/>
                    <a:pt x="10728" y="8573"/>
                  </a:cubicBezTo>
                  <a:cubicBezTo>
                    <a:pt x="10728" y="8740"/>
                    <a:pt x="10597" y="8871"/>
                    <a:pt x="10431" y="8871"/>
                  </a:cubicBezTo>
                  <a:lnTo>
                    <a:pt x="4204" y="8871"/>
                  </a:lnTo>
                  <a:cubicBezTo>
                    <a:pt x="3323" y="8871"/>
                    <a:pt x="2811" y="7882"/>
                    <a:pt x="3311" y="7168"/>
                  </a:cubicBezTo>
                  <a:lnTo>
                    <a:pt x="3668" y="6656"/>
                  </a:lnTo>
                  <a:cubicBezTo>
                    <a:pt x="3811" y="6787"/>
                    <a:pt x="3978" y="6906"/>
                    <a:pt x="4168" y="7001"/>
                  </a:cubicBezTo>
                  <a:lnTo>
                    <a:pt x="3799" y="7537"/>
                  </a:lnTo>
                  <a:cubicBezTo>
                    <a:pt x="3573" y="7847"/>
                    <a:pt x="3799" y="8275"/>
                    <a:pt x="4180" y="8275"/>
                  </a:cubicBezTo>
                  <a:lnTo>
                    <a:pt x="8085" y="8275"/>
                  </a:lnTo>
                  <a:cubicBezTo>
                    <a:pt x="8192" y="8275"/>
                    <a:pt x="8264" y="8204"/>
                    <a:pt x="8264" y="8097"/>
                  </a:cubicBezTo>
                  <a:cubicBezTo>
                    <a:pt x="8264" y="7989"/>
                    <a:pt x="8192" y="7918"/>
                    <a:pt x="8085" y="7918"/>
                  </a:cubicBezTo>
                  <a:lnTo>
                    <a:pt x="4180" y="7918"/>
                  </a:lnTo>
                  <a:cubicBezTo>
                    <a:pt x="4097" y="7918"/>
                    <a:pt x="4037" y="7811"/>
                    <a:pt x="4097" y="7739"/>
                  </a:cubicBezTo>
                  <a:lnTo>
                    <a:pt x="4513" y="7132"/>
                  </a:lnTo>
                  <a:cubicBezTo>
                    <a:pt x="4753" y="7201"/>
                    <a:pt x="4820" y="7217"/>
                    <a:pt x="5587" y="7217"/>
                  </a:cubicBezTo>
                  <a:cubicBezTo>
                    <a:pt x="6309" y="7217"/>
                    <a:pt x="7651" y="7202"/>
                    <a:pt x="10341" y="7202"/>
                  </a:cubicBezTo>
                  <a:cubicBezTo>
                    <a:pt x="10765" y="7202"/>
                    <a:pt x="11223" y="7203"/>
                    <a:pt x="11717" y="7204"/>
                  </a:cubicBezTo>
                  <a:cubicBezTo>
                    <a:pt x="12086" y="7204"/>
                    <a:pt x="12383" y="6906"/>
                    <a:pt x="12383" y="6537"/>
                  </a:cubicBezTo>
                  <a:cubicBezTo>
                    <a:pt x="12383" y="6168"/>
                    <a:pt x="12098" y="5894"/>
                    <a:pt x="11728" y="5894"/>
                  </a:cubicBezTo>
                  <a:lnTo>
                    <a:pt x="11538" y="5894"/>
                  </a:lnTo>
                  <a:lnTo>
                    <a:pt x="12383" y="2191"/>
                  </a:lnTo>
                  <a:cubicBezTo>
                    <a:pt x="12550" y="1489"/>
                    <a:pt x="12014" y="822"/>
                    <a:pt x="11300" y="822"/>
                  </a:cubicBezTo>
                  <a:lnTo>
                    <a:pt x="7752" y="822"/>
                  </a:lnTo>
                  <a:cubicBezTo>
                    <a:pt x="7657" y="822"/>
                    <a:pt x="7573" y="893"/>
                    <a:pt x="7573" y="1000"/>
                  </a:cubicBezTo>
                  <a:cubicBezTo>
                    <a:pt x="7573" y="1108"/>
                    <a:pt x="7657" y="1179"/>
                    <a:pt x="7752" y="1179"/>
                  </a:cubicBezTo>
                  <a:lnTo>
                    <a:pt x="11300" y="1179"/>
                  </a:lnTo>
                  <a:cubicBezTo>
                    <a:pt x="11788" y="1179"/>
                    <a:pt x="12145" y="1620"/>
                    <a:pt x="12026" y="2096"/>
                  </a:cubicBezTo>
                  <a:lnTo>
                    <a:pt x="11145" y="5894"/>
                  </a:lnTo>
                  <a:lnTo>
                    <a:pt x="10526" y="5894"/>
                  </a:lnTo>
                  <a:cubicBezTo>
                    <a:pt x="10609" y="5489"/>
                    <a:pt x="11300" y="2548"/>
                    <a:pt x="11419" y="2001"/>
                  </a:cubicBezTo>
                  <a:cubicBezTo>
                    <a:pt x="11443" y="1882"/>
                    <a:pt x="11359" y="1774"/>
                    <a:pt x="11240" y="1774"/>
                  </a:cubicBezTo>
                  <a:lnTo>
                    <a:pt x="3073" y="1774"/>
                  </a:lnTo>
                  <a:lnTo>
                    <a:pt x="2858" y="1167"/>
                  </a:lnTo>
                  <a:lnTo>
                    <a:pt x="7073" y="1167"/>
                  </a:lnTo>
                  <a:cubicBezTo>
                    <a:pt x="7180" y="1167"/>
                    <a:pt x="7252" y="1084"/>
                    <a:pt x="7252" y="989"/>
                  </a:cubicBezTo>
                  <a:cubicBezTo>
                    <a:pt x="7252" y="881"/>
                    <a:pt x="7180" y="810"/>
                    <a:pt x="7073" y="810"/>
                  </a:cubicBezTo>
                  <a:lnTo>
                    <a:pt x="2727" y="810"/>
                  </a:lnTo>
                  <a:cubicBezTo>
                    <a:pt x="2561" y="346"/>
                    <a:pt x="2096" y="0"/>
                    <a:pt x="1549" y="0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1525;p81">
            <a:extLst>
              <a:ext uri="{FF2B5EF4-FFF2-40B4-BE49-F238E27FC236}">
                <a16:creationId xmlns:a16="http://schemas.microsoft.com/office/drawing/2014/main" id="{F76F5B13-478E-C7B6-B47E-836343C957B7}"/>
              </a:ext>
            </a:extLst>
          </p:cNvPr>
          <p:cNvGrpSpPr/>
          <p:nvPr/>
        </p:nvGrpSpPr>
        <p:grpSpPr>
          <a:xfrm>
            <a:off x="3204037" y="3512554"/>
            <a:ext cx="332757" cy="332343"/>
            <a:chOff x="2656907" y="2439293"/>
            <a:chExt cx="332757" cy="332343"/>
          </a:xfrm>
          <a:solidFill>
            <a:schemeClr val="bg1"/>
          </a:solidFill>
        </p:grpSpPr>
        <p:sp>
          <p:nvSpPr>
            <p:cNvPr id="17" name="Google Shape;11526;p81">
              <a:extLst>
                <a:ext uri="{FF2B5EF4-FFF2-40B4-BE49-F238E27FC236}">
                  <a16:creationId xmlns:a16="http://schemas.microsoft.com/office/drawing/2014/main" id="{DDAA0857-24D3-E7CF-60C6-3317C31D2787}"/>
                </a:ext>
              </a:extLst>
            </p:cNvPr>
            <p:cNvSpPr/>
            <p:nvPr/>
          </p:nvSpPr>
          <p:spPr>
            <a:xfrm>
              <a:off x="2868751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20" y="334"/>
                    <a:pt x="1346" y="548"/>
                    <a:pt x="1346" y="834"/>
                  </a:cubicBezTo>
                  <a:cubicBezTo>
                    <a:pt x="1346" y="1120"/>
                    <a:pt x="1120" y="1334"/>
                    <a:pt x="834" y="1334"/>
                  </a:cubicBezTo>
                  <a:cubicBezTo>
                    <a:pt x="560" y="1334"/>
                    <a:pt x="334" y="1120"/>
                    <a:pt x="334" y="834"/>
                  </a:cubicBezTo>
                  <a:cubicBezTo>
                    <a:pt x="334" y="548"/>
                    <a:pt x="572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81" y="0"/>
                    <a:pt x="0" y="370"/>
                    <a:pt x="0" y="834"/>
                  </a:cubicBezTo>
                  <a:cubicBezTo>
                    <a:pt x="0" y="1298"/>
                    <a:pt x="381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527;p81">
              <a:extLst>
                <a:ext uri="{FF2B5EF4-FFF2-40B4-BE49-F238E27FC236}">
                  <a16:creationId xmlns:a16="http://schemas.microsoft.com/office/drawing/2014/main" id="{231B2395-CA6E-F95B-02F9-DA3ED0593F3C}"/>
                </a:ext>
              </a:extLst>
            </p:cNvPr>
            <p:cNvSpPr/>
            <p:nvPr/>
          </p:nvSpPr>
          <p:spPr>
            <a:xfrm>
              <a:off x="2870661" y="2611703"/>
              <a:ext cx="68970" cy="49301"/>
            </a:xfrm>
            <a:custGeom>
              <a:avLst/>
              <a:gdLst/>
              <a:ahLst/>
              <a:cxnLst/>
              <a:rect l="l" t="t" r="r" b="b"/>
              <a:pathLst>
                <a:path w="2167" h="1549" extrusionOk="0">
                  <a:moveTo>
                    <a:pt x="774" y="1"/>
                  </a:moveTo>
                  <a:cubicBezTo>
                    <a:pt x="560" y="1"/>
                    <a:pt x="333" y="60"/>
                    <a:pt x="119" y="167"/>
                  </a:cubicBezTo>
                  <a:cubicBezTo>
                    <a:pt x="48" y="203"/>
                    <a:pt x="0" y="310"/>
                    <a:pt x="48" y="382"/>
                  </a:cubicBezTo>
                  <a:cubicBezTo>
                    <a:pt x="83" y="443"/>
                    <a:pt x="150" y="479"/>
                    <a:pt x="212" y="479"/>
                  </a:cubicBezTo>
                  <a:cubicBezTo>
                    <a:pt x="234" y="479"/>
                    <a:pt x="255" y="474"/>
                    <a:pt x="274" y="465"/>
                  </a:cubicBezTo>
                  <a:cubicBezTo>
                    <a:pt x="417" y="382"/>
                    <a:pt x="595" y="346"/>
                    <a:pt x="762" y="346"/>
                  </a:cubicBezTo>
                  <a:cubicBezTo>
                    <a:pt x="1286" y="346"/>
                    <a:pt x="1715" y="727"/>
                    <a:pt x="1786" y="1215"/>
                  </a:cubicBezTo>
                  <a:lnTo>
                    <a:pt x="762" y="1215"/>
                  </a:lnTo>
                  <a:cubicBezTo>
                    <a:pt x="679" y="1215"/>
                    <a:pt x="595" y="1298"/>
                    <a:pt x="595" y="1382"/>
                  </a:cubicBezTo>
                  <a:cubicBezTo>
                    <a:pt x="595" y="1477"/>
                    <a:pt x="679" y="1548"/>
                    <a:pt x="762" y="1548"/>
                  </a:cubicBezTo>
                  <a:lnTo>
                    <a:pt x="1988" y="1548"/>
                  </a:lnTo>
                  <a:cubicBezTo>
                    <a:pt x="2072" y="1548"/>
                    <a:pt x="2143" y="1477"/>
                    <a:pt x="2143" y="1382"/>
                  </a:cubicBezTo>
                  <a:cubicBezTo>
                    <a:pt x="2167" y="608"/>
                    <a:pt x="1536" y="1"/>
                    <a:pt x="774" y="1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528;p81">
              <a:extLst>
                <a:ext uri="{FF2B5EF4-FFF2-40B4-BE49-F238E27FC236}">
                  <a16:creationId xmlns:a16="http://schemas.microsoft.com/office/drawing/2014/main" id="{D4BD67B4-CFD8-2E4C-18F1-1271FE9E2F92}"/>
                </a:ext>
              </a:extLst>
            </p:cNvPr>
            <p:cNvSpPr/>
            <p:nvPr/>
          </p:nvSpPr>
          <p:spPr>
            <a:xfrm>
              <a:off x="2705794" y="2611321"/>
              <a:ext cx="68620" cy="49301"/>
            </a:xfrm>
            <a:custGeom>
              <a:avLst/>
              <a:gdLst/>
              <a:ahLst/>
              <a:cxnLst/>
              <a:rect l="l" t="t" r="r" b="b"/>
              <a:pathLst>
                <a:path w="2156" h="1549" extrusionOk="0">
                  <a:moveTo>
                    <a:pt x="1394" y="1"/>
                  </a:moveTo>
                  <a:cubicBezTo>
                    <a:pt x="632" y="1"/>
                    <a:pt x="1" y="620"/>
                    <a:pt x="1" y="1382"/>
                  </a:cubicBezTo>
                  <a:cubicBezTo>
                    <a:pt x="1" y="1465"/>
                    <a:pt x="84" y="1548"/>
                    <a:pt x="167" y="1548"/>
                  </a:cubicBezTo>
                  <a:lnTo>
                    <a:pt x="1406" y="1548"/>
                  </a:lnTo>
                  <a:cubicBezTo>
                    <a:pt x="1489" y="1548"/>
                    <a:pt x="1572" y="1465"/>
                    <a:pt x="1572" y="1382"/>
                  </a:cubicBezTo>
                  <a:cubicBezTo>
                    <a:pt x="1572" y="1287"/>
                    <a:pt x="1501" y="1215"/>
                    <a:pt x="1418" y="1215"/>
                  </a:cubicBezTo>
                  <a:lnTo>
                    <a:pt x="382" y="1215"/>
                  </a:lnTo>
                  <a:cubicBezTo>
                    <a:pt x="453" y="727"/>
                    <a:pt x="882" y="334"/>
                    <a:pt x="1406" y="334"/>
                  </a:cubicBezTo>
                  <a:cubicBezTo>
                    <a:pt x="1584" y="334"/>
                    <a:pt x="1751" y="382"/>
                    <a:pt x="1894" y="453"/>
                  </a:cubicBezTo>
                  <a:cubicBezTo>
                    <a:pt x="1918" y="469"/>
                    <a:pt x="1945" y="477"/>
                    <a:pt x="1974" y="477"/>
                  </a:cubicBezTo>
                  <a:cubicBezTo>
                    <a:pt x="2030" y="477"/>
                    <a:pt x="2088" y="445"/>
                    <a:pt x="2120" y="382"/>
                  </a:cubicBezTo>
                  <a:cubicBezTo>
                    <a:pt x="2156" y="310"/>
                    <a:pt x="2132" y="203"/>
                    <a:pt x="2049" y="155"/>
                  </a:cubicBezTo>
                  <a:cubicBezTo>
                    <a:pt x="1846" y="60"/>
                    <a:pt x="1632" y="1"/>
                    <a:pt x="1394" y="1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529;p81">
              <a:extLst>
                <a:ext uri="{FF2B5EF4-FFF2-40B4-BE49-F238E27FC236}">
                  <a16:creationId xmlns:a16="http://schemas.microsoft.com/office/drawing/2014/main" id="{091A18B1-0979-F37C-5147-85A96D6DC391}"/>
                </a:ext>
              </a:extLst>
            </p:cNvPr>
            <p:cNvSpPr/>
            <p:nvPr/>
          </p:nvSpPr>
          <p:spPr>
            <a:xfrm>
              <a:off x="2724000" y="2547666"/>
              <a:ext cx="53088" cy="53088"/>
            </a:xfrm>
            <a:custGeom>
              <a:avLst/>
              <a:gdLst/>
              <a:ahLst/>
              <a:cxnLst/>
              <a:rect l="l" t="t" r="r" b="b"/>
              <a:pathLst>
                <a:path w="1668" h="1668" extrusionOk="0">
                  <a:moveTo>
                    <a:pt x="834" y="334"/>
                  </a:moveTo>
                  <a:cubicBezTo>
                    <a:pt x="1119" y="334"/>
                    <a:pt x="1334" y="548"/>
                    <a:pt x="1334" y="834"/>
                  </a:cubicBezTo>
                  <a:cubicBezTo>
                    <a:pt x="1334" y="1120"/>
                    <a:pt x="1119" y="1334"/>
                    <a:pt x="834" y="1334"/>
                  </a:cubicBezTo>
                  <a:cubicBezTo>
                    <a:pt x="548" y="1334"/>
                    <a:pt x="322" y="1120"/>
                    <a:pt x="322" y="834"/>
                  </a:cubicBezTo>
                  <a:cubicBezTo>
                    <a:pt x="322" y="548"/>
                    <a:pt x="548" y="334"/>
                    <a:pt x="834" y="334"/>
                  </a:cubicBezTo>
                  <a:close/>
                  <a:moveTo>
                    <a:pt x="834" y="0"/>
                  </a:moveTo>
                  <a:cubicBezTo>
                    <a:pt x="369" y="0"/>
                    <a:pt x="0" y="370"/>
                    <a:pt x="0" y="834"/>
                  </a:cubicBezTo>
                  <a:cubicBezTo>
                    <a:pt x="0" y="1298"/>
                    <a:pt x="369" y="1667"/>
                    <a:pt x="834" y="1667"/>
                  </a:cubicBezTo>
                  <a:cubicBezTo>
                    <a:pt x="1298" y="1667"/>
                    <a:pt x="1667" y="1298"/>
                    <a:pt x="1667" y="834"/>
                  </a:cubicBezTo>
                  <a:cubicBezTo>
                    <a:pt x="1667" y="370"/>
                    <a:pt x="1298" y="0"/>
                    <a:pt x="834" y="0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530;p81">
              <a:extLst>
                <a:ext uri="{FF2B5EF4-FFF2-40B4-BE49-F238E27FC236}">
                  <a16:creationId xmlns:a16="http://schemas.microsoft.com/office/drawing/2014/main" id="{2F0216BC-3C21-DD23-BFDF-EE89F0FBF960}"/>
                </a:ext>
              </a:extLst>
            </p:cNvPr>
            <p:cNvSpPr/>
            <p:nvPr/>
          </p:nvSpPr>
          <p:spPr>
            <a:xfrm>
              <a:off x="2788800" y="2534394"/>
              <a:ext cx="68238" cy="68238"/>
            </a:xfrm>
            <a:custGeom>
              <a:avLst/>
              <a:gdLst/>
              <a:ahLst/>
              <a:cxnLst/>
              <a:rect l="l" t="t" r="r" b="b"/>
              <a:pathLst>
                <a:path w="2144" h="2144" extrusionOk="0">
                  <a:moveTo>
                    <a:pt x="1072" y="334"/>
                  </a:moveTo>
                  <a:cubicBezTo>
                    <a:pt x="1489" y="334"/>
                    <a:pt x="1822" y="656"/>
                    <a:pt x="1822" y="1072"/>
                  </a:cubicBezTo>
                  <a:cubicBezTo>
                    <a:pt x="1822" y="1489"/>
                    <a:pt x="1489" y="1822"/>
                    <a:pt x="1072" y="1822"/>
                  </a:cubicBezTo>
                  <a:cubicBezTo>
                    <a:pt x="655" y="1822"/>
                    <a:pt x="334" y="1489"/>
                    <a:pt x="334" y="1072"/>
                  </a:cubicBezTo>
                  <a:cubicBezTo>
                    <a:pt x="334" y="656"/>
                    <a:pt x="667" y="334"/>
                    <a:pt x="1072" y="334"/>
                  </a:cubicBezTo>
                  <a:close/>
                  <a:moveTo>
                    <a:pt x="1072" y="1"/>
                  </a:moveTo>
                  <a:cubicBezTo>
                    <a:pt x="477" y="1"/>
                    <a:pt x="0" y="477"/>
                    <a:pt x="0" y="1072"/>
                  </a:cubicBezTo>
                  <a:cubicBezTo>
                    <a:pt x="0" y="1668"/>
                    <a:pt x="477" y="2144"/>
                    <a:pt x="1072" y="2144"/>
                  </a:cubicBezTo>
                  <a:cubicBezTo>
                    <a:pt x="1667" y="2144"/>
                    <a:pt x="2143" y="1668"/>
                    <a:pt x="2143" y="1072"/>
                  </a:cubicBezTo>
                  <a:cubicBezTo>
                    <a:pt x="2143" y="477"/>
                    <a:pt x="1667" y="1"/>
                    <a:pt x="1072" y="1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531;p81">
              <a:extLst>
                <a:ext uri="{FF2B5EF4-FFF2-40B4-BE49-F238E27FC236}">
                  <a16:creationId xmlns:a16="http://schemas.microsoft.com/office/drawing/2014/main" id="{BCA59CDA-B5BB-E820-2C2F-CD27079E2B7B}"/>
                </a:ext>
              </a:extLst>
            </p:cNvPr>
            <p:cNvSpPr/>
            <p:nvPr/>
          </p:nvSpPr>
          <p:spPr>
            <a:xfrm>
              <a:off x="2764930" y="2613613"/>
              <a:ext cx="115979" cy="62923"/>
            </a:xfrm>
            <a:custGeom>
              <a:avLst/>
              <a:gdLst/>
              <a:ahLst/>
              <a:cxnLst/>
              <a:rect l="l" t="t" r="r" b="b"/>
              <a:pathLst>
                <a:path w="3644" h="1977" extrusionOk="0">
                  <a:moveTo>
                    <a:pt x="1822" y="345"/>
                  </a:moveTo>
                  <a:cubicBezTo>
                    <a:pt x="2584" y="345"/>
                    <a:pt x="3203" y="917"/>
                    <a:pt x="3298" y="1655"/>
                  </a:cubicBezTo>
                  <a:lnTo>
                    <a:pt x="345" y="1655"/>
                  </a:lnTo>
                  <a:cubicBezTo>
                    <a:pt x="441" y="905"/>
                    <a:pt x="1060" y="345"/>
                    <a:pt x="1822" y="345"/>
                  </a:cubicBezTo>
                  <a:close/>
                  <a:moveTo>
                    <a:pt x="1822" y="0"/>
                  </a:moveTo>
                  <a:cubicBezTo>
                    <a:pt x="822" y="0"/>
                    <a:pt x="0" y="822"/>
                    <a:pt x="0" y="1810"/>
                  </a:cubicBezTo>
                  <a:cubicBezTo>
                    <a:pt x="0" y="1905"/>
                    <a:pt x="84" y="1977"/>
                    <a:pt x="167" y="1977"/>
                  </a:cubicBezTo>
                  <a:lnTo>
                    <a:pt x="3477" y="1977"/>
                  </a:lnTo>
                  <a:cubicBezTo>
                    <a:pt x="3560" y="1977"/>
                    <a:pt x="3643" y="1905"/>
                    <a:pt x="3643" y="1810"/>
                  </a:cubicBezTo>
                  <a:cubicBezTo>
                    <a:pt x="3643" y="798"/>
                    <a:pt x="2822" y="0"/>
                    <a:pt x="1822" y="0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532;p81">
              <a:extLst>
                <a:ext uri="{FF2B5EF4-FFF2-40B4-BE49-F238E27FC236}">
                  <a16:creationId xmlns:a16="http://schemas.microsoft.com/office/drawing/2014/main" id="{B7278761-7C6C-438A-BCE7-4A351D49098B}"/>
                </a:ext>
              </a:extLst>
            </p:cNvPr>
            <p:cNvSpPr/>
            <p:nvPr/>
          </p:nvSpPr>
          <p:spPr>
            <a:xfrm>
              <a:off x="2656907" y="2439293"/>
              <a:ext cx="332757" cy="332343"/>
            </a:xfrm>
            <a:custGeom>
              <a:avLst/>
              <a:gdLst/>
              <a:ahLst/>
              <a:cxnLst/>
              <a:rect l="l" t="t" r="r" b="b"/>
              <a:pathLst>
                <a:path w="10455" h="10442" extrusionOk="0">
                  <a:moveTo>
                    <a:pt x="5383" y="893"/>
                  </a:moveTo>
                  <a:cubicBezTo>
                    <a:pt x="7645" y="977"/>
                    <a:pt x="9454" y="2798"/>
                    <a:pt x="9550" y="5060"/>
                  </a:cubicBezTo>
                  <a:lnTo>
                    <a:pt x="9145" y="5060"/>
                  </a:lnTo>
                  <a:cubicBezTo>
                    <a:pt x="9050" y="5060"/>
                    <a:pt x="8978" y="5132"/>
                    <a:pt x="8978" y="5227"/>
                  </a:cubicBezTo>
                  <a:cubicBezTo>
                    <a:pt x="8978" y="5310"/>
                    <a:pt x="9050" y="5382"/>
                    <a:pt x="9145" y="5382"/>
                  </a:cubicBezTo>
                  <a:lnTo>
                    <a:pt x="9550" y="5382"/>
                  </a:lnTo>
                  <a:cubicBezTo>
                    <a:pt x="9454" y="7644"/>
                    <a:pt x="7645" y="9466"/>
                    <a:pt x="5383" y="9549"/>
                  </a:cubicBezTo>
                  <a:lnTo>
                    <a:pt x="5383" y="9156"/>
                  </a:lnTo>
                  <a:cubicBezTo>
                    <a:pt x="5383" y="9061"/>
                    <a:pt x="5311" y="8989"/>
                    <a:pt x="5216" y="8989"/>
                  </a:cubicBezTo>
                  <a:cubicBezTo>
                    <a:pt x="5121" y="8989"/>
                    <a:pt x="5049" y="9061"/>
                    <a:pt x="5049" y="9156"/>
                  </a:cubicBezTo>
                  <a:lnTo>
                    <a:pt x="5049" y="9549"/>
                  </a:lnTo>
                  <a:cubicBezTo>
                    <a:pt x="2787" y="9466"/>
                    <a:pt x="977" y="7644"/>
                    <a:pt x="882" y="5382"/>
                  </a:cubicBezTo>
                  <a:lnTo>
                    <a:pt x="1287" y="5382"/>
                  </a:lnTo>
                  <a:cubicBezTo>
                    <a:pt x="1382" y="5382"/>
                    <a:pt x="1453" y="5310"/>
                    <a:pt x="1453" y="5227"/>
                  </a:cubicBezTo>
                  <a:cubicBezTo>
                    <a:pt x="1453" y="5132"/>
                    <a:pt x="1382" y="5060"/>
                    <a:pt x="1287" y="5060"/>
                  </a:cubicBezTo>
                  <a:lnTo>
                    <a:pt x="882" y="5060"/>
                  </a:lnTo>
                  <a:cubicBezTo>
                    <a:pt x="977" y="2798"/>
                    <a:pt x="2787" y="977"/>
                    <a:pt x="5049" y="893"/>
                  </a:cubicBezTo>
                  <a:lnTo>
                    <a:pt x="5049" y="1286"/>
                  </a:lnTo>
                  <a:cubicBezTo>
                    <a:pt x="5049" y="1381"/>
                    <a:pt x="5121" y="1453"/>
                    <a:pt x="5216" y="1453"/>
                  </a:cubicBezTo>
                  <a:cubicBezTo>
                    <a:pt x="5311" y="1453"/>
                    <a:pt x="5383" y="1381"/>
                    <a:pt x="5383" y="1286"/>
                  </a:cubicBezTo>
                  <a:lnTo>
                    <a:pt x="5383" y="893"/>
                  </a:lnTo>
                  <a:close/>
                  <a:moveTo>
                    <a:pt x="5228" y="0"/>
                  </a:moveTo>
                  <a:cubicBezTo>
                    <a:pt x="5144" y="0"/>
                    <a:pt x="5061" y="72"/>
                    <a:pt x="5061" y="167"/>
                  </a:cubicBezTo>
                  <a:lnTo>
                    <a:pt x="5061" y="560"/>
                  </a:lnTo>
                  <a:cubicBezTo>
                    <a:pt x="2620" y="655"/>
                    <a:pt x="656" y="2620"/>
                    <a:pt x="572" y="5060"/>
                  </a:cubicBezTo>
                  <a:lnTo>
                    <a:pt x="168" y="5060"/>
                  </a:lnTo>
                  <a:cubicBezTo>
                    <a:pt x="84" y="5060"/>
                    <a:pt x="1" y="5132"/>
                    <a:pt x="1" y="5227"/>
                  </a:cubicBezTo>
                  <a:cubicBezTo>
                    <a:pt x="1" y="5310"/>
                    <a:pt x="84" y="5382"/>
                    <a:pt x="168" y="5382"/>
                  </a:cubicBezTo>
                  <a:lnTo>
                    <a:pt x="572" y="5382"/>
                  </a:lnTo>
                  <a:cubicBezTo>
                    <a:pt x="656" y="7823"/>
                    <a:pt x="2620" y="9787"/>
                    <a:pt x="5061" y="9882"/>
                  </a:cubicBezTo>
                  <a:lnTo>
                    <a:pt x="5061" y="10287"/>
                  </a:lnTo>
                  <a:cubicBezTo>
                    <a:pt x="5061" y="10371"/>
                    <a:pt x="5144" y="10442"/>
                    <a:pt x="5228" y="10442"/>
                  </a:cubicBezTo>
                  <a:cubicBezTo>
                    <a:pt x="5323" y="10442"/>
                    <a:pt x="5394" y="10371"/>
                    <a:pt x="5394" y="10287"/>
                  </a:cubicBezTo>
                  <a:lnTo>
                    <a:pt x="5394" y="9882"/>
                  </a:lnTo>
                  <a:cubicBezTo>
                    <a:pt x="7835" y="9787"/>
                    <a:pt x="9800" y="7823"/>
                    <a:pt x="9883" y="5382"/>
                  </a:cubicBezTo>
                  <a:lnTo>
                    <a:pt x="10288" y="5382"/>
                  </a:lnTo>
                  <a:cubicBezTo>
                    <a:pt x="10383" y="5382"/>
                    <a:pt x="10455" y="5310"/>
                    <a:pt x="10455" y="5227"/>
                  </a:cubicBezTo>
                  <a:cubicBezTo>
                    <a:pt x="10455" y="5132"/>
                    <a:pt x="10383" y="5060"/>
                    <a:pt x="10288" y="5060"/>
                  </a:cubicBezTo>
                  <a:lnTo>
                    <a:pt x="9883" y="5060"/>
                  </a:lnTo>
                  <a:cubicBezTo>
                    <a:pt x="9800" y="2620"/>
                    <a:pt x="7835" y="655"/>
                    <a:pt x="5394" y="560"/>
                  </a:cubicBezTo>
                  <a:lnTo>
                    <a:pt x="5394" y="167"/>
                  </a:lnTo>
                  <a:cubicBezTo>
                    <a:pt x="5394" y="72"/>
                    <a:pt x="5323" y="0"/>
                    <a:pt x="5228" y="0"/>
                  </a:cubicBezTo>
                  <a:close/>
                </a:path>
              </a:pathLst>
            </a:custGeom>
            <a:grpFill/>
            <a:ln>
              <a:solidFill>
                <a:schemeClr val="bg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11946;p81">
            <a:extLst>
              <a:ext uri="{FF2B5EF4-FFF2-40B4-BE49-F238E27FC236}">
                <a16:creationId xmlns:a16="http://schemas.microsoft.com/office/drawing/2014/main" id="{48386F42-6A18-46EA-970E-9E6A6B25B7EF}"/>
              </a:ext>
            </a:extLst>
          </p:cNvPr>
          <p:cNvGrpSpPr/>
          <p:nvPr/>
        </p:nvGrpSpPr>
        <p:grpSpPr>
          <a:xfrm>
            <a:off x="5846476" y="5072058"/>
            <a:ext cx="367990" cy="351312"/>
            <a:chOff x="1299146" y="3806507"/>
            <a:chExt cx="367990" cy="351312"/>
          </a:xfrm>
          <a:solidFill>
            <a:srgbClr val="48967E"/>
          </a:solidFill>
        </p:grpSpPr>
        <p:sp>
          <p:nvSpPr>
            <p:cNvPr id="26" name="Google Shape;11947;p81">
              <a:extLst>
                <a:ext uri="{FF2B5EF4-FFF2-40B4-BE49-F238E27FC236}">
                  <a16:creationId xmlns:a16="http://schemas.microsoft.com/office/drawing/2014/main" id="{108438B0-6C41-FAB1-4E68-933FDFC7C7B7}"/>
                </a:ext>
              </a:extLst>
            </p:cNvPr>
            <p:cNvSpPr/>
            <p:nvPr/>
          </p:nvSpPr>
          <p:spPr>
            <a:xfrm>
              <a:off x="1299146" y="3844414"/>
              <a:ext cx="321012" cy="313405"/>
            </a:xfrm>
            <a:custGeom>
              <a:avLst/>
              <a:gdLst/>
              <a:ahLst/>
              <a:cxnLst/>
              <a:rect l="l" t="t" r="r" b="b"/>
              <a:pathLst>
                <a:path w="10086" h="9847" extrusionOk="0">
                  <a:moveTo>
                    <a:pt x="8728" y="1"/>
                  </a:moveTo>
                  <a:cubicBezTo>
                    <a:pt x="8383" y="1"/>
                    <a:pt x="8038" y="143"/>
                    <a:pt x="7787" y="405"/>
                  </a:cubicBezTo>
                  <a:lnTo>
                    <a:pt x="6847" y="1346"/>
                  </a:lnTo>
                  <a:cubicBezTo>
                    <a:pt x="6775" y="1417"/>
                    <a:pt x="6775" y="1525"/>
                    <a:pt x="6847" y="1596"/>
                  </a:cubicBezTo>
                  <a:cubicBezTo>
                    <a:pt x="6883" y="1632"/>
                    <a:pt x="6927" y="1650"/>
                    <a:pt x="6972" y="1650"/>
                  </a:cubicBezTo>
                  <a:cubicBezTo>
                    <a:pt x="7017" y="1650"/>
                    <a:pt x="7061" y="1632"/>
                    <a:pt x="7097" y="1596"/>
                  </a:cubicBezTo>
                  <a:lnTo>
                    <a:pt x="8038" y="667"/>
                  </a:lnTo>
                  <a:cubicBezTo>
                    <a:pt x="8228" y="465"/>
                    <a:pt x="8478" y="370"/>
                    <a:pt x="8728" y="370"/>
                  </a:cubicBezTo>
                  <a:cubicBezTo>
                    <a:pt x="8990" y="370"/>
                    <a:pt x="9252" y="465"/>
                    <a:pt x="9431" y="667"/>
                  </a:cubicBezTo>
                  <a:cubicBezTo>
                    <a:pt x="9633" y="858"/>
                    <a:pt x="9728" y="1108"/>
                    <a:pt x="9728" y="1358"/>
                  </a:cubicBezTo>
                  <a:cubicBezTo>
                    <a:pt x="9728" y="1620"/>
                    <a:pt x="9633" y="1882"/>
                    <a:pt x="9431" y="2060"/>
                  </a:cubicBezTo>
                  <a:lnTo>
                    <a:pt x="8157" y="3346"/>
                  </a:lnTo>
                  <a:cubicBezTo>
                    <a:pt x="8014" y="3025"/>
                    <a:pt x="7835" y="2751"/>
                    <a:pt x="7585" y="2489"/>
                  </a:cubicBezTo>
                  <a:cubicBezTo>
                    <a:pt x="7085" y="1995"/>
                    <a:pt x="6427" y="1748"/>
                    <a:pt x="5769" y="1748"/>
                  </a:cubicBezTo>
                  <a:cubicBezTo>
                    <a:pt x="5112" y="1748"/>
                    <a:pt x="4454" y="1995"/>
                    <a:pt x="3954" y="2489"/>
                  </a:cubicBezTo>
                  <a:lnTo>
                    <a:pt x="989" y="5454"/>
                  </a:lnTo>
                  <a:cubicBezTo>
                    <a:pt x="1" y="6454"/>
                    <a:pt x="1" y="8085"/>
                    <a:pt x="989" y="9085"/>
                  </a:cubicBezTo>
                  <a:cubicBezTo>
                    <a:pt x="1501" y="9597"/>
                    <a:pt x="2156" y="9847"/>
                    <a:pt x="2811" y="9847"/>
                  </a:cubicBezTo>
                  <a:cubicBezTo>
                    <a:pt x="3466" y="9847"/>
                    <a:pt x="4120" y="9597"/>
                    <a:pt x="4620" y="9085"/>
                  </a:cubicBezTo>
                  <a:lnTo>
                    <a:pt x="6204" y="7513"/>
                  </a:lnTo>
                  <a:cubicBezTo>
                    <a:pt x="6275" y="7430"/>
                    <a:pt x="6275" y="7323"/>
                    <a:pt x="6204" y="7251"/>
                  </a:cubicBezTo>
                  <a:cubicBezTo>
                    <a:pt x="6182" y="7243"/>
                    <a:pt x="6152" y="7237"/>
                    <a:pt x="6120" y="7237"/>
                  </a:cubicBezTo>
                  <a:cubicBezTo>
                    <a:pt x="6064" y="7237"/>
                    <a:pt x="5999" y="7254"/>
                    <a:pt x="5954" y="7299"/>
                  </a:cubicBezTo>
                  <a:lnTo>
                    <a:pt x="4370" y="8883"/>
                  </a:lnTo>
                  <a:cubicBezTo>
                    <a:pt x="3954" y="9299"/>
                    <a:pt x="3394" y="9537"/>
                    <a:pt x="2811" y="9537"/>
                  </a:cubicBezTo>
                  <a:cubicBezTo>
                    <a:pt x="2215" y="9537"/>
                    <a:pt x="1668" y="9311"/>
                    <a:pt x="1251" y="8883"/>
                  </a:cubicBezTo>
                  <a:cubicBezTo>
                    <a:pt x="382" y="8013"/>
                    <a:pt x="382" y="6597"/>
                    <a:pt x="1251" y="5739"/>
                  </a:cubicBezTo>
                  <a:lnTo>
                    <a:pt x="4204" y="2775"/>
                  </a:lnTo>
                  <a:cubicBezTo>
                    <a:pt x="4620" y="2358"/>
                    <a:pt x="5192" y="2120"/>
                    <a:pt x="5775" y="2120"/>
                  </a:cubicBezTo>
                  <a:cubicBezTo>
                    <a:pt x="6371" y="2120"/>
                    <a:pt x="6918" y="2346"/>
                    <a:pt x="7335" y="2775"/>
                  </a:cubicBezTo>
                  <a:cubicBezTo>
                    <a:pt x="7573" y="3013"/>
                    <a:pt x="7764" y="3310"/>
                    <a:pt x="7871" y="3644"/>
                  </a:cubicBezTo>
                  <a:lnTo>
                    <a:pt x="6478" y="5037"/>
                  </a:lnTo>
                  <a:cubicBezTo>
                    <a:pt x="6275" y="5227"/>
                    <a:pt x="6025" y="5335"/>
                    <a:pt x="5775" y="5335"/>
                  </a:cubicBezTo>
                  <a:cubicBezTo>
                    <a:pt x="5501" y="5335"/>
                    <a:pt x="5251" y="5227"/>
                    <a:pt x="5073" y="5037"/>
                  </a:cubicBezTo>
                  <a:cubicBezTo>
                    <a:pt x="4990" y="4942"/>
                    <a:pt x="4906" y="4834"/>
                    <a:pt x="4847" y="4703"/>
                  </a:cubicBezTo>
                  <a:cubicBezTo>
                    <a:pt x="4828" y="4639"/>
                    <a:pt x="4760" y="4596"/>
                    <a:pt x="4692" y="4596"/>
                  </a:cubicBezTo>
                  <a:cubicBezTo>
                    <a:pt x="4672" y="4596"/>
                    <a:pt x="4651" y="4600"/>
                    <a:pt x="4632" y="4608"/>
                  </a:cubicBezTo>
                  <a:cubicBezTo>
                    <a:pt x="4537" y="4632"/>
                    <a:pt x="4489" y="4739"/>
                    <a:pt x="4525" y="4823"/>
                  </a:cubicBezTo>
                  <a:cubicBezTo>
                    <a:pt x="4597" y="4989"/>
                    <a:pt x="4692" y="5144"/>
                    <a:pt x="4823" y="5275"/>
                  </a:cubicBezTo>
                  <a:cubicBezTo>
                    <a:pt x="5073" y="5525"/>
                    <a:pt x="5418" y="5680"/>
                    <a:pt x="5775" y="5680"/>
                  </a:cubicBezTo>
                  <a:cubicBezTo>
                    <a:pt x="6133" y="5680"/>
                    <a:pt x="6478" y="5537"/>
                    <a:pt x="6728" y="5275"/>
                  </a:cubicBezTo>
                  <a:lnTo>
                    <a:pt x="9681" y="2310"/>
                  </a:lnTo>
                  <a:cubicBezTo>
                    <a:pt x="9943" y="2060"/>
                    <a:pt x="10085" y="1715"/>
                    <a:pt x="10085" y="1358"/>
                  </a:cubicBezTo>
                  <a:cubicBezTo>
                    <a:pt x="10085" y="1001"/>
                    <a:pt x="9954" y="655"/>
                    <a:pt x="9681" y="405"/>
                  </a:cubicBezTo>
                  <a:cubicBezTo>
                    <a:pt x="9431" y="155"/>
                    <a:pt x="9085" y="1"/>
                    <a:pt x="8728" y="1"/>
                  </a:cubicBezTo>
                  <a:close/>
                </a:path>
              </a:pathLst>
            </a:custGeom>
            <a:grpFill/>
            <a:ln>
              <a:solidFill>
                <a:srgbClr val="398F9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948;p81">
              <a:extLst>
                <a:ext uri="{FF2B5EF4-FFF2-40B4-BE49-F238E27FC236}">
                  <a16:creationId xmlns:a16="http://schemas.microsoft.com/office/drawing/2014/main" id="{7F586F4F-58C1-9ECD-A075-D3F72D2207DF}"/>
                </a:ext>
              </a:extLst>
            </p:cNvPr>
            <p:cNvSpPr/>
            <p:nvPr/>
          </p:nvSpPr>
          <p:spPr>
            <a:xfrm>
              <a:off x="1345391" y="3806507"/>
              <a:ext cx="321744" cy="313819"/>
            </a:xfrm>
            <a:custGeom>
              <a:avLst/>
              <a:gdLst/>
              <a:ahLst/>
              <a:cxnLst/>
              <a:rect l="l" t="t" r="r" b="b"/>
              <a:pathLst>
                <a:path w="10109" h="9860" extrusionOk="0">
                  <a:moveTo>
                    <a:pt x="7281" y="1"/>
                  </a:moveTo>
                  <a:cubicBezTo>
                    <a:pt x="6623" y="1"/>
                    <a:pt x="5965" y="251"/>
                    <a:pt x="5465" y="751"/>
                  </a:cubicBezTo>
                  <a:lnTo>
                    <a:pt x="3894" y="2335"/>
                  </a:lnTo>
                  <a:cubicBezTo>
                    <a:pt x="3810" y="2406"/>
                    <a:pt x="3810" y="2513"/>
                    <a:pt x="3894" y="2585"/>
                  </a:cubicBezTo>
                  <a:cubicBezTo>
                    <a:pt x="3929" y="2620"/>
                    <a:pt x="3974" y="2638"/>
                    <a:pt x="4019" y="2638"/>
                  </a:cubicBezTo>
                  <a:cubicBezTo>
                    <a:pt x="4063" y="2638"/>
                    <a:pt x="4108" y="2620"/>
                    <a:pt x="4144" y="2585"/>
                  </a:cubicBezTo>
                  <a:lnTo>
                    <a:pt x="5715" y="1001"/>
                  </a:lnTo>
                  <a:cubicBezTo>
                    <a:pt x="6150" y="572"/>
                    <a:pt x="6721" y="358"/>
                    <a:pt x="7291" y="358"/>
                  </a:cubicBezTo>
                  <a:cubicBezTo>
                    <a:pt x="7861" y="358"/>
                    <a:pt x="8430" y="572"/>
                    <a:pt x="8859" y="1001"/>
                  </a:cubicBezTo>
                  <a:cubicBezTo>
                    <a:pt x="9728" y="1870"/>
                    <a:pt x="9728" y="3287"/>
                    <a:pt x="8859" y="4144"/>
                  </a:cubicBezTo>
                  <a:lnTo>
                    <a:pt x="5882" y="7097"/>
                  </a:lnTo>
                  <a:cubicBezTo>
                    <a:pt x="5465" y="7514"/>
                    <a:pt x="4894" y="7752"/>
                    <a:pt x="4322" y="7752"/>
                  </a:cubicBezTo>
                  <a:cubicBezTo>
                    <a:pt x="3727" y="7752"/>
                    <a:pt x="3179" y="7526"/>
                    <a:pt x="2763" y="7097"/>
                  </a:cubicBezTo>
                  <a:cubicBezTo>
                    <a:pt x="2513" y="6859"/>
                    <a:pt x="2322" y="6561"/>
                    <a:pt x="2215" y="6228"/>
                  </a:cubicBezTo>
                  <a:lnTo>
                    <a:pt x="3620" y="4835"/>
                  </a:lnTo>
                  <a:cubicBezTo>
                    <a:pt x="3810" y="4632"/>
                    <a:pt x="4060" y="4537"/>
                    <a:pt x="4322" y="4537"/>
                  </a:cubicBezTo>
                  <a:cubicBezTo>
                    <a:pt x="4584" y="4537"/>
                    <a:pt x="4834" y="4632"/>
                    <a:pt x="5013" y="4835"/>
                  </a:cubicBezTo>
                  <a:cubicBezTo>
                    <a:pt x="5108" y="4918"/>
                    <a:pt x="5180" y="5037"/>
                    <a:pt x="5239" y="5156"/>
                  </a:cubicBezTo>
                  <a:cubicBezTo>
                    <a:pt x="5268" y="5232"/>
                    <a:pt x="5334" y="5271"/>
                    <a:pt x="5409" y="5271"/>
                  </a:cubicBezTo>
                  <a:cubicBezTo>
                    <a:pt x="5427" y="5271"/>
                    <a:pt x="5446" y="5268"/>
                    <a:pt x="5465" y="5263"/>
                  </a:cubicBezTo>
                  <a:cubicBezTo>
                    <a:pt x="5549" y="5228"/>
                    <a:pt x="5596" y="5132"/>
                    <a:pt x="5572" y="5037"/>
                  </a:cubicBezTo>
                  <a:cubicBezTo>
                    <a:pt x="5489" y="4871"/>
                    <a:pt x="5406" y="4728"/>
                    <a:pt x="5275" y="4597"/>
                  </a:cubicBezTo>
                  <a:cubicBezTo>
                    <a:pt x="5013" y="4335"/>
                    <a:pt x="4680" y="4192"/>
                    <a:pt x="4322" y="4192"/>
                  </a:cubicBezTo>
                  <a:cubicBezTo>
                    <a:pt x="3965" y="4192"/>
                    <a:pt x="3620" y="4323"/>
                    <a:pt x="3370" y="4597"/>
                  </a:cubicBezTo>
                  <a:lnTo>
                    <a:pt x="1917" y="6037"/>
                  </a:lnTo>
                  <a:cubicBezTo>
                    <a:pt x="1893" y="6049"/>
                    <a:pt x="1882" y="6061"/>
                    <a:pt x="1870" y="6097"/>
                  </a:cubicBezTo>
                  <a:lnTo>
                    <a:pt x="405" y="7549"/>
                  </a:lnTo>
                  <a:cubicBezTo>
                    <a:pt x="155" y="7811"/>
                    <a:pt x="0" y="8145"/>
                    <a:pt x="0" y="8502"/>
                  </a:cubicBezTo>
                  <a:cubicBezTo>
                    <a:pt x="0" y="8859"/>
                    <a:pt x="131" y="9204"/>
                    <a:pt x="405" y="9454"/>
                  </a:cubicBezTo>
                  <a:cubicBezTo>
                    <a:pt x="655" y="9716"/>
                    <a:pt x="1000" y="9859"/>
                    <a:pt x="1358" y="9859"/>
                  </a:cubicBezTo>
                  <a:cubicBezTo>
                    <a:pt x="1715" y="9859"/>
                    <a:pt x="2060" y="9728"/>
                    <a:pt x="2310" y="9454"/>
                  </a:cubicBezTo>
                  <a:lnTo>
                    <a:pt x="3251" y="8526"/>
                  </a:lnTo>
                  <a:cubicBezTo>
                    <a:pt x="3322" y="8442"/>
                    <a:pt x="3322" y="8347"/>
                    <a:pt x="3251" y="8264"/>
                  </a:cubicBezTo>
                  <a:cubicBezTo>
                    <a:pt x="3209" y="8228"/>
                    <a:pt x="3164" y="8210"/>
                    <a:pt x="3120" y="8210"/>
                  </a:cubicBezTo>
                  <a:cubicBezTo>
                    <a:pt x="3075" y="8210"/>
                    <a:pt x="3030" y="8228"/>
                    <a:pt x="2989" y="8264"/>
                  </a:cubicBezTo>
                  <a:lnTo>
                    <a:pt x="2060" y="9204"/>
                  </a:lnTo>
                  <a:cubicBezTo>
                    <a:pt x="1858" y="9395"/>
                    <a:pt x="1608" y="9502"/>
                    <a:pt x="1358" y="9502"/>
                  </a:cubicBezTo>
                  <a:cubicBezTo>
                    <a:pt x="1108" y="9502"/>
                    <a:pt x="834" y="9395"/>
                    <a:pt x="655" y="9204"/>
                  </a:cubicBezTo>
                  <a:cubicBezTo>
                    <a:pt x="465" y="9014"/>
                    <a:pt x="358" y="8764"/>
                    <a:pt x="358" y="8502"/>
                  </a:cubicBezTo>
                  <a:cubicBezTo>
                    <a:pt x="358" y="8252"/>
                    <a:pt x="465" y="7990"/>
                    <a:pt x="655" y="7811"/>
                  </a:cubicBezTo>
                  <a:lnTo>
                    <a:pt x="1941" y="6526"/>
                  </a:lnTo>
                  <a:cubicBezTo>
                    <a:pt x="2072" y="6835"/>
                    <a:pt x="2251" y="7121"/>
                    <a:pt x="2501" y="7371"/>
                  </a:cubicBezTo>
                  <a:cubicBezTo>
                    <a:pt x="3001" y="7859"/>
                    <a:pt x="3632" y="8133"/>
                    <a:pt x="4322" y="8133"/>
                  </a:cubicBezTo>
                  <a:cubicBezTo>
                    <a:pt x="5001" y="8133"/>
                    <a:pt x="5656" y="7871"/>
                    <a:pt x="6132" y="7371"/>
                  </a:cubicBezTo>
                  <a:lnTo>
                    <a:pt x="9097" y="4418"/>
                  </a:lnTo>
                  <a:cubicBezTo>
                    <a:pt x="10109" y="3382"/>
                    <a:pt x="10109" y="1751"/>
                    <a:pt x="9097" y="751"/>
                  </a:cubicBezTo>
                  <a:cubicBezTo>
                    <a:pt x="8597" y="251"/>
                    <a:pt x="7939" y="1"/>
                    <a:pt x="7281" y="1"/>
                  </a:cubicBezTo>
                  <a:close/>
                </a:path>
              </a:pathLst>
            </a:custGeom>
            <a:grpFill/>
            <a:ln>
              <a:solidFill>
                <a:srgbClr val="398F9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8" name="Google Shape;423;p24">
            <a:extLst>
              <a:ext uri="{FF2B5EF4-FFF2-40B4-BE49-F238E27FC236}">
                <a16:creationId xmlns:a16="http://schemas.microsoft.com/office/drawing/2014/main" id="{0DA659DE-74AD-D440-2B0F-DE1A5F6539F1}"/>
              </a:ext>
            </a:extLst>
          </p:cNvPr>
          <p:cNvCxnSpPr>
            <a:cxnSpLocks/>
            <a:stCxn id="72" idx="6"/>
            <a:endCxn id="75" idx="2"/>
          </p:cNvCxnSpPr>
          <p:nvPr/>
        </p:nvCxnSpPr>
        <p:spPr>
          <a:xfrm flipV="1">
            <a:off x="5392557" y="5246825"/>
            <a:ext cx="1407047" cy="1"/>
          </a:xfrm>
          <a:prstGeom prst="straightConnector1">
            <a:avLst/>
          </a:prstGeom>
          <a:noFill/>
          <a:ln w="19050" cap="flat" cmpd="sng">
            <a:solidFill>
              <a:srgbClr val="AAAAAA"/>
            </a:solidFill>
            <a:prstDash val="dot"/>
            <a:round/>
            <a:headEnd type="none" w="med" len="med"/>
            <a:tailEnd type="none" w="med" len="med"/>
          </a:ln>
        </p:spPr>
      </p:cxnSp>
      <p:grpSp>
        <p:nvGrpSpPr>
          <p:cNvPr id="35" name="Google Shape;11783;p81">
            <a:extLst>
              <a:ext uri="{FF2B5EF4-FFF2-40B4-BE49-F238E27FC236}">
                <a16:creationId xmlns:a16="http://schemas.microsoft.com/office/drawing/2014/main" id="{230F83A2-A77B-7052-7DDF-E46277334674}"/>
              </a:ext>
            </a:extLst>
          </p:cNvPr>
          <p:cNvGrpSpPr/>
          <p:nvPr/>
        </p:nvGrpSpPr>
        <p:grpSpPr>
          <a:xfrm>
            <a:off x="4666935" y="5101676"/>
            <a:ext cx="344883" cy="290299"/>
            <a:chOff x="7108015" y="3396505"/>
            <a:chExt cx="344883" cy="290299"/>
          </a:xfrm>
          <a:solidFill>
            <a:schemeClr val="bg1"/>
          </a:solidFill>
        </p:grpSpPr>
        <p:sp>
          <p:nvSpPr>
            <p:cNvPr id="36" name="Google Shape;11784;p81">
              <a:extLst>
                <a:ext uri="{FF2B5EF4-FFF2-40B4-BE49-F238E27FC236}">
                  <a16:creationId xmlns:a16="http://schemas.microsoft.com/office/drawing/2014/main" id="{C8835787-AD00-9E92-5EB9-207EB8A731A4}"/>
                </a:ext>
              </a:extLst>
            </p:cNvPr>
            <p:cNvSpPr/>
            <p:nvPr/>
          </p:nvSpPr>
          <p:spPr>
            <a:xfrm>
              <a:off x="7108015" y="3396505"/>
              <a:ext cx="344883" cy="290299"/>
            </a:xfrm>
            <a:custGeom>
              <a:avLst/>
              <a:gdLst/>
              <a:ahLst/>
              <a:cxnLst/>
              <a:rect l="l" t="t" r="r" b="b"/>
              <a:pathLst>
                <a:path w="10836" h="9121" extrusionOk="0">
                  <a:moveTo>
                    <a:pt x="4585" y="310"/>
                  </a:moveTo>
                  <a:cubicBezTo>
                    <a:pt x="4716" y="310"/>
                    <a:pt x="4847" y="369"/>
                    <a:pt x="4954" y="465"/>
                  </a:cubicBezTo>
                  <a:lnTo>
                    <a:pt x="5501" y="1012"/>
                  </a:lnTo>
                  <a:lnTo>
                    <a:pt x="4799" y="1012"/>
                  </a:lnTo>
                  <a:cubicBezTo>
                    <a:pt x="4716" y="1012"/>
                    <a:pt x="4620" y="977"/>
                    <a:pt x="4549" y="905"/>
                  </a:cubicBezTo>
                  <a:lnTo>
                    <a:pt x="3954" y="310"/>
                  </a:lnTo>
                  <a:close/>
                  <a:moveTo>
                    <a:pt x="5835" y="286"/>
                  </a:moveTo>
                  <a:cubicBezTo>
                    <a:pt x="5966" y="286"/>
                    <a:pt x="6097" y="346"/>
                    <a:pt x="6204" y="429"/>
                  </a:cubicBezTo>
                  <a:lnTo>
                    <a:pt x="6752" y="977"/>
                  </a:lnTo>
                  <a:lnTo>
                    <a:pt x="6632" y="977"/>
                  </a:lnTo>
                  <a:cubicBezTo>
                    <a:pt x="6549" y="977"/>
                    <a:pt x="6466" y="1060"/>
                    <a:pt x="6466" y="1143"/>
                  </a:cubicBezTo>
                  <a:cubicBezTo>
                    <a:pt x="6466" y="1239"/>
                    <a:pt x="6549" y="1310"/>
                    <a:pt x="6632" y="1310"/>
                  </a:cubicBezTo>
                  <a:lnTo>
                    <a:pt x="10192" y="1310"/>
                  </a:lnTo>
                  <a:cubicBezTo>
                    <a:pt x="10383" y="1310"/>
                    <a:pt x="10550" y="1477"/>
                    <a:pt x="10550" y="1667"/>
                  </a:cubicBezTo>
                  <a:lnTo>
                    <a:pt x="10550" y="8454"/>
                  </a:lnTo>
                  <a:lnTo>
                    <a:pt x="10514" y="8454"/>
                  </a:lnTo>
                  <a:cubicBezTo>
                    <a:pt x="10514" y="8644"/>
                    <a:pt x="10359" y="8811"/>
                    <a:pt x="10157" y="8811"/>
                  </a:cubicBezTo>
                  <a:lnTo>
                    <a:pt x="667" y="8811"/>
                  </a:lnTo>
                  <a:cubicBezTo>
                    <a:pt x="477" y="8811"/>
                    <a:pt x="310" y="8644"/>
                    <a:pt x="310" y="8454"/>
                  </a:cubicBezTo>
                  <a:lnTo>
                    <a:pt x="310" y="655"/>
                  </a:lnTo>
                  <a:cubicBezTo>
                    <a:pt x="310" y="465"/>
                    <a:pt x="465" y="298"/>
                    <a:pt x="667" y="298"/>
                  </a:cubicBezTo>
                  <a:lnTo>
                    <a:pt x="3275" y="298"/>
                  </a:lnTo>
                  <a:cubicBezTo>
                    <a:pt x="3406" y="298"/>
                    <a:pt x="3537" y="358"/>
                    <a:pt x="3644" y="453"/>
                  </a:cubicBezTo>
                  <a:lnTo>
                    <a:pt x="4311" y="1120"/>
                  </a:lnTo>
                  <a:cubicBezTo>
                    <a:pt x="4430" y="1239"/>
                    <a:pt x="4608" y="1310"/>
                    <a:pt x="4787" y="1310"/>
                  </a:cubicBezTo>
                  <a:lnTo>
                    <a:pt x="5870" y="1310"/>
                  </a:lnTo>
                  <a:cubicBezTo>
                    <a:pt x="5930" y="1310"/>
                    <a:pt x="5990" y="1262"/>
                    <a:pt x="6025" y="1203"/>
                  </a:cubicBezTo>
                  <a:cubicBezTo>
                    <a:pt x="6049" y="1143"/>
                    <a:pt x="6037" y="1072"/>
                    <a:pt x="5990" y="1024"/>
                  </a:cubicBezTo>
                  <a:lnTo>
                    <a:pt x="5251" y="286"/>
                  </a:lnTo>
                  <a:close/>
                  <a:moveTo>
                    <a:pt x="667" y="0"/>
                  </a:moveTo>
                  <a:cubicBezTo>
                    <a:pt x="298" y="0"/>
                    <a:pt x="1" y="298"/>
                    <a:pt x="1" y="667"/>
                  </a:cubicBezTo>
                  <a:lnTo>
                    <a:pt x="1" y="8454"/>
                  </a:lnTo>
                  <a:cubicBezTo>
                    <a:pt x="1" y="8823"/>
                    <a:pt x="298" y="9121"/>
                    <a:pt x="667" y="9121"/>
                  </a:cubicBezTo>
                  <a:lnTo>
                    <a:pt x="10157" y="9121"/>
                  </a:lnTo>
                  <a:cubicBezTo>
                    <a:pt x="10538" y="9121"/>
                    <a:pt x="10835" y="8823"/>
                    <a:pt x="10835" y="8454"/>
                  </a:cubicBezTo>
                  <a:lnTo>
                    <a:pt x="10835" y="1679"/>
                  </a:lnTo>
                  <a:cubicBezTo>
                    <a:pt x="10835" y="1310"/>
                    <a:pt x="10538" y="1012"/>
                    <a:pt x="10157" y="1012"/>
                  </a:cubicBezTo>
                  <a:lnTo>
                    <a:pt x="7168" y="1012"/>
                  </a:lnTo>
                  <a:lnTo>
                    <a:pt x="6394" y="238"/>
                  </a:lnTo>
                  <a:cubicBezTo>
                    <a:pt x="6228" y="72"/>
                    <a:pt x="6025" y="0"/>
                    <a:pt x="5799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1785;p81">
              <a:extLst>
                <a:ext uri="{FF2B5EF4-FFF2-40B4-BE49-F238E27FC236}">
                  <a16:creationId xmlns:a16="http://schemas.microsoft.com/office/drawing/2014/main" id="{C8A3B0CA-E9D9-5422-883F-96FAD40F1459}"/>
                </a:ext>
              </a:extLst>
            </p:cNvPr>
            <p:cNvSpPr/>
            <p:nvPr/>
          </p:nvSpPr>
          <p:spPr>
            <a:xfrm>
              <a:off x="7211104" y="3487819"/>
              <a:ext cx="139468" cy="139500"/>
            </a:xfrm>
            <a:custGeom>
              <a:avLst/>
              <a:gdLst/>
              <a:ahLst/>
              <a:cxnLst/>
              <a:rect l="l" t="t" r="r" b="b"/>
              <a:pathLst>
                <a:path w="4382" h="4383" extrusionOk="0">
                  <a:moveTo>
                    <a:pt x="2370" y="1168"/>
                  </a:moveTo>
                  <a:cubicBezTo>
                    <a:pt x="2560" y="1168"/>
                    <a:pt x="2727" y="1334"/>
                    <a:pt x="2727" y="1525"/>
                  </a:cubicBezTo>
                  <a:lnTo>
                    <a:pt x="2727" y="1870"/>
                  </a:lnTo>
                  <a:cubicBezTo>
                    <a:pt x="2691" y="2144"/>
                    <a:pt x="2477" y="2382"/>
                    <a:pt x="2191" y="2382"/>
                  </a:cubicBezTo>
                  <a:cubicBezTo>
                    <a:pt x="1905" y="2382"/>
                    <a:pt x="1667" y="2144"/>
                    <a:pt x="1667" y="1870"/>
                  </a:cubicBezTo>
                  <a:lnTo>
                    <a:pt x="1667" y="1525"/>
                  </a:lnTo>
                  <a:cubicBezTo>
                    <a:pt x="1667" y="1334"/>
                    <a:pt x="1834" y="1168"/>
                    <a:pt x="2024" y="1168"/>
                  </a:cubicBezTo>
                  <a:close/>
                  <a:moveTo>
                    <a:pt x="2334" y="2680"/>
                  </a:moveTo>
                  <a:lnTo>
                    <a:pt x="2334" y="2775"/>
                  </a:lnTo>
                  <a:cubicBezTo>
                    <a:pt x="2370" y="2834"/>
                    <a:pt x="2381" y="2894"/>
                    <a:pt x="2417" y="2942"/>
                  </a:cubicBezTo>
                  <a:lnTo>
                    <a:pt x="2191" y="3156"/>
                  </a:lnTo>
                  <a:lnTo>
                    <a:pt x="2155" y="3156"/>
                  </a:lnTo>
                  <a:lnTo>
                    <a:pt x="1941" y="2942"/>
                  </a:lnTo>
                  <a:cubicBezTo>
                    <a:pt x="1965" y="2894"/>
                    <a:pt x="1977" y="2834"/>
                    <a:pt x="1977" y="2775"/>
                  </a:cubicBezTo>
                  <a:lnTo>
                    <a:pt x="1977" y="2680"/>
                  </a:lnTo>
                  <a:cubicBezTo>
                    <a:pt x="2036" y="2703"/>
                    <a:pt x="2096" y="2703"/>
                    <a:pt x="2155" y="2703"/>
                  </a:cubicBezTo>
                  <a:cubicBezTo>
                    <a:pt x="2215" y="2703"/>
                    <a:pt x="2274" y="2703"/>
                    <a:pt x="2334" y="2680"/>
                  </a:cubicBezTo>
                  <a:close/>
                  <a:moveTo>
                    <a:pt x="2203" y="334"/>
                  </a:moveTo>
                  <a:cubicBezTo>
                    <a:pt x="3227" y="334"/>
                    <a:pt x="4072" y="1179"/>
                    <a:pt x="4072" y="2203"/>
                  </a:cubicBezTo>
                  <a:cubicBezTo>
                    <a:pt x="4060" y="2787"/>
                    <a:pt x="3786" y="3311"/>
                    <a:pt x="3370" y="3668"/>
                  </a:cubicBezTo>
                  <a:lnTo>
                    <a:pt x="3370" y="3430"/>
                  </a:lnTo>
                  <a:cubicBezTo>
                    <a:pt x="3370" y="3239"/>
                    <a:pt x="3263" y="3073"/>
                    <a:pt x="3096" y="2977"/>
                  </a:cubicBezTo>
                  <a:lnTo>
                    <a:pt x="2691" y="2787"/>
                  </a:lnTo>
                  <a:lnTo>
                    <a:pt x="2691" y="2775"/>
                  </a:lnTo>
                  <a:lnTo>
                    <a:pt x="2691" y="2537"/>
                  </a:lnTo>
                  <a:cubicBezTo>
                    <a:pt x="2905" y="2382"/>
                    <a:pt x="3036" y="2132"/>
                    <a:pt x="3036" y="1870"/>
                  </a:cubicBezTo>
                  <a:lnTo>
                    <a:pt x="3036" y="1525"/>
                  </a:lnTo>
                  <a:cubicBezTo>
                    <a:pt x="3036" y="1156"/>
                    <a:pt x="2739" y="858"/>
                    <a:pt x="2370" y="858"/>
                  </a:cubicBezTo>
                  <a:lnTo>
                    <a:pt x="2024" y="858"/>
                  </a:lnTo>
                  <a:cubicBezTo>
                    <a:pt x="1655" y="858"/>
                    <a:pt x="1358" y="1156"/>
                    <a:pt x="1358" y="1525"/>
                  </a:cubicBezTo>
                  <a:lnTo>
                    <a:pt x="1358" y="1870"/>
                  </a:lnTo>
                  <a:cubicBezTo>
                    <a:pt x="1358" y="2132"/>
                    <a:pt x="1488" y="2382"/>
                    <a:pt x="1703" y="2537"/>
                  </a:cubicBezTo>
                  <a:lnTo>
                    <a:pt x="1703" y="2775"/>
                  </a:lnTo>
                  <a:lnTo>
                    <a:pt x="1703" y="2787"/>
                  </a:lnTo>
                  <a:lnTo>
                    <a:pt x="1298" y="2977"/>
                  </a:lnTo>
                  <a:cubicBezTo>
                    <a:pt x="1131" y="3073"/>
                    <a:pt x="1024" y="3239"/>
                    <a:pt x="1024" y="3430"/>
                  </a:cubicBezTo>
                  <a:lnTo>
                    <a:pt x="1024" y="3668"/>
                  </a:lnTo>
                  <a:cubicBezTo>
                    <a:pt x="596" y="3323"/>
                    <a:pt x="334" y="2799"/>
                    <a:pt x="334" y="2203"/>
                  </a:cubicBezTo>
                  <a:cubicBezTo>
                    <a:pt x="334" y="1179"/>
                    <a:pt x="1179" y="334"/>
                    <a:pt x="2203" y="334"/>
                  </a:cubicBezTo>
                  <a:close/>
                  <a:moveTo>
                    <a:pt x="2667" y="3120"/>
                  </a:moveTo>
                  <a:lnTo>
                    <a:pt x="2929" y="3251"/>
                  </a:lnTo>
                  <a:cubicBezTo>
                    <a:pt x="2989" y="3275"/>
                    <a:pt x="3036" y="3335"/>
                    <a:pt x="3036" y="3418"/>
                  </a:cubicBezTo>
                  <a:lnTo>
                    <a:pt x="3036" y="3858"/>
                  </a:lnTo>
                  <a:cubicBezTo>
                    <a:pt x="2786" y="3989"/>
                    <a:pt x="2489" y="4073"/>
                    <a:pt x="2179" y="4073"/>
                  </a:cubicBezTo>
                  <a:cubicBezTo>
                    <a:pt x="1858" y="4073"/>
                    <a:pt x="1584" y="3989"/>
                    <a:pt x="1310" y="3858"/>
                  </a:cubicBezTo>
                  <a:lnTo>
                    <a:pt x="1310" y="3418"/>
                  </a:lnTo>
                  <a:cubicBezTo>
                    <a:pt x="1310" y="3335"/>
                    <a:pt x="1358" y="3275"/>
                    <a:pt x="1417" y="3251"/>
                  </a:cubicBezTo>
                  <a:lnTo>
                    <a:pt x="1679" y="3120"/>
                  </a:lnTo>
                  <a:lnTo>
                    <a:pt x="1941" y="3370"/>
                  </a:lnTo>
                  <a:cubicBezTo>
                    <a:pt x="2000" y="3430"/>
                    <a:pt x="2084" y="3454"/>
                    <a:pt x="2179" y="3454"/>
                  </a:cubicBezTo>
                  <a:cubicBezTo>
                    <a:pt x="2262" y="3454"/>
                    <a:pt x="2334" y="3430"/>
                    <a:pt x="2417" y="3370"/>
                  </a:cubicBezTo>
                  <a:lnTo>
                    <a:pt x="2667" y="3120"/>
                  </a:lnTo>
                  <a:close/>
                  <a:moveTo>
                    <a:pt x="2191" y="1"/>
                  </a:moveTo>
                  <a:cubicBezTo>
                    <a:pt x="988" y="1"/>
                    <a:pt x="0" y="989"/>
                    <a:pt x="0" y="2192"/>
                  </a:cubicBezTo>
                  <a:cubicBezTo>
                    <a:pt x="0" y="3394"/>
                    <a:pt x="988" y="4382"/>
                    <a:pt x="2191" y="4382"/>
                  </a:cubicBezTo>
                  <a:cubicBezTo>
                    <a:pt x="3393" y="4382"/>
                    <a:pt x="4382" y="3394"/>
                    <a:pt x="4382" y="2192"/>
                  </a:cubicBezTo>
                  <a:cubicBezTo>
                    <a:pt x="4382" y="989"/>
                    <a:pt x="3393" y="1"/>
                    <a:pt x="2191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1786;p81">
              <a:extLst>
                <a:ext uri="{FF2B5EF4-FFF2-40B4-BE49-F238E27FC236}">
                  <a16:creationId xmlns:a16="http://schemas.microsoft.com/office/drawing/2014/main" id="{641A1DF2-07D1-2D66-7A1F-E58286DC42B5}"/>
                </a:ext>
              </a:extLst>
            </p:cNvPr>
            <p:cNvSpPr/>
            <p:nvPr/>
          </p:nvSpPr>
          <p:spPr>
            <a:xfrm>
              <a:off x="7180009" y="3466271"/>
              <a:ext cx="159201" cy="149685"/>
            </a:xfrm>
            <a:custGeom>
              <a:avLst/>
              <a:gdLst/>
              <a:ahLst/>
              <a:cxnLst/>
              <a:rect l="l" t="t" r="r" b="b"/>
              <a:pathLst>
                <a:path w="5002" h="4703" extrusionOk="0">
                  <a:moveTo>
                    <a:pt x="3163" y="1"/>
                  </a:moveTo>
                  <a:cubicBezTo>
                    <a:pt x="2425" y="1"/>
                    <a:pt x="1690" y="286"/>
                    <a:pt x="1132" y="844"/>
                  </a:cubicBezTo>
                  <a:cubicBezTo>
                    <a:pt x="96" y="1868"/>
                    <a:pt x="1" y="3500"/>
                    <a:pt x="894" y="4643"/>
                  </a:cubicBezTo>
                  <a:cubicBezTo>
                    <a:pt x="918" y="4690"/>
                    <a:pt x="965" y="4702"/>
                    <a:pt x="1013" y="4702"/>
                  </a:cubicBezTo>
                  <a:cubicBezTo>
                    <a:pt x="1037" y="4702"/>
                    <a:pt x="1084" y="4690"/>
                    <a:pt x="1108" y="4666"/>
                  </a:cubicBezTo>
                  <a:cubicBezTo>
                    <a:pt x="1192" y="4607"/>
                    <a:pt x="1192" y="4523"/>
                    <a:pt x="1144" y="4452"/>
                  </a:cubicBezTo>
                  <a:cubicBezTo>
                    <a:pt x="358" y="3440"/>
                    <a:pt x="441" y="1987"/>
                    <a:pt x="1346" y="1083"/>
                  </a:cubicBezTo>
                  <a:cubicBezTo>
                    <a:pt x="1845" y="591"/>
                    <a:pt x="2498" y="338"/>
                    <a:pt x="3153" y="338"/>
                  </a:cubicBezTo>
                  <a:cubicBezTo>
                    <a:pt x="3703" y="338"/>
                    <a:pt x="4254" y="516"/>
                    <a:pt x="4716" y="880"/>
                  </a:cubicBezTo>
                  <a:cubicBezTo>
                    <a:pt x="4744" y="903"/>
                    <a:pt x="4775" y="914"/>
                    <a:pt x="4807" y="914"/>
                  </a:cubicBezTo>
                  <a:cubicBezTo>
                    <a:pt x="4856" y="914"/>
                    <a:pt x="4906" y="888"/>
                    <a:pt x="4942" y="844"/>
                  </a:cubicBezTo>
                  <a:cubicBezTo>
                    <a:pt x="5002" y="773"/>
                    <a:pt x="4978" y="666"/>
                    <a:pt x="4918" y="606"/>
                  </a:cubicBezTo>
                  <a:cubicBezTo>
                    <a:pt x="4398" y="200"/>
                    <a:pt x="3779" y="1"/>
                    <a:pt x="3163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1787;p81">
              <a:extLst>
                <a:ext uri="{FF2B5EF4-FFF2-40B4-BE49-F238E27FC236}">
                  <a16:creationId xmlns:a16="http://schemas.microsoft.com/office/drawing/2014/main" id="{D492AFE9-E82E-38D0-6FC5-AE0E797997D6}"/>
                </a:ext>
              </a:extLst>
            </p:cNvPr>
            <p:cNvSpPr/>
            <p:nvPr/>
          </p:nvSpPr>
          <p:spPr>
            <a:xfrm>
              <a:off x="7222085" y="3499690"/>
              <a:ext cx="158819" cy="148825"/>
            </a:xfrm>
            <a:custGeom>
              <a:avLst/>
              <a:gdLst/>
              <a:ahLst/>
              <a:cxnLst/>
              <a:rect l="l" t="t" r="r" b="b"/>
              <a:pathLst>
                <a:path w="4990" h="4676" extrusionOk="0">
                  <a:moveTo>
                    <a:pt x="3983" y="0"/>
                  </a:moveTo>
                  <a:cubicBezTo>
                    <a:pt x="3948" y="0"/>
                    <a:pt x="3913" y="12"/>
                    <a:pt x="3882" y="33"/>
                  </a:cubicBezTo>
                  <a:cubicBezTo>
                    <a:pt x="3810" y="92"/>
                    <a:pt x="3810" y="187"/>
                    <a:pt x="3858" y="259"/>
                  </a:cubicBezTo>
                  <a:cubicBezTo>
                    <a:pt x="4644" y="1271"/>
                    <a:pt x="4549" y="2711"/>
                    <a:pt x="3644" y="3616"/>
                  </a:cubicBezTo>
                  <a:cubicBezTo>
                    <a:pt x="3152" y="4115"/>
                    <a:pt x="2502" y="4367"/>
                    <a:pt x="1848" y="4367"/>
                  </a:cubicBezTo>
                  <a:cubicBezTo>
                    <a:pt x="1299" y="4367"/>
                    <a:pt x="748" y="4189"/>
                    <a:pt x="286" y="3831"/>
                  </a:cubicBezTo>
                  <a:cubicBezTo>
                    <a:pt x="250" y="3805"/>
                    <a:pt x="214" y="3793"/>
                    <a:pt x="180" y="3793"/>
                  </a:cubicBezTo>
                  <a:cubicBezTo>
                    <a:pt x="135" y="3793"/>
                    <a:pt x="94" y="3814"/>
                    <a:pt x="60" y="3854"/>
                  </a:cubicBezTo>
                  <a:cubicBezTo>
                    <a:pt x="0" y="3938"/>
                    <a:pt x="12" y="4021"/>
                    <a:pt x="84" y="4081"/>
                  </a:cubicBezTo>
                  <a:cubicBezTo>
                    <a:pt x="608" y="4486"/>
                    <a:pt x="1239" y="4676"/>
                    <a:pt x="1846" y="4676"/>
                  </a:cubicBezTo>
                  <a:cubicBezTo>
                    <a:pt x="2584" y="4676"/>
                    <a:pt x="3322" y="4390"/>
                    <a:pt x="3882" y="3843"/>
                  </a:cubicBezTo>
                  <a:cubicBezTo>
                    <a:pt x="4894" y="2831"/>
                    <a:pt x="4989" y="1211"/>
                    <a:pt x="4108" y="68"/>
                  </a:cubicBezTo>
                  <a:cubicBezTo>
                    <a:pt x="4074" y="21"/>
                    <a:pt x="4029" y="0"/>
                    <a:pt x="3983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11871;p81">
            <a:extLst>
              <a:ext uri="{FF2B5EF4-FFF2-40B4-BE49-F238E27FC236}">
                <a16:creationId xmlns:a16="http://schemas.microsoft.com/office/drawing/2014/main" id="{D2B27586-1910-ECD5-2C84-3E2C5194A059}"/>
              </a:ext>
            </a:extLst>
          </p:cNvPr>
          <p:cNvGrpSpPr/>
          <p:nvPr/>
        </p:nvGrpSpPr>
        <p:grpSpPr>
          <a:xfrm>
            <a:off x="7096685" y="5134861"/>
            <a:ext cx="426315" cy="332826"/>
            <a:chOff x="6639652" y="4323777"/>
            <a:chExt cx="426315" cy="332826"/>
          </a:xfrm>
          <a:solidFill>
            <a:schemeClr val="bg1"/>
          </a:solidFill>
        </p:grpSpPr>
        <p:sp>
          <p:nvSpPr>
            <p:cNvPr id="42" name="Google Shape;11872;p81">
              <a:extLst>
                <a:ext uri="{FF2B5EF4-FFF2-40B4-BE49-F238E27FC236}">
                  <a16:creationId xmlns:a16="http://schemas.microsoft.com/office/drawing/2014/main" id="{16173E9A-3EB2-A495-7D80-5FBEEB233EF0}"/>
                </a:ext>
              </a:extLst>
            </p:cNvPr>
            <p:cNvSpPr/>
            <p:nvPr/>
          </p:nvSpPr>
          <p:spPr>
            <a:xfrm>
              <a:off x="6639652" y="4323777"/>
              <a:ext cx="426315" cy="332826"/>
            </a:xfrm>
            <a:custGeom>
              <a:avLst/>
              <a:gdLst/>
              <a:ahLst/>
              <a:cxnLst/>
              <a:rect l="l" t="t" r="r" b="b"/>
              <a:pathLst>
                <a:path w="10967" h="8562" extrusionOk="0">
                  <a:moveTo>
                    <a:pt x="10585" y="382"/>
                  </a:moveTo>
                  <a:lnTo>
                    <a:pt x="10609" y="727"/>
                  </a:lnTo>
                  <a:lnTo>
                    <a:pt x="9335" y="727"/>
                  </a:lnTo>
                  <a:cubicBezTo>
                    <a:pt x="9252" y="727"/>
                    <a:pt x="9156" y="799"/>
                    <a:pt x="9156" y="906"/>
                  </a:cubicBezTo>
                  <a:cubicBezTo>
                    <a:pt x="9156" y="989"/>
                    <a:pt x="9240" y="1084"/>
                    <a:pt x="9335" y="1084"/>
                  </a:cubicBezTo>
                  <a:lnTo>
                    <a:pt x="10323" y="1084"/>
                  </a:lnTo>
                  <a:lnTo>
                    <a:pt x="10323" y="6168"/>
                  </a:lnTo>
                  <a:lnTo>
                    <a:pt x="4442" y="6168"/>
                  </a:lnTo>
                  <a:lnTo>
                    <a:pt x="4442" y="6002"/>
                  </a:lnTo>
                  <a:cubicBezTo>
                    <a:pt x="4442" y="5918"/>
                    <a:pt x="4370" y="5823"/>
                    <a:pt x="4263" y="5823"/>
                  </a:cubicBezTo>
                  <a:lnTo>
                    <a:pt x="3977" y="5823"/>
                  </a:lnTo>
                  <a:cubicBezTo>
                    <a:pt x="3953" y="5728"/>
                    <a:pt x="3906" y="5621"/>
                    <a:pt x="3846" y="5513"/>
                  </a:cubicBezTo>
                  <a:lnTo>
                    <a:pt x="4037" y="5323"/>
                  </a:lnTo>
                  <a:cubicBezTo>
                    <a:pt x="4108" y="5252"/>
                    <a:pt x="4108" y="5144"/>
                    <a:pt x="4037" y="5085"/>
                  </a:cubicBezTo>
                  <a:lnTo>
                    <a:pt x="3513" y="4561"/>
                  </a:lnTo>
                  <a:cubicBezTo>
                    <a:pt x="3489" y="4537"/>
                    <a:pt x="3441" y="4513"/>
                    <a:pt x="3394" y="4513"/>
                  </a:cubicBezTo>
                  <a:cubicBezTo>
                    <a:pt x="3358" y="4513"/>
                    <a:pt x="3311" y="4537"/>
                    <a:pt x="3275" y="4561"/>
                  </a:cubicBezTo>
                  <a:lnTo>
                    <a:pt x="3084" y="4751"/>
                  </a:lnTo>
                  <a:cubicBezTo>
                    <a:pt x="2977" y="4692"/>
                    <a:pt x="2882" y="4668"/>
                    <a:pt x="2775" y="4621"/>
                  </a:cubicBezTo>
                  <a:lnTo>
                    <a:pt x="2775" y="4335"/>
                  </a:lnTo>
                  <a:cubicBezTo>
                    <a:pt x="2775" y="4251"/>
                    <a:pt x="2703" y="4156"/>
                    <a:pt x="2596" y="4156"/>
                  </a:cubicBezTo>
                  <a:lnTo>
                    <a:pt x="2168" y="4156"/>
                  </a:lnTo>
                  <a:lnTo>
                    <a:pt x="2168" y="1084"/>
                  </a:lnTo>
                  <a:lnTo>
                    <a:pt x="8728" y="1084"/>
                  </a:lnTo>
                  <a:cubicBezTo>
                    <a:pt x="8811" y="1084"/>
                    <a:pt x="8906" y="1001"/>
                    <a:pt x="8906" y="894"/>
                  </a:cubicBezTo>
                  <a:cubicBezTo>
                    <a:pt x="8906" y="799"/>
                    <a:pt x="8835" y="715"/>
                    <a:pt x="8728" y="715"/>
                  </a:cubicBezTo>
                  <a:lnTo>
                    <a:pt x="1882" y="715"/>
                  </a:lnTo>
                  <a:lnTo>
                    <a:pt x="1882" y="382"/>
                  </a:lnTo>
                  <a:close/>
                  <a:moveTo>
                    <a:pt x="10609" y="6502"/>
                  </a:moveTo>
                  <a:lnTo>
                    <a:pt x="10609" y="6835"/>
                  </a:lnTo>
                  <a:lnTo>
                    <a:pt x="4394" y="6835"/>
                  </a:lnTo>
                  <a:cubicBezTo>
                    <a:pt x="4430" y="6811"/>
                    <a:pt x="4442" y="6764"/>
                    <a:pt x="4442" y="6716"/>
                  </a:cubicBezTo>
                  <a:lnTo>
                    <a:pt x="4442" y="6526"/>
                  </a:lnTo>
                  <a:lnTo>
                    <a:pt x="10490" y="6526"/>
                  </a:lnTo>
                  <a:cubicBezTo>
                    <a:pt x="10526" y="6526"/>
                    <a:pt x="10561" y="6514"/>
                    <a:pt x="10585" y="6502"/>
                  </a:cubicBezTo>
                  <a:close/>
                  <a:moveTo>
                    <a:pt x="2453" y="4501"/>
                  </a:moveTo>
                  <a:lnTo>
                    <a:pt x="2453" y="4740"/>
                  </a:lnTo>
                  <a:cubicBezTo>
                    <a:pt x="2453" y="4811"/>
                    <a:pt x="2513" y="4894"/>
                    <a:pt x="2584" y="4906"/>
                  </a:cubicBezTo>
                  <a:cubicBezTo>
                    <a:pt x="2751" y="4930"/>
                    <a:pt x="2894" y="5013"/>
                    <a:pt x="3049" y="5097"/>
                  </a:cubicBezTo>
                  <a:cubicBezTo>
                    <a:pt x="3078" y="5117"/>
                    <a:pt x="3110" y="5126"/>
                    <a:pt x="3141" y="5126"/>
                  </a:cubicBezTo>
                  <a:cubicBezTo>
                    <a:pt x="3183" y="5126"/>
                    <a:pt x="3223" y="5108"/>
                    <a:pt x="3251" y="5073"/>
                  </a:cubicBezTo>
                  <a:lnTo>
                    <a:pt x="3430" y="4894"/>
                  </a:lnTo>
                  <a:lnTo>
                    <a:pt x="3715" y="5168"/>
                  </a:lnTo>
                  <a:lnTo>
                    <a:pt x="3537" y="5347"/>
                  </a:lnTo>
                  <a:cubicBezTo>
                    <a:pt x="3477" y="5406"/>
                    <a:pt x="3477" y="5502"/>
                    <a:pt x="3501" y="5561"/>
                  </a:cubicBezTo>
                  <a:cubicBezTo>
                    <a:pt x="3596" y="5704"/>
                    <a:pt x="3656" y="5859"/>
                    <a:pt x="3703" y="6025"/>
                  </a:cubicBezTo>
                  <a:cubicBezTo>
                    <a:pt x="3715" y="6097"/>
                    <a:pt x="3787" y="6156"/>
                    <a:pt x="3858" y="6156"/>
                  </a:cubicBezTo>
                  <a:lnTo>
                    <a:pt x="4096" y="6156"/>
                  </a:lnTo>
                  <a:lnTo>
                    <a:pt x="4096" y="6561"/>
                  </a:lnTo>
                  <a:lnTo>
                    <a:pt x="3858" y="6561"/>
                  </a:lnTo>
                  <a:cubicBezTo>
                    <a:pt x="3787" y="6561"/>
                    <a:pt x="3715" y="6621"/>
                    <a:pt x="3703" y="6692"/>
                  </a:cubicBezTo>
                  <a:cubicBezTo>
                    <a:pt x="3656" y="6859"/>
                    <a:pt x="3596" y="7002"/>
                    <a:pt x="3501" y="7157"/>
                  </a:cubicBezTo>
                  <a:cubicBezTo>
                    <a:pt x="3465" y="7228"/>
                    <a:pt x="3477" y="7311"/>
                    <a:pt x="3537" y="7359"/>
                  </a:cubicBezTo>
                  <a:lnTo>
                    <a:pt x="3715" y="7538"/>
                  </a:lnTo>
                  <a:lnTo>
                    <a:pt x="3430" y="7823"/>
                  </a:lnTo>
                  <a:lnTo>
                    <a:pt x="3251" y="7645"/>
                  </a:lnTo>
                  <a:cubicBezTo>
                    <a:pt x="3215" y="7608"/>
                    <a:pt x="3169" y="7594"/>
                    <a:pt x="3126" y="7594"/>
                  </a:cubicBezTo>
                  <a:cubicBezTo>
                    <a:pt x="3098" y="7594"/>
                    <a:pt x="3072" y="7600"/>
                    <a:pt x="3049" y="7609"/>
                  </a:cubicBezTo>
                  <a:cubicBezTo>
                    <a:pt x="2894" y="7704"/>
                    <a:pt x="2751" y="7764"/>
                    <a:pt x="2584" y="7799"/>
                  </a:cubicBezTo>
                  <a:cubicBezTo>
                    <a:pt x="2513" y="7823"/>
                    <a:pt x="2453" y="7895"/>
                    <a:pt x="2453" y="7966"/>
                  </a:cubicBezTo>
                  <a:lnTo>
                    <a:pt x="2453" y="8204"/>
                  </a:lnTo>
                  <a:lnTo>
                    <a:pt x="2048" y="8204"/>
                  </a:lnTo>
                  <a:lnTo>
                    <a:pt x="2048" y="7966"/>
                  </a:lnTo>
                  <a:cubicBezTo>
                    <a:pt x="2048" y="7895"/>
                    <a:pt x="1989" y="7823"/>
                    <a:pt x="1917" y="7799"/>
                  </a:cubicBezTo>
                  <a:cubicBezTo>
                    <a:pt x="1751" y="7764"/>
                    <a:pt x="1596" y="7704"/>
                    <a:pt x="1453" y="7609"/>
                  </a:cubicBezTo>
                  <a:cubicBezTo>
                    <a:pt x="1426" y="7596"/>
                    <a:pt x="1396" y="7589"/>
                    <a:pt x="1366" y="7589"/>
                  </a:cubicBezTo>
                  <a:cubicBezTo>
                    <a:pt x="1317" y="7589"/>
                    <a:pt x="1269" y="7607"/>
                    <a:pt x="1239" y="7645"/>
                  </a:cubicBezTo>
                  <a:lnTo>
                    <a:pt x="1060" y="7823"/>
                  </a:lnTo>
                  <a:lnTo>
                    <a:pt x="786" y="7538"/>
                  </a:lnTo>
                  <a:lnTo>
                    <a:pt x="965" y="7359"/>
                  </a:lnTo>
                  <a:cubicBezTo>
                    <a:pt x="1025" y="7299"/>
                    <a:pt x="1025" y="7216"/>
                    <a:pt x="989" y="7157"/>
                  </a:cubicBezTo>
                  <a:cubicBezTo>
                    <a:pt x="905" y="7002"/>
                    <a:pt x="846" y="6859"/>
                    <a:pt x="798" y="6692"/>
                  </a:cubicBezTo>
                  <a:cubicBezTo>
                    <a:pt x="786" y="6621"/>
                    <a:pt x="703" y="6561"/>
                    <a:pt x="632" y="6561"/>
                  </a:cubicBezTo>
                  <a:lnTo>
                    <a:pt x="393" y="6561"/>
                  </a:lnTo>
                  <a:lnTo>
                    <a:pt x="393" y="6156"/>
                  </a:lnTo>
                  <a:lnTo>
                    <a:pt x="632" y="6156"/>
                  </a:lnTo>
                  <a:cubicBezTo>
                    <a:pt x="703" y="6156"/>
                    <a:pt x="786" y="6097"/>
                    <a:pt x="798" y="6025"/>
                  </a:cubicBezTo>
                  <a:cubicBezTo>
                    <a:pt x="822" y="5859"/>
                    <a:pt x="905" y="5704"/>
                    <a:pt x="989" y="5561"/>
                  </a:cubicBezTo>
                  <a:cubicBezTo>
                    <a:pt x="1036" y="5490"/>
                    <a:pt x="1025" y="5394"/>
                    <a:pt x="965" y="5347"/>
                  </a:cubicBezTo>
                  <a:lnTo>
                    <a:pt x="786" y="5168"/>
                  </a:lnTo>
                  <a:lnTo>
                    <a:pt x="1060" y="4894"/>
                  </a:lnTo>
                  <a:lnTo>
                    <a:pt x="1239" y="5073"/>
                  </a:lnTo>
                  <a:cubicBezTo>
                    <a:pt x="1272" y="5106"/>
                    <a:pt x="1317" y="5121"/>
                    <a:pt x="1361" y="5121"/>
                  </a:cubicBezTo>
                  <a:cubicBezTo>
                    <a:pt x="1394" y="5121"/>
                    <a:pt x="1427" y="5112"/>
                    <a:pt x="1453" y="5097"/>
                  </a:cubicBezTo>
                  <a:cubicBezTo>
                    <a:pt x="1596" y="5013"/>
                    <a:pt x="1751" y="4954"/>
                    <a:pt x="1917" y="4906"/>
                  </a:cubicBezTo>
                  <a:cubicBezTo>
                    <a:pt x="1989" y="4894"/>
                    <a:pt x="2048" y="4811"/>
                    <a:pt x="2048" y="4740"/>
                  </a:cubicBezTo>
                  <a:lnTo>
                    <a:pt x="2048" y="4501"/>
                  </a:lnTo>
                  <a:close/>
                  <a:moveTo>
                    <a:pt x="1715" y="1"/>
                  </a:moveTo>
                  <a:cubicBezTo>
                    <a:pt x="1632" y="1"/>
                    <a:pt x="1536" y="84"/>
                    <a:pt x="1536" y="191"/>
                  </a:cubicBezTo>
                  <a:lnTo>
                    <a:pt x="1536" y="882"/>
                  </a:lnTo>
                  <a:cubicBezTo>
                    <a:pt x="1536" y="977"/>
                    <a:pt x="1608" y="1061"/>
                    <a:pt x="1715" y="1061"/>
                  </a:cubicBezTo>
                  <a:lnTo>
                    <a:pt x="1822" y="1061"/>
                  </a:lnTo>
                  <a:lnTo>
                    <a:pt x="1822" y="4144"/>
                  </a:lnTo>
                  <a:cubicBezTo>
                    <a:pt x="1751" y="4156"/>
                    <a:pt x="1679" y="4240"/>
                    <a:pt x="1679" y="4311"/>
                  </a:cubicBezTo>
                  <a:lnTo>
                    <a:pt x="1679" y="4597"/>
                  </a:lnTo>
                  <a:cubicBezTo>
                    <a:pt x="1572" y="4621"/>
                    <a:pt x="1465" y="4668"/>
                    <a:pt x="1358" y="4728"/>
                  </a:cubicBezTo>
                  <a:lnTo>
                    <a:pt x="1167" y="4537"/>
                  </a:lnTo>
                  <a:cubicBezTo>
                    <a:pt x="1144" y="4501"/>
                    <a:pt x="1096" y="4490"/>
                    <a:pt x="1048" y="4490"/>
                  </a:cubicBezTo>
                  <a:cubicBezTo>
                    <a:pt x="1001" y="4490"/>
                    <a:pt x="965" y="4501"/>
                    <a:pt x="929" y="4537"/>
                  </a:cubicBezTo>
                  <a:lnTo>
                    <a:pt x="405" y="5049"/>
                  </a:lnTo>
                  <a:cubicBezTo>
                    <a:pt x="334" y="5132"/>
                    <a:pt x="334" y="5228"/>
                    <a:pt x="405" y="5287"/>
                  </a:cubicBezTo>
                  <a:lnTo>
                    <a:pt x="608" y="5490"/>
                  </a:lnTo>
                  <a:cubicBezTo>
                    <a:pt x="548" y="5585"/>
                    <a:pt x="513" y="5692"/>
                    <a:pt x="465" y="5799"/>
                  </a:cubicBezTo>
                  <a:lnTo>
                    <a:pt x="191" y="5799"/>
                  </a:lnTo>
                  <a:cubicBezTo>
                    <a:pt x="96" y="5799"/>
                    <a:pt x="1" y="5871"/>
                    <a:pt x="1" y="5978"/>
                  </a:cubicBezTo>
                  <a:lnTo>
                    <a:pt x="1" y="6716"/>
                  </a:lnTo>
                  <a:cubicBezTo>
                    <a:pt x="1" y="6811"/>
                    <a:pt x="84" y="6895"/>
                    <a:pt x="191" y="6895"/>
                  </a:cubicBezTo>
                  <a:lnTo>
                    <a:pt x="465" y="6895"/>
                  </a:lnTo>
                  <a:cubicBezTo>
                    <a:pt x="501" y="7002"/>
                    <a:pt x="548" y="7109"/>
                    <a:pt x="608" y="7216"/>
                  </a:cubicBezTo>
                  <a:lnTo>
                    <a:pt x="405" y="7407"/>
                  </a:lnTo>
                  <a:cubicBezTo>
                    <a:pt x="334" y="7478"/>
                    <a:pt x="334" y="7585"/>
                    <a:pt x="405" y="7645"/>
                  </a:cubicBezTo>
                  <a:lnTo>
                    <a:pt x="929" y="8169"/>
                  </a:lnTo>
                  <a:cubicBezTo>
                    <a:pt x="965" y="8204"/>
                    <a:pt x="1010" y="8222"/>
                    <a:pt x="1053" y="8222"/>
                  </a:cubicBezTo>
                  <a:cubicBezTo>
                    <a:pt x="1096" y="8222"/>
                    <a:pt x="1138" y="8204"/>
                    <a:pt x="1167" y="8169"/>
                  </a:cubicBezTo>
                  <a:lnTo>
                    <a:pt x="1358" y="7966"/>
                  </a:lnTo>
                  <a:cubicBezTo>
                    <a:pt x="1465" y="8026"/>
                    <a:pt x="1572" y="8061"/>
                    <a:pt x="1679" y="8109"/>
                  </a:cubicBezTo>
                  <a:lnTo>
                    <a:pt x="1679" y="8383"/>
                  </a:lnTo>
                  <a:cubicBezTo>
                    <a:pt x="1679" y="8478"/>
                    <a:pt x="1751" y="8561"/>
                    <a:pt x="1858" y="8561"/>
                  </a:cubicBezTo>
                  <a:lnTo>
                    <a:pt x="2596" y="8561"/>
                  </a:lnTo>
                  <a:cubicBezTo>
                    <a:pt x="2679" y="8561"/>
                    <a:pt x="2775" y="8490"/>
                    <a:pt x="2775" y="8383"/>
                  </a:cubicBezTo>
                  <a:lnTo>
                    <a:pt x="2775" y="8109"/>
                  </a:lnTo>
                  <a:cubicBezTo>
                    <a:pt x="2882" y="8073"/>
                    <a:pt x="2989" y="8026"/>
                    <a:pt x="3084" y="7966"/>
                  </a:cubicBezTo>
                  <a:lnTo>
                    <a:pt x="3275" y="8169"/>
                  </a:lnTo>
                  <a:cubicBezTo>
                    <a:pt x="3316" y="8204"/>
                    <a:pt x="3364" y="8222"/>
                    <a:pt x="3407" y="8222"/>
                  </a:cubicBezTo>
                  <a:cubicBezTo>
                    <a:pt x="3450" y="8222"/>
                    <a:pt x="3489" y="8204"/>
                    <a:pt x="3513" y="8169"/>
                  </a:cubicBezTo>
                  <a:lnTo>
                    <a:pt x="4037" y="7645"/>
                  </a:lnTo>
                  <a:cubicBezTo>
                    <a:pt x="4108" y="7573"/>
                    <a:pt x="4108" y="7466"/>
                    <a:pt x="4037" y="7407"/>
                  </a:cubicBezTo>
                  <a:lnTo>
                    <a:pt x="3846" y="7216"/>
                  </a:lnTo>
                  <a:cubicBezTo>
                    <a:pt x="3846" y="7192"/>
                    <a:pt x="3858" y="7192"/>
                    <a:pt x="3858" y="7180"/>
                  </a:cubicBezTo>
                  <a:lnTo>
                    <a:pt x="10764" y="7180"/>
                  </a:lnTo>
                  <a:cubicBezTo>
                    <a:pt x="10859" y="7180"/>
                    <a:pt x="10942" y="7109"/>
                    <a:pt x="10942" y="7002"/>
                  </a:cubicBezTo>
                  <a:lnTo>
                    <a:pt x="10942" y="6299"/>
                  </a:lnTo>
                  <a:cubicBezTo>
                    <a:pt x="10942" y="6216"/>
                    <a:pt x="10871" y="6121"/>
                    <a:pt x="10764" y="6121"/>
                  </a:cubicBezTo>
                  <a:lnTo>
                    <a:pt x="10657" y="6121"/>
                  </a:lnTo>
                  <a:lnTo>
                    <a:pt x="10657" y="1037"/>
                  </a:lnTo>
                  <a:lnTo>
                    <a:pt x="10788" y="1037"/>
                  </a:lnTo>
                  <a:lnTo>
                    <a:pt x="10788" y="1061"/>
                  </a:lnTo>
                  <a:cubicBezTo>
                    <a:pt x="10871" y="1061"/>
                    <a:pt x="10966" y="989"/>
                    <a:pt x="10966" y="882"/>
                  </a:cubicBezTo>
                  <a:lnTo>
                    <a:pt x="10966" y="191"/>
                  </a:lnTo>
                  <a:cubicBezTo>
                    <a:pt x="10966" y="96"/>
                    <a:pt x="10883" y="1"/>
                    <a:pt x="10788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1873;p81">
              <a:extLst>
                <a:ext uri="{FF2B5EF4-FFF2-40B4-BE49-F238E27FC236}">
                  <a16:creationId xmlns:a16="http://schemas.microsoft.com/office/drawing/2014/main" id="{17FB4E11-B62B-F010-9AF8-C2B8CD6AD7C8}"/>
                </a:ext>
              </a:extLst>
            </p:cNvPr>
            <p:cNvSpPr/>
            <p:nvPr/>
          </p:nvSpPr>
          <p:spPr>
            <a:xfrm>
              <a:off x="6830793" y="4458937"/>
              <a:ext cx="41244" cy="85675"/>
            </a:xfrm>
            <a:custGeom>
              <a:avLst/>
              <a:gdLst/>
              <a:ahLst/>
              <a:cxnLst/>
              <a:rect l="l" t="t" r="r" b="b"/>
              <a:pathLst>
                <a:path w="1061" h="2204" extrusionOk="0">
                  <a:moveTo>
                    <a:pt x="715" y="358"/>
                  </a:moveTo>
                  <a:lnTo>
                    <a:pt x="715" y="1858"/>
                  </a:lnTo>
                  <a:lnTo>
                    <a:pt x="370" y="1858"/>
                  </a:lnTo>
                  <a:lnTo>
                    <a:pt x="370" y="358"/>
                  </a:lnTo>
                  <a:close/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2025"/>
                  </a:lnTo>
                  <a:cubicBezTo>
                    <a:pt x="1" y="2108"/>
                    <a:pt x="72" y="2203"/>
                    <a:pt x="179" y="2203"/>
                  </a:cubicBezTo>
                  <a:lnTo>
                    <a:pt x="882" y="2203"/>
                  </a:lnTo>
                  <a:cubicBezTo>
                    <a:pt x="965" y="2203"/>
                    <a:pt x="1061" y="2132"/>
                    <a:pt x="1061" y="2025"/>
                  </a:cubicBezTo>
                  <a:lnTo>
                    <a:pt x="1061" y="179"/>
                  </a:lnTo>
                  <a:cubicBezTo>
                    <a:pt x="1061" y="84"/>
                    <a:pt x="989" y="1"/>
                    <a:pt x="882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1874;p81">
              <a:extLst>
                <a:ext uri="{FF2B5EF4-FFF2-40B4-BE49-F238E27FC236}">
                  <a16:creationId xmlns:a16="http://schemas.microsoft.com/office/drawing/2014/main" id="{727C6BD7-F942-8F6A-6982-1120BF4E30E4}"/>
                </a:ext>
              </a:extLst>
            </p:cNvPr>
            <p:cNvSpPr/>
            <p:nvPr/>
          </p:nvSpPr>
          <p:spPr>
            <a:xfrm>
              <a:off x="6879423" y="4426556"/>
              <a:ext cx="41205" cy="118522"/>
            </a:xfrm>
            <a:custGeom>
              <a:avLst/>
              <a:gdLst/>
              <a:ahLst/>
              <a:cxnLst/>
              <a:rect l="l" t="t" r="r" b="b"/>
              <a:pathLst>
                <a:path w="1060" h="3049" extrusionOk="0">
                  <a:moveTo>
                    <a:pt x="702" y="345"/>
                  </a:moveTo>
                  <a:lnTo>
                    <a:pt x="702" y="2691"/>
                  </a:lnTo>
                  <a:lnTo>
                    <a:pt x="357" y="2691"/>
                  </a:lnTo>
                  <a:lnTo>
                    <a:pt x="357" y="345"/>
                  </a:lnTo>
                  <a:close/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lnTo>
                    <a:pt x="0" y="2869"/>
                  </a:lnTo>
                  <a:cubicBezTo>
                    <a:pt x="0" y="2965"/>
                    <a:pt x="71" y="3048"/>
                    <a:pt x="179" y="3048"/>
                  </a:cubicBezTo>
                  <a:lnTo>
                    <a:pt x="881" y="3048"/>
                  </a:lnTo>
                  <a:cubicBezTo>
                    <a:pt x="964" y="3048"/>
                    <a:pt x="1060" y="2977"/>
                    <a:pt x="1060" y="2869"/>
                  </a:cubicBezTo>
                  <a:lnTo>
                    <a:pt x="1060" y="179"/>
                  </a:lnTo>
                  <a:cubicBezTo>
                    <a:pt x="1048" y="72"/>
                    <a:pt x="964" y="0"/>
                    <a:pt x="881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1875;p81">
              <a:extLst>
                <a:ext uri="{FF2B5EF4-FFF2-40B4-BE49-F238E27FC236}">
                  <a16:creationId xmlns:a16="http://schemas.microsoft.com/office/drawing/2014/main" id="{4D06FB7D-A22B-74C2-4BCD-C0567134B314}"/>
                </a:ext>
              </a:extLst>
            </p:cNvPr>
            <p:cNvSpPr/>
            <p:nvPr/>
          </p:nvSpPr>
          <p:spPr>
            <a:xfrm>
              <a:off x="6927549" y="4443194"/>
              <a:ext cx="41205" cy="101418"/>
            </a:xfrm>
            <a:custGeom>
              <a:avLst/>
              <a:gdLst/>
              <a:ahLst/>
              <a:cxnLst/>
              <a:rect l="l" t="t" r="r" b="b"/>
              <a:pathLst>
                <a:path w="1060" h="2609" extrusionOk="0">
                  <a:moveTo>
                    <a:pt x="715" y="358"/>
                  </a:moveTo>
                  <a:lnTo>
                    <a:pt x="715" y="2263"/>
                  </a:lnTo>
                  <a:lnTo>
                    <a:pt x="369" y="2263"/>
                  </a:lnTo>
                  <a:lnTo>
                    <a:pt x="369" y="358"/>
                  </a:lnTo>
                  <a:close/>
                  <a:moveTo>
                    <a:pt x="179" y="1"/>
                  </a:moveTo>
                  <a:cubicBezTo>
                    <a:pt x="84" y="1"/>
                    <a:pt x="0" y="72"/>
                    <a:pt x="0" y="179"/>
                  </a:cubicBezTo>
                  <a:lnTo>
                    <a:pt x="0" y="2430"/>
                  </a:lnTo>
                  <a:cubicBezTo>
                    <a:pt x="0" y="2513"/>
                    <a:pt x="72" y="2608"/>
                    <a:pt x="179" y="2608"/>
                  </a:cubicBezTo>
                  <a:lnTo>
                    <a:pt x="881" y="2608"/>
                  </a:lnTo>
                  <a:cubicBezTo>
                    <a:pt x="965" y="2608"/>
                    <a:pt x="1060" y="2537"/>
                    <a:pt x="1060" y="2430"/>
                  </a:cubicBezTo>
                  <a:lnTo>
                    <a:pt x="1060" y="179"/>
                  </a:lnTo>
                  <a:cubicBezTo>
                    <a:pt x="1060" y="72"/>
                    <a:pt x="977" y="1"/>
                    <a:pt x="88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1876;p81">
              <a:extLst>
                <a:ext uri="{FF2B5EF4-FFF2-40B4-BE49-F238E27FC236}">
                  <a16:creationId xmlns:a16="http://schemas.microsoft.com/office/drawing/2014/main" id="{CBBB9F14-D2CB-1FB2-16B6-55793E5BF571}"/>
                </a:ext>
              </a:extLst>
            </p:cNvPr>
            <p:cNvSpPr/>
            <p:nvPr/>
          </p:nvSpPr>
          <p:spPr>
            <a:xfrm>
              <a:off x="6976141" y="4387645"/>
              <a:ext cx="41244" cy="156967"/>
            </a:xfrm>
            <a:custGeom>
              <a:avLst/>
              <a:gdLst/>
              <a:ahLst/>
              <a:cxnLst/>
              <a:rect l="l" t="t" r="r" b="b"/>
              <a:pathLst>
                <a:path w="1061" h="4038" extrusionOk="0">
                  <a:moveTo>
                    <a:pt x="679" y="358"/>
                  </a:moveTo>
                  <a:lnTo>
                    <a:pt x="679" y="3692"/>
                  </a:lnTo>
                  <a:lnTo>
                    <a:pt x="346" y="3692"/>
                  </a:lnTo>
                  <a:lnTo>
                    <a:pt x="346" y="358"/>
                  </a:lnTo>
                  <a:close/>
                  <a:moveTo>
                    <a:pt x="179" y="1"/>
                  </a:moveTo>
                  <a:cubicBezTo>
                    <a:pt x="72" y="1"/>
                    <a:pt x="0" y="96"/>
                    <a:pt x="0" y="180"/>
                  </a:cubicBezTo>
                  <a:lnTo>
                    <a:pt x="0" y="3859"/>
                  </a:lnTo>
                  <a:cubicBezTo>
                    <a:pt x="0" y="3942"/>
                    <a:pt x="72" y="4037"/>
                    <a:pt x="179" y="4037"/>
                  </a:cubicBezTo>
                  <a:lnTo>
                    <a:pt x="881" y="4037"/>
                  </a:lnTo>
                  <a:cubicBezTo>
                    <a:pt x="965" y="4037"/>
                    <a:pt x="1060" y="3966"/>
                    <a:pt x="1060" y="3859"/>
                  </a:cubicBezTo>
                  <a:lnTo>
                    <a:pt x="1060" y="180"/>
                  </a:lnTo>
                  <a:cubicBezTo>
                    <a:pt x="1060" y="96"/>
                    <a:pt x="977" y="1"/>
                    <a:pt x="881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1877;p81">
              <a:extLst>
                <a:ext uri="{FF2B5EF4-FFF2-40B4-BE49-F238E27FC236}">
                  <a16:creationId xmlns:a16="http://schemas.microsoft.com/office/drawing/2014/main" id="{793E1FC6-001A-343B-D5CD-E3BC5FF5D1A0}"/>
                </a:ext>
              </a:extLst>
            </p:cNvPr>
            <p:cNvSpPr/>
            <p:nvPr/>
          </p:nvSpPr>
          <p:spPr>
            <a:xfrm>
              <a:off x="6745193" y="4404321"/>
              <a:ext cx="50029" cy="13916"/>
            </a:xfrm>
            <a:custGeom>
              <a:avLst/>
              <a:gdLst/>
              <a:ahLst/>
              <a:cxnLst/>
              <a:rect l="l" t="t" r="r" b="b"/>
              <a:pathLst>
                <a:path w="12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12" y="274"/>
                    <a:pt x="95" y="358"/>
                    <a:pt x="179" y="358"/>
                  </a:cubicBezTo>
                  <a:lnTo>
                    <a:pt x="1107" y="358"/>
                  </a:lnTo>
                  <a:cubicBezTo>
                    <a:pt x="1191" y="358"/>
                    <a:pt x="1286" y="286"/>
                    <a:pt x="1286" y="179"/>
                  </a:cubicBezTo>
                  <a:cubicBezTo>
                    <a:pt x="1286" y="96"/>
                    <a:pt x="1203" y="1"/>
                    <a:pt x="1107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1878;p81">
              <a:extLst>
                <a:ext uri="{FF2B5EF4-FFF2-40B4-BE49-F238E27FC236}">
                  <a16:creationId xmlns:a16="http://schemas.microsoft.com/office/drawing/2014/main" id="{1CB1A321-9167-07CD-B159-C58AB49454E8}"/>
                </a:ext>
              </a:extLst>
            </p:cNvPr>
            <p:cNvSpPr/>
            <p:nvPr/>
          </p:nvSpPr>
          <p:spPr>
            <a:xfrm>
              <a:off x="6745193" y="4426090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72" y="357"/>
                    <a:pt x="179" y="357"/>
                  </a:cubicBezTo>
                  <a:lnTo>
                    <a:pt x="1608" y="357"/>
                  </a:lnTo>
                  <a:cubicBezTo>
                    <a:pt x="1703" y="357"/>
                    <a:pt x="1786" y="274"/>
                    <a:pt x="1786" y="179"/>
                  </a:cubicBezTo>
                  <a:cubicBezTo>
                    <a:pt x="1786" y="72"/>
                    <a:pt x="1703" y="0"/>
                    <a:pt x="1608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1879;p81">
              <a:extLst>
                <a:ext uri="{FF2B5EF4-FFF2-40B4-BE49-F238E27FC236}">
                  <a16:creationId xmlns:a16="http://schemas.microsoft.com/office/drawing/2014/main" id="{BCA4D20A-40F2-4210-9072-C5D42EA7FBD4}"/>
                </a:ext>
              </a:extLst>
            </p:cNvPr>
            <p:cNvSpPr/>
            <p:nvPr/>
          </p:nvSpPr>
          <p:spPr>
            <a:xfrm>
              <a:off x="6745193" y="4447353"/>
              <a:ext cx="69465" cy="13955"/>
            </a:xfrm>
            <a:custGeom>
              <a:avLst/>
              <a:gdLst/>
              <a:ahLst/>
              <a:cxnLst/>
              <a:rect l="l" t="t" r="r" b="b"/>
              <a:pathLst>
                <a:path w="1787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7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1880;p81">
              <a:extLst>
                <a:ext uri="{FF2B5EF4-FFF2-40B4-BE49-F238E27FC236}">
                  <a16:creationId xmlns:a16="http://schemas.microsoft.com/office/drawing/2014/main" id="{1D778644-CAF6-231B-2CD9-AE362003516B}"/>
                </a:ext>
              </a:extLst>
            </p:cNvPr>
            <p:cNvSpPr/>
            <p:nvPr/>
          </p:nvSpPr>
          <p:spPr>
            <a:xfrm>
              <a:off x="6745193" y="4468189"/>
              <a:ext cx="69465" cy="13916"/>
            </a:xfrm>
            <a:custGeom>
              <a:avLst/>
              <a:gdLst/>
              <a:ahLst/>
              <a:cxnLst/>
              <a:rect l="l" t="t" r="r" b="b"/>
              <a:pathLst>
                <a:path w="1787" h="358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63"/>
                    <a:pt x="72" y="358"/>
                    <a:pt x="179" y="358"/>
                  </a:cubicBezTo>
                  <a:lnTo>
                    <a:pt x="1608" y="358"/>
                  </a:lnTo>
                  <a:cubicBezTo>
                    <a:pt x="1703" y="358"/>
                    <a:pt x="1786" y="286"/>
                    <a:pt x="1786" y="179"/>
                  </a:cubicBezTo>
                  <a:cubicBezTo>
                    <a:pt x="1774" y="72"/>
                    <a:pt x="1703" y="1"/>
                    <a:pt x="1608" y="1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1881;p81">
              <a:extLst>
                <a:ext uri="{FF2B5EF4-FFF2-40B4-BE49-F238E27FC236}">
                  <a16:creationId xmlns:a16="http://schemas.microsoft.com/office/drawing/2014/main" id="{4C1AE1B9-4C17-FBE1-7398-71B9265F9B39}"/>
                </a:ext>
              </a:extLst>
            </p:cNvPr>
            <p:cNvSpPr/>
            <p:nvPr/>
          </p:nvSpPr>
          <p:spPr>
            <a:xfrm>
              <a:off x="6684551" y="4528830"/>
              <a:ext cx="83809" cy="83809"/>
            </a:xfrm>
            <a:custGeom>
              <a:avLst/>
              <a:gdLst/>
              <a:ahLst/>
              <a:cxnLst/>
              <a:rect l="l" t="t" r="r" b="b"/>
              <a:pathLst>
                <a:path w="2156" h="2156" extrusionOk="0">
                  <a:moveTo>
                    <a:pt x="1084" y="0"/>
                  </a:moveTo>
                  <a:cubicBezTo>
                    <a:pt x="489" y="0"/>
                    <a:pt x="0" y="489"/>
                    <a:pt x="0" y="1084"/>
                  </a:cubicBezTo>
                  <a:cubicBezTo>
                    <a:pt x="0" y="1322"/>
                    <a:pt x="72" y="1548"/>
                    <a:pt x="227" y="1739"/>
                  </a:cubicBezTo>
                  <a:cubicBezTo>
                    <a:pt x="263" y="1782"/>
                    <a:pt x="313" y="1808"/>
                    <a:pt x="365" y="1808"/>
                  </a:cubicBezTo>
                  <a:cubicBezTo>
                    <a:pt x="398" y="1808"/>
                    <a:pt x="432" y="1798"/>
                    <a:pt x="465" y="1774"/>
                  </a:cubicBezTo>
                  <a:cubicBezTo>
                    <a:pt x="536" y="1715"/>
                    <a:pt x="548" y="1608"/>
                    <a:pt x="489" y="1536"/>
                  </a:cubicBezTo>
                  <a:cubicBezTo>
                    <a:pt x="381" y="1405"/>
                    <a:pt x="346" y="1251"/>
                    <a:pt x="346" y="1084"/>
                  </a:cubicBezTo>
                  <a:cubicBezTo>
                    <a:pt x="346" y="679"/>
                    <a:pt x="667" y="358"/>
                    <a:pt x="1072" y="358"/>
                  </a:cubicBezTo>
                  <a:cubicBezTo>
                    <a:pt x="1477" y="358"/>
                    <a:pt x="1798" y="691"/>
                    <a:pt x="1798" y="1084"/>
                  </a:cubicBezTo>
                  <a:cubicBezTo>
                    <a:pt x="1798" y="1322"/>
                    <a:pt x="1679" y="1560"/>
                    <a:pt x="1477" y="1703"/>
                  </a:cubicBezTo>
                  <a:cubicBezTo>
                    <a:pt x="1453" y="1703"/>
                    <a:pt x="1453" y="1715"/>
                    <a:pt x="1441" y="1715"/>
                  </a:cubicBezTo>
                  <a:lnTo>
                    <a:pt x="1429" y="1715"/>
                  </a:lnTo>
                  <a:lnTo>
                    <a:pt x="1417" y="1727"/>
                  </a:lnTo>
                  <a:lnTo>
                    <a:pt x="1394" y="1727"/>
                  </a:lnTo>
                  <a:cubicBezTo>
                    <a:pt x="1382" y="1727"/>
                    <a:pt x="1382" y="1739"/>
                    <a:pt x="1370" y="1739"/>
                  </a:cubicBezTo>
                  <a:cubicBezTo>
                    <a:pt x="1358" y="1739"/>
                    <a:pt x="1358" y="1762"/>
                    <a:pt x="1334" y="1762"/>
                  </a:cubicBezTo>
                  <a:lnTo>
                    <a:pt x="1322" y="1762"/>
                  </a:lnTo>
                  <a:cubicBezTo>
                    <a:pt x="1322" y="1762"/>
                    <a:pt x="1310" y="1762"/>
                    <a:pt x="1310" y="1774"/>
                  </a:cubicBezTo>
                  <a:lnTo>
                    <a:pt x="1298" y="1774"/>
                  </a:lnTo>
                  <a:cubicBezTo>
                    <a:pt x="1274" y="1774"/>
                    <a:pt x="1274" y="1774"/>
                    <a:pt x="1263" y="1786"/>
                  </a:cubicBezTo>
                  <a:cubicBezTo>
                    <a:pt x="1251" y="1786"/>
                    <a:pt x="1251" y="1786"/>
                    <a:pt x="1239" y="1798"/>
                  </a:cubicBezTo>
                  <a:lnTo>
                    <a:pt x="798" y="1798"/>
                  </a:lnTo>
                  <a:cubicBezTo>
                    <a:pt x="786" y="1798"/>
                    <a:pt x="786" y="1798"/>
                    <a:pt x="774" y="1786"/>
                  </a:cubicBezTo>
                  <a:cubicBezTo>
                    <a:pt x="762" y="1786"/>
                    <a:pt x="762" y="1786"/>
                    <a:pt x="739" y="1774"/>
                  </a:cubicBezTo>
                  <a:lnTo>
                    <a:pt x="727" y="1774"/>
                  </a:lnTo>
                  <a:cubicBezTo>
                    <a:pt x="708" y="1766"/>
                    <a:pt x="688" y="1763"/>
                    <a:pt x="668" y="1763"/>
                  </a:cubicBezTo>
                  <a:cubicBezTo>
                    <a:pt x="599" y="1763"/>
                    <a:pt x="528" y="1808"/>
                    <a:pt x="501" y="1882"/>
                  </a:cubicBezTo>
                  <a:cubicBezTo>
                    <a:pt x="477" y="1965"/>
                    <a:pt x="524" y="2072"/>
                    <a:pt x="608" y="2096"/>
                  </a:cubicBezTo>
                  <a:lnTo>
                    <a:pt x="620" y="2096"/>
                  </a:lnTo>
                  <a:cubicBezTo>
                    <a:pt x="643" y="2096"/>
                    <a:pt x="655" y="2120"/>
                    <a:pt x="667" y="2120"/>
                  </a:cubicBezTo>
                  <a:cubicBezTo>
                    <a:pt x="679" y="2120"/>
                    <a:pt x="703" y="2132"/>
                    <a:pt x="715" y="2132"/>
                  </a:cubicBezTo>
                  <a:lnTo>
                    <a:pt x="727" y="2132"/>
                  </a:lnTo>
                  <a:cubicBezTo>
                    <a:pt x="739" y="2132"/>
                    <a:pt x="762" y="2132"/>
                    <a:pt x="762" y="2143"/>
                  </a:cubicBezTo>
                  <a:lnTo>
                    <a:pt x="774" y="2143"/>
                  </a:lnTo>
                  <a:cubicBezTo>
                    <a:pt x="786" y="2143"/>
                    <a:pt x="798" y="2143"/>
                    <a:pt x="822" y="2155"/>
                  </a:cubicBezTo>
                  <a:lnTo>
                    <a:pt x="1132" y="2155"/>
                  </a:lnTo>
                  <a:cubicBezTo>
                    <a:pt x="1143" y="2155"/>
                    <a:pt x="1155" y="2155"/>
                    <a:pt x="1179" y="2143"/>
                  </a:cubicBezTo>
                  <a:lnTo>
                    <a:pt x="1191" y="2143"/>
                  </a:lnTo>
                  <a:cubicBezTo>
                    <a:pt x="1203" y="2143"/>
                    <a:pt x="1215" y="2143"/>
                    <a:pt x="1215" y="2132"/>
                  </a:cubicBezTo>
                  <a:lnTo>
                    <a:pt x="1227" y="2132"/>
                  </a:lnTo>
                  <a:cubicBezTo>
                    <a:pt x="1251" y="2132"/>
                    <a:pt x="1263" y="2120"/>
                    <a:pt x="1274" y="2120"/>
                  </a:cubicBezTo>
                  <a:cubicBezTo>
                    <a:pt x="1286" y="2120"/>
                    <a:pt x="1310" y="2096"/>
                    <a:pt x="1322" y="2096"/>
                  </a:cubicBezTo>
                  <a:lnTo>
                    <a:pt x="1334" y="2096"/>
                  </a:lnTo>
                  <a:cubicBezTo>
                    <a:pt x="1346" y="2096"/>
                    <a:pt x="1346" y="2084"/>
                    <a:pt x="1370" y="2084"/>
                  </a:cubicBezTo>
                  <a:lnTo>
                    <a:pt x="1382" y="2084"/>
                  </a:lnTo>
                  <a:cubicBezTo>
                    <a:pt x="1394" y="2084"/>
                    <a:pt x="1405" y="2072"/>
                    <a:pt x="1429" y="2072"/>
                  </a:cubicBezTo>
                  <a:cubicBezTo>
                    <a:pt x="1441" y="2072"/>
                    <a:pt x="1453" y="2060"/>
                    <a:pt x="1465" y="2060"/>
                  </a:cubicBezTo>
                  <a:lnTo>
                    <a:pt x="1489" y="2060"/>
                  </a:lnTo>
                  <a:cubicBezTo>
                    <a:pt x="1501" y="2060"/>
                    <a:pt x="1501" y="2036"/>
                    <a:pt x="1513" y="2036"/>
                  </a:cubicBezTo>
                  <a:lnTo>
                    <a:pt x="1524" y="2036"/>
                  </a:lnTo>
                  <a:cubicBezTo>
                    <a:pt x="1548" y="2024"/>
                    <a:pt x="1560" y="2024"/>
                    <a:pt x="1572" y="2013"/>
                  </a:cubicBezTo>
                  <a:cubicBezTo>
                    <a:pt x="1870" y="1798"/>
                    <a:pt x="2048" y="1477"/>
                    <a:pt x="2048" y="1120"/>
                  </a:cubicBezTo>
                  <a:cubicBezTo>
                    <a:pt x="2156" y="477"/>
                    <a:pt x="1679" y="0"/>
                    <a:pt x="1084" y="0"/>
                  </a:cubicBezTo>
                  <a:close/>
                </a:path>
              </a:pathLst>
            </a:custGeom>
            <a:grpFill/>
            <a:ln w="3175">
              <a:solidFill>
                <a:schemeClr val="bg1">
                  <a:lumMod val="95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9444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4" grpId="0" animBg="1"/>
      <p:bldP spid="75" grpId="0" animBg="1"/>
      <p:bldP spid="76" grpId="0" animBg="1"/>
      <p:bldP spid="82" grpId="0"/>
      <p:bldP spid="84" grpId="0"/>
      <p:bldP spid="86" grpId="0"/>
      <p:bldP spid="90" grpId="0"/>
      <p:bldP spid="91" grpId="0" animBg="1"/>
      <p:bldP spid="92" grpId="0" animBg="1"/>
      <p:bldP spid="93" grpId="0" animBg="1"/>
      <p:bldP spid="94" grpId="0" animBg="1"/>
      <p:bldP spid="95" grpId="0" animBg="1"/>
      <p:bldP spid="96" grpId="0"/>
      <p:bldP spid="97" grpId="0"/>
      <p:bldP spid="98" grpId="0"/>
      <p:bldP spid="99" grpId="0"/>
      <p:bldP spid="100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358;p44">
            <a:extLst>
              <a:ext uri="{FF2B5EF4-FFF2-40B4-BE49-F238E27FC236}">
                <a16:creationId xmlns:a16="http://schemas.microsoft.com/office/drawing/2014/main" id="{9ED5129B-1F37-BCF6-856A-9DF895B4CBED}"/>
              </a:ext>
            </a:extLst>
          </p:cNvPr>
          <p:cNvGrpSpPr/>
          <p:nvPr/>
        </p:nvGrpSpPr>
        <p:grpSpPr>
          <a:xfrm>
            <a:off x="1909005" y="1553701"/>
            <a:ext cx="6106299" cy="1275551"/>
            <a:chOff x="2596588" y="1165275"/>
            <a:chExt cx="4579724" cy="956663"/>
          </a:xfrm>
        </p:grpSpPr>
        <p:sp>
          <p:nvSpPr>
            <p:cNvPr id="6" name="Google Shape;1359;p44">
              <a:extLst>
                <a:ext uri="{FF2B5EF4-FFF2-40B4-BE49-F238E27FC236}">
                  <a16:creationId xmlns:a16="http://schemas.microsoft.com/office/drawing/2014/main" id="{044B94DC-A0D1-9F25-A2B8-BA3859C5B8FD}"/>
                </a:ext>
              </a:extLst>
            </p:cNvPr>
            <p:cNvSpPr/>
            <p:nvPr/>
          </p:nvSpPr>
          <p:spPr>
            <a:xfrm>
              <a:off x="2966288" y="1522438"/>
              <a:ext cx="1041225" cy="364350"/>
            </a:xfrm>
            <a:custGeom>
              <a:avLst/>
              <a:gdLst/>
              <a:ahLst/>
              <a:cxnLst/>
              <a:rect l="l" t="t" r="r" b="b"/>
              <a:pathLst>
                <a:path w="41649" h="14574" extrusionOk="0">
                  <a:moveTo>
                    <a:pt x="14014" y="1"/>
                  </a:moveTo>
                  <a:lnTo>
                    <a:pt x="0" y="14050"/>
                  </a:lnTo>
                  <a:lnTo>
                    <a:pt x="536" y="14574"/>
                  </a:lnTo>
                  <a:lnTo>
                    <a:pt x="14323" y="739"/>
                  </a:lnTo>
                  <a:lnTo>
                    <a:pt x="41648" y="739"/>
                  </a:lnTo>
                  <a:lnTo>
                    <a:pt x="41648" y="1"/>
                  </a:lnTo>
                  <a:close/>
                </a:path>
              </a:pathLst>
            </a:custGeom>
            <a:solidFill>
              <a:srgbClr val="443F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7" name="Google Shape;1360;p44">
              <a:extLst>
                <a:ext uri="{FF2B5EF4-FFF2-40B4-BE49-F238E27FC236}">
                  <a16:creationId xmlns:a16="http://schemas.microsoft.com/office/drawing/2014/main" id="{6B14DFF4-8034-DF1B-0100-E6CD8766839F}"/>
                </a:ext>
              </a:extLst>
            </p:cNvPr>
            <p:cNvSpPr/>
            <p:nvPr/>
          </p:nvSpPr>
          <p:spPr>
            <a:xfrm>
              <a:off x="2596588" y="1752238"/>
              <a:ext cx="712925" cy="369700"/>
            </a:xfrm>
            <a:custGeom>
              <a:avLst/>
              <a:gdLst/>
              <a:ahLst/>
              <a:cxnLst/>
              <a:rect l="l" t="t" r="r" b="b"/>
              <a:pathLst>
                <a:path w="28517" h="14788" extrusionOk="0">
                  <a:moveTo>
                    <a:pt x="20170" y="5394"/>
                  </a:moveTo>
                  <a:cubicBezTo>
                    <a:pt x="17146" y="3644"/>
                    <a:pt x="13883" y="2286"/>
                    <a:pt x="10442" y="1358"/>
                  </a:cubicBezTo>
                  <a:cubicBezTo>
                    <a:pt x="7109" y="476"/>
                    <a:pt x="3608" y="0"/>
                    <a:pt x="1" y="0"/>
                  </a:cubicBezTo>
                  <a:lnTo>
                    <a:pt x="1" y="4215"/>
                  </a:lnTo>
                  <a:cubicBezTo>
                    <a:pt x="3227" y="4215"/>
                    <a:pt x="6359" y="4644"/>
                    <a:pt x="9347" y="5441"/>
                  </a:cubicBezTo>
                  <a:cubicBezTo>
                    <a:pt x="12431" y="6263"/>
                    <a:pt x="15360" y="7489"/>
                    <a:pt x="18062" y="9049"/>
                  </a:cubicBezTo>
                  <a:cubicBezTo>
                    <a:pt x="20801" y="10632"/>
                    <a:pt x="23313" y="12573"/>
                    <a:pt x="25540" y="14788"/>
                  </a:cubicBezTo>
                  <a:lnTo>
                    <a:pt x="28516" y="11811"/>
                  </a:lnTo>
                  <a:cubicBezTo>
                    <a:pt x="26040" y="9323"/>
                    <a:pt x="23230" y="7168"/>
                    <a:pt x="20170" y="5394"/>
                  </a:cubicBezTo>
                  <a:close/>
                </a:path>
              </a:pathLst>
            </a:custGeom>
            <a:solidFill>
              <a:srgbClr val="568D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8" name="Google Shape;1361;p44">
              <a:extLst>
                <a:ext uri="{FF2B5EF4-FFF2-40B4-BE49-F238E27FC236}">
                  <a16:creationId xmlns:a16="http://schemas.microsoft.com/office/drawing/2014/main" id="{4E290E96-73F5-AF00-A76C-EFEDF04F1A47}"/>
                </a:ext>
              </a:extLst>
            </p:cNvPr>
            <p:cNvSpPr/>
            <p:nvPr/>
          </p:nvSpPr>
          <p:spPr>
            <a:xfrm>
              <a:off x="2869538" y="1771888"/>
              <a:ext cx="213750" cy="214025"/>
            </a:xfrm>
            <a:custGeom>
              <a:avLst/>
              <a:gdLst/>
              <a:ahLst/>
              <a:cxnLst/>
              <a:rect l="l" t="t" r="r" b="b"/>
              <a:pathLst>
                <a:path w="8550" h="8561" extrusionOk="0">
                  <a:moveTo>
                    <a:pt x="4275" y="0"/>
                  </a:moveTo>
                  <a:cubicBezTo>
                    <a:pt x="1906" y="0"/>
                    <a:pt x="1" y="1917"/>
                    <a:pt x="1" y="4274"/>
                  </a:cubicBezTo>
                  <a:cubicBezTo>
                    <a:pt x="1" y="6644"/>
                    <a:pt x="1906" y="8561"/>
                    <a:pt x="4275" y="8561"/>
                  </a:cubicBezTo>
                  <a:cubicBezTo>
                    <a:pt x="6632" y="8561"/>
                    <a:pt x="8549" y="6644"/>
                    <a:pt x="8549" y="4274"/>
                  </a:cubicBezTo>
                  <a:cubicBezTo>
                    <a:pt x="8549" y="1917"/>
                    <a:pt x="6632" y="0"/>
                    <a:pt x="4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9" name="Google Shape;1362;p44">
              <a:extLst>
                <a:ext uri="{FF2B5EF4-FFF2-40B4-BE49-F238E27FC236}">
                  <a16:creationId xmlns:a16="http://schemas.microsoft.com/office/drawing/2014/main" id="{CCF37CDD-81C3-33CB-C9ED-CE0173981F66}"/>
                </a:ext>
              </a:extLst>
            </p:cNvPr>
            <p:cNvGrpSpPr/>
            <p:nvPr/>
          </p:nvGrpSpPr>
          <p:grpSpPr>
            <a:xfrm>
              <a:off x="4159888" y="1165275"/>
              <a:ext cx="3016424" cy="735225"/>
              <a:chOff x="4159888" y="1165263"/>
              <a:chExt cx="3016424" cy="735225"/>
            </a:xfrm>
          </p:grpSpPr>
          <p:sp>
            <p:nvSpPr>
              <p:cNvPr id="11" name="Google Shape;1363;p44">
                <a:extLst>
                  <a:ext uri="{FF2B5EF4-FFF2-40B4-BE49-F238E27FC236}">
                    <a16:creationId xmlns:a16="http://schemas.microsoft.com/office/drawing/2014/main" id="{032F195B-B86C-9559-A0FD-04AD3CFA9649}"/>
                  </a:ext>
                </a:extLst>
              </p:cNvPr>
              <p:cNvSpPr/>
              <p:nvPr/>
            </p:nvSpPr>
            <p:spPr>
              <a:xfrm>
                <a:off x="4417938" y="1165263"/>
                <a:ext cx="735250" cy="7352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29409" extrusionOk="0">
                    <a:moveTo>
                      <a:pt x="14705" y="0"/>
                    </a:moveTo>
                    <a:cubicBezTo>
                      <a:pt x="6585" y="0"/>
                      <a:pt x="1" y="6584"/>
                      <a:pt x="1" y="14704"/>
                    </a:cubicBezTo>
                    <a:cubicBezTo>
                      <a:pt x="1" y="22824"/>
                      <a:pt x="6585" y="29409"/>
                      <a:pt x="14705" y="29409"/>
                    </a:cubicBezTo>
                    <a:cubicBezTo>
                      <a:pt x="22825" y="29409"/>
                      <a:pt x="29409" y="22824"/>
                      <a:pt x="29409" y="14704"/>
                    </a:cubicBezTo>
                    <a:cubicBezTo>
                      <a:pt x="29409" y="6584"/>
                      <a:pt x="22825" y="0"/>
                      <a:pt x="147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4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2" name="Google Shape;1364;p44">
                <a:extLst>
                  <a:ext uri="{FF2B5EF4-FFF2-40B4-BE49-F238E27FC236}">
                    <a16:creationId xmlns:a16="http://schemas.microsoft.com/office/drawing/2014/main" id="{5694CC71-7242-FDC4-ABC6-1B7A6CAB414C}"/>
                  </a:ext>
                </a:extLst>
              </p:cNvPr>
              <p:cNvSpPr/>
              <p:nvPr/>
            </p:nvSpPr>
            <p:spPr>
              <a:xfrm>
                <a:off x="4453063" y="1200238"/>
                <a:ext cx="665000" cy="665275"/>
              </a:xfrm>
              <a:custGeom>
                <a:avLst/>
                <a:gdLst/>
                <a:ahLst/>
                <a:cxnLst/>
                <a:rect l="l" t="t" r="r" b="b"/>
                <a:pathLst>
                  <a:path w="26600" h="26611" extrusionOk="0">
                    <a:moveTo>
                      <a:pt x="13300" y="26610"/>
                    </a:moveTo>
                    <a:cubicBezTo>
                      <a:pt x="5966" y="26610"/>
                      <a:pt x="1" y="20634"/>
                      <a:pt x="1" y="13299"/>
                    </a:cubicBezTo>
                    <a:cubicBezTo>
                      <a:pt x="1" y="5965"/>
                      <a:pt x="5966" y="0"/>
                      <a:pt x="13300" y="0"/>
                    </a:cubicBezTo>
                    <a:cubicBezTo>
                      <a:pt x="20634" y="0"/>
                      <a:pt x="26599" y="5965"/>
                      <a:pt x="26599" y="13299"/>
                    </a:cubicBezTo>
                    <a:cubicBezTo>
                      <a:pt x="26599" y="20634"/>
                      <a:pt x="20634" y="26610"/>
                      <a:pt x="13300" y="26610"/>
                    </a:cubicBezTo>
                    <a:close/>
                    <a:moveTo>
                      <a:pt x="13300" y="453"/>
                    </a:moveTo>
                    <a:cubicBezTo>
                      <a:pt x="6216" y="453"/>
                      <a:pt x="453" y="6215"/>
                      <a:pt x="453" y="13299"/>
                    </a:cubicBezTo>
                    <a:cubicBezTo>
                      <a:pt x="453" y="20384"/>
                      <a:pt x="6216" y="26146"/>
                      <a:pt x="13300" y="26146"/>
                    </a:cubicBezTo>
                    <a:cubicBezTo>
                      <a:pt x="20384" y="26146"/>
                      <a:pt x="26147" y="20384"/>
                      <a:pt x="26147" y="13299"/>
                    </a:cubicBezTo>
                    <a:cubicBezTo>
                      <a:pt x="26147" y="6215"/>
                      <a:pt x="20384" y="453"/>
                      <a:pt x="13300" y="453"/>
                    </a:cubicBezTo>
                    <a:close/>
                  </a:path>
                </a:pathLst>
              </a:custGeom>
              <a:solidFill>
                <a:srgbClr val="568D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3" name="Google Shape;1365;p44">
                <a:extLst>
                  <a:ext uri="{FF2B5EF4-FFF2-40B4-BE49-F238E27FC236}">
                    <a16:creationId xmlns:a16="http://schemas.microsoft.com/office/drawing/2014/main" id="{B1170B14-9DFC-20FF-7ACE-0C66B64BC19C}"/>
                  </a:ext>
                </a:extLst>
              </p:cNvPr>
              <p:cNvSpPr/>
              <p:nvPr/>
            </p:nvSpPr>
            <p:spPr>
              <a:xfrm>
                <a:off x="4159888" y="1239975"/>
                <a:ext cx="927525" cy="585800"/>
              </a:xfrm>
              <a:custGeom>
                <a:avLst/>
                <a:gdLst/>
                <a:ahLst/>
                <a:cxnLst/>
                <a:rect l="l" t="t" r="r" b="b"/>
                <a:pathLst>
                  <a:path w="37101" h="23432" extrusionOk="0">
                    <a:moveTo>
                      <a:pt x="25539" y="251"/>
                    </a:moveTo>
                    <a:cubicBezTo>
                      <a:pt x="19872" y="1"/>
                      <a:pt x="15050" y="3846"/>
                      <a:pt x="13764" y="9073"/>
                    </a:cubicBezTo>
                    <a:cubicBezTo>
                      <a:pt x="13597" y="9740"/>
                      <a:pt x="12978" y="10216"/>
                      <a:pt x="12288" y="10216"/>
                    </a:cubicBezTo>
                    <a:lnTo>
                      <a:pt x="6263" y="10216"/>
                    </a:lnTo>
                    <a:cubicBezTo>
                      <a:pt x="5811" y="10216"/>
                      <a:pt x="5453" y="9847"/>
                      <a:pt x="5453" y="9406"/>
                    </a:cubicBezTo>
                    <a:lnTo>
                      <a:pt x="5453" y="6870"/>
                    </a:lnTo>
                    <a:cubicBezTo>
                      <a:pt x="5453" y="6561"/>
                      <a:pt x="5084" y="6406"/>
                      <a:pt x="4858" y="6620"/>
                    </a:cubicBezTo>
                    <a:lnTo>
                      <a:pt x="441" y="11050"/>
                    </a:lnTo>
                    <a:cubicBezTo>
                      <a:pt x="0" y="11490"/>
                      <a:pt x="0" y="12193"/>
                      <a:pt x="441" y="12621"/>
                    </a:cubicBezTo>
                    <a:lnTo>
                      <a:pt x="4858" y="17050"/>
                    </a:lnTo>
                    <a:cubicBezTo>
                      <a:pt x="5084" y="17265"/>
                      <a:pt x="5453" y="17110"/>
                      <a:pt x="5453" y="16800"/>
                    </a:cubicBezTo>
                    <a:lnTo>
                      <a:pt x="5453" y="14276"/>
                    </a:lnTo>
                    <a:cubicBezTo>
                      <a:pt x="5453" y="13824"/>
                      <a:pt x="5811" y="13466"/>
                      <a:pt x="6263" y="13466"/>
                    </a:cubicBezTo>
                    <a:lnTo>
                      <a:pt x="12288" y="13466"/>
                    </a:lnTo>
                    <a:cubicBezTo>
                      <a:pt x="13002" y="13466"/>
                      <a:pt x="13609" y="13955"/>
                      <a:pt x="13776" y="14645"/>
                    </a:cubicBezTo>
                    <a:cubicBezTo>
                      <a:pt x="15026" y="19693"/>
                      <a:pt x="19586" y="23432"/>
                      <a:pt x="25027" y="23432"/>
                    </a:cubicBezTo>
                    <a:cubicBezTo>
                      <a:pt x="31730" y="23432"/>
                      <a:pt x="37100" y="17753"/>
                      <a:pt x="36588" y="10954"/>
                    </a:cubicBezTo>
                    <a:cubicBezTo>
                      <a:pt x="36160" y="5144"/>
                      <a:pt x="31373" y="501"/>
                      <a:pt x="25539" y="251"/>
                    </a:cubicBezTo>
                    <a:close/>
                  </a:path>
                </a:pathLst>
              </a:custGeom>
              <a:solidFill>
                <a:srgbClr val="568DD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4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14" name="Google Shape;1366;p44">
                <a:extLst>
                  <a:ext uri="{FF2B5EF4-FFF2-40B4-BE49-F238E27FC236}">
                    <a16:creationId xmlns:a16="http://schemas.microsoft.com/office/drawing/2014/main" id="{023F1ACA-6624-7299-3980-00942D5820D9}"/>
                  </a:ext>
                </a:extLst>
              </p:cNvPr>
              <p:cNvSpPr/>
              <p:nvPr/>
            </p:nvSpPr>
            <p:spPr>
              <a:xfrm>
                <a:off x="5154237" y="1252061"/>
                <a:ext cx="1679400" cy="549500"/>
              </a:xfrm>
              <a:custGeom>
                <a:avLst/>
                <a:gdLst/>
                <a:ahLst/>
                <a:cxnLst/>
                <a:rect l="l" t="t" r="r" b="b"/>
                <a:pathLst>
                  <a:path w="67176" h="21980" extrusionOk="0">
                    <a:moveTo>
                      <a:pt x="8799" y="1"/>
                    </a:moveTo>
                    <a:cubicBezTo>
                      <a:pt x="7942" y="1"/>
                      <a:pt x="7144" y="418"/>
                      <a:pt x="6644" y="1120"/>
                    </a:cubicBezTo>
                    <a:lnTo>
                      <a:pt x="608" y="9562"/>
                    </a:lnTo>
                    <a:cubicBezTo>
                      <a:pt x="1" y="10419"/>
                      <a:pt x="1" y="11562"/>
                      <a:pt x="608" y="12419"/>
                    </a:cubicBezTo>
                    <a:lnTo>
                      <a:pt x="6644" y="20861"/>
                    </a:lnTo>
                    <a:cubicBezTo>
                      <a:pt x="7144" y="21563"/>
                      <a:pt x="7942" y="21980"/>
                      <a:pt x="8799" y="21980"/>
                    </a:cubicBezTo>
                    <a:lnTo>
                      <a:pt x="56198" y="21980"/>
                    </a:lnTo>
                    <a:cubicBezTo>
                      <a:pt x="62258" y="21980"/>
                      <a:pt x="67176" y="17051"/>
                      <a:pt x="67176" y="10990"/>
                    </a:cubicBezTo>
                    <a:cubicBezTo>
                      <a:pt x="67176" y="4918"/>
                      <a:pt x="62258" y="1"/>
                      <a:pt x="56198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en" sz="1400" b="1" dirty="0">
                    <a:solidFill>
                      <a:srgbClr val="434343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"/>
                  </a:rPr>
                  <a:t>FORMAÇÃO</a:t>
                </a:r>
                <a:endParaRPr sz="1400" b="1" dirty="0">
                  <a:solidFill>
                    <a:srgbClr val="434343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  <a:sym typeface="Roboto"/>
                </a:endParaRPr>
              </a:p>
            </p:txBody>
          </p:sp>
          <p:sp>
            <p:nvSpPr>
              <p:cNvPr id="15" name="Google Shape;1367;p44">
                <a:extLst>
                  <a:ext uri="{FF2B5EF4-FFF2-40B4-BE49-F238E27FC236}">
                    <a16:creationId xmlns:a16="http://schemas.microsoft.com/office/drawing/2014/main" id="{4F2DCA29-FBDF-29E1-5388-2E9595BF7C10}"/>
                  </a:ext>
                </a:extLst>
              </p:cNvPr>
              <p:cNvSpPr txBox="1"/>
              <p:nvPr/>
            </p:nvSpPr>
            <p:spPr>
              <a:xfrm>
                <a:off x="4526363" y="1347925"/>
                <a:ext cx="5184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grpSp>
            <p:nvGrpSpPr>
              <p:cNvPr id="16" name="Google Shape;1368;p44">
                <a:extLst>
                  <a:ext uri="{FF2B5EF4-FFF2-40B4-BE49-F238E27FC236}">
                    <a16:creationId xmlns:a16="http://schemas.microsoft.com/office/drawing/2014/main" id="{E799DF40-C8CC-8770-2ACD-94189AE041E8}"/>
                  </a:ext>
                </a:extLst>
              </p:cNvPr>
              <p:cNvGrpSpPr/>
              <p:nvPr/>
            </p:nvGrpSpPr>
            <p:grpSpPr>
              <a:xfrm>
                <a:off x="6944733" y="1381043"/>
                <a:ext cx="231579" cy="290710"/>
                <a:chOff x="-2310650" y="3515727"/>
                <a:chExt cx="292250" cy="366873"/>
              </a:xfrm>
            </p:grpSpPr>
            <p:sp>
              <p:nvSpPr>
                <p:cNvPr id="17" name="Google Shape;1369;p44">
                  <a:extLst>
                    <a:ext uri="{FF2B5EF4-FFF2-40B4-BE49-F238E27FC236}">
                      <a16:creationId xmlns:a16="http://schemas.microsoft.com/office/drawing/2014/main" id="{DD6F07C3-A68A-D8BF-F18E-4A9C7A316A60}"/>
                    </a:ext>
                  </a:extLst>
                </p:cNvPr>
                <p:cNvSpPr/>
                <p:nvPr/>
              </p:nvSpPr>
              <p:spPr>
                <a:xfrm>
                  <a:off x="-2053075" y="3648650"/>
                  <a:ext cx="34675" cy="2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7" h="9358" extrusionOk="0">
                      <a:moveTo>
                        <a:pt x="0" y="1"/>
                      </a:moveTo>
                      <a:lnTo>
                        <a:pt x="0" y="8286"/>
                      </a:lnTo>
                      <a:cubicBezTo>
                        <a:pt x="0" y="8664"/>
                        <a:pt x="158" y="9011"/>
                        <a:pt x="441" y="9263"/>
                      </a:cubicBezTo>
                      <a:cubicBezTo>
                        <a:pt x="504" y="9326"/>
                        <a:pt x="591" y="9358"/>
                        <a:pt x="677" y="9358"/>
                      </a:cubicBezTo>
                      <a:cubicBezTo>
                        <a:pt x="764" y="9358"/>
                        <a:pt x="851" y="9326"/>
                        <a:pt x="914" y="9263"/>
                      </a:cubicBezTo>
                      <a:cubicBezTo>
                        <a:pt x="1197" y="9011"/>
                        <a:pt x="1355" y="8664"/>
                        <a:pt x="1355" y="8286"/>
                      </a:cubicBezTo>
                      <a:lnTo>
                        <a:pt x="1355" y="347"/>
                      </a:lnTo>
                      <a:lnTo>
                        <a:pt x="1386" y="347"/>
                      </a:lnTo>
                      <a:cubicBezTo>
                        <a:pt x="1386" y="158"/>
                        <a:pt x="1229" y="1"/>
                        <a:pt x="1040" y="1"/>
                      </a:cubicBezTo>
                      <a:close/>
                    </a:path>
                  </a:pathLst>
                </a:custGeom>
                <a:solidFill>
                  <a:srgbClr val="568DD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40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18" name="Google Shape;1370;p44">
                  <a:extLst>
                    <a:ext uri="{FF2B5EF4-FFF2-40B4-BE49-F238E27FC236}">
                      <a16:creationId xmlns:a16="http://schemas.microsoft.com/office/drawing/2014/main" id="{49C04090-61FA-5719-0B43-4CE3946F0F0D}"/>
                    </a:ext>
                  </a:extLst>
                </p:cNvPr>
                <p:cNvSpPr/>
                <p:nvPr/>
              </p:nvSpPr>
              <p:spPr>
                <a:xfrm>
                  <a:off x="-2259450" y="3751825"/>
                  <a:ext cx="51225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2049" extrusionOk="0">
                      <a:moveTo>
                        <a:pt x="1" y="1"/>
                      </a:moveTo>
                      <a:lnTo>
                        <a:pt x="1" y="2049"/>
                      </a:lnTo>
                      <a:lnTo>
                        <a:pt x="2049" y="2049"/>
                      </a:lnTo>
                      <a:lnTo>
                        <a:pt x="2049" y="1"/>
                      </a:lnTo>
                      <a:close/>
                    </a:path>
                  </a:pathLst>
                </a:custGeom>
                <a:solidFill>
                  <a:srgbClr val="568DD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40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19" name="Google Shape;1371;p44">
                  <a:extLst>
                    <a:ext uri="{FF2B5EF4-FFF2-40B4-BE49-F238E27FC236}">
                      <a16:creationId xmlns:a16="http://schemas.microsoft.com/office/drawing/2014/main" id="{1B7349DB-22A6-3516-9044-CD225AFDC6EB}"/>
                    </a:ext>
                  </a:extLst>
                </p:cNvPr>
                <p:cNvSpPr/>
                <p:nvPr/>
              </p:nvSpPr>
              <p:spPr>
                <a:xfrm>
                  <a:off x="-2259450" y="3649450"/>
                  <a:ext cx="137075" cy="5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3" h="2048" extrusionOk="0">
                      <a:moveTo>
                        <a:pt x="1" y="0"/>
                      </a:moveTo>
                      <a:lnTo>
                        <a:pt x="1" y="2048"/>
                      </a:lnTo>
                      <a:lnTo>
                        <a:pt x="5483" y="2048"/>
                      </a:lnTo>
                      <a:lnTo>
                        <a:pt x="5483" y="0"/>
                      </a:lnTo>
                      <a:close/>
                    </a:path>
                  </a:pathLst>
                </a:custGeom>
                <a:solidFill>
                  <a:srgbClr val="568DD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40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20" name="Google Shape;1372;p44">
                  <a:extLst>
                    <a:ext uri="{FF2B5EF4-FFF2-40B4-BE49-F238E27FC236}">
                      <a16:creationId xmlns:a16="http://schemas.microsoft.com/office/drawing/2014/main" id="{40886DD1-0557-BD5B-6A97-4F5EB7FA45CD}"/>
                    </a:ext>
                  </a:extLst>
                </p:cNvPr>
                <p:cNvSpPr/>
                <p:nvPr/>
              </p:nvSpPr>
              <p:spPr>
                <a:xfrm>
                  <a:off x="-2310650" y="3515727"/>
                  <a:ext cx="252075" cy="36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3" h="14525" extrusionOk="0">
                      <a:moveTo>
                        <a:pt x="7814" y="4222"/>
                      </a:moveTo>
                      <a:cubicBezTo>
                        <a:pt x="8035" y="4222"/>
                        <a:pt x="8192" y="4380"/>
                        <a:pt x="8192" y="4569"/>
                      </a:cubicBezTo>
                      <a:lnTo>
                        <a:pt x="8192" y="7310"/>
                      </a:lnTo>
                      <a:cubicBezTo>
                        <a:pt x="8192" y="7530"/>
                        <a:pt x="8035" y="7657"/>
                        <a:pt x="7814" y="7657"/>
                      </a:cubicBezTo>
                      <a:lnTo>
                        <a:pt x="1671" y="7657"/>
                      </a:lnTo>
                      <a:cubicBezTo>
                        <a:pt x="1482" y="7657"/>
                        <a:pt x="1324" y="7530"/>
                        <a:pt x="1324" y="7310"/>
                      </a:cubicBezTo>
                      <a:lnTo>
                        <a:pt x="1324" y="4569"/>
                      </a:lnTo>
                      <a:cubicBezTo>
                        <a:pt x="1324" y="4380"/>
                        <a:pt x="1482" y="4222"/>
                        <a:pt x="1671" y="4222"/>
                      </a:cubicBezTo>
                      <a:close/>
                      <a:moveTo>
                        <a:pt x="7904" y="8380"/>
                      </a:moveTo>
                      <a:cubicBezTo>
                        <a:pt x="8287" y="8380"/>
                        <a:pt x="8278" y="9043"/>
                        <a:pt x="7877" y="9043"/>
                      </a:cubicBezTo>
                      <a:lnTo>
                        <a:pt x="5829" y="9043"/>
                      </a:lnTo>
                      <a:cubicBezTo>
                        <a:pt x="5388" y="9043"/>
                        <a:pt x="5357" y="8381"/>
                        <a:pt x="5829" y="8381"/>
                      </a:cubicBezTo>
                      <a:lnTo>
                        <a:pt x="7877" y="8381"/>
                      </a:lnTo>
                      <a:cubicBezTo>
                        <a:pt x="7886" y="8380"/>
                        <a:pt x="7895" y="8380"/>
                        <a:pt x="7904" y="8380"/>
                      </a:cubicBezTo>
                      <a:close/>
                      <a:moveTo>
                        <a:pt x="7904" y="9766"/>
                      </a:moveTo>
                      <a:cubicBezTo>
                        <a:pt x="8287" y="9766"/>
                        <a:pt x="8278" y="10429"/>
                        <a:pt x="7877" y="10429"/>
                      </a:cubicBezTo>
                      <a:lnTo>
                        <a:pt x="5829" y="10429"/>
                      </a:lnTo>
                      <a:cubicBezTo>
                        <a:pt x="5388" y="10429"/>
                        <a:pt x="5357" y="9767"/>
                        <a:pt x="5829" y="9767"/>
                      </a:cubicBezTo>
                      <a:lnTo>
                        <a:pt x="7877" y="9767"/>
                      </a:lnTo>
                      <a:cubicBezTo>
                        <a:pt x="7886" y="9767"/>
                        <a:pt x="7895" y="9766"/>
                        <a:pt x="7904" y="9766"/>
                      </a:cubicBezTo>
                      <a:close/>
                      <a:moveTo>
                        <a:pt x="7877" y="11091"/>
                      </a:moveTo>
                      <a:cubicBezTo>
                        <a:pt x="8287" y="11091"/>
                        <a:pt x="8287" y="11784"/>
                        <a:pt x="7877" y="11784"/>
                      </a:cubicBezTo>
                      <a:lnTo>
                        <a:pt x="5829" y="11784"/>
                      </a:lnTo>
                      <a:cubicBezTo>
                        <a:pt x="5388" y="11784"/>
                        <a:pt x="5357" y="11091"/>
                        <a:pt x="5829" y="11091"/>
                      </a:cubicBezTo>
                      <a:close/>
                      <a:moveTo>
                        <a:pt x="4475" y="8350"/>
                      </a:moveTo>
                      <a:cubicBezTo>
                        <a:pt x="4664" y="8350"/>
                        <a:pt x="4821" y="8507"/>
                        <a:pt x="4821" y="8696"/>
                      </a:cubicBezTo>
                      <a:lnTo>
                        <a:pt x="4821" y="11469"/>
                      </a:lnTo>
                      <a:cubicBezTo>
                        <a:pt x="4821" y="11658"/>
                        <a:pt x="4664" y="11815"/>
                        <a:pt x="4475" y="11815"/>
                      </a:cubicBezTo>
                      <a:lnTo>
                        <a:pt x="1734" y="11815"/>
                      </a:lnTo>
                      <a:cubicBezTo>
                        <a:pt x="1513" y="11815"/>
                        <a:pt x="1356" y="11658"/>
                        <a:pt x="1356" y="11469"/>
                      </a:cubicBezTo>
                      <a:lnTo>
                        <a:pt x="1356" y="8696"/>
                      </a:lnTo>
                      <a:cubicBezTo>
                        <a:pt x="1356" y="8507"/>
                        <a:pt x="1513" y="8350"/>
                        <a:pt x="1734" y="8350"/>
                      </a:cubicBezTo>
                      <a:close/>
                      <a:moveTo>
                        <a:pt x="7877" y="12508"/>
                      </a:moveTo>
                      <a:cubicBezTo>
                        <a:pt x="8287" y="12508"/>
                        <a:pt x="8287" y="13170"/>
                        <a:pt x="7877" y="13170"/>
                      </a:cubicBezTo>
                      <a:lnTo>
                        <a:pt x="1734" y="13170"/>
                      </a:lnTo>
                      <a:cubicBezTo>
                        <a:pt x="1293" y="13170"/>
                        <a:pt x="1261" y="12508"/>
                        <a:pt x="1734" y="12508"/>
                      </a:cubicBezTo>
                      <a:close/>
                      <a:moveTo>
                        <a:pt x="348" y="2868"/>
                      </a:moveTo>
                      <a:cubicBezTo>
                        <a:pt x="158" y="2868"/>
                        <a:pt x="1" y="3025"/>
                        <a:pt x="1" y="3214"/>
                      </a:cubicBezTo>
                      <a:lnTo>
                        <a:pt x="1" y="12823"/>
                      </a:lnTo>
                      <a:cubicBezTo>
                        <a:pt x="1" y="13768"/>
                        <a:pt x="726" y="14525"/>
                        <a:pt x="1702" y="14525"/>
                      </a:cubicBezTo>
                      <a:lnTo>
                        <a:pt x="10083" y="14525"/>
                      </a:lnTo>
                      <a:cubicBezTo>
                        <a:pt x="9767" y="14178"/>
                        <a:pt x="9515" y="13705"/>
                        <a:pt x="9515" y="13138"/>
                      </a:cubicBezTo>
                      <a:cubicBezTo>
                        <a:pt x="9547" y="1"/>
                        <a:pt x="9547" y="6333"/>
                        <a:pt x="9547" y="3214"/>
                      </a:cubicBezTo>
                      <a:cubicBezTo>
                        <a:pt x="9547" y="3025"/>
                        <a:pt x="9389" y="2868"/>
                        <a:pt x="9200" y="2868"/>
                      </a:cubicBezTo>
                      <a:close/>
                    </a:path>
                  </a:pathLst>
                </a:custGeom>
                <a:solidFill>
                  <a:srgbClr val="568DD5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40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</p:grpSp>
        <p:sp>
          <p:nvSpPr>
            <p:cNvPr id="10" name="Google Shape;1373;p44">
              <a:extLst>
                <a:ext uri="{FF2B5EF4-FFF2-40B4-BE49-F238E27FC236}">
                  <a16:creationId xmlns:a16="http://schemas.microsoft.com/office/drawing/2014/main" id="{44316418-7055-1802-323F-2497D1E35268}"/>
                </a:ext>
              </a:extLst>
            </p:cNvPr>
            <p:cNvSpPr/>
            <p:nvPr/>
          </p:nvSpPr>
          <p:spPr>
            <a:xfrm>
              <a:off x="2919538" y="1822188"/>
              <a:ext cx="113750" cy="113425"/>
            </a:xfrm>
            <a:custGeom>
              <a:avLst/>
              <a:gdLst/>
              <a:ahLst/>
              <a:cxnLst/>
              <a:rect l="l" t="t" r="r" b="b"/>
              <a:pathLst>
                <a:path w="4550" h="4537" extrusionOk="0">
                  <a:moveTo>
                    <a:pt x="4549" y="2262"/>
                  </a:moveTo>
                  <a:cubicBezTo>
                    <a:pt x="4549" y="3524"/>
                    <a:pt x="3525" y="4536"/>
                    <a:pt x="2275" y="4536"/>
                  </a:cubicBezTo>
                  <a:cubicBezTo>
                    <a:pt x="1025" y="4536"/>
                    <a:pt x="1" y="3524"/>
                    <a:pt x="1" y="2262"/>
                  </a:cubicBezTo>
                  <a:cubicBezTo>
                    <a:pt x="1" y="1012"/>
                    <a:pt x="1025" y="0"/>
                    <a:pt x="2275" y="0"/>
                  </a:cubicBezTo>
                  <a:cubicBezTo>
                    <a:pt x="3525" y="0"/>
                    <a:pt x="4549" y="1012"/>
                    <a:pt x="4549" y="2262"/>
                  </a:cubicBezTo>
                  <a:close/>
                </a:path>
              </a:pathLst>
            </a:custGeom>
            <a:solidFill>
              <a:srgbClr val="568D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1" name="Google Shape;1374;p44">
            <a:extLst>
              <a:ext uri="{FF2B5EF4-FFF2-40B4-BE49-F238E27FC236}">
                <a16:creationId xmlns:a16="http://schemas.microsoft.com/office/drawing/2014/main" id="{AAA94998-8BF5-E7B3-DD80-FDE386A4030B}"/>
              </a:ext>
            </a:extLst>
          </p:cNvPr>
          <p:cNvGrpSpPr/>
          <p:nvPr/>
        </p:nvGrpSpPr>
        <p:grpSpPr>
          <a:xfrm>
            <a:off x="2760306" y="2767086"/>
            <a:ext cx="5255831" cy="1972747"/>
            <a:chOff x="3235063" y="2075314"/>
            <a:chExt cx="3941873" cy="1479561"/>
          </a:xfrm>
        </p:grpSpPr>
        <p:sp>
          <p:nvSpPr>
            <p:cNvPr id="22" name="Google Shape;1375;p44">
              <a:extLst>
                <a:ext uri="{FF2B5EF4-FFF2-40B4-BE49-F238E27FC236}">
                  <a16:creationId xmlns:a16="http://schemas.microsoft.com/office/drawing/2014/main" id="{9627BF21-D431-E6CE-7FFE-1A463FFD5C42}"/>
                </a:ext>
              </a:extLst>
            </p:cNvPr>
            <p:cNvSpPr/>
            <p:nvPr/>
          </p:nvSpPr>
          <p:spPr>
            <a:xfrm>
              <a:off x="3497888" y="3099113"/>
              <a:ext cx="531050" cy="97675"/>
            </a:xfrm>
            <a:custGeom>
              <a:avLst/>
              <a:gdLst/>
              <a:ahLst/>
              <a:cxnLst/>
              <a:rect l="l" t="t" r="r" b="b"/>
              <a:pathLst>
                <a:path w="21242" h="3907" extrusionOk="0">
                  <a:moveTo>
                    <a:pt x="239" y="1"/>
                  </a:moveTo>
                  <a:lnTo>
                    <a:pt x="1" y="703"/>
                  </a:lnTo>
                  <a:lnTo>
                    <a:pt x="9061" y="3906"/>
                  </a:lnTo>
                  <a:lnTo>
                    <a:pt x="21242" y="3906"/>
                  </a:lnTo>
                  <a:lnTo>
                    <a:pt x="21242" y="3168"/>
                  </a:lnTo>
                  <a:lnTo>
                    <a:pt x="9192" y="3168"/>
                  </a:lnTo>
                  <a:lnTo>
                    <a:pt x="239" y="1"/>
                  </a:lnTo>
                  <a:close/>
                </a:path>
              </a:pathLst>
            </a:custGeom>
            <a:solidFill>
              <a:srgbClr val="443F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3" name="Google Shape;1376;p44">
              <a:extLst>
                <a:ext uri="{FF2B5EF4-FFF2-40B4-BE49-F238E27FC236}">
                  <a16:creationId xmlns:a16="http://schemas.microsoft.com/office/drawing/2014/main" id="{E40E91C8-4222-CDB4-EA51-68E2A38E9EA5}"/>
                </a:ext>
              </a:extLst>
            </p:cNvPr>
            <p:cNvSpPr/>
            <p:nvPr/>
          </p:nvSpPr>
          <p:spPr>
            <a:xfrm>
              <a:off x="3235063" y="2760688"/>
              <a:ext cx="370000" cy="713200"/>
            </a:xfrm>
            <a:custGeom>
              <a:avLst/>
              <a:gdLst/>
              <a:ahLst/>
              <a:cxnLst/>
              <a:rect l="l" t="t" r="r" b="b"/>
              <a:pathLst>
                <a:path w="14800" h="28528" extrusionOk="0">
                  <a:moveTo>
                    <a:pt x="10573" y="0"/>
                  </a:moveTo>
                  <a:cubicBezTo>
                    <a:pt x="10573" y="3227"/>
                    <a:pt x="10157" y="6370"/>
                    <a:pt x="9359" y="9347"/>
                  </a:cubicBezTo>
                  <a:cubicBezTo>
                    <a:pt x="8525" y="12431"/>
                    <a:pt x="7311" y="15360"/>
                    <a:pt x="5739" y="18062"/>
                  </a:cubicBezTo>
                  <a:cubicBezTo>
                    <a:pt x="4156" y="20801"/>
                    <a:pt x="2227" y="23313"/>
                    <a:pt x="1" y="25539"/>
                  </a:cubicBezTo>
                  <a:lnTo>
                    <a:pt x="2977" y="28528"/>
                  </a:lnTo>
                  <a:cubicBezTo>
                    <a:pt x="5466" y="26039"/>
                    <a:pt x="7621" y="23230"/>
                    <a:pt x="9395" y="20170"/>
                  </a:cubicBezTo>
                  <a:cubicBezTo>
                    <a:pt x="11145" y="17157"/>
                    <a:pt x="12514" y="13883"/>
                    <a:pt x="13431" y="10442"/>
                  </a:cubicBezTo>
                  <a:cubicBezTo>
                    <a:pt x="14324" y="7109"/>
                    <a:pt x="14800" y="3608"/>
                    <a:pt x="14800" y="0"/>
                  </a:cubicBezTo>
                  <a:lnTo>
                    <a:pt x="10573" y="0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4" name="Google Shape;1377;p44">
              <a:extLst>
                <a:ext uri="{FF2B5EF4-FFF2-40B4-BE49-F238E27FC236}">
                  <a16:creationId xmlns:a16="http://schemas.microsoft.com/office/drawing/2014/main" id="{DE72C594-7F0A-9B51-EB34-D544CE1AEC40}"/>
                </a:ext>
              </a:extLst>
            </p:cNvPr>
            <p:cNvSpPr/>
            <p:nvPr/>
          </p:nvSpPr>
          <p:spPr>
            <a:xfrm>
              <a:off x="3383588" y="3007438"/>
              <a:ext cx="214050" cy="214050"/>
            </a:xfrm>
            <a:custGeom>
              <a:avLst/>
              <a:gdLst/>
              <a:ahLst/>
              <a:cxnLst/>
              <a:rect l="l" t="t" r="r" b="b"/>
              <a:pathLst>
                <a:path w="8562" h="8562" extrusionOk="0">
                  <a:moveTo>
                    <a:pt x="4287" y="1"/>
                  </a:moveTo>
                  <a:cubicBezTo>
                    <a:pt x="1918" y="1"/>
                    <a:pt x="1" y="1918"/>
                    <a:pt x="1" y="4275"/>
                  </a:cubicBezTo>
                  <a:cubicBezTo>
                    <a:pt x="1" y="6644"/>
                    <a:pt x="1918" y="8561"/>
                    <a:pt x="4287" y="8561"/>
                  </a:cubicBezTo>
                  <a:cubicBezTo>
                    <a:pt x="6644" y="8561"/>
                    <a:pt x="8561" y="6644"/>
                    <a:pt x="8561" y="4275"/>
                  </a:cubicBezTo>
                  <a:cubicBezTo>
                    <a:pt x="8561" y="1918"/>
                    <a:pt x="6644" y="1"/>
                    <a:pt x="4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5" name="Google Shape;1378;p44">
              <a:extLst>
                <a:ext uri="{FF2B5EF4-FFF2-40B4-BE49-F238E27FC236}">
                  <a16:creationId xmlns:a16="http://schemas.microsoft.com/office/drawing/2014/main" id="{FF8F0BCA-5C79-CFCB-1380-FC6F70C4F521}"/>
                </a:ext>
              </a:extLst>
            </p:cNvPr>
            <p:cNvSpPr/>
            <p:nvPr/>
          </p:nvSpPr>
          <p:spPr>
            <a:xfrm>
              <a:off x="3433888" y="3057738"/>
              <a:ext cx="113450" cy="113450"/>
            </a:xfrm>
            <a:custGeom>
              <a:avLst/>
              <a:gdLst/>
              <a:ahLst/>
              <a:cxnLst/>
              <a:rect l="l" t="t" r="r" b="b"/>
              <a:pathLst>
                <a:path w="4538" h="4538" extrusionOk="0">
                  <a:moveTo>
                    <a:pt x="4537" y="2263"/>
                  </a:moveTo>
                  <a:cubicBezTo>
                    <a:pt x="4537" y="3525"/>
                    <a:pt x="3525" y="4537"/>
                    <a:pt x="2275" y="4537"/>
                  </a:cubicBezTo>
                  <a:cubicBezTo>
                    <a:pt x="1013" y="4537"/>
                    <a:pt x="1" y="3525"/>
                    <a:pt x="1" y="2263"/>
                  </a:cubicBezTo>
                  <a:cubicBezTo>
                    <a:pt x="1" y="1013"/>
                    <a:pt x="1013" y="1"/>
                    <a:pt x="2275" y="1"/>
                  </a:cubicBezTo>
                  <a:cubicBezTo>
                    <a:pt x="3525" y="1"/>
                    <a:pt x="4537" y="1013"/>
                    <a:pt x="4537" y="2263"/>
                  </a:cubicBez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26" name="Google Shape;1379;p44">
              <a:extLst>
                <a:ext uri="{FF2B5EF4-FFF2-40B4-BE49-F238E27FC236}">
                  <a16:creationId xmlns:a16="http://schemas.microsoft.com/office/drawing/2014/main" id="{668DABBD-4A5B-F43E-941D-2A5D3E2DB852}"/>
                </a:ext>
              </a:extLst>
            </p:cNvPr>
            <p:cNvGrpSpPr/>
            <p:nvPr/>
          </p:nvGrpSpPr>
          <p:grpSpPr>
            <a:xfrm>
              <a:off x="4159888" y="2075314"/>
              <a:ext cx="3017048" cy="1479561"/>
              <a:chOff x="4159888" y="2066677"/>
              <a:chExt cx="3017048" cy="1479561"/>
            </a:xfrm>
          </p:grpSpPr>
          <p:sp>
            <p:nvSpPr>
              <p:cNvPr id="27" name="Google Shape;1380;p44">
                <a:extLst>
                  <a:ext uri="{FF2B5EF4-FFF2-40B4-BE49-F238E27FC236}">
                    <a16:creationId xmlns:a16="http://schemas.microsoft.com/office/drawing/2014/main" id="{9692ABD0-315C-B5AA-CBE6-C3F84B8DAF98}"/>
                  </a:ext>
                </a:extLst>
              </p:cNvPr>
              <p:cNvSpPr/>
              <p:nvPr/>
            </p:nvSpPr>
            <p:spPr>
              <a:xfrm>
                <a:off x="4417938" y="2810988"/>
                <a:ext cx="735250" cy="735250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29410" extrusionOk="0">
                    <a:moveTo>
                      <a:pt x="14705" y="1"/>
                    </a:moveTo>
                    <a:cubicBezTo>
                      <a:pt x="6585" y="1"/>
                      <a:pt x="1" y="6585"/>
                      <a:pt x="1" y="14705"/>
                    </a:cubicBezTo>
                    <a:cubicBezTo>
                      <a:pt x="1" y="22825"/>
                      <a:pt x="6585" y="29409"/>
                      <a:pt x="14705" y="29409"/>
                    </a:cubicBezTo>
                    <a:cubicBezTo>
                      <a:pt x="22825" y="29409"/>
                      <a:pt x="29409" y="22825"/>
                      <a:pt x="29409" y="14705"/>
                    </a:cubicBezTo>
                    <a:cubicBezTo>
                      <a:pt x="29409" y="6585"/>
                      <a:pt x="22825" y="1"/>
                      <a:pt x="147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8" name="Google Shape;1381;p44">
                <a:extLst>
                  <a:ext uri="{FF2B5EF4-FFF2-40B4-BE49-F238E27FC236}">
                    <a16:creationId xmlns:a16="http://schemas.microsoft.com/office/drawing/2014/main" id="{AC555BB6-07C8-365E-3578-BB55274CC605}"/>
                  </a:ext>
                </a:extLst>
              </p:cNvPr>
              <p:cNvSpPr/>
              <p:nvPr/>
            </p:nvSpPr>
            <p:spPr>
              <a:xfrm>
                <a:off x="4453063" y="2845963"/>
                <a:ext cx="665000" cy="665300"/>
              </a:xfrm>
              <a:custGeom>
                <a:avLst/>
                <a:gdLst/>
                <a:ahLst/>
                <a:cxnLst/>
                <a:rect l="l" t="t" r="r" b="b"/>
                <a:pathLst>
                  <a:path w="26600" h="26612" extrusionOk="0">
                    <a:moveTo>
                      <a:pt x="13300" y="26611"/>
                    </a:moveTo>
                    <a:cubicBezTo>
                      <a:pt x="5966" y="26611"/>
                      <a:pt x="1" y="20646"/>
                      <a:pt x="1" y="13312"/>
                    </a:cubicBezTo>
                    <a:cubicBezTo>
                      <a:pt x="1" y="5978"/>
                      <a:pt x="5966" y="1"/>
                      <a:pt x="13300" y="1"/>
                    </a:cubicBezTo>
                    <a:cubicBezTo>
                      <a:pt x="20634" y="1"/>
                      <a:pt x="26599" y="5978"/>
                      <a:pt x="26599" y="13312"/>
                    </a:cubicBezTo>
                    <a:cubicBezTo>
                      <a:pt x="26599" y="20646"/>
                      <a:pt x="20634" y="26611"/>
                      <a:pt x="13300" y="26611"/>
                    </a:cubicBezTo>
                    <a:close/>
                    <a:moveTo>
                      <a:pt x="13300" y="465"/>
                    </a:moveTo>
                    <a:cubicBezTo>
                      <a:pt x="6216" y="465"/>
                      <a:pt x="453" y="6228"/>
                      <a:pt x="453" y="13312"/>
                    </a:cubicBezTo>
                    <a:cubicBezTo>
                      <a:pt x="453" y="20396"/>
                      <a:pt x="6216" y="26159"/>
                      <a:pt x="13300" y="26159"/>
                    </a:cubicBezTo>
                    <a:cubicBezTo>
                      <a:pt x="20384" y="26159"/>
                      <a:pt x="26147" y="20396"/>
                      <a:pt x="26147" y="13312"/>
                    </a:cubicBezTo>
                    <a:cubicBezTo>
                      <a:pt x="26147" y="6228"/>
                      <a:pt x="20384" y="465"/>
                      <a:pt x="13300" y="465"/>
                    </a:cubicBez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4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29" name="Google Shape;1382;p44">
                <a:extLst>
                  <a:ext uri="{FF2B5EF4-FFF2-40B4-BE49-F238E27FC236}">
                    <a16:creationId xmlns:a16="http://schemas.microsoft.com/office/drawing/2014/main" id="{B3B57173-7A9D-55CE-9F41-7EB5C7511B0E}"/>
                  </a:ext>
                </a:extLst>
              </p:cNvPr>
              <p:cNvSpPr/>
              <p:nvPr/>
            </p:nvSpPr>
            <p:spPr>
              <a:xfrm>
                <a:off x="4159888" y="2885713"/>
                <a:ext cx="927525" cy="585800"/>
              </a:xfrm>
              <a:custGeom>
                <a:avLst/>
                <a:gdLst/>
                <a:ahLst/>
                <a:cxnLst/>
                <a:rect l="l" t="t" r="r" b="b"/>
                <a:pathLst>
                  <a:path w="37101" h="23432" extrusionOk="0">
                    <a:moveTo>
                      <a:pt x="25539" y="250"/>
                    </a:moveTo>
                    <a:cubicBezTo>
                      <a:pt x="19872" y="0"/>
                      <a:pt x="15050" y="3834"/>
                      <a:pt x="13764" y="9061"/>
                    </a:cubicBezTo>
                    <a:cubicBezTo>
                      <a:pt x="13597" y="9739"/>
                      <a:pt x="12978" y="10204"/>
                      <a:pt x="12288" y="10204"/>
                    </a:cubicBezTo>
                    <a:lnTo>
                      <a:pt x="6263" y="10204"/>
                    </a:lnTo>
                    <a:cubicBezTo>
                      <a:pt x="5811" y="10204"/>
                      <a:pt x="5453" y="9846"/>
                      <a:pt x="5453" y="9406"/>
                    </a:cubicBezTo>
                    <a:lnTo>
                      <a:pt x="5453" y="6870"/>
                    </a:lnTo>
                    <a:cubicBezTo>
                      <a:pt x="5453" y="6560"/>
                      <a:pt x="5084" y="6406"/>
                      <a:pt x="4858" y="6620"/>
                    </a:cubicBezTo>
                    <a:lnTo>
                      <a:pt x="441" y="11049"/>
                    </a:lnTo>
                    <a:cubicBezTo>
                      <a:pt x="0" y="11478"/>
                      <a:pt x="0" y="12180"/>
                      <a:pt x="441" y="12621"/>
                    </a:cubicBezTo>
                    <a:lnTo>
                      <a:pt x="4858" y="17050"/>
                    </a:lnTo>
                    <a:cubicBezTo>
                      <a:pt x="5084" y="17264"/>
                      <a:pt x="5453" y="17109"/>
                      <a:pt x="5453" y="16800"/>
                    </a:cubicBezTo>
                    <a:lnTo>
                      <a:pt x="5453" y="14264"/>
                    </a:lnTo>
                    <a:cubicBezTo>
                      <a:pt x="5453" y="13823"/>
                      <a:pt x="5811" y="13466"/>
                      <a:pt x="6263" y="13466"/>
                    </a:cubicBezTo>
                    <a:lnTo>
                      <a:pt x="12288" y="13466"/>
                    </a:lnTo>
                    <a:cubicBezTo>
                      <a:pt x="13002" y="13466"/>
                      <a:pt x="13609" y="13954"/>
                      <a:pt x="13776" y="14633"/>
                    </a:cubicBezTo>
                    <a:cubicBezTo>
                      <a:pt x="15026" y="19693"/>
                      <a:pt x="19586" y="23431"/>
                      <a:pt x="25027" y="23431"/>
                    </a:cubicBezTo>
                    <a:cubicBezTo>
                      <a:pt x="31730" y="23431"/>
                      <a:pt x="37100" y="17752"/>
                      <a:pt x="36588" y="10942"/>
                    </a:cubicBezTo>
                    <a:cubicBezTo>
                      <a:pt x="36160" y="5132"/>
                      <a:pt x="31373" y="500"/>
                      <a:pt x="25539" y="250"/>
                    </a:cubicBez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4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grpSp>
            <p:nvGrpSpPr>
              <p:cNvPr id="32" name="Google Shape;1385;p44">
                <a:extLst>
                  <a:ext uri="{FF2B5EF4-FFF2-40B4-BE49-F238E27FC236}">
                    <a16:creationId xmlns:a16="http://schemas.microsoft.com/office/drawing/2014/main" id="{A1B8C497-6162-1056-BDDE-1E6EDABBF579}"/>
                  </a:ext>
                </a:extLst>
              </p:cNvPr>
              <p:cNvGrpSpPr/>
              <p:nvPr/>
            </p:nvGrpSpPr>
            <p:grpSpPr>
              <a:xfrm>
                <a:off x="6944109" y="3062823"/>
                <a:ext cx="232827" cy="231579"/>
                <a:chOff x="-3031325" y="3597450"/>
                <a:chExt cx="293825" cy="292250"/>
              </a:xfrm>
            </p:grpSpPr>
            <p:sp>
              <p:nvSpPr>
                <p:cNvPr id="33" name="Google Shape;1386;p44">
                  <a:extLst>
                    <a:ext uri="{FF2B5EF4-FFF2-40B4-BE49-F238E27FC236}">
                      <a16:creationId xmlns:a16="http://schemas.microsoft.com/office/drawing/2014/main" id="{87E3F084-BAEC-9463-B857-0E62F554F880}"/>
                    </a:ext>
                  </a:extLst>
                </p:cNvPr>
                <p:cNvSpPr/>
                <p:nvPr/>
              </p:nvSpPr>
              <p:spPr>
                <a:xfrm>
                  <a:off x="-3029750" y="3597450"/>
                  <a:ext cx="292250" cy="67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0" h="2711" extrusionOk="0">
                      <a:moveTo>
                        <a:pt x="1702" y="1387"/>
                      </a:moveTo>
                      <a:cubicBezTo>
                        <a:pt x="1891" y="1387"/>
                        <a:pt x="2049" y="1545"/>
                        <a:pt x="2049" y="1734"/>
                      </a:cubicBezTo>
                      <a:cubicBezTo>
                        <a:pt x="2049" y="1923"/>
                        <a:pt x="1891" y="2080"/>
                        <a:pt x="1702" y="2080"/>
                      </a:cubicBezTo>
                      <a:cubicBezTo>
                        <a:pt x="1513" y="2080"/>
                        <a:pt x="1356" y="1923"/>
                        <a:pt x="1356" y="1734"/>
                      </a:cubicBezTo>
                      <a:cubicBezTo>
                        <a:pt x="1356" y="1545"/>
                        <a:pt x="1513" y="1387"/>
                        <a:pt x="1702" y="1387"/>
                      </a:cubicBezTo>
                      <a:close/>
                      <a:moveTo>
                        <a:pt x="3120" y="1387"/>
                      </a:moveTo>
                      <a:cubicBezTo>
                        <a:pt x="3309" y="1387"/>
                        <a:pt x="3466" y="1545"/>
                        <a:pt x="3466" y="1734"/>
                      </a:cubicBezTo>
                      <a:cubicBezTo>
                        <a:pt x="3466" y="1923"/>
                        <a:pt x="3309" y="2080"/>
                        <a:pt x="3120" y="2080"/>
                      </a:cubicBezTo>
                      <a:cubicBezTo>
                        <a:pt x="2931" y="2080"/>
                        <a:pt x="2773" y="1923"/>
                        <a:pt x="2773" y="1734"/>
                      </a:cubicBezTo>
                      <a:cubicBezTo>
                        <a:pt x="2773" y="1545"/>
                        <a:pt x="2931" y="1387"/>
                        <a:pt x="3120" y="1387"/>
                      </a:cubicBezTo>
                      <a:close/>
                      <a:moveTo>
                        <a:pt x="9985" y="1417"/>
                      </a:moveTo>
                      <a:cubicBezTo>
                        <a:pt x="10400" y="1417"/>
                        <a:pt x="10449" y="2080"/>
                        <a:pt x="9956" y="2080"/>
                      </a:cubicBezTo>
                      <a:lnTo>
                        <a:pt x="5861" y="2080"/>
                      </a:lnTo>
                      <a:cubicBezTo>
                        <a:pt x="5451" y="2080"/>
                        <a:pt x="5388" y="1418"/>
                        <a:pt x="5861" y="1418"/>
                      </a:cubicBezTo>
                      <a:lnTo>
                        <a:pt x="9956" y="1418"/>
                      </a:lnTo>
                      <a:cubicBezTo>
                        <a:pt x="9966" y="1418"/>
                        <a:pt x="9976" y="1417"/>
                        <a:pt x="9985" y="1417"/>
                      </a:cubicBezTo>
                      <a:close/>
                      <a:moveTo>
                        <a:pt x="1041" y="1"/>
                      </a:moveTo>
                      <a:cubicBezTo>
                        <a:pt x="473" y="1"/>
                        <a:pt x="1" y="473"/>
                        <a:pt x="1" y="1040"/>
                      </a:cubicBezTo>
                      <a:lnTo>
                        <a:pt x="1" y="2710"/>
                      </a:lnTo>
                      <a:lnTo>
                        <a:pt x="11689" y="2710"/>
                      </a:lnTo>
                      <a:lnTo>
                        <a:pt x="11689" y="1040"/>
                      </a:lnTo>
                      <a:cubicBezTo>
                        <a:pt x="11658" y="473"/>
                        <a:pt x="11248" y="1"/>
                        <a:pt x="10650" y="1"/>
                      </a:cubicBez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40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4" name="Google Shape;1387;p44">
                  <a:extLst>
                    <a:ext uri="{FF2B5EF4-FFF2-40B4-BE49-F238E27FC236}">
                      <a16:creationId xmlns:a16="http://schemas.microsoft.com/office/drawing/2014/main" id="{38BE508B-C488-1698-EA77-8E3E5E74A4A2}"/>
                    </a:ext>
                  </a:extLst>
                </p:cNvPr>
                <p:cNvSpPr/>
                <p:nvPr/>
              </p:nvSpPr>
              <p:spPr>
                <a:xfrm>
                  <a:off x="-3031325" y="3687250"/>
                  <a:ext cx="292250" cy="15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0" h="6144" extrusionOk="0">
                      <a:moveTo>
                        <a:pt x="1" y="0"/>
                      </a:moveTo>
                      <a:lnTo>
                        <a:pt x="1" y="5104"/>
                      </a:lnTo>
                      <a:lnTo>
                        <a:pt x="64" y="5104"/>
                      </a:lnTo>
                      <a:cubicBezTo>
                        <a:pt x="64" y="5671"/>
                        <a:pt x="536" y="6144"/>
                        <a:pt x="1104" y="6144"/>
                      </a:cubicBezTo>
                      <a:lnTo>
                        <a:pt x="4475" y="6144"/>
                      </a:lnTo>
                      <a:cubicBezTo>
                        <a:pt x="4317" y="5671"/>
                        <a:pt x="4223" y="5199"/>
                        <a:pt x="4223" y="4695"/>
                      </a:cubicBezTo>
                      <a:lnTo>
                        <a:pt x="4223" y="2395"/>
                      </a:lnTo>
                      <a:cubicBezTo>
                        <a:pt x="4223" y="1790"/>
                        <a:pt x="4686" y="1366"/>
                        <a:pt x="5227" y="1366"/>
                      </a:cubicBezTo>
                      <a:cubicBezTo>
                        <a:pt x="5362" y="1366"/>
                        <a:pt x="5502" y="1393"/>
                        <a:pt x="5640" y="1450"/>
                      </a:cubicBezTo>
                      <a:cubicBezTo>
                        <a:pt x="5735" y="1481"/>
                        <a:pt x="5861" y="1544"/>
                        <a:pt x="5987" y="1544"/>
                      </a:cubicBezTo>
                      <a:cubicBezTo>
                        <a:pt x="6144" y="1544"/>
                        <a:pt x="6365" y="1450"/>
                        <a:pt x="6900" y="977"/>
                      </a:cubicBezTo>
                      <a:cubicBezTo>
                        <a:pt x="7090" y="788"/>
                        <a:pt x="7349" y="693"/>
                        <a:pt x="7613" y="693"/>
                      </a:cubicBezTo>
                      <a:cubicBezTo>
                        <a:pt x="7877" y="693"/>
                        <a:pt x="8145" y="788"/>
                        <a:pt x="8350" y="977"/>
                      </a:cubicBezTo>
                      <a:cubicBezTo>
                        <a:pt x="8822" y="1450"/>
                        <a:pt x="9106" y="1544"/>
                        <a:pt x="9263" y="1544"/>
                      </a:cubicBezTo>
                      <a:cubicBezTo>
                        <a:pt x="9358" y="1544"/>
                        <a:pt x="9484" y="1481"/>
                        <a:pt x="9610" y="1450"/>
                      </a:cubicBezTo>
                      <a:cubicBezTo>
                        <a:pt x="9742" y="1393"/>
                        <a:pt x="9878" y="1366"/>
                        <a:pt x="10011" y="1366"/>
                      </a:cubicBezTo>
                      <a:cubicBezTo>
                        <a:pt x="10544" y="1366"/>
                        <a:pt x="11028" y="1790"/>
                        <a:pt x="11028" y="2395"/>
                      </a:cubicBezTo>
                      <a:lnTo>
                        <a:pt x="11028" y="4695"/>
                      </a:lnTo>
                      <a:cubicBezTo>
                        <a:pt x="11028" y="5199"/>
                        <a:pt x="10933" y="5671"/>
                        <a:pt x="10744" y="6144"/>
                      </a:cubicBezTo>
                      <a:cubicBezTo>
                        <a:pt x="11248" y="6112"/>
                        <a:pt x="11689" y="5671"/>
                        <a:pt x="11689" y="5104"/>
                      </a:cubicBezTo>
                      <a:lnTo>
                        <a:pt x="11689" y="0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40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5" name="Google Shape;1388;p44">
                  <a:extLst>
                    <a:ext uri="{FF2B5EF4-FFF2-40B4-BE49-F238E27FC236}">
                      <a16:creationId xmlns:a16="http://schemas.microsoft.com/office/drawing/2014/main" id="{A566F924-D8BA-2C7A-2E9E-C1E378E90129}"/>
                    </a:ext>
                  </a:extLst>
                </p:cNvPr>
                <p:cNvSpPr/>
                <p:nvPr/>
              </p:nvSpPr>
              <p:spPr>
                <a:xfrm>
                  <a:off x="-2908450" y="3724275"/>
                  <a:ext cx="59900" cy="164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6" h="6585" extrusionOk="0">
                      <a:moveTo>
                        <a:pt x="2395" y="0"/>
                      </a:moveTo>
                      <a:cubicBezTo>
                        <a:pt x="1904" y="491"/>
                        <a:pt x="1500" y="721"/>
                        <a:pt x="1085" y="721"/>
                      </a:cubicBezTo>
                      <a:cubicBezTo>
                        <a:pt x="887" y="721"/>
                        <a:pt x="687" y="669"/>
                        <a:pt x="473" y="567"/>
                      </a:cubicBezTo>
                      <a:cubicBezTo>
                        <a:pt x="423" y="548"/>
                        <a:pt x="374" y="539"/>
                        <a:pt x="327" y="539"/>
                      </a:cubicBezTo>
                      <a:cubicBezTo>
                        <a:pt x="142" y="539"/>
                        <a:pt x="1" y="681"/>
                        <a:pt x="1" y="882"/>
                      </a:cubicBezTo>
                      <a:lnTo>
                        <a:pt x="1" y="3214"/>
                      </a:lnTo>
                      <a:cubicBezTo>
                        <a:pt x="1" y="3718"/>
                        <a:pt x="127" y="4222"/>
                        <a:pt x="316" y="4663"/>
                      </a:cubicBezTo>
                      <a:cubicBezTo>
                        <a:pt x="725" y="5513"/>
                        <a:pt x="1387" y="6238"/>
                        <a:pt x="2395" y="6585"/>
                      </a:cubicBezTo>
                      <a:lnTo>
                        <a:pt x="2395" y="0"/>
                      </a:ln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40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36" name="Google Shape;1389;p44">
                  <a:extLst>
                    <a:ext uri="{FF2B5EF4-FFF2-40B4-BE49-F238E27FC236}">
                      <a16:creationId xmlns:a16="http://schemas.microsoft.com/office/drawing/2014/main" id="{D0EE908E-F557-10EB-E715-2BB18BAC31C9}"/>
                    </a:ext>
                  </a:extLst>
                </p:cNvPr>
                <p:cNvSpPr/>
                <p:nvPr/>
              </p:nvSpPr>
              <p:spPr>
                <a:xfrm>
                  <a:off x="-2831250" y="3725850"/>
                  <a:ext cx="59875" cy="16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5" h="6554" extrusionOk="0">
                      <a:moveTo>
                        <a:pt x="0" y="0"/>
                      </a:moveTo>
                      <a:lnTo>
                        <a:pt x="0" y="6553"/>
                      </a:lnTo>
                      <a:cubicBezTo>
                        <a:pt x="1008" y="6175"/>
                        <a:pt x="1670" y="5450"/>
                        <a:pt x="2079" y="4631"/>
                      </a:cubicBezTo>
                      <a:cubicBezTo>
                        <a:pt x="2269" y="4159"/>
                        <a:pt x="2395" y="3686"/>
                        <a:pt x="2395" y="3182"/>
                      </a:cubicBezTo>
                      <a:lnTo>
                        <a:pt x="2395" y="851"/>
                      </a:lnTo>
                      <a:cubicBezTo>
                        <a:pt x="2395" y="623"/>
                        <a:pt x="2212" y="477"/>
                        <a:pt x="2042" y="477"/>
                      </a:cubicBezTo>
                      <a:cubicBezTo>
                        <a:pt x="2000" y="477"/>
                        <a:pt x="1959" y="485"/>
                        <a:pt x="1922" y="504"/>
                      </a:cubicBezTo>
                      <a:cubicBezTo>
                        <a:pt x="1704" y="598"/>
                        <a:pt x="1496" y="647"/>
                        <a:pt x="1291" y="647"/>
                      </a:cubicBezTo>
                      <a:cubicBezTo>
                        <a:pt x="873" y="647"/>
                        <a:pt x="465" y="444"/>
                        <a:pt x="0" y="0"/>
                      </a:cubicBezTo>
                      <a:close/>
                    </a:path>
                  </a:pathLst>
                </a:custGeom>
                <a:solidFill>
                  <a:srgbClr val="009999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40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  <p:sp>
            <p:nvSpPr>
              <p:cNvPr id="30" name="Google Shape;1383;p44">
                <a:extLst>
                  <a:ext uri="{FF2B5EF4-FFF2-40B4-BE49-F238E27FC236}">
                    <a16:creationId xmlns:a16="http://schemas.microsoft.com/office/drawing/2014/main" id="{A0D90721-905B-BC70-4BAF-CEE81253B45A}"/>
                  </a:ext>
                </a:extLst>
              </p:cNvPr>
              <p:cNvSpPr/>
              <p:nvPr/>
            </p:nvSpPr>
            <p:spPr>
              <a:xfrm>
                <a:off x="5157258" y="2066677"/>
                <a:ext cx="1679400" cy="549200"/>
              </a:xfrm>
              <a:custGeom>
                <a:avLst/>
                <a:gdLst/>
                <a:ahLst/>
                <a:cxnLst/>
                <a:rect l="l" t="t" r="r" b="b"/>
                <a:pathLst>
                  <a:path w="67176" h="21968" extrusionOk="0">
                    <a:moveTo>
                      <a:pt x="8799" y="0"/>
                    </a:moveTo>
                    <a:cubicBezTo>
                      <a:pt x="7942" y="0"/>
                      <a:pt x="7144" y="417"/>
                      <a:pt x="6644" y="1108"/>
                    </a:cubicBezTo>
                    <a:lnTo>
                      <a:pt x="608" y="9549"/>
                    </a:lnTo>
                    <a:cubicBezTo>
                      <a:pt x="1" y="10406"/>
                      <a:pt x="1" y="11561"/>
                      <a:pt x="608" y="12419"/>
                    </a:cubicBezTo>
                    <a:lnTo>
                      <a:pt x="6644" y="20860"/>
                    </a:lnTo>
                    <a:cubicBezTo>
                      <a:pt x="7144" y="21551"/>
                      <a:pt x="7942" y="21967"/>
                      <a:pt x="8799" y="21967"/>
                    </a:cubicBezTo>
                    <a:lnTo>
                      <a:pt x="56198" y="21967"/>
                    </a:lnTo>
                    <a:cubicBezTo>
                      <a:pt x="62258" y="21967"/>
                      <a:pt x="67176" y="17050"/>
                      <a:pt x="67176" y="10978"/>
                    </a:cubicBezTo>
                    <a:cubicBezTo>
                      <a:pt x="67176" y="4918"/>
                      <a:pt x="62258" y="0"/>
                      <a:pt x="56198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pt-PT" sz="1400" b="1" dirty="0">
                    <a:solidFill>
                      <a:srgbClr val="434343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"/>
                  </a:rPr>
                  <a:t>“ESPECIALISTAS” POR OBJETO COMPRA</a:t>
                </a:r>
              </a:p>
            </p:txBody>
          </p:sp>
        </p:grpSp>
      </p:grpSp>
      <p:grpSp>
        <p:nvGrpSpPr>
          <p:cNvPr id="37" name="Google Shape;1390;p44">
            <a:extLst>
              <a:ext uri="{FF2B5EF4-FFF2-40B4-BE49-F238E27FC236}">
                <a16:creationId xmlns:a16="http://schemas.microsoft.com/office/drawing/2014/main" id="{54B5BD0A-F8DB-2731-8715-4F2D2FBCC704}"/>
              </a:ext>
            </a:extLst>
          </p:cNvPr>
          <p:cNvGrpSpPr/>
          <p:nvPr/>
        </p:nvGrpSpPr>
        <p:grpSpPr>
          <a:xfrm>
            <a:off x="1909006" y="4532218"/>
            <a:ext cx="6106708" cy="1298951"/>
            <a:chOff x="2596588" y="3399163"/>
            <a:chExt cx="4580031" cy="974213"/>
          </a:xfrm>
        </p:grpSpPr>
        <p:sp>
          <p:nvSpPr>
            <p:cNvPr id="38" name="Google Shape;1391;p44">
              <a:extLst>
                <a:ext uri="{FF2B5EF4-FFF2-40B4-BE49-F238E27FC236}">
                  <a16:creationId xmlns:a16="http://schemas.microsoft.com/office/drawing/2014/main" id="{65F620FD-AB06-A283-9125-22E8846E88E1}"/>
                </a:ext>
              </a:extLst>
            </p:cNvPr>
            <p:cNvSpPr/>
            <p:nvPr/>
          </p:nvSpPr>
          <p:spPr>
            <a:xfrm>
              <a:off x="2966288" y="3650388"/>
              <a:ext cx="1067125" cy="364650"/>
            </a:xfrm>
            <a:custGeom>
              <a:avLst/>
              <a:gdLst/>
              <a:ahLst/>
              <a:cxnLst/>
              <a:rect l="l" t="t" r="r" b="b"/>
              <a:pathLst>
                <a:path w="42685" h="14586" extrusionOk="0">
                  <a:moveTo>
                    <a:pt x="536" y="0"/>
                  </a:moveTo>
                  <a:lnTo>
                    <a:pt x="0" y="524"/>
                  </a:lnTo>
                  <a:lnTo>
                    <a:pt x="14014" y="14585"/>
                  </a:lnTo>
                  <a:lnTo>
                    <a:pt x="42684" y="14585"/>
                  </a:lnTo>
                  <a:lnTo>
                    <a:pt x="42684" y="13835"/>
                  </a:lnTo>
                  <a:lnTo>
                    <a:pt x="14323" y="13835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443F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Google Shape;1392;p44">
              <a:extLst>
                <a:ext uri="{FF2B5EF4-FFF2-40B4-BE49-F238E27FC236}">
                  <a16:creationId xmlns:a16="http://schemas.microsoft.com/office/drawing/2014/main" id="{C3ECD974-FAAC-BEAD-62E3-A33060B12936}"/>
                </a:ext>
              </a:extLst>
            </p:cNvPr>
            <p:cNvSpPr/>
            <p:nvPr/>
          </p:nvSpPr>
          <p:spPr>
            <a:xfrm>
              <a:off x="2596588" y="3399163"/>
              <a:ext cx="712925" cy="370000"/>
            </a:xfrm>
            <a:custGeom>
              <a:avLst/>
              <a:gdLst/>
              <a:ahLst/>
              <a:cxnLst/>
              <a:rect l="l" t="t" r="r" b="b"/>
              <a:pathLst>
                <a:path w="28517" h="14800" extrusionOk="0">
                  <a:moveTo>
                    <a:pt x="25540" y="0"/>
                  </a:moveTo>
                  <a:cubicBezTo>
                    <a:pt x="23313" y="2227"/>
                    <a:pt x="20801" y="4156"/>
                    <a:pt x="18062" y="5751"/>
                  </a:cubicBezTo>
                  <a:cubicBezTo>
                    <a:pt x="15360" y="7311"/>
                    <a:pt x="12431" y="8525"/>
                    <a:pt x="9347" y="9359"/>
                  </a:cubicBezTo>
                  <a:cubicBezTo>
                    <a:pt x="6359" y="10156"/>
                    <a:pt x="3227" y="10585"/>
                    <a:pt x="1" y="10585"/>
                  </a:cubicBezTo>
                  <a:lnTo>
                    <a:pt x="1" y="14800"/>
                  </a:lnTo>
                  <a:cubicBezTo>
                    <a:pt x="3608" y="14800"/>
                    <a:pt x="7109" y="14324"/>
                    <a:pt x="10442" y="13431"/>
                  </a:cubicBezTo>
                  <a:cubicBezTo>
                    <a:pt x="13883" y="12514"/>
                    <a:pt x="17146" y="11145"/>
                    <a:pt x="20170" y="9394"/>
                  </a:cubicBezTo>
                  <a:cubicBezTo>
                    <a:pt x="23230" y="7632"/>
                    <a:pt x="26040" y="5465"/>
                    <a:pt x="28516" y="2989"/>
                  </a:cubicBezTo>
                  <a:close/>
                </a:path>
              </a:pathLst>
            </a:custGeom>
            <a:solidFill>
              <a:srgbClr val="4F8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0" name="Google Shape;1393;p44">
              <a:extLst>
                <a:ext uri="{FF2B5EF4-FFF2-40B4-BE49-F238E27FC236}">
                  <a16:creationId xmlns:a16="http://schemas.microsoft.com/office/drawing/2014/main" id="{4F9A851B-9BED-9093-D8E1-F99347D3C212}"/>
                </a:ext>
              </a:extLst>
            </p:cNvPr>
            <p:cNvSpPr/>
            <p:nvPr/>
          </p:nvSpPr>
          <p:spPr>
            <a:xfrm>
              <a:off x="2869538" y="3536388"/>
              <a:ext cx="213750" cy="214025"/>
            </a:xfrm>
            <a:custGeom>
              <a:avLst/>
              <a:gdLst/>
              <a:ahLst/>
              <a:cxnLst/>
              <a:rect l="l" t="t" r="r" b="b"/>
              <a:pathLst>
                <a:path w="8550" h="8561" extrusionOk="0">
                  <a:moveTo>
                    <a:pt x="4275" y="0"/>
                  </a:moveTo>
                  <a:cubicBezTo>
                    <a:pt x="1906" y="0"/>
                    <a:pt x="1" y="1917"/>
                    <a:pt x="1" y="4286"/>
                  </a:cubicBezTo>
                  <a:cubicBezTo>
                    <a:pt x="1" y="6644"/>
                    <a:pt x="1906" y="8561"/>
                    <a:pt x="4275" y="8561"/>
                  </a:cubicBezTo>
                  <a:cubicBezTo>
                    <a:pt x="6632" y="8561"/>
                    <a:pt x="8549" y="6644"/>
                    <a:pt x="8549" y="4286"/>
                  </a:cubicBezTo>
                  <a:cubicBezTo>
                    <a:pt x="8549" y="1917"/>
                    <a:pt x="6632" y="0"/>
                    <a:pt x="4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1" name="Google Shape;1394;p44">
              <a:extLst>
                <a:ext uri="{FF2B5EF4-FFF2-40B4-BE49-F238E27FC236}">
                  <a16:creationId xmlns:a16="http://schemas.microsoft.com/office/drawing/2014/main" id="{5022531C-9EAE-DF73-D41A-A2DE546827CF}"/>
                </a:ext>
              </a:extLst>
            </p:cNvPr>
            <p:cNvSpPr/>
            <p:nvPr/>
          </p:nvSpPr>
          <p:spPr>
            <a:xfrm>
              <a:off x="2919538" y="3586688"/>
              <a:ext cx="113750" cy="113425"/>
            </a:xfrm>
            <a:custGeom>
              <a:avLst/>
              <a:gdLst/>
              <a:ahLst/>
              <a:cxnLst/>
              <a:rect l="l" t="t" r="r" b="b"/>
              <a:pathLst>
                <a:path w="4550" h="4537" extrusionOk="0">
                  <a:moveTo>
                    <a:pt x="4549" y="2274"/>
                  </a:moveTo>
                  <a:cubicBezTo>
                    <a:pt x="4549" y="3525"/>
                    <a:pt x="3525" y="4537"/>
                    <a:pt x="2275" y="4537"/>
                  </a:cubicBezTo>
                  <a:cubicBezTo>
                    <a:pt x="1025" y="4537"/>
                    <a:pt x="1" y="3525"/>
                    <a:pt x="1" y="2274"/>
                  </a:cubicBezTo>
                  <a:cubicBezTo>
                    <a:pt x="1" y="1012"/>
                    <a:pt x="1025" y="0"/>
                    <a:pt x="2275" y="0"/>
                  </a:cubicBezTo>
                  <a:cubicBezTo>
                    <a:pt x="3525" y="0"/>
                    <a:pt x="4549" y="1012"/>
                    <a:pt x="4549" y="2274"/>
                  </a:cubicBezTo>
                  <a:close/>
                </a:path>
              </a:pathLst>
            </a:custGeom>
            <a:solidFill>
              <a:srgbClr val="4F836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42" name="Google Shape;1395;p44">
              <a:extLst>
                <a:ext uri="{FF2B5EF4-FFF2-40B4-BE49-F238E27FC236}">
                  <a16:creationId xmlns:a16="http://schemas.microsoft.com/office/drawing/2014/main" id="{AA597099-B921-C37B-60B8-59BDC809A200}"/>
                </a:ext>
              </a:extLst>
            </p:cNvPr>
            <p:cNvGrpSpPr/>
            <p:nvPr/>
          </p:nvGrpSpPr>
          <p:grpSpPr>
            <a:xfrm>
              <a:off x="4159888" y="3638150"/>
              <a:ext cx="3016731" cy="735225"/>
              <a:chOff x="4159888" y="3608113"/>
              <a:chExt cx="3016731" cy="735225"/>
            </a:xfrm>
          </p:grpSpPr>
          <p:sp>
            <p:nvSpPr>
              <p:cNvPr id="43" name="Google Shape;1396;p44">
                <a:extLst>
                  <a:ext uri="{FF2B5EF4-FFF2-40B4-BE49-F238E27FC236}">
                    <a16:creationId xmlns:a16="http://schemas.microsoft.com/office/drawing/2014/main" id="{4290C3F7-9134-D2D5-D9D0-4BD560853164}"/>
                  </a:ext>
                </a:extLst>
              </p:cNvPr>
              <p:cNvSpPr/>
              <p:nvPr/>
            </p:nvSpPr>
            <p:spPr>
              <a:xfrm>
                <a:off x="4417938" y="3608113"/>
                <a:ext cx="735250" cy="7352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29409" extrusionOk="0">
                    <a:moveTo>
                      <a:pt x="14705" y="1"/>
                    </a:moveTo>
                    <a:cubicBezTo>
                      <a:pt x="6585" y="1"/>
                      <a:pt x="1" y="6585"/>
                      <a:pt x="1" y="14705"/>
                    </a:cubicBezTo>
                    <a:cubicBezTo>
                      <a:pt x="1" y="22825"/>
                      <a:pt x="6585" y="29409"/>
                      <a:pt x="14705" y="29409"/>
                    </a:cubicBezTo>
                    <a:cubicBezTo>
                      <a:pt x="22825" y="29409"/>
                      <a:pt x="29409" y="22825"/>
                      <a:pt x="29409" y="14705"/>
                    </a:cubicBezTo>
                    <a:cubicBezTo>
                      <a:pt x="29409" y="6585"/>
                      <a:pt x="22825" y="1"/>
                      <a:pt x="147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4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4" name="Google Shape;1397;p44">
                <a:extLst>
                  <a:ext uri="{FF2B5EF4-FFF2-40B4-BE49-F238E27FC236}">
                    <a16:creationId xmlns:a16="http://schemas.microsoft.com/office/drawing/2014/main" id="{EAC94387-4793-EF3C-444E-61B2DCA47A00}"/>
                  </a:ext>
                </a:extLst>
              </p:cNvPr>
              <p:cNvSpPr/>
              <p:nvPr/>
            </p:nvSpPr>
            <p:spPr>
              <a:xfrm>
                <a:off x="4453063" y="3643088"/>
                <a:ext cx="665000" cy="665275"/>
              </a:xfrm>
              <a:custGeom>
                <a:avLst/>
                <a:gdLst/>
                <a:ahLst/>
                <a:cxnLst/>
                <a:rect l="l" t="t" r="r" b="b"/>
                <a:pathLst>
                  <a:path w="26600" h="26611" extrusionOk="0">
                    <a:moveTo>
                      <a:pt x="13300" y="26611"/>
                    </a:moveTo>
                    <a:cubicBezTo>
                      <a:pt x="5966" y="26611"/>
                      <a:pt x="1" y="20646"/>
                      <a:pt x="1" y="13312"/>
                    </a:cubicBezTo>
                    <a:cubicBezTo>
                      <a:pt x="1" y="5977"/>
                      <a:pt x="5966" y="1"/>
                      <a:pt x="13300" y="1"/>
                    </a:cubicBezTo>
                    <a:cubicBezTo>
                      <a:pt x="20634" y="1"/>
                      <a:pt x="26599" y="5977"/>
                      <a:pt x="26599" y="13312"/>
                    </a:cubicBezTo>
                    <a:cubicBezTo>
                      <a:pt x="26599" y="20646"/>
                      <a:pt x="20634" y="26611"/>
                      <a:pt x="13300" y="26611"/>
                    </a:cubicBezTo>
                    <a:close/>
                    <a:moveTo>
                      <a:pt x="13300" y="465"/>
                    </a:moveTo>
                    <a:cubicBezTo>
                      <a:pt x="6216" y="465"/>
                      <a:pt x="453" y="6227"/>
                      <a:pt x="453" y="13312"/>
                    </a:cubicBezTo>
                    <a:cubicBezTo>
                      <a:pt x="453" y="20396"/>
                      <a:pt x="6216" y="26159"/>
                      <a:pt x="13300" y="26159"/>
                    </a:cubicBezTo>
                    <a:cubicBezTo>
                      <a:pt x="20384" y="26159"/>
                      <a:pt x="26147" y="20396"/>
                      <a:pt x="26147" y="13312"/>
                    </a:cubicBezTo>
                    <a:cubicBezTo>
                      <a:pt x="26147" y="6227"/>
                      <a:pt x="20384" y="465"/>
                      <a:pt x="13300" y="465"/>
                    </a:cubicBezTo>
                    <a:close/>
                  </a:path>
                </a:pathLst>
              </a:custGeom>
              <a:solidFill>
                <a:srgbClr val="4F83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4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5" name="Google Shape;1398;p44">
                <a:extLst>
                  <a:ext uri="{FF2B5EF4-FFF2-40B4-BE49-F238E27FC236}">
                    <a16:creationId xmlns:a16="http://schemas.microsoft.com/office/drawing/2014/main" id="{962F4030-C3D4-A72F-EDDA-EA67D18CC8FD}"/>
                  </a:ext>
                </a:extLst>
              </p:cNvPr>
              <p:cNvSpPr/>
              <p:nvPr/>
            </p:nvSpPr>
            <p:spPr>
              <a:xfrm>
                <a:off x="4159888" y="3682813"/>
                <a:ext cx="927525" cy="585825"/>
              </a:xfrm>
              <a:custGeom>
                <a:avLst/>
                <a:gdLst/>
                <a:ahLst/>
                <a:cxnLst/>
                <a:rect l="l" t="t" r="r" b="b"/>
                <a:pathLst>
                  <a:path w="37101" h="23433" extrusionOk="0">
                    <a:moveTo>
                      <a:pt x="25539" y="251"/>
                    </a:moveTo>
                    <a:cubicBezTo>
                      <a:pt x="19872" y="1"/>
                      <a:pt x="15050" y="3835"/>
                      <a:pt x="13764" y="9062"/>
                    </a:cubicBezTo>
                    <a:cubicBezTo>
                      <a:pt x="13597" y="9740"/>
                      <a:pt x="12978" y="10205"/>
                      <a:pt x="12288" y="10205"/>
                    </a:cubicBezTo>
                    <a:lnTo>
                      <a:pt x="6263" y="10205"/>
                    </a:lnTo>
                    <a:cubicBezTo>
                      <a:pt x="5811" y="10205"/>
                      <a:pt x="5453" y="9847"/>
                      <a:pt x="5453" y="9395"/>
                    </a:cubicBezTo>
                    <a:lnTo>
                      <a:pt x="5453" y="6871"/>
                    </a:lnTo>
                    <a:cubicBezTo>
                      <a:pt x="5453" y="6561"/>
                      <a:pt x="5084" y="6406"/>
                      <a:pt x="4858" y="6621"/>
                    </a:cubicBezTo>
                    <a:lnTo>
                      <a:pt x="441" y="11050"/>
                    </a:lnTo>
                    <a:cubicBezTo>
                      <a:pt x="0" y="11479"/>
                      <a:pt x="0" y="12181"/>
                      <a:pt x="441" y="12622"/>
                    </a:cubicBezTo>
                    <a:lnTo>
                      <a:pt x="4858" y="17051"/>
                    </a:lnTo>
                    <a:cubicBezTo>
                      <a:pt x="5084" y="17265"/>
                      <a:pt x="5453" y="17110"/>
                      <a:pt x="5453" y="16801"/>
                    </a:cubicBezTo>
                    <a:lnTo>
                      <a:pt x="5453" y="14265"/>
                    </a:lnTo>
                    <a:cubicBezTo>
                      <a:pt x="5453" y="13824"/>
                      <a:pt x="5811" y="13455"/>
                      <a:pt x="6263" y="13455"/>
                    </a:cubicBezTo>
                    <a:lnTo>
                      <a:pt x="12288" y="13455"/>
                    </a:lnTo>
                    <a:cubicBezTo>
                      <a:pt x="13002" y="13455"/>
                      <a:pt x="13609" y="13955"/>
                      <a:pt x="13776" y="14634"/>
                    </a:cubicBezTo>
                    <a:cubicBezTo>
                      <a:pt x="15026" y="19694"/>
                      <a:pt x="19586" y="23432"/>
                      <a:pt x="25027" y="23432"/>
                    </a:cubicBezTo>
                    <a:cubicBezTo>
                      <a:pt x="31730" y="23432"/>
                      <a:pt x="37100" y="17753"/>
                      <a:pt x="36588" y="10943"/>
                    </a:cubicBezTo>
                    <a:cubicBezTo>
                      <a:pt x="36160" y="5132"/>
                      <a:pt x="31373" y="501"/>
                      <a:pt x="25539" y="251"/>
                    </a:cubicBezTo>
                    <a:close/>
                  </a:path>
                </a:pathLst>
              </a:custGeom>
              <a:solidFill>
                <a:srgbClr val="4F836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4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46" name="Google Shape;1399;p44">
                <a:extLst>
                  <a:ext uri="{FF2B5EF4-FFF2-40B4-BE49-F238E27FC236}">
                    <a16:creationId xmlns:a16="http://schemas.microsoft.com/office/drawing/2014/main" id="{B7C3F1CF-C1B4-BA09-17E2-16C90D7E6716}"/>
                  </a:ext>
                </a:extLst>
              </p:cNvPr>
              <p:cNvSpPr/>
              <p:nvPr/>
            </p:nvSpPr>
            <p:spPr>
              <a:xfrm>
                <a:off x="5134312" y="3686013"/>
                <a:ext cx="1687856" cy="549200"/>
              </a:xfrm>
              <a:custGeom>
                <a:avLst/>
                <a:gdLst/>
                <a:ahLst/>
                <a:cxnLst/>
                <a:rect l="l" t="t" r="r" b="b"/>
                <a:pathLst>
                  <a:path w="67176" h="21968" extrusionOk="0">
                    <a:moveTo>
                      <a:pt x="8799" y="0"/>
                    </a:moveTo>
                    <a:cubicBezTo>
                      <a:pt x="7942" y="0"/>
                      <a:pt x="7144" y="417"/>
                      <a:pt x="6644" y="1108"/>
                    </a:cubicBezTo>
                    <a:lnTo>
                      <a:pt x="608" y="9549"/>
                    </a:lnTo>
                    <a:cubicBezTo>
                      <a:pt x="1" y="10406"/>
                      <a:pt x="1" y="11561"/>
                      <a:pt x="608" y="12418"/>
                    </a:cubicBezTo>
                    <a:lnTo>
                      <a:pt x="6644" y="20860"/>
                    </a:lnTo>
                    <a:cubicBezTo>
                      <a:pt x="7144" y="21551"/>
                      <a:pt x="7942" y="21967"/>
                      <a:pt x="8799" y="21967"/>
                    </a:cubicBezTo>
                    <a:lnTo>
                      <a:pt x="56198" y="21967"/>
                    </a:lnTo>
                    <a:cubicBezTo>
                      <a:pt x="62258" y="21967"/>
                      <a:pt x="67176" y="17050"/>
                      <a:pt x="67176" y="10978"/>
                    </a:cubicBezTo>
                    <a:cubicBezTo>
                      <a:pt x="67176" y="4918"/>
                      <a:pt x="62258" y="0"/>
                      <a:pt x="56198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pt-PT" sz="1400" b="1" dirty="0">
                    <a:solidFill>
                      <a:srgbClr val="434343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"/>
                  </a:rPr>
                  <a:t>PLATAFORMAS/ SISTEMAS INTERNOS SUPORTE</a:t>
                </a:r>
              </a:p>
            </p:txBody>
          </p:sp>
          <p:sp>
            <p:nvSpPr>
              <p:cNvPr id="47" name="Google Shape;1400;p44">
                <a:extLst>
                  <a:ext uri="{FF2B5EF4-FFF2-40B4-BE49-F238E27FC236}">
                    <a16:creationId xmlns:a16="http://schemas.microsoft.com/office/drawing/2014/main" id="{2D9CB08E-09BD-D0D9-F7CE-5FCCA27070A1}"/>
                  </a:ext>
                </a:extLst>
              </p:cNvPr>
              <p:cNvSpPr txBox="1"/>
              <p:nvPr/>
            </p:nvSpPr>
            <p:spPr>
              <a:xfrm>
                <a:off x="4523907" y="3798799"/>
                <a:ext cx="518400" cy="369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algn="ctr"/>
                <a:endParaRPr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grpSp>
            <p:nvGrpSpPr>
              <p:cNvPr id="48" name="Google Shape;1401;p44">
                <a:extLst>
                  <a:ext uri="{FF2B5EF4-FFF2-40B4-BE49-F238E27FC236}">
                    <a16:creationId xmlns:a16="http://schemas.microsoft.com/office/drawing/2014/main" id="{4B2F78B6-26BB-E0B3-1EE3-1F0C921BC3D4}"/>
                  </a:ext>
                </a:extLst>
              </p:cNvPr>
              <p:cNvGrpSpPr/>
              <p:nvPr/>
            </p:nvGrpSpPr>
            <p:grpSpPr>
              <a:xfrm>
                <a:off x="6944426" y="3873674"/>
                <a:ext cx="232193" cy="204102"/>
                <a:chOff x="-3030525" y="3973150"/>
                <a:chExt cx="293025" cy="257575"/>
              </a:xfrm>
            </p:grpSpPr>
            <p:sp>
              <p:nvSpPr>
                <p:cNvPr id="49" name="Google Shape;1402;p44">
                  <a:extLst>
                    <a:ext uri="{FF2B5EF4-FFF2-40B4-BE49-F238E27FC236}">
                      <a16:creationId xmlns:a16="http://schemas.microsoft.com/office/drawing/2014/main" id="{A332C5F0-4413-38D3-7F22-D431FAA35CB1}"/>
                    </a:ext>
                  </a:extLst>
                </p:cNvPr>
                <p:cNvSpPr/>
                <p:nvPr/>
              </p:nvSpPr>
              <p:spPr>
                <a:xfrm>
                  <a:off x="-3029750" y="3973150"/>
                  <a:ext cx="292250" cy="68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0" h="2742" extrusionOk="0">
                      <a:moveTo>
                        <a:pt x="1702" y="1355"/>
                      </a:moveTo>
                      <a:cubicBezTo>
                        <a:pt x="1891" y="1355"/>
                        <a:pt x="2049" y="1513"/>
                        <a:pt x="2049" y="1702"/>
                      </a:cubicBezTo>
                      <a:cubicBezTo>
                        <a:pt x="2049" y="1922"/>
                        <a:pt x="1891" y="2080"/>
                        <a:pt x="1702" y="2080"/>
                      </a:cubicBezTo>
                      <a:cubicBezTo>
                        <a:pt x="1513" y="2080"/>
                        <a:pt x="1356" y="1922"/>
                        <a:pt x="1356" y="1702"/>
                      </a:cubicBezTo>
                      <a:cubicBezTo>
                        <a:pt x="1356" y="1513"/>
                        <a:pt x="1513" y="1355"/>
                        <a:pt x="1702" y="1355"/>
                      </a:cubicBezTo>
                      <a:close/>
                      <a:moveTo>
                        <a:pt x="3088" y="1355"/>
                      </a:moveTo>
                      <a:cubicBezTo>
                        <a:pt x="3277" y="1355"/>
                        <a:pt x="3435" y="1513"/>
                        <a:pt x="3435" y="1702"/>
                      </a:cubicBezTo>
                      <a:cubicBezTo>
                        <a:pt x="3435" y="1922"/>
                        <a:pt x="3277" y="2080"/>
                        <a:pt x="3088" y="2080"/>
                      </a:cubicBezTo>
                      <a:cubicBezTo>
                        <a:pt x="2868" y="2080"/>
                        <a:pt x="2710" y="1922"/>
                        <a:pt x="2710" y="1702"/>
                      </a:cubicBezTo>
                      <a:cubicBezTo>
                        <a:pt x="2710" y="1513"/>
                        <a:pt x="2868" y="1355"/>
                        <a:pt x="3088" y="1355"/>
                      </a:cubicBezTo>
                      <a:close/>
                      <a:moveTo>
                        <a:pt x="9925" y="1387"/>
                      </a:moveTo>
                      <a:cubicBezTo>
                        <a:pt x="10366" y="1387"/>
                        <a:pt x="10366" y="2080"/>
                        <a:pt x="9925" y="2080"/>
                      </a:cubicBezTo>
                      <a:lnTo>
                        <a:pt x="5829" y="2080"/>
                      </a:lnTo>
                      <a:cubicBezTo>
                        <a:pt x="5388" y="2080"/>
                        <a:pt x="5357" y="1387"/>
                        <a:pt x="5829" y="1387"/>
                      </a:cubicBezTo>
                      <a:close/>
                      <a:moveTo>
                        <a:pt x="1041" y="1"/>
                      </a:moveTo>
                      <a:cubicBezTo>
                        <a:pt x="473" y="1"/>
                        <a:pt x="1" y="473"/>
                        <a:pt x="1" y="1040"/>
                      </a:cubicBezTo>
                      <a:lnTo>
                        <a:pt x="1" y="2741"/>
                      </a:lnTo>
                      <a:lnTo>
                        <a:pt x="11689" y="2741"/>
                      </a:lnTo>
                      <a:lnTo>
                        <a:pt x="11689" y="1040"/>
                      </a:lnTo>
                      <a:cubicBezTo>
                        <a:pt x="11658" y="505"/>
                        <a:pt x="11248" y="1"/>
                        <a:pt x="10650" y="1"/>
                      </a:cubicBezTo>
                      <a:close/>
                    </a:path>
                  </a:pathLst>
                </a:custGeom>
                <a:solidFill>
                  <a:srgbClr val="4F836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40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50" name="Google Shape;1403;p44">
                  <a:extLst>
                    <a:ext uri="{FF2B5EF4-FFF2-40B4-BE49-F238E27FC236}">
                      <a16:creationId xmlns:a16="http://schemas.microsoft.com/office/drawing/2014/main" id="{3CA0C4EB-4366-219B-BA09-F0A75B3ECFFC}"/>
                    </a:ext>
                  </a:extLst>
                </p:cNvPr>
                <p:cNvSpPr/>
                <p:nvPr/>
              </p:nvSpPr>
              <p:spPr>
                <a:xfrm>
                  <a:off x="-3030525" y="4059000"/>
                  <a:ext cx="292225" cy="17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9" h="6869" extrusionOk="0">
                      <a:moveTo>
                        <a:pt x="3773" y="1366"/>
                      </a:moveTo>
                      <a:cubicBezTo>
                        <a:pt x="4065" y="1366"/>
                        <a:pt x="4260" y="1775"/>
                        <a:pt x="3970" y="1985"/>
                      </a:cubicBezTo>
                      <a:lnTo>
                        <a:pt x="2363" y="3088"/>
                      </a:lnTo>
                      <a:lnTo>
                        <a:pt x="3970" y="4191"/>
                      </a:lnTo>
                      <a:cubicBezTo>
                        <a:pt x="4252" y="4370"/>
                        <a:pt x="4075" y="4801"/>
                        <a:pt x="3795" y="4801"/>
                      </a:cubicBezTo>
                      <a:cubicBezTo>
                        <a:pt x="3731" y="4801"/>
                        <a:pt x="3662" y="4779"/>
                        <a:pt x="3592" y="4726"/>
                      </a:cubicBezTo>
                      <a:lnTo>
                        <a:pt x="1544" y="3372"/>
                      </a:lnTo>
                      <a:cubicBezTo>
                        <a:pt x="1324" y="3246"/>
                        <a:pt x="1324" y="2962"/>
                        <a:pt x="1544" y="2805"/>
                      </a:cubicBezTo>
                      <a:lnTo>
                        <a:pt x="3592" y="1418"/>
                      </a:lnTo>
                      <a:cubicBezTo>
                        <a:pt x="3654" y="1382"/>
                        <a:pt x="3715" y="1366"/>
                        <a:pt x="3773" y="1366"/>
                      </a:cubicBezTo>
                      <a:close/>
                      <a:moveTo>
                        <a:pt x="7912" y="1407"/>
                      </a:moveTo>
                      <a:cubicBezTo>
                        <a:pt x="7979" y="1407"/>
                        <a:pt x="8053" y="1429"/>
                        <a:pt x="8129" y="1481"/>
                      </a:cubicBezTo>
                      <a:lnTo>
                        <a:pt x="10145" y="2836"/>
                      </a:lnTo>
                      <a:cubicBezTo>
                        <a:pt x="10366" y="2962"/>
                        <a:pt x="10366" y="3277"/>
                        <a:pt x="10145" y="3403"/>
                      </a:cubicBezTo>
                      <a:lnTo>
                        <a:pt x="8129" y="4789"/>
                      </a:lnTo>
                      <a:cubicBezTo>
                        <a:pt x="8061" y="4826"/>
                        <a:pt x="7996" y="4841"/>
                        <a:pt x="7935" y="4841"/>
                      </a:cubicBezTo>
                      <a:cubicBezTo>
                        <a:pt x="7624" y="4841"/>
                        <a:pt x="7430" y="4433"/>
                        <a:pt x="7719" y="4222"/>
                      </a:cubicBezTo>
                      <a:lnTo>
                        <a:pt x="9326" y="3120"/>
                      </a:lnTo>
                      <a:lnTo>
                        <a:pt x="7719" y="2017"/>
                      </a:lnTo>
                      <a:cubicBezTo>
                        <a:pt x="7437" y="1837"/>
                        <a:pt x="7615" y="1407"/>
                        <a:pt x="7912" y="1407"/>
                      </a:cubicBezTo>
                      <a:close/>
                      <a:moveTo>
                        <a:pt x="6515" y="714"/>
                      </a:moveTo>
                      <a:cubicBezTo>
                        <a:pt x="6728" y="714"/>
                        <a:pt x="6948" y="909"/>
                        <a:pt x="6868" y="1166"/>
                      </a:cubicBezTo>
                      <a:lnTo>
                        <a:pt x="5482" y="5262"/>
                      </a:lnTo>
                      <a:cubicBezTo>
                        <a:pt x="5434" y="5420"/>
                        <a:pt x="5306" y="5489"/>
                        <a:pt x="5176" y="5489"/>
                      </a:cubicBezTo>
                      <a:cubicBezTo>
                        <a:pt x="4968" y="5489"/>
                        <a:pt x="4755" y="5313"/>
                        <a:pt x="4852" y="5041"/>
                      </a:cubicBezTo>
                      <a:lnTo>
                        <a:pt x="6207" y="946"/>
                      </a:lnTo>
                      <a:cubicBezTo>
                        <a:pt x="6265" y="782"/>
                        <a:pt x="6389" y="714"/>
                        <a:pt x="6515" y="714"/>
                      </a:cubicBezTo>
                      <a:close/>
                      <a:moveTo>
                        <a:pt x="0" y="1"/>
                      </a:moveTo>
                      <a:lnTo>
                        <a:pt x="0" y="5829"/>
                      </a:lnTo>
                      <a:lnTo>
                        <a:pt x="32" y="5829"/>
                      </a:lnTo>
                      <a:cubicBezTo>
                        <a:pt x="32" y="6396"/>
                        <a:pt x="504" y="6869"/>
                        <a:pt x="1072" y="6869"/>
                      </a:cubicBezTo>
                      <a:lnTo>
                        <a:pt x="10681" y="6869"/>
                      </a:lnTo>
                      <a:cubicBezTo>
                        <a:pt x="11216" y="6869"/>
                        <a:pt x="11689" y="6396"/>
                        <a:pt x="11689" y="5829"/>
                      </a:cubicBezTo>
                      <a:lnTo>
                        <a:pt x="11689" y="1"/>
                      </a:lnTo>
                      <a:close/>
                    </a:path>
                  </a:pathLst>
                </a:custGeom>
                <a:solidFill>
                  <a:srgbClr val="4F8362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400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</p:grpSp>
      </p:grpSp>
      <p:grpSp>
        <p:nvGrpSpPr>
          <p:cNvPr id="51" name="Google Shape;1404;p44">
            <a:extLst>
              <a:ext uri="{FF2B5EF4-FFF2-40B4-BE49-F238E27FC236}">
                <a16:creationId xmlns:a16="http://schemas.microsoft.com/office/drawing/2014/main" id="{E8CD3446-12C4-1EB4-BA9D-8D0A167EED8D}"/>
              </a:ext>
            </a:extLst>
          </p:cNvPr>
          <p:cNvGrpSpPr/>
          <p:nvPr/>
        </p:nvGrpSpPr>
        <p:grpSpPr>
          <a:xfrm>
            <a:off x="2760306" y="2656586"/>
            <a:ext cx="5254999" cy="1975266"/>
            <a:chOff x="3235063" y="1992438"/>
            <a:chExt cx="3941249" cy="1481449"/>
          </a:xfrm>
        </p:grpSpPr>
        <p:sp>
          <p:nvSpPr>
            <p:cNvPr id="52" name="Google Shape;1405;p44">
              <a:extLst>
                <a:ext uri="{FF2B5EF4-FFF2-40B4-BE49-F238E27FC236}">
                  <a16:creationId xmlns:a16="http://schemas.microsoft.com/office/drawing/2014/main" id="{3ACFC817-78A1-F185-CE54-83588ABB5D9B}"/>
                </a:ext>
              </a:extLst>
            </p:cNvPr>
            <p:cNvSpPr/>
            <p:nvPr/>
          </p:nvSpPr>
          <p:spPr>
            <a:xfrm>
              <a:off x="3497888" y="2349913"/>
              <a:ext cx="531050" cy="97975"/>
            </a:xfrm>
            <a:custGeom>
              <a:avLst/>
              <a:gdLst/>
              <a:ahLst/>
              <a:cxnLst/>
              <a:rect l="l" t="t" r="r" b="b"/>
              <a:pathLst>
                <a:path w="21242" h="3919" extrusionOk="0">
                  <a:moveTo>
                    <a:pt x="9061" y="1"/>
                  </a:moveTo>
                  <a:lnTo>
                    <a:pt x="1" y="3216"/>
                  </a:lnTo>
                  <a:lnTo>
                    <a:pt x="239" y="3918"/>
                  </a:lnTo>
                  <a:lnTo>
                    <a:pt x="9192" y="751"/>
                  </a:lnTo>
                  <a:lnTo>
                    <a:pt x="21242" y="751"/>
                  </a:lnTo>
                  <a:lnTo>
                    <a:pt x="21242" y="1"/>
                  </a:lnTo>
                  <a:close/>
                </a:path>
              </a:pathLst>
            </a:custGeom>
            <a:solidFill>
              <a:srgbClr val="443F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3" name="Google Shape;1406;p44">
              <a:extLst>
                <a:ext uri="{FF2B5EF4-FFF2-40B4-BE49-F238E27FC236}">
                  <a16:creationId xmlns:a16="http://schemas.microsoft.com/office/drawing/2014/main" id="{EA870FCE-DA52-5B33-1B2D-A649BF0B8FC1}"/>
                </a:ext>
              </a:extLst>
            </p:cNvPr>
            <p:cNvSpPr/>
            <p:nvPr/>
          </p:nvSpPr>
          <p:spPr>
            <a:xfrm>
              <a:off x="3235063" y="2047513"/>
              <a:ext cx="370000" cy="713200"/>
            </a:xfrm>
            <a:custGeom>
              <a:avLst/>
              <a:gdLst/>
              <a:ahLst/>
              <a:cxnLst/>
              <a:rect l="l" t="t" r="r" b="b"/>
              <a:pathLst>
                <a:path w="14800" h="28528" extrusionOk="0">
                  <a:moveTo>
                    <a:pt x="13431" y="18086"/>
                  </a:moveTo>
                  <a:cubicBezTo>
                    <a:pt x="12514" y="14633"/>
                    <a:pt x="11145" y="11371"/>
                    <a:pt x="9395" y="8346"/>
                  </a:cubicBezTo>
                  <a:cubicBezTo>
                    <a:pt x="7621" y="5287"/>
                    <a:pt x="5466" y="2489"/>
                    <a:pt x="2977" y="0"/>
                  </a:cubicBezTo>
                  <a:lnTo>
                    <a:pt x="1" y="2977"/>
                  </a:lnTo>
                  <a:cubicBezTo>
                    <a:pt x="2227" y="5203"/>
                    <a:pt x="4156" y="7715"/>
                    <a:pt x="5739" y="10466"/>
                  </a:cubicBezTo>
                  <a:cubicBezTo>
                    <a:pt x="7311" y="13168"/>
                    <a:pt x="8525" y="16085"/>
                    <a:pt x="9359" y="19169"/>
                  </a:cubicBezTo>
                  <a:cubicBezTo>
                    <a:pt x="10157" y="22158"/>
                    <a:pt x="10573" y="25289"/>
                    <a:pt x="10573" y="28527"/>
                  </a:cubicBezTo>
                  <a:lnTo>
                    <a:pt x="14800" y="28527"/>
                  </a:lnTo>
                  <a:cubicBezTo>
                    <a:pt x="14800" y="24908"/>
                    <a:pt x="14324" y="21408"/>
                    <a:pt x="13431" y="18086"/>
                  </a:cubicBezTo>
                  <a:close/>
                </a:path>
              </a:pathLst>
            </a:custGeom>
            <a:solidFill>
              <a:srgbClr val="64BB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4" name="Google Shape;1407;p44">
              <a:extLst>
                <a:ext uri="{FF2B5EF4-FFF2-40B4-BE49-F238E27FC236}">
                  <a16:creationId xmlns:a16="http://schemas.microsoft.com/office/drawing/2014/main" id="{0EC0DC28-DBB4-5D0E-FBD8-E140DFBBF177}"/>
                </a:ext>
              </a:extLst>
            </p:cNvPr>
            <p:cNvSpPr/>
            <p:nvPr/>
          </p:nvSpPr>
          <p:spPr>
            <a:xfrm>
              <a:off x="3392813" y="2318063"/>
              <a:ext cx="213750" cy="213750"/>
            </a:xfrm>
            <a:custGeom>
              <a:avLst/>
              <a:gdLst/>
              <a:ahLst/>
              <a:cxnLst/>
              <a:rect l="l" t="t" r="r" b="b"/>
              <a:pathLst>
                <a:path w="8550" h="8550" extrusionOk="0">
                  <a:moveTo>
                    <a:pt x="4275" y="1"/>
                  </a:moveTo>
                  <a:cubicBezTo>
                    <a:pt x="1918" y="1"/>
                    <a:pt x="1" y="1918"/>
                    <a:pt x="1" y="4275"/>
                  </a:cubicBezTo>
                  <a:cubicBezTo>
                    <a:pt x="1" y="6633"/>
                    <a:pt x="1918" y="8550"/>
                    <a:pt x="4275" y="8550"/>
                  </a:cubicBezTo>
                  <a:cubicBezTo>
                    <a:pt x="6645" y="8550"/>
                    <a:pt x="8550" y="6633"/>
                    <a:pt x="8550" y="4275"/>
                  </a:cubicBezTo>
                  <a:cubicBezTo>
                    <a:pt x="8550" y="1918"/>
                    <a:pt x="6645" y="1"/>
                    <a:pt x="4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5" name="Google Shape;1408;p44">
              <a:extLst>
                <a:ext uri="{FF2B5EF4-FFF2-40B4-BE49-F238E27FC236}">
                  <a16:creationId xmlns:a16="http://schemas.microsoft.com/office/drawing/2014/main" id="{CF4696D6-66E1-476F-6A9B-270F7D7C217F}"/>
                </a:ext>
              </a:extLst>
            </p:cNvPr>
            <p:cNvSpPr/>
            <p:nvPr/>
          </p:nvSpPr>
          <p:spPr>
            <a:xfrm>
              <a:off x="3442838" y="2368088"/>
              <a:ext cx="113725" cy="113725"/>
            </a:xfrm>
            <a:custGeom>
              <a:avLst/>
              <a:gdLst/>
              <a:ahLst/>
              <a:cxnLst/>
              <a:rect l="l" t="t" r="r" b="b"/>
              <a:pathLst>
                <a:path w="4549" h="4549" extrusionOk="0">
                  <a:moveTo>
                    <a:pt x="4548" y="2274"/>
                  </a:moveTo>
                  <a:cubicBezTo>
                    <a:pt x="4548" y="3524"/>
                    <a:pt x="3524" y="4548"/>
                    <a:pt x="2274" y="4548"/>
                  </a:cubicBezTo>
                  <a:cubicBezTo>
                    <a:pt x="1024" y="4548"/>
                    <a:pt x="0" y="3524"/>
                    <a:pt x="0" y="2274"/>
                  </a:cubicBezTo>
                  <a:cubicBezTo>
                    <a:pt x="0" y="1024"/>
                    <a:pt x="1024" y="0"/>
                    <a:pt x="2274" y="0"/>
                  </a:cubicBezTo>
                  <a:cubicBezTo>
                    <a:pt x="3524" y="0"/>
                    <a:pt x="4548" y="1024"/>
                    <a:pt x="4548" y="2274"/>
                  </a:cubicBezTo>
                  <a:close/>
                </a:path>
              </a:pathLst>
            </a:custGeom>
            <a:solidFill>
              <a:srgbClr val="64BB9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grpSp>
          <p:nvGrpSpPr>
            <p:cNvPr id="56" name="Google Shape;1409;p44">
              <a:extLst>
                <a:ext uri="{FF2B5EF4-FFF2-40B4-BE49-F238E27FC236}">
                  <a16:creationId xmlns:a16="http://schemas.microsoft.com/office/drawing/2014/main" id="{7365B96F-F32E-32C8-D67A-098A03E26780}"/>
                </a:ext>
              </a:extLst>
            </p:cNvPr>
            <p:cNvGrpSpPr/>
            <p:nvPr/>
          </p:nvGrpSpPr>
          <p:grpSpPr>
            <a:xfrm>
              <a:off x="4159888" y="1992438"/>
              <a:ext cx="3016424" cy="1481449"/>
              <a:chOff x="4159888" y="2005238"/>
              <a:chExt cx="3016424" cy="1481449"/>
            </a:xfrm>
          </p:grpSpPr>
          <p:sp>
            <p:nvSpPr>
              <p:cNvPr id="57" name="Google Shape;1410;p44">
                <a:extLst>
                  <a:ext uri="{FF2B5EF4-FFF2-40B4-BE49-F238E27FC236}">
                    <a16:creationId xmlns:a16="http://schemas.microsoft.com/office/drawing/2014/main" id="{848E389B-95C7-8A19-00CF-F36887513978}"/>
                  </a:ext>
                </a:extLst>
              </p:cNvPr>
              <p:cNvSpPr/>
              <p:nvPr/>
            </p:nvSpPr>
            <p:spPr>
              <a:xfrm>
                <a:off x="4417938" y="2005238"/>
                <a:ext cx="735250" cy="735225"/>
              </a:xfrm>
              <a:custGeom>
                <a:avLst/>
                <a:gdLst/>
                <a:ahLst/>
                <a:cxnLst/>
                <a:rect l="l" t="t" r="r" b="b"/>
                <a:pathLst>
                  <a:path w="29410" h="29409" extrusionOk="0">
                    <a:moveTo>
                      <a:pt x="14705" y="0"/>
                    </a:moveTo>
                    <a:cubicBezTo>
                      <a:pt x="6585" y="0"/>
                      <a:pt x="1" y="6585"/>
                      <a:pt x="1" y="14705"/>
                    </a:cubicBezTo>
                    <a:cubicBezTo>
                      <a:pt x="1" y="22825"/>
                      <a:pt x="6585" y="29409"/>
                      <a:pt x="14705" y="29409"/>
                    </a:cubicBezTo>
                    <a:cubicBezTo>
                      <a:pt x="22825" y="29409"/>
                      <a:pt x="29409" y="22825"/>
                      <a:pt x="29409" y="14705"/>
                    </a:cubicBezTo>
                    <a:cubicBezTo>
                      <a:pt x="29409" y="6585"/>
                      <a:pt x="22825" y="0"/>
                      <a:pt x="147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58" name="Google Shape;1411;p44">
                <a:extLst>
                  <a:ext uri="{FF2B5EF4-FFF2-40B4-BE49-F238E27FC236}">
                    <a16:creationId xmlns:a16="http://schemas.microsoft.com/office/drawing/2014/main" id="{F181A05D-2E53-D38F-6032-45D169FD4D67}"/>
                  </a:ext>
                </a:extLst>
              </p:cNvPr>
              <p:cNvSpPr/>
              <p:nvPr/>
            </p:nvSpPr>
            <p:spPr>
              <a:xfrm>
                <a:off x="4453063" y="2040213"/>
                <a:ext cx="665000" cy="665275"/>
              </a:xfrm>
              <a:custGeom>
                <a:avLst/>
                <a:gdLst/>
                <a:ahLst/>
                <a:cxnLst/>
                <a:rect l="l" t="t" r="r" b="b"/>
                <a:pathLst>
                  <a:path w="26600" h="26611" extrusionOk="0">
                    <a:moveTo>
                      <a:pt x="13300" y="26611"/>
                    </a:moveTo>
                    <a:cubicBezTo>
                      <a:pt x="5966" y="26611"/>
                      <a:pt x="1" y="20646"/>
                      <a:pt x="1" y="13312"/>
                    </a:cubicBezTo>
                    <a:cubicBezTo>
                      <a:pt x="1" y="5966"/>
                      <a:pt x="5966" y="1"/>
                      <a:pt x="13300" y="1"/>
                    </a:cubicBezTo>
                    <a:cubicBezTo>
                      <a:pt x="20634" y="1"/>
                      <a:pt x="26599" y="5966"/>
                      <a:pt x="26599" y="13312"/>
                    </a:cubicBezTo>
                    <a:cubicBezTo>
                      <a:pt x="26599" y="20646"/>
                      <a:pt x="20634" y="26611"/>
                      <a:pt x="13300" y="26611"/>
                    </a:cubicBezTo>
                    <a:close/>
                    <a:moveTo>
                      <a:pt x="13300" y="453"/>
                    </a:moveTo>
                    <a:cubicBezTo>
                      <a:pt x="6216" y="453"/>
                      <a:pt x="453" y="6227"/>
                      <a:pt x="453" y="13312"/>
                    </a:cubicBezTo>
                    <a:cubicBezTo>
                      <a:pt x="453" y="20396"/>
                      <a:pt x="6216" y="26159"/>
                      <a:pt x="13300" y="26159"/>
                    </a:cubicBezTo>
                    <a:cubicBezTo>
                      <a:pt x="20384" y="26159"/>
                      <a:pt x="26147" y="20396"/>
                      <a:pt x="26147" y="13312"/>
                    </a:cubicBezTo>
                    <a:cubicBezTo>
                      <a:pt x="26147" y="6227"/>
                      <a:pt x="20384" y="453"/>
                      <a:pt x="13300" y="453"/>
                    </a:cubicBezTo>
                    <a:close/>
                  </a:path>
                </a:pathLst>
              </a:custGeom>
              <a:solidFill>
                <a:srgbClr val="64BB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400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sp>
            <p:nvSpPr>
              <p:cNvPr id="60" name="Google Shape;1413;p44">
                <a:extLst>
                  <a:ext uri="{FF2B5EF4-FFF2-40B4-BE49-F238E27FC236}">
                    <a16:creationId xmlns:a16="http://schemas.microsoft.com/office/drawing/2014/main" id="{7E3F98EF-D2FC-4DF3-F0C5-3835F9B9A7D4}"/>
                  </a:ext>
                </a:extLst>
              </p:cNvPr>
              <p:cNvSpPr/>
              <p:nvPr/>
            </p:nvSpPr>
            <p:spPr>
              <a:xfrm>
                <a:off x="5157258" y="2937487"/>
                <a:ext cx="1679400" cy="549200"/>
              </a:xfrm>
              <a:custGeom>
                <a:avLst/>
                <a:gdLst/>
                <a:ahLst/>
                <a:cxnLst/>
                <a:rect l="l" t="t" r="r" b="b"/>
                <a:pathLst>
                  <a:path w="67176" h="21968" extrusionOk="0">
                    <a:moveTo>
                      <a:pt x="8799" y="0"/>
                    </a:moveTo>
                    <a:cubicBezTo>
                      <a:pt x="7942" y="0"/>
                      <a:pt x="7144" y="405"/>
                      <a:pt x="6644" y="1108"/>
                    </a:cubicBezTo>
                    <a:lnTo>
                      <a:pt x="608" y="9549"/>
                    </a:lnTo>
                    <a:cubicBezTo>
                      <a:pt x="1" y="10406"/>
                      <a:pt x="1" y="11549"/>
                      <a:pt x="608" y="12407"/>
                    </a:cubicBezTo>
                    <a:lnTo>
                      <a:pt x="6644" y="20848"/>
                    </a:lnTo>
                    <a:cubicBezTo>
                      <a:pt x="7144" y="21551"/>
                      <a:pt x="7942" y="21967"/>
                      <a:pt x="8799" y="21967"/>
                    </a:cubicBezTo>
                    <a:lnTo>
                      <a:pt x="56198" y="21967"/>
                    </a:lnTo>
                    <a:cubicBezTo>
                      <a:pt x="62258" y="21967"/>
                      <a:pt x="67176" y="17050"/>
                      <a:pt x="67176" y="10978"/>
                    </a:cubicBezTo>
                    <a:cubicBezTo>
                      <a:pt x="67176" y="4918"/>
                      <a:pt x="62258" y="0"/>
                      <a:pt x="56198" y="0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243833" tIns="121900" rIns="243833" bIns="121900" anchor="ctr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pt-PT" sz="1400" b="1" dirty="0">
                    <a:solidFill>
                      <a:srgbClr val="434343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  <a:sym typeface="Roboto"/>
                  </a:rPr>
                  <a:t>AGREGAÇÃO COMPRAS</a:t>
                </a:r>
              </a:p>
            </p:txBody>
          </p:sp>
          <p:grpSp>
            <p:nvGrpSpPr>
              <p:cNvPr id="62" name="Google Shape;1415;p44">
                <a:extLst>
                  <a:ext uri="{FF2B5EF4-FFF2-40B4-BE49-F238E27FC236}">
                    <a16:creationId xmlns:a16="http://schemas.microsoft.com/office/drawing/2014/main" id="{55E4FD18-99A3-2F26-6D5E-075AFFB79806}"/>
                  </a:ext>
                </a:extLst>
              </p:cNvPr>
              <p:cNvGrpSpPr/>
              <p:nvPr/>
            </p:nvGrpSpPr>
            <p:grpSpPr>
              <a:xfrm>
                <a:off x="6944733" y="2241453"/>
                <a:ext cx="231579" cy="230945"/>
                <a:chOff x="-2671375" y="3577354"/>
                <a:chExt cx="292250" cy="291450"/>
              </a:xfrm>
            </p:grpSpPr>
            <p:sp>
              <p:nvSpPr>
                <p:cNvPr id="63" name="Google Shape;1416;p44">
                  <a:extLst>
                    <a:ext uri="{FF2B5EF4-FFF2-40B4-BE49-F238E27FC236}">
                      <a16:creationId xmlns:a16="http://schemas.microsoft.com/office/drawing/2014/main" id="{10FD0AF5-1ECE-9941-46C4-4B1E51D74683}"/>
                    </a:ext>
                  </a:extLst>
                </p:cNvPr>
                <p:cNvSpPr/>
                <p:nvPr/>
              </p:nvSpPr>
              <p:spPr>
                <a:xfrm>
                  <a:off x="-2654050" y="3577354"/>
                  <a:ext cx="260725" cy="5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9" h="2049" extrusionOk="0">
                      <a:moveTo>
                        <a:pt x="1513" y="1"/>
                      </a:moveTo>
                      <a:cubicBezTo>
                        <a:pt x="1072" y="1"/>
                        <a:pt x="725" y="253"/>
                        <a:pt x="568" y="631"/>
                      </a:cubicBezTo>
                      <a:lnTo>
                        <a:pt x="1" y="2049"/>
                      </a:lnTo>
                      <a:lnTo>
                        <a:pt x="10429" y="2049"/>
                      </a:lnTo>
                      <a:lnTo>
                        <a:pt x="9830" y="631"/>
                      </a:lnTo>
                      <a:cubicBezTo>
                        <a:pt x="9673" y="253"/>
                        <a:pt x="9263" y="1"/>
                        <a:pt x="8885" y="1"/>
                      </a:cubicBezTo>
                      <a:close/>
                    </a:path>
                  </a:pathLst>
                </a:custGeom>
                <a:solidFill>
                  <a:srgbClr val="64BB9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40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  <p:sp>
              <p:nvSpPr>
                <p:cNvPr id="64" name="Google Shape;1417;p44">
                  <a:extLst>
                    <a:ext uri="{FF2B5EF4-FFF2-40B4-BE49-F238E27FC236}">
                      <a16:creationId xmlns:a16="http://schemas.microsoft.com/office/drawing/2014/main" id="{1DDFED9C-40AD-5C11-FA6D-8AD3115E7D43}"/>
                    </a:ext>
                  </a:extLst>
                </p:cNvPr>
                <p:cNvSpPr/>
                <p:nvPr/>
              </p:nvSpPr>
              <p:spPr>
                <a:xfrm>
                  <a:off x="-2671375" y="3647454"/>
                  <a:ext cx="292250" cy="22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0" h="8854" extrusionOk="0">
                      <a:moveTo>
                        <a:pt x="1733" y="1324"/>
                      </a:moveTo>
                      <a:cubicBezTo>
                        <a:pt x="1922" y="1324"/>
                        <a:pt x="2080" y="1481"/>
                        <a:pt x="2080" y="1702"/>
                      </a:cubicBezTo>
                      <a:cubicBezTo>
                        <a:pt x="2080" y="1891"/>
                        <a:pt x="1922" y="2049"/>
                        <a:pt x="1733" y="2049"/>
                      </a:cubicBezTo>
                      <a:cubicBezTo>
                        <a:pt x="1544" y="2049"/>
                        <a:pt x="1387" y="1891"/>
                        <a:pt x="1387" y="1702"/>
                      </a:cubicBezTo>
                      <a:cubicBezTo>
                        <a:pt x="1387" y="1481"/>
                        <a:pt x="1544" y="1324"/>
                        <a:pt x="1733" y="1324"/>
                      </a:cubicBezTo>
                      <a:close/>
                      <a:moveTo>
                        <a:pt x="10019" y="1387"/>
                      </a:moveTo>
                      <a:cubicBezTo>
                        <a:pt x="10492" y="1387"/>
                        <a:pt x="10492" y="2049"/>
                        <a:pt x="10019" y="2049"/>
                      </a:cubicBezTo>
                      <a:lnTo>
                        <a:pt x="3781" y="2049"/>
                      </a:lnTo>
                      <a:cubicBezTo>
                        <a:pt x="3340" y="2049"/>
                        <a:pt x="3309" y="1387"/>
                        <a:pt x="3781" y="1387"/>
                      </a:cubicBezTo>
                      <a:close/>
                      <a:moveTo>
                        <a:pt x="1733" y="4096"/>
                      </a:moveTo>
                      <a:cubicBezTo>
                        <a:pt x="1922" y="4096"/>
                        <a:pt x="2080" y="4254"/>
                        <a:pt x="2080" y="4443"/>
                      </a:cubicBezTo>
                      <a:cubicBezTo>
                        <a:pt x="2080" y="4632"/>
                        <a:pt x="1922" y="4789"/>
                        <a:pt x="1733" y="4789"/>
                      </a:cubicBezTo>
                      <a:cubicBezTo>
                        <a:pt x="1544" y="4789"/>
                        <a:pt x="1387" y="4632"/>
                        <a:pt x="1387" y="4443"/>
                      </a:cubicBezTo>
                      <a:cubicBezTo>
                        <a:pt x="1387" y="4254"/>
                        <a:pt x="1544" y="4096"/>
                        <a:pt x="1733" y="4096"/>
                      </a:cubicBezTo>
                      <a:close/>
                      <a:moveTo>
                        <a:pt x="10050" y="4127"/>
                      </a:moveTo>
                      <a:cubicBezTo>
                        <a:pt x="10492" y="4127"/>
                        <a:pt x="10481" y="4789"/>
                        <a:pt x="10019" y="4789"/>
                      </a:cubicBezTo>
                      <a:lnTo>
                        <a:pt x="3781" y="4789"/>
                      </a:lnTo>
                      <a:cubicBezTo>
                        <a:pt x="3340" y="4789"/>
                        <a:pt x="3309" y="4128"/>
                        <a:pt x="3781" y="4128"/>
                      </a:cubicBezTo>
                      <a:lnTo>
                        <a:pt x="10019" y="4128"/>
                      </a:lnTo>
                      <a:cubicBezTo>
                        <a:pt x="10030" y="4127"/>
                        <a:pt x="10040" y="4127"/>
                        <a:pt x="10050" y="4127"/>
                      </a:cubicBezTo>
                      <a:close/>
                      <a:moveTo>
                        <a:pt x="1733" y="6806"/>
                      </a:moveTo>
                      <a:cubicBezTo>
                        <a:pt x="1922" y="6806"/>
                        <a:pt x="2080" y="6963"/>
                        <a:pt x="2080" y="7152"/>
                      </a:cubicBezTo>
                      <a:cubicBezTo>
                        <a:pt x="2080" y="7373"/>
                        <a:pt x="1922" y="7499"/>
                        <a:pt x="1733" y="7499"/>
                      </a:cubicBezTo>
                      <a:cubicBezTo>
                        <a:pt x="1544" y="7499"/>
                        <a:pt x="1387" y="7373"/>
                        <a:pt x="1387" y="7152"/>
                      </a:cubicBezTo>
                      <a:cubicBezTo>
                        <a:pt x="1387" y="6963"/>
                        <a:pt x="1544" y="6806"/>
                        <a:pt x="1733" y="6806"/>
                      </a:cubicBezTo>
                      <a:close/>
                      <a:moveTo>
                        <a:pt x="10019" y="6837"/>
                      </a:moveTo>
                      <a:cubicBezTo>
                        <a:pt x="10492" y="6837"/>
                        <a:pt x="10492" y="7499"/>
                        <a:pt x="10019" y="7499"/>
                      </a:cubicBezTo>
                      <a:lnTo>
                        <a:pt x="3781" y="7499"/>
                      </a:lnTo>
                      <a:cubicBezTo>
                        <a:pt x="3340" y="7499"/>
                        <a:pt x="3309" y="6837"/>
                        <a:pt x="3781" y="6837"/>
                      </a:cubicBezTo>
                      <a:close/>
                      <a:moveTo>
                        <a:pt x="379" y="1"/>
                      </a:moveTo>
                      <a:lnTo>
                        <a:pt x="95" y="631"/>
                      </a:lnTo>
                      <a:cubicBezTo>
                        <a:pt x="64" y="757"/>
                        <a:pt x="1" y="883"/>
                        <a:pt x="1" y="1009"/>
                      </a:cubicBezTo>
                      <a:lnTo>
                        <a:pt x="1" y="2395"/>
                      </a:lnTo>
                      <a:cubicBezTo>
                        <a:pt x="1" y="2679"/>
                        <a:pt x="127" y="2899"/>
                        <a:pt x="284" y="3057"/>
                      </a:cubicBezTo>
                      <a:cubicBezTo>
                        <a:pt x="127" y="3246"/>
                        <a:pt x="1" y="3498"/>
                        <a:pt x="1" y="3718"/>
                      </a:cubicBezTo>
                      <a:lnTo>
                        <a:pt x="1" y="5104"/>
                      </a:lnTo>
                      <a:cubicBezTo>
                        <a:pt x="1" y="5388"/>
                        <a:pt x="127" y="5609"/>
                        <a:pt x="284" y="5766"/>
                      </a:cubicBezTo>
                      <a:cubicBezTo>
                        <a:pt x="127" y="5987"/>
                        <a:pt x="1" y="6207"/>
                        <a:pt x="1" y="6459"/>
                      </a:cubicBezTo>
                      <a:lnTo>
                        <a:pt x="1" y="7814"/>
                      </a:lnTo>
                      <a:cubicBezTo>
                        <a:pt x="1" y="8381"/>
                        <a:pt x="473" y="8854"/>
                        <a:pt x="1040" y="8854"/>
                      </a:cubicBezTo>
                      <a:lnTo>
                        <a:pt x="10649" y="8854"/>
                      </a:lnTo>
                      <a:cubicBezTo>
                        <a:pt x="11185" y="8854"/>
                        <a:pt x="11658" y="8381"/>
                        <a:pt x="11658" y="7814"/>
                      </a:cubicBezTo>
                      <a:lnTo>
                        <a:pt x="11658" y="6459"/>
                      </a:lnTo>
                      <a:cubicBezTo>
                        <a:pt x="11658" y="6176"/>
                        <a:pt x="11563" y="5924"/>
                        <a:pt x="11405" y="5766"/>
                      </a:cubicBezTo>
                      <a:cubicBezTo>
                        <a:pt x="11563" y="5577"/>
                        <a:pt x="11658" y="5357"/>
                        <a:pt x="11658" y="5104"/>
                      </a:cubicBezTo>
                      <a:lnTo>
                        <a:pt x="11658" y="3718"/>
                      </a:lnTo>
                      <a:cubicBezTo>
                        <a:pt x="11658" y="3466"/>
                        <a:pt x="11563" y="3214"/>
                        <a:pt x="11405" y="3057"/>
                      </a:cubicBezTo>
                      <a:cubicBezTo>
                        <a:pt x="11563" y="2868"/>
                        <a:pt x="11658" y="2616"/>
                        <a:pt x="11658" y="2395"/>
                      </a:cubicBezTo>
                      <a:lnTo>
                        <a:pt x="11658" y="1009"/>
                      </a:lnTo>
                      <a:lnTo>
                        <a:pt x="11689" y="1009"/>
                      </a:lnTo>
                      <a:cubicBezTo>
                        <a:pt x="11689" y="883"/>
                        <a:pt x="11658" y="757"/>
                        <a:pt x="11626" y="631"/>
                      </a:cubicBezTo>
                      <a:lnTo>
                        <a:pt x="11342" y="1"/>
                      </a:lnTo>
                      <a:close/>
                    </a:path>
                  </a:pathLst>
                </a:custGeom>
                <a:solidFill>
                  <a:srgbClr val="64BB93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40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endParaRPr>
                </a:p>
              </p:txBody>
            </p:sp>
          </p:grpSp>
          <p:sp>
            <p:nvSpPr>
              <p:cNvPr id="59" name="Google Shape;1412;p44">
                <a:extLst>
                  <a:ext uri="{FF2B5EF4-FFF2-40B4-BE49-F238E27FC236}">
                    <a16:creationId xmlns:a16="http://schemas.microsoft.com/office/drawing/2014/main" id="{C3FDA43D-9EE7-0D9B-0D31-925C5895ABCD}"/>
                  </a:ext>
                </a:extLst>
              </p:cNvPr>
              <p:cNvSpPr/>
              <p:nvPr/>
            </p:nvSpPr>
            <p:spPr>
              <a:xfrm>
                <a:off x="4159888" y="2079938"/>
                <a:ext cx="927525" cy="585825"/>
              </a:xfrm>
              <a:custGeom>
                <a:avLst/>
                <a:gdLst/>
                <a:ahLst/>
                <a:cxnLst/>
                <a:rect l="l" t="t" r="r" b="b"/>
                <a:pathLst>
                  <a:path w="37101" h="23433" extrusionOk="0">
                    <a:moveTo>
                      <a:pt x="25539" y="251"/>
                    </a:moveTo>
                    <a:cubicBezTo>
                      <a:pt x="19872" y="1"/>
                      <a:pt x="15050" y="3835"/>
                      <a:pt x="13764" y="9062"/>
                    </a:cubicBezTo>
                    <a:cubicBezTo>
                      <a:pt x="13597" y="9740"/>
                      <a:pt x="12978" y="10205"/>
                      <a:pt x="12288" y="10205"/>
                    </a:cubicBezTo>
                    <a:lnTo>
                      <a:pt x="6263" y="10205"/>
                    </a:lnTo>
                    <a:cubicBezTo>
                      <a:pt x="5811" y="10205"/>
                      <a:pt x="5453" y="9847"/>
                      <a:pt x="5453" y="9395"/>
                    </a:cubicBezTo>
                    <a:lnTo>
                      <a:pt x="5453" y="6871"/>
                    </a:lnTo>
                    <a:cubicBezTo>
                      <a:pt x="5453" y="6561"/>
                      <a:pt x="5084" y="6395"/>
                      <a:pt x="4858" y="6621"/>
                    </a:cubicBezTo>
                    <a:lnTo>
                      <a:pt x="441" y="11038"/>
                    </a:lnTo>
                    <a:cubicBezTo>
                      <a:pt x="0" y="11478"/>
                      <a:pt x="0" y="12181"/>
                      <a:pt x="441" y="12621"/>
                    </a:cubicBezTo>
                    <a:lnTo>
                      <a:pt x="4858" y="17039"/>
                    </a:lnTo>
                    <a:cubicBezTo>
                      <a:pt x="5084" y="17265"/>
                      <a:pt x="5453" y="17110"/>
                      <a:pt x="5453" y="16801"/>
                    </a:cubicBezTo>
                    <a:lnTo>
                      <a:pt x="5453" y="14265"/>
                    </a:lnTo>
                    <a:cubicBezTo>
                      <a:pt x="5453" y="13824"/>
                      <a:pt x="5811" y="13455"/>
                      <a:pt x="6263" y="13455"/>
                    </a:cubicBezTo>
                    <a:lnTo>
                      <a:pt x="12288" y="13455"/>
                    </a:lnTo>
                    <a:cubicBezTo>
                      <a:pt x="13002" y="13455"/>
                      <a:pt x="13609" y="13943"/>
                      <a:pt x="13776" y="14634"/>
                    </a:cubicBezTo>
                    <a:cubicBezTo>
                      <a:pt x="15026" y="19682"/>
                      <a:pt x="19586" y="23432"/>
                      <a:pt x="25027" y="23432"/>
                    </a:cubicBezTo>
                    <a:cubicBezTo>
                      <a:pt x="31730" y="23432"/>
                      <a:pt x="37100" y="17753"/>
                      <a:pt x="36588" y="10943"/>
                    </a:cubicBezTo>
                    <a:cubicBezTo>
                      <a:pt x="36160" y="5132"/>
                      <a:pt x="31373" y="501"/>
                      <a:pt x="25539" y="251"/>
                    </a:cubicBezTo>
                    <a:close/>
                  </a:path>
                </a:pathLst>
              </a:custGeom>
              <a:solidFill>
                <a:srgbClr val="64BB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40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</p:grpSp>
      <p:sp>
        <p:nvSpPr>
          <p:cNvPr id="66" name="Google Shape;1419;p44">
            <a:extLst>
              <a:ext uri="{FF2B5EF4-FFF2-40B4-BE49-F238E27FC236}">
                <a16:creationId xmlns:a16="http://schemas.microsoft.com/office/drawing/2014/main" id="{EF311407-7044-190B-8CE8-C694C3FA2743}"/>
              </a:ext>
            </a:extLst>
          </p:cNvPr>
          <p:cNvSpPr/>
          <p:nvPr/>
        </p:nvSpPr>
        <p:spPr>
          <a:xfrm>
            <a:off x="968406" y="2740318"/>
            <a:ext cx="1880833" cy="1881233"/>
          </a:xfrm>
          <a:custGeom>
            <a:avLst/>
            <a:gdLst/>
            <a:ahLst/>
            <a:cxnLst/>
            <a:rect l="l" t="t" r="r" b="b"/>
            <a:pathLst>
              <a:path w="56425" h="56437" extrusionOk="0">
                <a:moveTo>
                  <a:pt x="28219" y="1"/>
                </a:moveTo>
                <a:cubicBezTo>
                  <a:pt x="12633" y="1"/>
                  <a:pt x="1" y="12633"/>
                  <a:pt x="1" y="28218"/>
                </a:cubicBezTo>
                <a:cubicBezTo>
                  <a:pt x="1" y="43804"/>
                  <a:pt x="12633" y="56436"/>
                  <a:pt x="28219" y="56436"/>
                </a:cubicBezTo>
                <a:cubicBezTo>
                  <a:pt x="43792" y="56436"/>
                  <a:pt x="56425" y="43804"/>
                  <a:pt x="56425" y="28218"/>
                </a:cubicBezTo>
                <a:cubicBezTo>
                  <a:pt x="56425" y="12633"/>
                  <a:pt x="43792" y="1"/>
                  <a:pt x="28219" y="1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365733" rIns="121900" bIns="121900" anchor="ctr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pt-PT" sz="1400" b="1" dirty="0">
                <a:solidFill>
                  <a:srgbClr val="43434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Extra Condensed Medium"/>
              </a:rPr>
              <a:t>BOAS PRÁTICAS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pt-PT" sz="1400" b="1" dirty="0">
                <a:solidFill>
                  <a:srgbClr val="43434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Extra Condensed Medium"/>
              </a:rPr>
              <a:t>=</a:t>
            </a:r>
          </a:p>
          <a:p>
            <a:pPr algn="ctr">
              <a:buClr>
                <a:schemeClr val="dk1"/>
              </a:buClr>
              <a:buSzPts val="1100"/>
            </a:pPr>
            <a:r>
              <a:rPr lang="pt-PT" sz="1400" b="1" dirty="0">
                <a:solidFill>
                  <a:srgbClr val="43434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Extra Condensed Medium"/>
              </a:rPr>
              <a:t>MELHORES RESULTADOS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AD5C2B9-1539-87F0-BD6A-480086A12A10}"/>
              </a:ext>
            </a:extLst>
          </p:cNvPr>
          <p:cNvSpPr txBox="1"/>
          <p:nvPr/>
        </p:nvSpPr>
        <p:spPr>
          <a:xfrm>
            <a:off x="8375828" y="3842471"/>
            <a:ext cx="354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2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C847FE3-2EFC-F101-F2E7-5BC1E2B00197}"/>
              </a:ext>
            </a:extLst>
          </p:cNvPr>
          <p:cNvSpPr txBox="1"/>
          <p:nvPr/>
        </p:nvSpPr>
        <p:spPr>
          <a:xfrm>
            <a:off x="8051696" y="2537155"/>
            <a:ext cx="3529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1200" dirty="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3C0CFC2E-EC16-8399-AF84-7C8E402699BE}"/>
              </a:ext>
            </a:extLst>
          </p:cNvPr>
          <p:cNvSpPr/>
          <p:nvPr/>
        </p:nvSpPr>
        <p:spPr>
          <a:xfrm>
            <a:off x="4559389" y="1799695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25">
            <a:extLst>
              <a:ext uri="{FF2B5EF4-FFF2-40B4-BE49-F238E27FC236}">
                <a16:creationId xmlns:a16="http://schemas.microsoft.com/office/drawing/2014/main" id="{C098E39A-240F-CBBE-3339-BE42648C4BEA}"/>
              </a:ext>
            </a:extLst>
          </p:cNvPr>
          <p:cNvSpPr>
            <a:spLocks noChangeAspect="1"/>
          </p:cNvSpPr>
          <p:nvPr/>
        </p:nvSpPr>
        <p:spPr>
          <a:xfrm>
            <a:off x="4543816" y="3965518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3" name="Freeform 108">
            <a:extLst>
              <a:ext uri="{FF2B5EF4-FFF2-40B4-BE49-F238E27FC236}">
                <a16:creationId xmlns:a16="http://schemas.microsoft.com/office/drawing/2014/main" id="{1A760631-ED06-4749-310B-DCD802A055FD}"/>
              </a:ext>
            </a:extLst>
          </p:cNvPr>
          <p:cNvSpPr/>
          <p:nvPr/>
        </p:nvSpPr>
        <p:spPr>
          <a:xfrm>
            <a:off x="4555079" y="2857654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4" name="Google Shape;13075;p83">
            <a:extLst>
              <a:ext uri="{FF2B5EF4-FFF2-40B4-BE49-F238E27FC236}">
                <a16:creationId xmlns:a16="http://schemas.microsoft.com/office/drawing/2014/main" id="{14E3F7CA-8B75-4935-8D6C-4CE080672C67}"/>
              </a:ext>
            </a:extLst>
          </p:cNvPr>
          <p:cNvGrpSpPr/>
          <p:nvPr/>
        </p:nvGrpSpPr>
        <p:grpSpPr>
          <a:xfrm>
            <a:off x="4624785" y="5129118"/>
            <a:ext cx="404894" cy="369414"/>
            <a:chOff x="2194468" y="2938865"/>
            <a:chExt cx="355993" cy="267766"/>
          </a:xfrm>
          <a:solidFill>
            <a:schemeClr val="bg1"/>
          </a:solidFill>
        </p:grpSpPr>
        <p:sp>
          <p:nvSpPr>
            <p:cNvPr id="76" name="Google Shape;13076;p83">
              <a:extLst>
                <a:ext uri="{FF2B5EF4-FFF2-40B4-BE49-F238E27FC236}">
                  <a16:creationId xmlns:a16="http://schemas.microsoft.com/office/drawing/2014/main" id="{A52A7731-F35F-4581-5012-6724EB9F0EEB}"/>
                </a:ext>
              </a:extLst>
            </p:cNvPr>
            <p:cNvSpPr/>
            <p:nvPr/>
          </p:nvSpPr>
          <p:spPr>
            <a:xfrm>
              <a:off x="2194468" y="2938865"/>
              <a:ext cx="355993" cy="267766"/>
            </a:xfrm>
            <a:custGeom>
              <a:avLst/>
              <a:gdLst/>
              <a:ahLst/>
              <a:cxnLst/>
              <a:rect l="l" t="t" r="r" b="b"/>
              <a:pathLst>
                <a:path w="11193" h="8419" extrusionOk="0">
                  <a:moveTo>
                    <a:pt x="10859" y="1727"/>
                  </a:moveTo>
                  <a:lnTo>
                    <a:pt x="10859" y="7692"/>
                  </a:lnTo>
                  <a:cubicBezTo>
                    <a:pt x="10859" y="7919"/>
                    <a:pt x="10680" y="8097"/>
                    <a:pt x="10466" y="8097"/>
                  </a:cubicBezTo>
                  <a:lnTo>
                    <a:pt x="727" y="8097"/>
                  </a:lnTo>
                  <a:cubicBezTo>
                    <a:pt x="501" y="8097"/>
                    <a:pt x="322" y="7919"/>
                    <a:pt x="322" y="7692"/>
                  </a:cubicBezTo>
                  <a:lnTo>
                    <a:pt x="322" y="1727"/>
                  </a:lnTo>
                  <a:close/>
                  <a:moveTo>
                    <a:pt x="727" y="1"/>
                  </a:moveTo>
                  <a:cubicBezTo>
                    <a:pt x="322" y="1"/>
                    <a:pt x="0" y="322"/>
                    <a:pt x="0" y="727"/>
                  </a:cubicBezTo>
                  <a:lnTo>
                    <a:pt x="0" y="7692"/>
                  </a:lnTo>
                  <a:cubicBezTo>
                    <a:pt x="0" y="8097"/>
                    <a:pt x="322" y="8419"/>
                    <a:pt x="727" y="8419"/>
                  </a:cubicBezTo>
                  <a:lnTo>
                    <a:pt x="10466" y="8419"/>
                  </a:lnTo>
                  <a:cubicBezTo>
                    <a:pt x="10859" y="8419"/>
                    <a:pt x="11192" y="8097"/>
                    <a:pt x="11192" y="7692"/>
                  </a:cubicBezTo>
                  <a:lnTo>
                    <a:pt x="11192" y="727"/>
                  </a:lnTo>
                  <a:cubicBezTo>
                    <a:pt x="11192" y="322"/>
                    <a:pt x="10859" y="1"/>
                    <a:pt x="10466" y="1"/>
                  </a:cubicBezTo>
                  <a:lnTo>
                    <a:pt x="3644" y="1"/>
                  </a:lnTo>
                  <a:cubicBezTo>
                    <a:pt x="3560" y="1"/>
                    <a:pt x="3477" y="72"/>
                    <a:pt x="3477" y="168"/>
                  </a:cubicBezTo>
                  <a:cubicBezTo>
                    <a:pt x="3477" y="251"/>
                    <a:pt x="3560" y="322"/>
                    <a:pt x="3644" y="322"/>
                  </a:cubicBezTo>
                  <a:lnTo>
                    <a:pt x="10466" y="322"/>
                  </a:lnTo>
                  <a:cubicBezTo>
                    <a:pt x="10680" y="322"/>
                    <a:pt x="10859" y="501"/>
                    <a:pt x="10859" y="727"/>
                  </a:cubicBezTo>
                  <a:lnTo>
                    <a:pt x="10859" y="1394"/>
                  </a:lnTo>
                  <a:lnTo>
                    <a:pt x="322" y="1394"/>
                  </a:lnTo>
                  <a:lnTo>
                    <a:pt x="322" y="727"/>
                  </a:lnTo>
                  <a:cubicBezTo>
                    <a:pt x="322" y="501"/>
                    <a:pt x="501" y="322"/>
                    <a:pt x="727" y="322"/>
                  </a:cubicBezTo>
                  <a:lnTo>
                    <a:pt x="2989" y="322"/>
                  </a:lnTo>
                  <a:cubicBezTo>
                    <a:pt x="3084" y="322"/>
                    <a:pt x="3156" y="251"/>
                    <a:pt x="3156" y="156"/>
                  </a:cubicBezTo>
                  <a:cubicBezTo>
                    <a:pt x="3156" y="72"/>
                    <a:pt x="3084" y="1"/>
                    <a:pt x="29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077;p83">
              <a:extLst>
                <a:ext uri="{FF2B5EF4-FFF2-40B4-BE49-F238E27FC236}">
                  <a16:creationId xmlns:a16="http://schemas.microsoft.com/office/drawing/2014/main" id="{8FBED32F-0498-7D5C-EE44-E891AA97BEDB}"/>
                </a:ext>
              </a:extLst>
            </p:cNvPr>
            <p:cNvSpPr/>
            <p:nvPr/>
          </p:nvSpPr>
          <p:spPr>
            <a:xfrm>
              <a:off x="2217940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6" y="334"/>
                    <a:pt x="1227" y="251"/>
                    <a:pt x="1227" y="167"/>
                  </a:cubicBezTo>
                  <a:cubicBezTo>
                    <a:pt x="1227" y="72"/>
                    <a:pt x="1156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078;p83">
              <a:extLst>
                <a:ext uri="{FF2B5EF4-FFF2-40B4-BE49-F238E27FC236}">
                  <a16:creationId xmlns:a16="http://schemas.microsoft.com/office/drawing/2014/main" id="{CD379BA3-9421-FF7A-6481-6B4260CFB8B1}"/>
                </a:ext>
              </a:extLst>
            </p:cNvPr>
            <p:cNvSpPr/>
            <p:nvPr/>
          </p:nvSpPr>
          <p:spPr>
            <a:xfrm>
              <a:off x="2270959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cubicBezTo>
                    <a:pt x="1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079;p83">
              <a:extLst>
                <a:ext uri="{FF2B5EF4-FFF2-40B4-BE49-F238E27FC236}">
                  <a16:creationId xmlns:a16="http://schemas.microsoft.com/office/drawing/2014/main" id="{4B243124-9BCB-05A4-17E5-254A734F9F38}"/>
                </a:ext>
              </a:extLst>
            </p:cNvPr>
            <p:cNvSpPr/>
            <p:nvPr/>
          </p:nvSpPr>
          <p:spPr>
            <a:xfrm>
              <a:off x="2323978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cubicBezTo>
                    <a:pt x="0" y="251"/>
                    <a:pt x="84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080;p83">
              <a:extLst>
                <a:ext uri="{FF2B5EF4-FFF2-40B4-BE49-F238E27FC236}">
                  <a16:creationId xmlns:a16="http://schemas.microsoft.com/office/drawing/2014/main" id="{2A389FB4-D161-53E8-A910-41735AF56A45}"/>
                </a:ext>
              </a:extLst>
            </p:cNvPr>
            <p:cNvSpPr/>
            <p:nvPr/>
          </p:nvSpPr>
          <p:spPr>
            <a:xfrm>
              <a:off x="2376996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55" y="334"/>
                    <a:pt x="1227" y="251"/>
                    <a:pt x="1227" y="167"/>
                  </a:cubicBezTo>
                  <a:cubicBezTo>
                    <a:pt x="1227" y="72"/>
                    <a:pt x="1155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081;p83">
              <a:extLst>
                <a:ext uri="{FF2B5EF4-FFF2-40B4-BE49-F238E27FC236}">
                  <a16:creationId xmlns:a16="http://schemas.microsoft.com/office/drawing/2014/main" id="{095E740D-BF30-9E23-E2BF-593D641AA8C3}"/>
                </a:ext>
              </a:extLst>
            </p:cNvPr>
            <p:cNvSpPr/>
            <p:nvPr/>
          </p:nvSpPr>
          <p:spPr>
            <a:xfrm>
              <a:off x="2429634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43" y="334"/>
                    <a:pt x="1227" y="251"/>
                    <a:pt x="1227" y="167"/>
                  </a:cubicBezTo>
                  <a:cubicBezTo>
                    <a:pt x="1227" y="72"/>
                    <a:pt x="1143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082;p83">
              <a:extLst>
                <a:ext uri="{FF2B5EF4-FFF2-40B4-BE49-F238E27FC236}">
                  <a16:creationId xmlns:a16="http://schemas.microsoft.com/office/drawing/2014/main" id="{EBEDAD43-B88E-7634-1C40-EE84A5E229F5}"/>
                </a:ext>
              </a:extLst>
            </p:cNvPr>
            <p:cNvSpPr/>
            <p:nvPr/>
          </p:nvSpPr>
          <p:spPr>
            <a:xfrm>
              <a:off x="2482653" y="3005528"/>
              <a:ext cx="39025" cy="10623"/>
            </a:xfrm>
            <a:custGeom>
              <a:avLst/>
              <a:gdLst/>
              <a:ahLst/>
              <a:cxnLst/>
              <a:rect l="l" t="t" r="r" b="b"/>
              <a:pathLst>
                <a:path w="1227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1060" y="334"/>
                  </a:lnTo>
                  <a:cubicBezTo>
                    <a:pt x="1143" y="334"/>
                    <a:pt x="1226" y="251"/>
                    <a:pt x="1226" y="167"/>
                  </a:cubicBezTo>
                  <a:cubicBezTo>
                    <a:pt x="1215" y="72"/>
                    <a:pt x="1143" y="0"/>
                    <a:pt x="10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083;p83">
              <a:extLst>
                <a:ext uri="{FF2B5EF4-FFF2-40B4-BE49-F238E27FC236}">
                  <a16:creationId xmlns:a16="http://schemas.microsoft.com/office/drawing/2014/main" id="{7D5EE143-1F29-5D1C-D845-0E3D804EF5B8}"/>
                </a:ext>
              </a:extLst>
            </p:cNvPr>
            <p:cNvSpPr/>
            <p:nvPr/>
          </p:nvSpPr>
          <p:spPr>
            <a:xfrm>
              <a:off x="2223251" y="2962369"/>
              <a:ext cx="259433" cy="10623"/>
            </a:xfrm>
            <a:custGeom>
              <a:avLst/>
              <a:gdLst/>
              <a:ahLst/>
              <a:cxnLst/>
              <a:rect l="l" t="t" r="r" b="b"/>
              <a:pathLst>
                <a:path w="8157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7989" y="334"/>
                  </a:lnTo>
                  <a:cubicBezTo>
                    <a:pt x="8085" y="334"/>
                    <a:pt x="8156" y="262"/>
                    <a:pt x="8156" y="167"/>
                  </a:cubicBezTo>
                  <a:cubicBezTo>
                    <a:pt x="8156" y="84"/>
                    <a:pt x="8085" y="0"/>
                    <a:pt x="7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084;p83">
              <a:extLst>
                <a:ext uri="{FF2B5EF4-FFF2-40B4-BE49-F238E27FC236}">
                  <a16:creationId xmlns:a16="http://schemas.microsoft.com/office/drawing/2014/main" id="{080C36AB-4D16-5049-E4E3-3120D1081D81}"/>
                </a:ext>
              </a:extLst>
            </p:cNvPr>
            <p:cNvSpPr/>
            <p:nvPr/>
          </p:nvSpPr>
          <p:spPr>
            <a:xfrm>
              <a:off x="2502340" y="2954927"/>
              <a:ext cx="30692" cy="25635"/>
            </a:xfrm>
            <a:custGeom>
              <a:avLst/>
              <a:gdLst/>
              <a:ahLst/>
              <a:cxnLst/>
              <a:rect l="l" t="t" r="r" b="b"/>
              <a:pathLst>
                <a:path w="965" h="806" extrusionOk="0">
                  <a:moveTo>
                    <a:pt x="228" y="0"/>
                  </a:moveTo>
                  <a:cubicBezTo>
                    <a:pt x="183" y="0"/>
                    <a:pt x="139" y="18"/>
                    <a:pt x="107" y="56"/>
                  </a:cubicBezTo>
                  <a:cubicBezTo>
                    <a:pt x="48" y="139"/>
                    <a:pt x="48" y="234"/>
                    <a:pt x="119" y="294"/>
                  </a:cubicBezTo>
                  <a:lnTo>
                    <a:pt x="238" y="401"/>
                  </a:lnTo>
                  <a:lnTo>
                    <a:pt x="119" y="508"/>
                  </a:lnTo>
                  <a:cubicBezTo>
                    <a:pt x="0" y="615"/>
                    <a:pt x="84" y="806"/>
                    <a:pt x="226" y="806"/>
                  </a:cubicBezTo>
                  <a:cubicBezTo>
                    <a:pt x="334" y="806"/>
                    <a:pt x="357" y="734"/>
                    <a:pt x="488" y="627"/>
                  </a:cubicBezTo>
                  <a:cubicBezTo>
                    <a:pt x="596" y="734"/>
                    <a:pt x="643" y="806"/>
                    <a:pt x="738" y="806"/>
                  </a:cubicBezTo>
                  <a:cubicBezTo>
                    <a:pt x="881" y="806"/>
                    <a:pt x="965" y="615"/>
                    <a:pt x="846" y="508"/>
                  </a:cubicBezTo>
                  <a:lnTo>
                    <a:pt x="750" y="401"/>
                  </a:lnTo>
                  <a:lnTo>
                    <a:pt x="869" y="294"/>
                  </a:lnTo>
                  <a:cubicBezTo>
                    <a:pt x="941" y="234"/>
                    <a:pt x="941" y="139"/>
                    <a:pt x="881" y="56"/>
                  </a:cubicBezTo>
                  <a:cubicBezTo>
                    <a:pt x="850" y="18"/>
                    <a:pt x="806" y="0"/>
                    <a:pt x="761" y="0"/>
                  </a:cubicBezTo>
                  <a:cubicBezTo>
                    <a:pt x="720" y="0"/>
                    <a:pt x="677" y="15"/>
                    <a:pt x="643" y="44"/>
                  </a:cubicBezTo>
                  <a:lnTo>
                    <a:pt x="500" y="175"/>
                  </a:lnTo>
                  <a:lnTo>
                    <a:pt x="346" y="44"/>
                  </a:lnTo>
                  <a:cubicBezTo>
                    <a:pt x="311" y="15"/>
                    <a:pt x="269" y="0"/>
                    <a:pt x="2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087;p83">
              <a:extLst>
                <a:ext uri="{FF2B5EF4-FFF2-40B4-BE49-F238E27FC236}">
                  <a16:creationId xmlns:a16="http://schemas.microsoft.com/office/drawing/2014/main" id="{262A562D-F547-ADEE-4F89-39F1C60AA44B}"/>
                </a:ext>
              </a:extLst>
            </p:cNvPr>
            <p:cNvSpPr/>
            <p:nvPr/>
          </p:nvSpPr>
          <p:spPr>
            <a:xfrm>
              <a:off x="2329671" y="3032404"/>
              <a:ext cx="82566" cy="145444"/>
            </a:xfrm>
            <a:custGeom>
              <a:avLst/>
              <a:gdLst/>
              <a:ahLst/>
              <a:cxnLst/>
              <a:rect l="l" t="t" r="r" b="b"/>
              <a:pathLst>
                <a:path w="2596" h="4573" extrusionOk="0">
                  <a:moveTo>
                    <a:pt x="167" y="1"/>
                  </a:moveTo>
                  <a:cubicBezTo>
                    <a:pt x="71" y="1"/>
                    <a:pt x="0" y="84"/>
                    <a:pt x="0" y="168"/>
                  </a:cubicBezTo>
                  <a:cubicBezTo>
                    <a:pt x="0" y="263"/>
                    <a:pt x="71" y="334"/>
                    <a:pt x="167" y="334"/>
                  </a:cubicBezTo>
                  <a:lnTo>
                    <a:pt x="2072" y="334"/>
                  </a:lnTo>
                  <a:cubicBezTo>
                    <a:pt x="2179" y="334"/>
                    <a:pt x="2262" y="418"/>
                    <a:pt x="2262" y="525"/>
                  </a:cubicBezTo>
                  <a:lnTo>
                    <a:pt x="2262" y="4049"/>
                  </a:lnTo>
                  <a:cubicBezTo>
                    <a:pt x="2262" y="4156"/>
                    <a:pt x="2179" y="4251"/>
                    <a:pt x="2072" y="4251"/>
                  </a:cubicBezTo>
                  <a:lnTo>
                    <a:pt x="1179" y="4251"/>
                  </a:lnTo>
                  <a:cubicBezTo>
                    <a:pt x="1095" y="4251"/>
                    <a:pt x="1012" y="4323"/>
                    <a:pt x="1012" y="4406"/>
                  </a:cubicBezTo>
                  <a:cubicBezTo>
                    <a:pt x="1012" y="4501"/>
                    <a:pt x="1095" y="4573"/>
                    <a:pt x="1179" y="4573"/>
                  </a:cubicBezTo>
                  <a:lnTo>
                    <a:pt x="2072" y="4573"/>
                  </a:lnTo>
                  <a:cubicBezTo>
                    <a:pt x="2369" y="4573"/>
                    <a:pt x="2596" y="4335"/>
                    <a:pt x="2596" y="4049"/>
                  </a:cubicBezTo>
                  <a:lnTo>
                    <a:pt x="2596" y="525"/>
                  </a:lnTo>
                  <a:cubicBezTo>
                    <a:pt x="2596" y="239"/>
                    <a:pt x="2357" y="1"/>
                    <a:pt x="2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088;p83">
              <a:extLst>
                <a:ext uri="{FF2B5EF4-FFF2-40B4-BE49-F238E27FC236}">
                  <a16:creationId xmlns:a16="http://schemas.microsoft.com/office/drawing/2014/main" id="{486F9D55-F57B-6A8A-CF83-C1BE016F2EFF}"/>
                </a:ext>
              </a:extLst>
            </p:cNvPr>
            <p:cNvSpPr/>
            <p:nvPr/>
          </p:nvSpPr>
          <p:spPr>
            <a:xfrm>
              <a:off x="2437585" y="3032404"/>
              <a:ext cx="84092" cy="10655"/>
            </a:xfrm>
            <a:custGeom>
              <a:avLst/>
              <a:gdLst/>
              <a:ahLst/>
              <a:cxnLst/>
              <a:rect l="l" t="t" r="r" b="b"/>
              <a:pathLst>
                <a:path w="2644" h="335" extrusionOk="0">
                  <a:moveTo>
                    <a:pt x="167" y="1"/>
                  </a:moveTo>
                  <a:cubicBezTo>
                    <a:pt x="84" y="1"/>
                    <a:pt x="0" y="84"/>
                    <a:pt x="0" y="168"/>
                  </a:cubicBezTo>
                  <a:cubicBezTo>
                    <a:pt x="0" y="263"/>
                    <a:pt x="84" y="334"/>
                    <a:pt x="167" y="334"/>
                  </a:cubicBezTo>
                  <a:lnTo>
                    <a:pt x="2477" y="334"/>
                  </a:lnTo>
                  <a:cubicBezTo>
                    <a:pt x="2560" y="334"/>
                    <a:pt x="2643" y="263"/>
                    <a:pt x="2643" y="168"/>
                  </a:cubicBezTo>
                  <a:cubicBezTo>
                    <a:pt x="2632" y="84"/>
                    <a:pt x="2560" y="1"/>
                    <a:pt x="24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089;p83">
              <a:extLst>
                <a:ext uri="{FF2B5EF4-FFF2-40B4-BE49-F238E27FC236}">
                  <a16:creationId xmlns:a16="http://schemas.microsoft.com/office/drawing/2014/main" id="{21F3FCCD-31BF-2A88-75E1-F7F9179C8384}"/>
                </a:ext>
              </a:extLst>
            </p:cNvPr>
            <p:cNvSpPr/>
            <p:nvPr/>
          </p:nvSpPr>
          <p:spPr>
            <a:xfrm>
              <a:off x="2427344" y="3055144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84"/>
                    <a:pt x="1" y="167"/>
                  </a:cubicBezTo>
                  <a:cubicBezTo>
                    <a:pt x="1" y="262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62"/>
                    <a:pt x="2965" y="167"/>
                  </a:cubicBezTo>
                  <a:cubicBezTo>
                    <a:pt x="2954" y="84"/>
                    <a:pt x="288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090;p83">
              <a:extLst>
                <a:ext uri="{FF2B5EF4-FFF2-40B4-BE49-F238E27FC236}">
                  <a16:creationId xmlns:a16="http://schemas.microsoft.com/office/drawing/2014/main" id="{BC0B37B4-6B34-5BA9-7E2D-CE43775440FA}"/>
                </a:ext>
              </a:extLst>
            </p:cNvPr>
            <p:cNvSpPr/>
            <p:nvPr/>
          </p:nvSpPr>
          <p:spPr>
            <a:xfrm>
              <a:off x="2427344" y="3077853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1"/>
                  </a:moveTo>
                  <a:cubicBezTo>
                    <a:pt x="72" y="1"/>
                    <a:pt x="1" y="84"/>
                    <a:pt x="1" y="167"/>
                  </a:cubicBezTo>
                  <a:cubicBezTo>
                    <a:pt x="1" y="263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63"/>
                    <a:pt x="2965" y="167"/>
                  </a:cubicBezTo>
                  <a:cubicBezTo>
                    <a:pt x="2954" y="84"/>
                    <a:pt x="288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091;p83">
              <a:extLst>
                <a:ext uri="{FF2B5EF4-FFF2-40B4-BE49-F238E27FC236}">
                  <a16:creationId xmlns:a16="http://schemas.microsoft.com/office/drawing/2014/main" id="{93718096-FEDF-E3EA-771A-87081D017D1E}"/>
                </a:ext>
              </a:extLst>
            </p:cNvPr>
            <p:cNvSpPr/>
            <p:nvPr/>
          </p:nvSpPr>
          <p:spPr>
            <a:xfrm>
              <a:off x="2427344" y="3100212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71"/>
                    <a:pt x="1" y="167"/>
                  </a:cubicBezTo>
                  <a:cubicBezTo>
                    <a:pt x="1" y="250"/>
                    <a:pt x="72" y="333"/>
                    <a:pt x="168" y="333"/>
                  </a:cubicBezTo>
                  <a:lnTo>
                    <a:pt x="2799" y="333"/>
                  </a:lnTo>
                  <a:cubicBezTo>
                    <a:pt x="2882" y="333"/>
                    <a:pt x="2965" y="250"/>
                    <a:pt x="2965" y="167"/>
                  </a:cubicBezTo>
                  <a:cubicBezTo>
                    <a:pt x="2965" y="71"/>
                    <a:pt x="288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092;p83">
              <a:extLst>
                <a:ext uri="{FF2B5EF4-FFF2-40B4-BE49-F238E27FC236}">
                  <a16:creationId xmlns:a16="http://schemas.microsoft.com/office/drawing/2014/main" id="{72B37DAF-1518-2DD3-0A4E-2B3524554F2E}"/>
                </a:ext>
              </a:extLst>
            </p:cNvPr>
            <p:cNvSpPr/>
            <p:nvPr/>
          </p:nvSpPr>
          <p:spPr>
            <a:xfrm>
              <a:off x="2427344" y="3122921"/>
              <a:ext cx="94334" cy="10623"/>
            </a:xfrm>
            <a:custGeom>
              <a:avLst/>
              <a:gdLst/>
              <a:ahLst/>
              <a:cxnLst/>
              <a:rect l="l" t="t" r="r" b="b"/>
              <a:pathLst>
                <a:path w="2966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50"/>
                    <a:pt x="2965" y="167"/>
                  </a:cubicBezTo>
                  <a:cubicBezTo>
                    <a:pt x="2954" y="72"/>
                    <a:pt x="2882" y="0"/>
                    <a:pt x="27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093;p83">
              <a:extLst>
                <a:ext uri="{FF2B5EF4-FFF2-40B4-BE49-F238E27FC236}">
                  <a16:creationId xmlns:a16="http://schemas.microsoft.com/office/drawing/2014/main" id="{1D3F8A2B-8B2D-9419-42A9-799605F6D1C8}"/>
                </a:ext>
              </a:extLst>
            </p:cNvPr>
            <p:cNvSpPr/>
            <p:nvPr/>
          </p:nvSpPr>
          <p:spPr>
            <a:xfrm>
              <a:off x="2427344" y="3145629"/>
              <a:ext cx="94334" cy="10655"/>
            </a:xfrm>
            <a:custGeom>
              <a:avLst/>
              <a:gdLst/>
              <a:ahLst/>
              <a:cxnLst/>
              <a:rect l="l" t="t" r="r" b="b"/>
              <a:pathLst>
                <a:path w="2966" h="335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2799" y="334"/>
                  </a:lnTo>
                  <a:cubicBezTo>
                    <a:pt x="2882" y="334"/>
                    <a:pt x="2965" y="251"/>
                    <a:pt x="2965" y="167"/>
                  </a:cubicBezTo>
                  <a:cubicBezTo>
                    <a:pt x="2954" y="72"/>
                    <a:pt x="2882" y="1"/>
                    <a:pt x="27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094;p83">
              <a:extLst>
                <a:ext uri="{FF2B5EF4-FFF2-40B4-BE49-F238E27FC236}">
                  <a16:creationId xmlns:a16="http://schemas.microsoft.com/office/drawing/2014/main" id="{B496F871-A5C3-9F0B-40AA-155ABAB0E5BA}"/>
                </a:ext>
              </a:extLst>
            </p:cNvPr>
            <p:cNvSpPr/>
            <p:nvPr/>
          </p:nvSpPr>
          <p:spPr>
            <a:xfrm>
              <a:off x="2427344" y="3167988"/>
              <a:ext cx="68953" cy="10241"/>
            </a:xfrm>
            <a:custGeom>
              <a:avLst/>
              <a:gdLst/>
              <a:ahLst/>
              <a:cxnLst/>
              <a:rect l="l" t="t" r="r" b="b"/>
              <a:pathLst>
                <a:path w="2168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989" y="322"/>
                  </a:lnTo>
                  <a:cubicBezTo>
                    <a:pt x="2084" y="322"/>
                    <a:pt x="2156" y="250"/>
                    <a:pt x="2156" y="167"/>
                  </a:cubicBezTo>
                  <a:cubicBezTo>
                    <a:pt x="2168" y="72"/>
                    <a:pt x="2096" y="0"/>
                    <a:pt x="19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3091;p83">
            <a:extLst>
              <a:ext uri="{FF2B5EF4-FFF2-40B4-BE49-F238E27FC236}">
                <a16:creationId xmlns:a16="http://schemas.microsoft.com/office/drawing/2014/main" id="{B4C615F9-E851-4988-2EED-A1DEAE02245F}"/>
              </a:ext>
            </a:extLst>
          </p:cNvPr>
          <p:cNvSpPr/>
          <p:nvPr/>
        </p:nvSpPr>
        <p:spPr>
          <a:xfrm>
            <a:off x="4688977" y="5306497"/>
            <a:ext cx="107292" cy="14656"/>
          </a:xfrm>
          <a:custGeom>
            <a:avLst/>
            <a:gdLst/>
            <a:ahLst/>
            <a:cxnLst/>
            <a:rect l="l" t="t" r="r" b="b"/>
            <a:pathLst>
              <a:path w="2966" h="334" extrusionOk="0">
                <a:moveTo>
                  <a:pt x="168" y="0"/>
                </a:moveTo>
                <a:cubicBezTo>
                  <a:pt x="72" y="0"/>
                  <a:pt x="1" y="71"/>
                  <a:pt x="1" y="167"/>
                </a:cubicBezTo>
                <a:cubicBezTo>
                  <a:pt x="1" y="250"/>
                  <a:pt x="72" y="333"/>
                  <a:pt x="168" y="333"/>
                </a:cubicBezTo>
                <a:lnTo>
                  <a:pt x="2799" y="333"/>
                </a:lnTo>
                <a:cubicBezTo>
                  <a:pt x="2882" y="333"/>
                  <a:pt x="2965" y="250"/>
                  <a:pt x="2965" y="167"/>
                </a:cubicBezTo>
                <a:cubicBezTo>
                  <a:pt x="2965" y="71"/>
                  <a:pt x="2882" y="0"/>
                  <a:pt x="27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3091;p83">
            <a:extLst>
              <a:ext uri="{FF2B5EF4-FFF2-40B4-BE49-F238E27FC236}">
                <a16:creationId xmlns:a16="http://schemas.microsoft.com/office/drawing/2014/main" id="{1F7DF164-18E8-6E88-2ECA-512C0F368351}"/>
              </a:ext>
            </a:extLst>
          </p:cNvPr>
          <p:cNvSpPr/>
          <p:nvPr/>
        </p:nvSpPr>
        <p:spPr>
          <a:xfrm>
            <a:off x="4687317" y="5344387"/>
            <a:ext cx="107292" cy="14656"/>
          </a:xfrm>
          <a:custGeom>
            <a:avLst/>
            <a:gdLst/>
            <a:ahLst/>
            <a:cxnLst/>
            <a:rect l="l" t="t" r="r" b="b"/>
            <a:pathLst>
              <a:path w="2966" h="334" extrusionOk="0">
                <a:moveTo>
                  <a:pt x="168" y="0"/>
                </a:moveTo>
                <a:cubicBezTo>
                  <a:pt x="72" y="0"/>
                  <a:pt x="1" y="71"/>
                  <a:pt x="1" y="167"/>
                </a:cubicBezTo>
                <a:cubicBezTo>
                  <a:pt x="1" y="250"/>
                  <a:pt x="72" y="333"/>
                  <a:pt x="168" y="333"/>
                </a:cubicBezTo>
                <a:lnTo>
                  <a:pt x="2799" y="333"/>
                </a:lnTo>
                <a:cubicBezTo>
                  <a:pt x="2882" y="333"/>
                  <a:pt x="2965" y="250"/>
                  <a:pt x="2965" y="167"/>
                </a:cubicBezTo>
                <a:cubicBezTo>
                  <a:pt x="2965" y="71"/>
                  <a:pt x="2882" y="0"/>
                  <a:pt x="27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3091;p83">
            <a:extLst>
              <a:ext uri="{FF2B5EF4-FFF2-40B4-BE49-F238E27FC236}">
                <a16:creationId xmlns:a16="http://schemas.microsoft.com/office/drawing/2014/main" id="{478D3951-E5BF-85A2-6D4D-02E338B8FE27}"/>
              </a:ext>
            </a:extLst>
          </p:cNvPr>
          <p:cNvSpPr/>
          <p:nvPr/>
        </p:nvSpPr>
        <p:spPr>
          <a:xfrm>
            <a:off x="4688977" y="5387892"/>
            <a:ext cx="107292" cy="14656"/>
          </a:xfrm>
          <a:custGeom>
            <a:avLst/>
            <a:gdLst/>
            <a:ahLst/>
            <a:cxnLst/>
            <a:rect l="l" t="t" r="r" b="b"/>
            <a:pathLst>
              <a:path w="2966" h="334" extrusionOk="0">
                <a:moveTo>
                  <a:pt x="168" y="0"/>
                </a:moveTo>
                <a:cubicBezTo>
                  <a:pt x="72" y="0"/>
                  <a:pt x="1" y="71"/>
                  <a:pt x="1" y="167"/>
                </a:cubicBezTo>
                <a:cubicBezTo>
                  <a:pt x="1" y="250"/>
                  <a:pt x="72" y="333"/>
                  <a:pt x="168" y="333"/>
                </a:cubicBezTo>
                <a:lnTo>
                  <a:pt x="2799" y="333"/>
                </a:lnTo>
                <a:cubicBezTo>
                  <a:pt x="2882" y="333"/>
                  <a:pt x="2965" y="250"/>
                  <a:pt x="2965" y="167"/>
                </a:cubicBezTo>
                <a:cubicBezTo>
                  <a:pt x="2965" y="71"/>
                  <a:pt x="2882" y="0"/>
                  <a:pt x="279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4719412-B683-A29F-5D2C-0BF115FA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005"/>
            <a:ext cx="12192000" cy="1047750"/>
          </a:xfrm>
        </p:spPr>
        <p:txBody>
          <a:bodyPr>
            <a:normAutofit/>
          </a:bodyPr>
          <a:lstStyle/>
          <a:p>
            <a:pPr algn="ctr"/>
            <a:r>
              <a:rPr lang="pt-PT" sz="2400" b="1" dirty="0"/>
              <a:t>BOAS PRÁTICAS A ADOTAR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E5028E0-31B1-650E-5ECF-480DF4341DCE}"/>
              </a:ext>
            </a:extLst>
          </p:cNvPr>
          <p:cNvSpPr txBox="1"/>
          <p:nvPr/>
        </p:nvSpPr>
        <p:spPr>
          <a:xfrm>
            <a:off x="8417492" y="3798931"/>
            <a:ext cx="35457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200" dirty="0"/>
              <a:t>ECONOMIAS DE ESCALA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200" dirty="0"/>
              <a:t>EVITAR FRACIONAMENTO DE DESPESA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200" b="1" dirty="0"/>
              <a:t>POUPANÇA TEMPO </a:t>
            </a:r>
          </a:p>
          <a:p>
            <a:endParaRPr lang="pt-PT" sz="1200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F0E18A0-6002-CBBB-2A00-62F608EFAA52}"/>
              </a:ext>
            </a:extLst>
          </p:cNvPr>
          <p:cNvSpPr txBox="1"/>
          <p:nvPr/>
        </p:nvSpPr>
        <p:spPr>
          <a:xfrm>
            <a:off x="8404104" y="2796496"/>
            <a:ext cx="35299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200" dirty="0"/>
              <a:t>FACILIDADE DEFINIÇÃO DE REQUISITOS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200" dirty="0"/>
              <a:t>CONHECIMENTO MERCADO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200" b="1" dirty="0"/>
              <a:t>POUPANÇA TEMPO</a:t>
            </a:r>
          </a:p>
          <a:p>
            <a:endParaRPr lang="pt-PT" sz="12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067C829-5C28-DCC1-34C0-F89248B7556D}"/>
              </a:ext>
            </a:extLst>
          </p:cNvPr>
          <p:cNvSpPr txBox="1"/>
          <p:nvPr/>
        </p:nvSpPr>
        <p:spPr>
          <a:xfrm>
            <a:off x="8425819" y="4898286"/>
            <a:ext cx="3237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200" dirty="0"/>
              <a:t>REPOSITÓRIOS DE INFORMAÇÃO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200" dirty="0"/>
              <a:t>DASHBOARDS COM INDICADORES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200" b="1" dirty="0"/>
              <a:t>POUPANÇA TEMPO </a:t>
            </a:r>
          </a:p>
          <a:p>
            <a:endParaRPr lang="pt-PT" sz="12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BE0D17D-7562-0879-930B-6B1364238037}"/>
              </a:ext>
            </a:extLst>
          </p:cNvPr>
          <p:cNvSpPr txBox="1"/>
          <p:nvPr/>
        </p:nvSpPr>
        <p:spPr>
          <a:xfrm>
            <a:off x="8376660" y="1552378"/>
            <a:ext cx="3854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200" dirty="0"/>
              <a:t>EVITAR FALHAS E ERROS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200" dirty="0"/>
              <a:t>CONHECER RESPONSABILIDADES E LEGISLAÇÃO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200" b="1" dirty="0"/>
              <a:t>MAIOR EFICIÊNCIA</a:t>
            </a:r>
          </a:p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260755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5" grpId="0"/>
      <p:bldP spid="67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53F963-D828-803D-2448-90B20CC5D776}"/>
              </a:ext>
            </a:extLst>
          </p:cNvPr>
          <p:cNvSpPr txBox="1"/>
          <p:nvPr/>
        </p:nvSpPr>
        <p:spPr>
          <a:xfrm>
            <a:off x="1910871" y="415231"/>
            <a:ext cx="83702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br>
              <a:rPr lang="en-US" sz="4000" b="1" i="0" dirty="0">
                <a:solidFill>
                  <a:srgbClr val="2F1D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b="1" i="0" dirty="0" err="1">
                <a:solidFill>
                  <a:srgbClr val="2F1D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Dá-nos</a:t>
            </a:r>
            <a:r>
              <a:rPr lang="en-US" sz="4000" b="1" i="0" dirty="0">
                <a:solidFill>
                  <a:srgbClr val="2F1D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 </a:t>
            </a:r>
            <a:r>
              <a:rPr lang="en-US" sz="4000" b="1" i="0" dirty="0" err="1">
                <a:solidFill>
                  <a:srgbClr val="2F1D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tua</a:t>
            </a:r>
            <a:r>
              <a:rPr lang="en-US" sz="4000" b="1" i="0" dirty="0">
                <a:solidFill>
                  <a:srgbClr val="2F1D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rgbClr val="2F1D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opinião</a:t>
            </a:r>
            <a:r>
              <a:rPr lang="en-US" sz="4000" b="1" i="0" dirty="0">
                <a:solidFill>
                  <a:srgbClr val="2F1D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!</a:t>
            </a:r>
            <a:endParaRPr lang="en-US" sz="40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fontAlgn="base"/>
            <a:endParaRPr lang="en-US" sz="12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3"/>
            </a:endParaRPr>
          </a:p>
          <a:p>
            <a:pPr algn="ctr" fontAlgn="base"/>
            <a:endParaRPr lang="en-US" sz="1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3"/>
            </a:endParaRPr>
          </a:p>
          <a:p>
            <a:pPr algn="ctr" fontAlgn="base"/>
            <a:endParaRPr lang="en-US" sz="12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3"/>
            </a:endParaRPr>
          </a:p>
          <a:p>
            <a:pPr algn="ctr" fontAlgn="base"/>
            <a:endParaRPr lang="en-US" sz="1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3"/>
            </a:endParaRPr>
          </a:p>
          <a:p>
            <a:pPr algn="ctr" fontAlgn="base"/>
            <a:endParaRPr lang="en-US" sz="12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3"/>
            </a:endParaRPr>
          </a:p>
          <a:p>
            <a:pPr algn="ctr" fontAlgn="base"/>
            <a:endParaRPr lang="en-US" sz="1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3"/>
            </a:endParaRPr>
          </a:p>
          <a:p>
            <a:pPr algn="ctr" fontAlgn="base"/>
            <a:endParaRPr lang="en-US" sz="12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3"/>
            </a:endParaRPr>
          </a:p>
          <a:p>
            <a:pPr algn="ctr" fontAlgn="base"/>
            <a:endParaRPr lang="en-US" sz="1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3"/>
            </a:endParaRPr>
          </a:p>
          <a:p>
            <a:pPr fontAlgn="base"/>
            <a:endParaRPr lang="en-US" sz="40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C6F8EC-FFA1-9643-D068-30AFBF7BF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021" y="2818375"/>
            <a:ext cx="2972215" cy="15432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4F7964-F510-789B-731B-6D31816E3FA8}"/>
              </a:ext>
            </a:extLst>
          </p:cNvPr>
          <p:cNvSpPr txBox="1"/>
          <p:nvPr/>
        </p:nvSpPr>
        <p:spPr>
          <a:xfrm>
            <a:off x="156288" y="6035647"/>
            <a:ext cx="86891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1200" b="0" i="0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https://www.mentimeter.com/app/presentation/alc96p5n57iko76drrr3n9w76gu66oat/7dfsjrvhsr5j</a:t>
            </a:r>
            <a:endParaRPr lang="en-US" sz="1200" b="0" i="0" dirty="0">
              <a:solidFill>
                <a:schemeClr val="accent1">
                  <a:lumMod val="7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54" name="Picture 6" descr="Campanhas eCGlobal Março: Novas Maneiras de engajar e trazer resultados -  Ecglobal">
            <a:extLst>
              <a:ext uri="{FF2B5EF4-FFF2-40B4-BE49-F238E27FC236}">
                <a16:creationId xmlns:a16="http://schemas.microsoft.com/office/drawing/2014/main" id="{041ABBF7-7CD7-C131-E568-C895FE978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16" y="1717438"/>
            <a:ext cx="6171228" cy="3481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40276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B7DDB9D-E814-7BC4-C89A-BFA476A505C4}"/>
              </a:ext>
            </a:extLst>
          </p:cNvPr>
          <p:cNvSpPr txBox="1">
            <a:spLocks/>
          </p:cNvSpPr>
          <p:nvPr/>
        </p:nvSpPr>
        <p:spPr>
          <a:xfrm>
            <a:off x="0" y="2528790"/>
            <a:ext cx="12192000" cy="125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pt-PT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ESTRATÉGIA NACIONAL </a:t>
            </a:r>
          </a:p>
          <a:p>
            <a:pPr algn="ctr">
              <a:lnSpc>
                <a:spcPct val="160000"/>
              </a:lnSpc>
            </a:pPr>
            <a:r>
              <a:rPr lang="pt-PT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PARA AS COMPRAS PÚBLICAS ECOLÓGICAS 2030 </a:t>
            </a:r>
          </a:p>
          <a:p>
            <a:pPr algn="ctr">
              <a:lnSpc>
                <a:spcPct val="160000"/>
              </a:lnSpc>
            </a:pPr>
            <a:r>
              <a:rPr lang="pt-PT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ECO360</a:t>
            </a:r>
          </a:p>
        </p:txBody>
      </p:sp>
    </p:spTree>
    <p:extLst>
      <p:ext uri="{BB962C8B-B14F-4D97-AF65-F5344CB8AC3E}">
        <p14:creationId xmlns:p14="http://schemas.microsoft.com/office/powerpoint/2010/main" val="1642940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77;p40">
            <a:extLst>
              <a:ext uri="{FF2B5EF4-FFF2-40B4-BE49-F238E27FC236}">
                <a16:creationId xmlns:a16="http://schemas.microsoft.com/office/drawing/2014/main" id="{907EB692-BD4F-92C0-5214-BA8F2681DC8A}"/>
              </a:ext>
            </a:extLst>
          </p:cNvPr>
          <p:cNvSpPr/>
          <p:nvPr/>
        </p:nvSpPr>
        <p:spPr>
          <a:xfrm>
            <a:off x="1854484" y="3452240"/>
            <a:ext cx="2227800" cy="856800"/>
          </a:xfrm>
          <a:prstGeom prst="chevron">
            <a:avLst>
              <a:gd name="adj" fmla="val 50000"/>
            </a:avLst>
          </a:prstGeom>
          <a:solidFill>
            <a:srgbClr val="5787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Google Shape;1279;p40">
            <a:extLst>
              <a:ext uri="{FF2B5EF4-FFF2-40B4-BE49-F238E27FC236}">
                <a16:creationId xmlns:a16="http://schemas.microsoft.com/office/drawing/2014/main" id="{4F3C7739-BA7A-F48B-3215-3FA8BC680F1D}"/>
              </a:ext>
            </a:extLst>
          </p:cNvPr>
          <p:cNvCxnSpPr>
            <a:stCxn id="41" idx="6"/>
            <a:endCxn id="42" idx="2"/>
          </p:cNvCxnSpPr>
          <p:nvPr/>
        </p:nvCxnSpPr>
        <p:spPr>
          <a:xfrm rot="10800000" flipH="1">
            <a:off x="7745096" y="2726351"/>
            <a:ext cx="1788600" cy="2468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Google Shape;1282;p40">
            <a:extLst>
              <a:ext uri="{FF2B5EF4-FFF2-40B4-BE49-F238E27FC236}">
                <a16:creationId xmlns:a16="http://schemas.microsoft.com/office/drawing/2014/main" id="{555BB003-7CC8-E94D-E2C9-AACB9FF1F0C2}"/>
              </a:ext>
            </a:extLst>
          </p:cNvPr>
          <p:cNvCxnSpPr>
            <a:stCxn id="40" idx="6"/>
            <a:endCxn id="41" idx="2"/>
          </p:cNvCxnSpPr>
          <p:nvPr/>
        </p:nvCxnSpPr>
        <p:spPr>
          <a:xfrm>
            <a:off x="5753909" y="2627064"/>
            <a:ext cx="1762200" cy="2568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" name="Google Shape;1284;p40">
            <a:extLst>
              <a:ext uri="{FF2B5EF4-FFF2-40B4-BE49-F238E27FC236}">
                <a16:creationId xmlns:a16="http://schemas.microsoft.com/office/drawing/2014/main" id="{A9C0B98E-D507-98D9-1781-3B9C0889E5FC}"/>
              </a:ext>
            </a:extLst>
          </p:cNvPr>
          <p:cNvCxnSpPr>
            <a:stCxn id="39" idx="7"/>
            <a:endCxn id="40" idx="2"/>
          </p:cNvCxnSpPr>
          <p:nvPr/>
        </p:nvCxnSpPr>
        <p:spPr>
          <a:xfrm rot="10800000" flipH="1">
            <a:off x="3570987" y="2627123"/>
            <a:ext cx="1953900" cy="2487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286;p40">
            <a:extLst>
              <a:ext uri="{FF2B5EF4-FFF2-40B4-BE49-F238E27FC236}">
                <a16:creationId xmlns:a16="http://schemas.microsoft.com/office/drawing/2014/main" id="{0DF40D61-A03D-E4D0-A8C9-22B589F51FD8}"/>
              </a:ext>
            </a:extLst>
          </p:cNvPr>
          <p:cNvSpPr txBox="1"/>
          <p:nvPr/>
        </p:nvSpPr>
        <p:spPr>
          <a:xfrm>
            <a:off x="4401858" y="4641725"/>
            <a:ext cx="1910925" cy="715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4 OBJETIVOS ESTRATÉGICOS E RESPETIVOS OBJETIVOS ESPECÍFICOS</a:t>
            </a:r>
          </a:p>
        </p:txBody>
      </p:sp>
      <p:sp>
        <p:nvSpPr>
          <p:cNvPr id="10" name="Google Shape;1287;p40">
            <a:extLst>
              <a:ext uri="{FF2B5EF4-FFF2-40B4-BE49-F238E27FC236}">
                <a16:creationId xmlns:a16="http://schemas.microsoft.com/office/drawing/2014/main" id="{FA9DC0F8-A354-4BFA-2F16-9A1D17B55542}"/>
              </a:ext>
            </a:extLst>
          </p:cNvPr>
          <p:cNvSpPr/>
          <p:nvPr/>
        </p:nvSpPr>
        <p:spPr>
          <a:xfrm>
            <a:off x="3824994" y="3418391"/>
            <a:ext cx="2227800" cy="856800"/>
          </a:xfrm>
          <a:prstGeom prst="chevron">
            <a:avLst>
              <a:gd name="adj" fmla="val 50000"/>
            </a:avLst>
          </a:prstGeom>
          <a:solidFill>
            <a:srgbClr val="4A9B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Google Shape;1288;p40">
            <a:extLst>
              <a:ext uri="{FF2B5EF4-FFF2-40B4-BE49-F238E27FC236}">
                <a16:creationId xmlns:a16="http://schemas.microsoft.com/office/drawing/2014/main" id="{7E323A5F-751A-675F-38B3-424974EDCF25}"/>
              </a:ext>
            </a:extLst>
          </p:cNvPr>
          <p:cNvSpPr/>
          <p:nvPr/>
        </p:nvSpPr>
        <p:spPr>
          <a:xfrm>
            <a:off x="5855685" y="3452240"/>
            <a:ext cx="2227800" cy="856800"/>
          </a:xfrm>
          <a:prstGeom prst="chevron">
            <a:avLst>
              <a:gd name="adj" fmla="val 50000"/>
            </a:avLst>
          </a:prstGeom>
          <a:solidFill>
            <a:srgbClr val="5787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Google Shape;1289;p40">
            <a:extLst>
              <a:ext uri="{FF2B5EF4-FFF2-40B4-BE49-F238E27FC236}">
                <a16:creationId xmlns:a16="http://schemas.microsoft.com/office/drawing/2014/main" id="{561268F1-622E-70CE-6C0F-4F705F4FF693}"/>
              </a:ext>
            </a:extLst>
          </p:cNvPr>
          <p:cNvSpPr/>
          <p:nvPr/>
        </p:nvSpPr>
        <p:spPr>
          <a:xfrm>
            <a:off x="7892035" y="3459395"/>
            <a:ext cx="2227800" cy="856800"/>
          </a:xfrm>
          <a:prstGeom prst="chevron">
            <a:avLst>
              <a:gd name="adj" fmla="val 50000"/>
            </a:avLst>
          </a:prstGeom>
          <a:solidFill>
            <a:srgbClr val="4A9B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Google Shape;1290;p40">
            <a:extLst>
              <a:ext uri="{FF2B5EF4-FFF2-40B4-BE49-F238E27FC236}">
                <a16:creationId xmlns:a16="http://schemas.microsoft.com/office/drawing/2014/main" id="{B5899D5E-43DA-B0AB-6256-B2BE0C794C89}"/>
              </a:ext>
            </a:extLst>
          </p:cNvPr>
          <p:cNvSpPr txBox="1"/>
          <p:nvPr/>
        </p:nvSpPr>
        <p:spPr>
          <a:xfrm>
            <a:off x="2311134" y="3729741"/>
            <a:ext cx="9816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Condensed Medium"/>
              </a:rPr>
              <a:t>Visão de futuro</a:t>
            </a:r>
            <a:endParaRPr sz="1600" b="1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Fira Sans Condensed Medium"/>
            </a:endParaRPr>
          </a:p>
        </p:txBody>
      </p:sp>
      <p:sp>
        <p:nvSpPr>
          <p:cNvPr id="14" name="Google Shape;1291;p40">
            <a:extLst>
              <a:ext uri="{FF2B5EF4-FFF2-40B4-BE49-F238E27FC236}">
                <a16:creationId xmlns:a16="http://schemas.microsoft.com/office/drawing/2014/main" id="{1D23709A-D305-615D-DC01-E9E9B6BD02B2}"/>
              </a:ext>
            </a:extLst>
          </p:cNvPr>
          <p:cNvSpPr txBox="1"/>
          <p:nvPr/>
        </p:nvSpPr>
        <p:spPr>
          <a:xfrm>
            <a:off x="4232798" y="3384542"/>
            <a:ext cx="1211068" cy="89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Condensed Medium"/>
              </a:rPr>
              <a:t>Objetivos Estratégicos</a:t>
            </a:r>
            <a:endParaRPr sz="1400" b="1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Fira Sans Condensed Medium"/>
            </a:endParaRPr>
          </a:p>
        </p:txBody>
      </p:sp>
      <p:sp>
        <p:nvSpPr>
          <p:cNvPr id="15" name="Google Shape;1292;p40">
            <a:extLst>
              <a:ext uri="{FF2B5EF4-FFF2-40B4-BE49-F238E27FC236}">
                <a16:creationId xmlns:a16="http://schemas.microsoft.com/office/drawing/2014/main" id="{DA6B64D3-CEBE-43E7-B896-7F8C1DDFD184}"/>
              </a:ext>
            </a:extLst>
          </p:cNvPr>
          <p:cNvSpPr txBox="1"/>
          <p:nvPr/>
        </p:nvSpPr>
        <p:spPr>
          <a:xfrm>
            <a:off x="6267934" y="3729741"/>
            <a:ext cx="1022225" cy="31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Condensed Medium"/>
              </a:rPr>
              <a:t>Metas a alcançar</a:t>
            </a:r>
            <a:endParaRPr sz="1600" b="1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Fira Sans Condensed Medium"/>
            </a:endParaRPr>
          </a:p>
        </p:txBody>
      </p:sp>
      <p:sp>
        <p:nvSpPr>
          <p:cNvPr id="16" name="Google Shape;1293;p40">
            <a:extLst>
              <a:ext uri="{FF2B5EF4-FFF2-40B4-BE49-F238E27FC236}">
                <a16:creationId xmlns:a16="http://schemas.microsoft.com/office/drawing/2014/main" id="{0E7F115B-2CE8-ABA8-E62C-AF6F8925D839}"/>
              </a:ext>
            </a:extLst>
          </p:cNvPr>
          <p:cNvSpPr txBox="1"/>
          <p:nvPr/>
        </p:nvSpPr>
        <p:spPr>
          <a:xfrm>
            <a:off x="8268534" y="3729741"/>
            <a:ext cx="981600" cy="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Condensed Medium"/>
              </a:rPr>
              <a:t>Vetores de atuação</a:t>
            </a:r>
            <a:endParaRPr sz="1600" b="1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Fira Sans Condensed Medium"/>
            </a:endParaRPr>
          </a:p>
        </p:txBody>
      </p:sp>
      <p:sp>
        <p:nvSpPr>
          <p:cNvPr id="18" name="Google Shape;1295;p40">
            <a:extLst>
              <a:ext uri="{FF2B5EF4-FFF2-40B4-BE49-F238E27FC236}">
                <a16:creationId xmlns:a16="http://schemas.microsoft.com/office/drawing/2014/main" id="{65CD0102-A5C6-63F6-5FE6-421B95765CD4}"/>
              </a:ext>
            </a:extLst>
          </p:cNvPr>
          <p:cNvSpPr/>
          <p:nvPr/>
        </p:nvSpPr>
        <p:spPr>
          <a:xfrm>
            <a:off x="5357321" y="3682335"/>
            <a:ext cx="396600" cy="39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Google Shape;1296;p40">
            <a:extLst>
              <a:ext uri="{FF2B5EF4-FFF2-40B4-BE49-F238E27FC236}">
                <a16:creationId xmlns:a16="http://schemas.microsoft.com/office/drawing/2014/main" id="{B2C9C3D9-59AC-446C-9770-7871300A16F2}"/>
              </a:ext>
            </a:extLst>
          </p:cNvPr>
          <p:cNvSpPr/>
          <p:nvPr/>
        </p:nvSpPr>
        <p:spPr>
          <a:xfrm>
            <a:off x="7374934" y="3682335"/>
            <a:ext cx="396600" cy="39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Google Shape;1297;p40">
            <a:extLst>
              <a:ext uri="{FF2B5EF4-FFF2-40B4-BE49-F238E27FC236}">
                <a16:creationId xmlns:a16="http://schemas.microsoft.com/office/drawing/2014/main" id="{80DBF747-973A-D0C0-E529-C9F6F4E53CED}"/>
              </a:ext>
            </a:extLst>
          </p:cNvPr>
          <p:cNvSpPr/>
          <p:nvPr/>
        </p:nvSpPr>
        <p:spPr>
          <a:xfrm>
            <a:off x="9392559" y="3682335"/>
            <a:ext cx="396600" cy="396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Google Shape;1299;p40">
            <a:extLst>
              <a:ext uri="{FF2B5EF4-FFF2-40B4-BE49-F238E27FC236}">
                <a16:creationId xmlns:a16="http://schemas.microsoft.com/office/drawing/2014/main" id="{7FE7AE91-D80D-4146-166F-0C355FB8C21F}"/>
              </a:ext>
            </a:extLst>
          </p:cNvPr>
          <p:cNvSpPr txBox="1"/>
          <p:nvPr/>
        </p:nvSpPr>
        <p:spPr>
          <a:xfrm>
            <a:off x="6784657" y="2611901"/>
            <a:ext cx="1805100" cy="5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INDICADORES DE ACOMPANHAMENTO</a:t>
            </a:r>
          </a:p>
        </p:txBody>
      </p:sp>
      <p:sp>
        <p:nvSpPr>
          <p:cNvPr id="23" name="Google Shape;1300;p40">
            <a:extLst>
              <a:ext uri="{FF2B5EF4-FFF2-40B4-BE49-F238E27FC236}">
                <a16:creationId xmlns:a16="http://schemas.microsoft.com/office/drawing/2014/main" id="{4D5F4011-7AEC-3599-A711-5F9DC5607454}"/>
              </a:ext>
            </a:extLst>
          </p:cNvPr>
          <p:cNvSpPr txBox="1"/>
          <p:nvPr/>
        </p:nvSpPr>
        <p:spPr>
          <a:xfrm>
            <a:off x="1967110" y="2631416"/>
            <a:ext cx="1805100" cy="5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DESENVOLVIMENTO SUSTENTÁVEL</a:t>
            </a:r>
          </a:p>
        </p:txBody>
      </p:sp>
      <p:grpSp>
        <p:nvGrpSpPr>
          <p:cNvPr id="24" name="Google Shape;1301;p40">
            <a:extLst>
              <a:ext uri="{FF2B5EF4-FFF2-40B4-BE49-F238E27FC236}">
                <a16:creationId xmlns:a16="http://schemas.microsoft.com/office/drawing/2014/main" id="{11A87394-D2D5-D3CE-80D8-CB7C2E169410}"/>
              </a:ext>
            </a:extLst>
          </p:cNvPr>
          <p:cNvGrpSpPr/>
          <p:nvPr/>
        </p:nvGrpSpPr>
        <p:grpSpPr>
          <a:xfrm>
            <a:off x="3495015" y="3798879"/>
            <a:ext cx="157787" cy="163511"/>
            <a:chOff x="3357325" y="2093500"/>
            <a:chExt cx="311525" cy="322825"/>
          </a:xfrm>
        </p:grpSpPr>
        <p:sp>
          <p:nvSpPr>
            <p:cNvPr id="25" name="Google Shape;1302;p40">
              <a:extLst>
                <a:ext uri="{FF2B5EF4-FFF2-40B4-BE49-F238E27FC236}">
                  <a16:creationId xmlns:a16="http://schemas.microsoft.com/office/drawing/2014/main" id="{023EC783-07F2-6896-43E5-0B4925CA2BDA}"/>
                </a:ext>
              </a:extLst>
            </p:cNvPr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6" name="Google Shape;1303;p40">
              <a:extLst>
                <a:ext uri="{FF2B5EF4-FFF2-40B4-BE49-F238E27FC236}">
                  <a16:creationId xmlns:a16="http://schemas.microsoft.com/office/drawing/2014/main" id="{D2DE5467-1323-A411-E835-13721E9E5B5E}"/>
                </a:ext>
              </a:extLst>
            </p:cNvPr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7" name="Google Shape;1304;p40">
              <a:extLst>
                <a:ext uri="{FF2B5EF4-FFF2-40B4-BE49-F238E27FC236}">
                  <a16:creationId xmlns:a16="http://schemas.microsoft.com/office/drawing/2014/main" id="{0191F32B-D921-9CC8-7C34-0B7123747612}"/>
                </a:ext>
              </a:extLst>
            </p:cNvPr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8" name="Google Shape;1305;p40">
            <a:extLst>
              <a:ext uri="{FF2B5EF4-FFF2-40B4-BE49-F238E27FC236}">
                <a16:creationId xmlns:a16="http://schemas.microsoft.com/office/drawing/2014/main" id="{82902E98-F1DD-E083-BC12-CF43736B5DD1}"/>
              </a:ext>
            </a:extLst>
          </p:cNvPr>
          <p:cNvGrpSpPr/>
          <p:nvPr/>
        </p:nvGrpSpPr>
        <p:grpSpPr>
          <a:xfrm>
            <a:off x="5433508" y="3758540"/>
            <a:ext cx="244227" cy="244189"/>
            <a:chOff x="2685825" y="840375"/>
            <a:chExt cx="481900" cy="481825"/>
          </a:xfrm>
          <a:solidFill>
            <a:srgbClr val="4A9B82"/>
          </a:solidFill>
        </p:grpSpPr>
        <p:sp>
          <p:nvSpPr>
            <p:cNvPr id="29" name="Google Shape;1306;p40">
              <a:extLst>
                <a:ext uri="{FF2B5EF4-FFF2-40B4-BE49-F238E27FC236}">
                  <a16:creationId xmlns:a16="http://schemas.microsoft.com/office/drawing/2014/main" id="{66C68B70-0876-E9C6-AC12-F42F5B4738A5}"/>
                </a:ext>
              </a:extLst>
            </p:cNvPr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0" name="Google Shape;1307;p40">
              <a:extLst>
                <a:ext uri="{FF2B5EF4-FFF2-40B4-BE49-F238E27FC236}">
                  <a16:creationId xmlns:a16="http://schemas.microsoft.com/office/drawing/2014/main" id="{8E9BD5B8-EEF9-9611-80DC-95A269C49325}"/>
                </a:ext>
              </a:extLst>
            </p:cNvPr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1" name="Google Shape;1308;p40">
            <a:extLst>
              <a:ext uri="{FF2B5EF4-FFF2-40B4-BE49-F238E27FC236}">
                <a16:creationId xmlns:a16="http://schemas.microsoft.com/office/drawing/2014/main" id="{A07AC85D-44F2-E112-0808-8978042B7DBF}"/>
              </a:ext>
            </a:extLst>
          </p:cNvPr>
          <p:cNvSpPr/>
          <p:nvPr/>
        </p:nvSpPr>
        <p:spPr>
          <a:xfrm>
            <a:off x="7451119" y="3767274"/>
            <a:ext cx="244228" cy="226722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5787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2" name="Google Shape;1309;p40">
            <a:extLst>
              <a:ext uri="{FF2B5EF4-FFF2-40B4-BE49-F238E27FC236}">
                <a16:creationId xmlns:a16="http://schemas.microsoft.com/office/drawing/2014/main" id="{6EDC0558-3AD1-C8E5-8A49-AF0551222731}"/>
              </a:ext>
            </a:extLst>
          </p:cNvPr>
          <p:cNvGrpSpPr/>
          <p:nvPr/>
        </p:nvGrpSpPr>
        <p:grpSpPr>
          <a:xfrm>
            <a:off x="9468743" y="3758519"/>
            <a:ext cx="244232" cy="244232"/>
            <a:chOff x="3273500" y="2205950"/>
            <a:chExt cx="793475" cy="793475"/>
          </a:xfrm>
          <a:solidFill>
            <a:srgbClr val="4A9B82"/>
          </a:solidFill>
        </p:grpSpPr>
        <p:sp>
          <p:nvSpPr>
            <p:cNvPr id="33" name="Google Shape;1310;p40">
              <a:extLst>
                <a:ext uri="{FF2B5EF4-FFF2-40B4-BE49-F238E27FC236}">
                  <a16:creationId xmlns:a16="http://schemas.microsoft.com/office/drawing/2014/main" id="{E1BD8F99-1C73-29CD-9033-ACBEE65EEBA7}"/>
                </a:ext>
              </a:extLst>
            </p:cNvPr>
            <p:cNvSpPr/>
            <p:nvPr/>
          </p:nvSpPr>
          <p:spPr>
            <a:xfrm>
              <a:off x="3413000" y="2672400"/>
              <a:ext cx="185975" cy="93000"/>
            </a:xfrm>
            <a:custGeom>
              <a:avLst/>
              <a:gdLst/>
              <a:ahLst/>
              <a:cxnLst/>
              <a:rect l="l" t="t" r="r" b="b"/>
              <a:pathLst>
                <a:path w="7439" h="3720" extrusionOk="0">
                  <a:moveTo>
                    <a:pt x="3719" y="1"/>
                  </a:moveTo>
                  <a:cubicBezTo>
                    <a:pt x="1668" y="1"/>
                    <a:pt x="0" y="1668"/>
                    <a:pt x="0" y="3720"/>
                  </a:cubicBezTo>
                  <a:lnTo>
                    <a:pt x="7438" y="3720"/>
                  </a:lnTo>
                  <a:cubicBezTo>
                    <a:pt x="7438" y="1668"/>
                    <a:pt x="5771" y="1"/>
                    <a:pt x="37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4" name="Google Shape;1311;p40">
              <a:extLst>
                <a:ext uri="{FF2B5EF4-FFF2-40B4-BE49-F238E27FC236}">
                  <a16:creationId xmlns:a16="http://schemas.microsoft.com/office/drawing/2014/main" id="{84EF7E52-787F-6DDD-AB6D-C8EDD0EE72DB}"/>
                </a:ext>
              </a:extLst>
            </p:cNvPr>
            <p:cNvSpPr/>
            <p:nvPr/>
          </p:nvSpPr>
          <p:spPr>
            <a:xfrm>
              <a:off x="3459475" y="2532950"/>
              <a:ext cx="93000" cy="93000"/>
            </a:xfrm>
            <a:custGeom>
              <a:avLst/>
              <a:gdLst/>
              <a:ahLst/>
              <a:cxnLst/>
              <a:rect l="l" t="t" r="r" b="b"/>
              <a:pathLst>
                <a:path w="3720" h="3720" extrusionOk="0">
                  <a:moveTo>
                    <a:pt x="1860" y="0"/>
                  </a:moveTo>
                  <a:cubicBezTo>
                    <a:pt x="835" y="0"/>
                    <a:pt x="1" y="834"/>
                    <a:pt x="1" y="1860"/>
                  </a:cubicBezTo>
                  <a:cubicBezTo>
                    <a:pt x="1" y="2884"/>
                    <a:pt x="835" y="3719"/>
                    <a:pt x="1860" y="3719"/>
                  </a:cubicBezTo>
                  <a:cubicBezTo>
                    <a:pt x="2886" y="3719"/>
                    <a:pt x="3720" y="2884"/>
                    <a:pt x="3720" y="1860"/>
                  </a:cubicBezTo>
                  <a:cubicBezTo>
                    <a:pt x="3720" y="834"/>
                    <a:pt x="2886" y="0"/>
                    <a:pt x="18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Google Shape;1312;p40">
              <a:extLst>
                <a:ext uri="{FF2B5EF4-FFF2-40B4-BE49-F238E27FC236}">
                  <a16:creationId xmlns:a16="http://schemas.microsoft.com/office/drawing/2014/main" id="{5A9ED6DD-93CB-07EB-537E-20DF8EC80C0E}"/>
                </a:ext>
              </a:extLst>
            </p:cNvPr>
            <p:cNvSpPr/>
            <p:nvPr/>
          </p:nvSpPr>
          <p:spPr>
            <a:xfrm>
              <a:off x="3273500" y="2906425"/>
              <a:ext cx="464925" cy="93000"/>
            </a:xfrm>
            <a:custGeom>
              <a:avLst/>
              <a:gdLst/>
              <a:ahLst/>
              <a:cxnLst/>
              <a:rect l="l" t="t" r="r" b="b"/>
              <a:pathLst>
                <a:path w="18597" h="3720" extrusionOk="0">
                  <a:moveTo>
                    <a:pt x="0" y="1"/>
                  </a:moveTo>
                  <a:lnTo>
                    <a:pt x="0" y="930"/>
                  </a:lnTo>
                  <a:cubicBezTo>
                    <a:pt x="0" y="2467"/>
                    <a:pt x="1253" y="3720"/>
                    <a:pt x="2790" y="3720"/>
                  </a:cubicBezTo>
                  <a:lnTo>
                    <a:pt x="15808" y="3720"/>
                  </a:lnTo>
                  <a:cubicBezTo>
                    <a:pt x="17346" y="3720"/>
                    <a:pt x="18597" y="2467"/>
                    <a:pt x="18597" y="930"/>
                  </a:cubicBezTo>
                  <a:lnTo>
                    <a:pt x="185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6" name="Google Shape;1313;p40">
              <a:extLst>
                <a:ext uri="{FF2B5EF4-FFF2-40B4-BE49-F238E27FC236}">
                  <a16:creationId xmlns:a16="http://schemas.microsoft.com/office/drawing/2014/main" id="{DCCD5D62-2B10-E934-A4F0-3D88E59FACF0}"/>
                </a:ext>
              </a:extLst>
            </p:cNvPr>
            <p:cNvSpPr/>
            <p:nvPr/>
          </p:nvSpPr>
          <p:spPr>
            <a:xfrm>
              <a:off x="3273500" y="2345401"/>
              <a:ext cx="464925" cy="514525"/>
            </a:xfrm>
            <a:custGeom>
              <a:avLst/>
              <a:gdLst/>
              <a:ahLst/>
              <a:cxnLst/>
              <a:rect l="l" t="t" r="r" b="b"/>
              <a:pathLst>
                <a:path w="18597" h="20581" extrusionOk="0">
                  <a:moveTo>
                    <a:pt x="9299" y="5643"/>
                  </a:moveTo>
                  <a:cubicBezTo>
                    <a:pt x="11351" y="5643"/>
                    <a:pt x="13018" y="7310"/>
                    <a:pt x="13018" y="9362"/>
                  </a:cubicBezTo>
                  <a:cubicBezTo>
                    <a:pt x="13018" y="10362"/>
                    <a:pt x="12618" y="11265"/>
                    <a:pt x="11974" y="11934"/>
                  </a:cubicBezTo>
                  <a:cubicBezTo>
                    <a:pt x="13697" y="12886"/>
                    <a:pt x="14878" y="14697"/>
                    <a:pt x="14878" y="16800"/>
                  </a:cubicBezTo>
                  <a:lnTo>
                    <a:pt x="14878" y="17730"/>
                  </a:lnTo>
                  <a:cubicBezTo>
                    <a:pt x="14878" y="18244"/>
                    <a:pt x="14462" y="18659"/>
                    <a:pt x="13949" y="18659"/>
                  </a:cubicBezTo>
                  <a:lnTo>
                    <a:pt x="4650" y="18659"/>
                  </a:lnTo>
                  <a:cubicBezTo>
                    <a:pt x="4136" y="18659"/>
                    <a:pt x="3721" y="18244"/>
                    <a:pt x="3721" y="17730"/>
                  </a:cubicBezTo>
                  <a:lnTo>
                    <a:pt x="3721" y="16800"/>
                  </a:lnTo>
                  <a:cubicBezTo>
                    <a:pt x="3721" y="14697"/>
                    <a:pt x="4902" y="12886"/>
                    <a:pt x="6624" y="11934"/>
                  </a:cubicBezTo>
                  <a:cubicBezTo>
                    <a:pt x="5981" y="11265"/>
                    <a:pt x="5580" y="10362"/>
                    <a:pt x="5580" y="9362"/>
                  </a:cubicBezTo>
                  <a:cubicBezTo>
                    <a:pt x="5580" y="7310"/>
                    <a:pt x="7248" y="5643"/>
                    <a:pt x="9299" y="5643"/>
                  </a:cubicBezTo>
                  <a:close/>
                  <a:moveTo>
                    <a:pt x="0" y="1"/>
                  </a:moveTo>
                  <a:lnTo>
                    <a:pt x="0" y="20581"/>
                  </a:lnTo>
                  <a:lnTo>
                    <a:pt x="18597" y="20581"/>
                  </a:lnTo>
                  <a:lnTo>
                    <a:pt x="18597" y="10875"/>
                  </a:lnTo>
                  <a:cubicBezTo>
                    <a:pt x="18331" y="10975"/>
                    <a:pt x="18024" y="11036"/>
                    <a:pt x="17668" y="11036"/>
                  </a:cubicBezTo>
                  <a:cubicBezTo>
                    <a:pt x="16130" y="11036"/>
                    <a:pt x="14878" y="9783"/>
                    <a:pt x="14878" y="8246"/>
                  </a:cubicBezTo>
                  <a:lnTo>
                    <a:pt x="14878" y="6999"/>
                  </a:lnTo>
                  <a:cubicBezTo>
                    <a:pt x="13749" y="6350"/>
                    <a:pt x="13018" y="5126"/>
                    <a:pt x="13018" y="3782"/>
                  </a:cubicBezTo>
                  <a:lnTo>
                    <a:pt x="130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7" name="Google Shape;1314;p40">
              <a:extLst>
                <a:ext uri="{FF2B5EF4-FFF2-40B4-BE49-F238E27FC236}">
                  <a16:creationId xmlns:a16="http://schemas.microsoft.com/office/drawing/2014/main" id="{06DA5091-7140-AC66-160D-59016DB01EB6}"/>
                </a:ext>
              </a:extLst>
            </p:cNvPr>
            <p:cNvSpPr/>
            <p:nvPr/>
          </p:nvSpPr>
          <p:spPr>
            <a:xfrm>
              <a:off x="3273500" y="2205950"/>
              <a:ext cx="338425" cy="93000"/>
            </a:xfrm>
            <a:custGeom>
              <a:avLst/>
              <a:gdLst/>
              <a:ahLst/>
              <a:cxnLst/>
              <a:rect l="l" t="t" r="r" b="b"/>
              <a:pathLst>
                <a:path w="13537" h="3720" extrusionOk="0">
                  <a:moveTo>
                    <a:pt x="2790" y="0"/>
                  </a:moveTo>
                  <a:cubicBezTo>
                    <a:pt x="1253" y="0"/>
                    <a:pt x="0" y="1251"/>
                    <a:pt x="0" y="2790"/>
                  </a:cubicBezTo>
                  <a:lnTo>
                    <a:pt x="0" y="3719"/>
                  </a:lnTo>
                  <a:lnTo>
                    <a:pt x="13018" y="3719"/>
                  </a:lnTo>
                  <a:lnTo>
                    <a:pt x="13018" y="1860"/>
                  </a:lnTo>
                  <a:cubicBezTo>
                    <a:pt x="13018" y="1180"/>
                    <a:pt x="13216" y="550"/>
                    <a:pt x="13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8" name="Google Shape;1315;p40">
              <a:extLst>
                <a:ext uri="{FF2B5EF4-FFF2-40B4-BE49-F238E27FC236}">
                  <a16:creationId xmlns:a16="http://schemas.microsoft.com/office/drawing/2014/main" id="{87CCE57E-2CFE-1450-D2E6-64CFABEDDDB1}"/>
                </a:ext>
              </a:extLst>
            </p:cNvPr>
            <p:cNvSpPr/>
            <p:nvPr/>
          </p:nvSpPr>
          <p:spPr>
            <a:xfrm>
              <a:off x="3645425" y="2205950"/>
              <a:ext cx="421550" cy="368875"/>
            </a:xfrm>
            <a:custGeom>
              <a:avLst/>
              <a:gdLst/>
              <a:ahLst/>
              <a:cxnLst/>
              <a:rect l="l" t="t" r="r" b="b"/>
              <a:pathLst>
                <a:path w="16862" h="14755" extrusionOk="0">
                  <a:moveTo>
                    <a:pt x="13143" y="2790"/>
                  </a:moveTo>
                  <a:cubicBezTo>
                    <a:pt x="13656" y="2790"/>
                    <a:pt x="14073" y="3206"/>
                    <a:pt x="14073" y="3719"/>
                  </a:cubicBezTo>
                  <a:cubicBezTo>
                    <a:pt x="14073" y="4233"/>
                    <a:pt x="13656" y="4650"/>
                    <a:pt x="13143" y="4650"/>
                  </a:cubicBezTo>
                  <a:lnTo>
                    <a:pt x="3720" y="4650"/>
                  </a:lnTo>
                  <a:cubicBezTo>
                    <a:pt x="3206" y="4650"/>
                    <a:pt x="2791" y="4233"/>
                    <a:pt x="2791" y="3719"/>
                  </a:cubicBezTo>
                  <a:cubicBezTo>
                    <a:pt x="2791" y="3206"/>
                    <a:pt x="3206" y="2790"/>
                    <a:pt x="3720" y="2790"/>
                  </a:cubicBezTo>
                  <a:close/>
                  <a:moveTo>
                    <a:pt x="13143" y="6509"/>
                  </a:moveTo>
                  <a:cubicBezTo>
                    <a:pt x="13656" y="6509"/>
                    <a:pt x="14073" y="6925"/>
                    <a:pt x="14073" y="7438"/>
                  </a:cubicBezTo>
                  <a:cubicBezTo>
                    <a:pt x="14073" y="7954"/>
                    <a:pt x="13656" y="8369"/>
                    <a:pt x="13143" y="8369"/>
                  </a:cubicBezTo>
                  <a:lnTo>
                    <a:pt x="3720" y="8369"/>
                  </a:lnTo>
                  <a:cubicBezTo>
                    <a:pt x="3206" y="8369"/>
                    <a:pt x="2791" y="7954"/>
                    <a:pt x="2791" y="7438"/>
                  </a:cubicBezTo>
                  <a:cubicBezTo>
                    <a:pt x="2791" y="6925"/>
                    <a:pt x="3206" y="6509"/>
                    <a:pt x="3720" y="6509"/>
                  </a:cubicBezTo>
                  <a:close/>
                  <a:moveTo>
                    <a:pt x="1860" y="0"/>
                  </a:moveTo>
                  <a:cubicBezTo>
                    <a:pt x="838" y="0"/>
                    <a:pt x="1" y="837"/>
                    <a:pt x="1" y="1860"/>
                  </a:cubicBezTo>
                  <a:lnTo>
                    <a:pt x="1" y="9360"/>
                  </a:lnTo>
                  <a:cubicBezTo>
                    <a:pt x="1" y="10142"/>
                    <a:pt x="504" y="10848"/>
                    <a:pt x="1247" y="11109"/>
                  </a:cubicBezTo>
                  <a:lnTo>
                    <a:pt x="1860" y="11331"/>
                  </a:lnTo>
                  <a:lnTo>
                    <a:pt x="1860" y="13824"/>
                  </a:lnTo>
                  <a:cubicBezTo>
                    <a:pt x="1860" y="14345"/>
                    <a:pt x="2270" y="14754"/>
                    <a:pt x="2791" y="14754"/>
                  </a:cubicBezTo>
                  <a:cubicBezTo>
                    <a:pt x="3255" y="14754"/>
                    <a:pt x="3412" y="14467"/>
                    <a:pt x="3683" y="14065"/>
                  </a:cubicBezTo>
                  <a:lnTo>
                    <a:pt x="5581" y="11221"/>
                  </a:lnTo>
                  <a:lnTo>
                    <a:pt x="15002" y="11221"/>
                  </a:lnTo>
                  <a:cubicBezTo>
                    <a:pt x="16025" y="11221"/>
                    <a:pt x="16862" y="10384"/>
                    <a:pt x="16862" y="9360"/>
                  </a:cubicBezTo>
                  <a:lnTo>
                    <a:pt x="16862" y="1860"/>
                  </a:lnTo>
                  <a:cubicBezTo>
                    <a:pt x="16862" y="837"/>
                    <a:pt x="16025" y="0"/>
                    <a:pt x="150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9" name="Google Shape;1285;p40">
            <a:extLst>
              <a:ext uri="{FF2B5EF4-FFF2-40B4-BE49-F238E27FC236}">
                <a16:creationId xmlns:a16="http://schemas.microsoft.com/office/drawing/2014/main" id="{1D901AAC-F9CF-C055-3C57-FE03128B4330}"/>
              </a:ext>
            </a:extLst>
          </p:cNvPr>
          <p:cNvSpPr/>
          <p:nvPr/>
        </p:nvSpPr>
        <p:spPr>
          <a:xfrm>
            <a:off x="3375609" y="5080601"/>
            <a:ext cx="228900" cy="228900"/>
          </a:xfrm>
          <a:prstGeom prst="ellipse">
            <a:avLst/>
          </a:prstGeom>
          <a:solidFill>
            <a:srgbClr val="578793"/>
          </a:solidFill>
          <a:ln w="9525" cap="flat" cmpd="sng">
            <a:solidFill>
              <a:srgbClr val="5787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Google Shape;1283;p40">
            <a:extLst>
              <a:ext uri="{FF2B5EF4-FFF2-40B4-BE49-F238E27FC236}">
                <a16:creationId xmlns:a16="http://schemas.microsoft.com/office/drawing/2014/main" id="{68A8E0F2-69EB-4C7D-6103-69BDE35F1146}"/>
              </a:ext>
            </a:extLst>
          </p:cNvPr>
          <p:cNvSpPr/>
          <p:nvPr/>
        </p:nvSpPr>
        <p:spPr>
          <a:xfrm>
            <a:off x="5525009" y="2512614"/>
            <a:ext cx="228900" cy="228900"/>
          </a:xfrm>
          <a:prstGeom prst="ellipse">
            <a:avLst/>
          </a:prstGeom>
          <a:solidFill>
            <a:srgbClr val="4A9B82"/>
          </a:solidFill>
          <a:ln w="9525" cap="flat" cmpd="sng">
            <a:solidFill>
              <a:srgbClr val="4A9B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Google Shape;1280;p40">
            <a:extLst>
              <a:ext uri="{FF2B5EF4-FFF2-40B4-BE49-F238E27FC236}">
                <a16:creationId xmlns:a16="http://schemas.microsoft.com/office/drawing/2014/main" id="{DA3696FE-B338-D3AE-097A-3EEEF2A16087}"/>
              </a:ext>
            </a:extLst>
          </p:cNvPr>
          <p:cNvSpPr/>
          <p:nvPr/>
        </p:nvSpPr>
        <p:spPr>
          <a:xfrm>
            <a:off x="7516196" y="5080601"/>
            <a:ext cx="228900" cy="228900"/>
          </a:xfrm>
          <a:prstGeom prst="ellipse">
            <a:avLst/>
          </a:prstGeom>
          <a:solidFill>
            <a:srgbClr val="578793"/>
          </a:solidFill>
          <a:ln w="9525" cap="flat" cmpd="sng">
            <a:solidFill>
              <a:srgbClr val="57879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Google Shape;1281;p40">
            <a:extLst>
              <a:ext uri="{FF2B5EF4-FFF2-40B4-BE49-F238E27FC236}">
                <a16:creationId xmlns:a16="http://schemas.microsoft.com/office/drawing/2014/main" id="{2E64A7FF-8332-E669-1753-DC515A4A5CBF}"/>
              </a:ext>
            </a:extLst>
          </p:cNvPr>
          <p:cNvSpPr/>
          <p:nvPr/>
        </p:nvSpPr>
        <p:spPr>
          <a:xfrm rot="18001449">
            <a:off x="9476351" y="2512589"/>
            <a:ext cx="229033" cy="229033"/>
          </a:xfrm>
          <a:prstGeom prst="ellipse">
            <a:avLst/>
          </a:prstGeom>
          <a:solidFill>
            <a:srgbClr val="4A9B82"/>
          </a:solidFill>
          <a:ln>
            <a:solidFill>
              <a:srgbClr val="4A9B8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4" name="Google Shape;1295;p40">
            <a:extLst>
              <a:ext uri="{FF2B5EF4-FFF2-40B4-BE49-F238E27FC236}">
                <a16:creationId xmlns:a16="http://schemas.microsoft.com/office/drawing/2014/main" id="{41C56A82-7293-F340-A77C-B60610E13E3F}"/>
              </a:ext>
            </a:extLst>
          </p:cNvPr>
          <p:cNvSpPr/>
          <p:nvPr/>
        </p:nvSpPr>
        <p:spPr>
          <a:xfrm>
            <a:off x="3372564" y="3648491"/>
            <a:ext cx="396600" cy="396600"/>
          </a:xfrm>
          <a:prstGeom prst="ellipse">
            <a:avLst/>
          </a:prstGeom>
          <a:solidFill>
            <a:srgbClr val="5787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5" name="Google Shape;1517;p45">
            <a:extLst>
              <a:ext uri="{FF2B5EF4-FFF2-40B4-BE49-F238E27FC236}">
                <a16:creationId xmlns:a16="http://schemas.microsoft.com/office/drawing/2014/main" id="{944D47C7-F5ED-59F0-DA74-6D85AB7255EB}"/>
              </a:ext>
            </a:extLst>
          </p:cNvPr>
          <p:cNvSpPr/>
          <p:nvPr/>
        </p:nvSpPr>
        <p:spPr>
          <a:xfrm>
            <a:off x="3433882" y="3707265"/>
            <a:ext cx="285901" cy="301800"/>
          </a:xfrm>
          <a:custGeom>
            <a:avLst/>
            <a:gdLst/>
            <a:ahLst/>
            <a:cxnLst/>
            <a:rect l="l" t="t" r="r" b="b"/>
            <a:pathLst>
              <a:path w="20023" h="19325" extrusionOk="0">
                <a:moveTo>
                  <a:pt x="15671" y="3398"/>
                </a:moveTo>
                <a:cubicBezTo>
                  <a:pt x="15707" y="3398"/>
                  <a:pt x="15744" y="3402"/>
                  <a:pt x="15780" y="3409"/>
                </a:cubicBezTo>
                <a:lnTo>
                  <a:pt x="15801" y="3415"/>
                </a:lnTo>
                <a:cubicBezTo>
                  <a:pt x="15814" y="3415"/>
                  <a:pt x="15823" y="3418"/>
                  <a:pt x="15835" y="3421"/>
                </a:cubicBezTo>
                <a:cubicBezTo>
                  <a:pt x="15844" y="3424"/>
                  <a:pt x="15856" y="3430"/>
                  <a:pt x="15868" y="3433"/>
                </a:cubicBezTo>
                <a:lnTo>
                  <a:pt x="15886" y="3439"/>
                </a:lnTo>
                <a:cubicBezTo>
                  <a:pt x="15892" y="3442"/>
                  <a:pt x="15898" y="3445"/>
                  <a:pt x="15904" y="3448"/>
                </a:cubicBezTo>
                <a:cubicBezTo>
                  <a:pt x="15922" y="3457"/>
                  <a:pt x="15943" y="3466"/>
                  <a:pt x="15964" y="3478"/>
                </a:cubicBezTo>
                <a:cubicBezTo>
                  <a:pt x="15986" y="3494"/>
                  <a:pt x="16010" y="3509"/>
                  <a:pt x="16031" y="3524"/>
                </a:cubicBezTo>
                <a:cubicBezTo>
                  <a:pt x="16046" y="3536"/>
                  <a:pt x="16058" y="3551"/>
                  <a:pt x="16073" y="3563"/>
                </a:cubicBezTo>
                <a:cubicBezTo>
                  <a:pt x="16085" y="3575"/>
                  <a:pt x="16100" y="3590"/>
                  <a:pt x="16112" y="3605"/>
                </a:cubicBezTo>
                <a:cubicBezTo>
                  <a:pt x="16294" y="3829"/>
                  <a:pt x="16279" y="4158"/>
                  <a:pt x="16073" y="4363"/>
                </a:cubicBezTo>
                <a:lnTo>
                  <a:pt x="13054" y="7383"/>
                </a:lnTo>
                <a:cubicBezTo>
                  <a:pt x="12939" y="7232"/>
                  <a:pt x="12815" y="7090"/>
                  <a:pt x="12682" y="6954"/>
                </a:cubicBezTo>
                <a:cubicBezTo>
                  <a:pt x="12546" y="6821"/>
                  <a:pt x="12405" y="6697"/>
                  <a:pt x="12254" y="6582"/>
                </a:cubicBezTo>
                <a:lnTo>
                  <a:pt x="15273" y="3563"/>
                </a:lnTo>
                <a:cubicBezTo>
                  <a:pt x="15380" y="3456"/>
                  <a:pt x="15523" y="3398"/>
                  <a:pt x="15671" y="3398"/>
                </a:cubicBezTo>
                <a:close/>
                <a:moveTo>
                  <a:pt x="9887" y="9183"/>
                </a:moveTo>
                <a:cubicBezTo>
                  <a:pt x="10031" y="9183"/>
                  <a:pt x="10176" y="9238"/>
                  <a:pt x="10288" y="9348"/>
                </a:cubicBezTo>
                <a:cubicBezTo>
                  <a:pt x="10511" y="9575"/>
                  <a:pt x="10508" y="9937"/>
                  <a:pt x="10279" y="10157"/>
                </a:cubicBezTo>
                <a:cubicBezTo>
                  <a:pt x="10169" y="10268"/>
                  <a:pt x="10024" y="10323"/>
                  <a:pt x="9879" y="10323"/>
                </a:cubicBezTo>
                <a:cubicBezTo>
                  <a:pt x="9734" y="10323"/>
                  <a:pt x="9589" y="10268"/>
                  <a:pt x="9479" y="10157"/>
                </a:cubicBezTo>
                <a:cubicBezTo>
                  <a:pt x="9258" y="9937"/>
                  <a:pt x="9258" y="9578"/>
                  <a:pt x="9479" y="9357"/>
                </a:cubicBezTo>
                <a:cubicBezTo>
                  <a:pt x="9590" y="9241"/>
                  <a:pt x="9739" y="9183"/>
                  <a:pt x="9887" y="9183"/>
                </a:cubicBezTo>
                <a:close/>
                <a:moveTo>
                  <a:pt x="15746" y="1062"/>
                </a:moveTo>
                <a:cubicBezTo>
                  <a:pt x="16469" y="1062"/>
                  <a:pt x="17193" y="1337"/>
                  <a:pt x="17746" y="1890"/>
                </a:cubicBezTo>
                <a:cubicBezTo>
                  <a:pt x="18878" y="3022"/>
                  <a:pt x="18845" y="4870"/>
                  <a:pt x="17673" y="5963"/>
                </a:cubicBezTo>
                <a:lnTo>
                  <a:pt x="11879" y="11758"/>
                </a:lnTo>
                <a:cubicBezTo>
                  <a:pt x="11337" y="12300"/>
                  <a:pt x="10612" y="12586"/>
                  <a:pt x="9878" y="12586"/>
                </a:cubicBezTo>
                <a:cubicBezTo>
                  <a:pt x="9472" y="12586"/>
                  <a:pt x="9062" y="12499"/>
                  <a:pt x="8679" y="12319"/>
                </a:cubicBezTo>
                <a:lnTo>
                  <a:pt x="8663" y="12313"/>
                </a:lnTo>
                <a:cubicBezTo>
                  <a:pt x="8198" y="12093"/>
                  <a:pt x="7803" y="11746"/>
                  <a:pt x="7516" y="11317"/>
                </a:cubicBezTo>
                <a:lnTo>
                  <a:pt x="8346" y="10487"/>
                </a:lnTo>
                <a:cubicBezTo>
                  <a:pt x="8645" y="11113"/>
                  <a:pt x="9259" y="11453"/>
                  <a:pt x="9883" y="11453"/>
                </a:cubicBezTo>
                <a:cubicBezTo>
                  <a:pt x="10311" y="11453"/>
                  <a:pt x="10744" y="11293"/>
                  <a:pt x="11082" y="10955"/>
                </a:cubicBezTo>
                <a:lnTo>
                  <a:pt x="16873" y="5160"/>
                </a:lnTo>
                <a:cubicBezTo>
                  <a:pt x="17541" y="4514"/>
                  <a:pt x="17562" y="3448"/>
                  <a:pt x="16922" y="2775"/>
                </a:cubicBezTo>
                <a:cubicBezTo>
                  <a:pt x="16588" y="2423"/>
                  <a:pt x="16140" y="2245"/>
                  <a:pt x="15690" y="2245"/>
                </a:cubicBezTo>
                <a:cubicBezTo>
                  <a:pt x="15275" y="2245"/>
                  <a:pt x="14860" y="2395"/>
                  <a:pt x="14533" y="2699"/>
                </a:cubicBezTo>
                <a:cubicBezTo>
                  <a:pt x="14512" y="2718"/>
                  <a:pt x="14491" y="2739"/>
                  <a:pt x="14470" y="2760"/>
                </a:cubicBezTo>
                <a:lnTo>
                  <a:pt x="11212" y="6021"/>
                </a:lnTo>
                <a:cubicBezTo>
                  <a:pt x="10783" y="5867"/>
                  <a:pt x="10333" y="5791"/>
                  <a:pt x="9877" y="5791"/>
                </a:cubicBezTo>
                <a:lnTo>
                  <a:pt x="9838" y="5791"/>
                </a:lnTo>
                <a:lnTo>
                  <a:pt x="13673" y="1963"/>
                </a:lnTo>
                <a:cubicBezTo>
                  <a:pt x="14232" y="1363"/>
                  <a:pt x="14988" y="1062"/>
                  <a:pt x="15746" y="1062"/>
                </a:cubicBezTo>
                <a:close/>
                <a:moveTo>
                  <a:pt x="6707" y="12129"/>
                </a:moveTo>
                <a:cubicBezTo>
                  <a:pt x="6819" y="12283"/>
                  <a:pt x="6942" y="12425"/>
                  <a:pt x="7078" y="12558"/>
                </a:cubicBezTo>
                <a:cubicBezTo>
                  <a:pt x="7211" y="12694"/>
                  <a:pt x="7353" y="12818"/>
                  <a:pt x="7507" y="12932"/>
                </a:cubicBezTo>
                <a:lnTo>
                  <a:pt x="4675" y="15762"/>
                </a:lnTo>
                <a:cubicBezTo>
                  <a:pt x="4565" y="15872"/>
                  <a:pt x="4420" y="15927"/>
                  <a:pt x="4275" y="15927"/>
                </a:cubicBezTo>
                <a:cubicBezTo>
                  <a:pt x="4130" y="15927"/>
                  <a:pt x="3985" y="15872"/>
                  <a:pt x="3875" y="15762"/>
                </a:cubicBezTo>
                <a:cubicBezTo>
                  <a:pt x="3654" y="15541"/>
                  <a:pt x="3654" y="15182"/>
                  <a:pt x="3875" y="14961"/>
                </a:cubicBezTo>
                <a:lnTo>
                  <a:pt x="6707" y="12129"/>
                </a:lnTo>
                <a:close/>
                <a:moveTo>
                  <a:pt x="9884" y="6926"/>
                </a:moveTo>
                <a:cubicBezTo>
                  <a:pt x="10290" y="6926"/>
                  <a:pt x="10698" y="7013"/>
                  <a:pt x="11082" y="7192"/>
                </a:cubicBezTo>
                <a:lnTo>
                  <a:pt x="11094" y="7198"/>
                </a:lnTo>
                <a:cubicBezTo>
                  <a:pt x="11562" y="7422"/>
                  <a:pt x="11958" y="7766"/>
                  <a:pt x="12242" y="8198"/>
                </a:cubicBezTo>
                <a:lnTo>
                  <a:pt x="11411" y="9028"/>
                </a:lnTo>
                <a:cubicBezTo>
                  <a:pt x="11112" y="8400"/>
                  <a:pt x="10499" y="8061"/>
                  <a:pt x="9877" y="8061"/>
                </a:cubicBezTo>
                <a:cubicBezTo>
                  <a:pt x="9448" y="8061"/>
                  <a:pt x="9016" y="8222"/>
                  <a:pt x="8679" y="8560"/>
                </a:cubicBezTo>
                <a:lnTo>
                  <a:pt x="3074" y="14161"/>
                </a:lnTo>
                <a:cubicBezTo>
                  <a:pt x="2410" y="14822"/>
                  <a:pt x="2410" y="15900"/>
                  <a:pt x="3074" y="16562"/>
                </a:cubicBezTo>
                <a:cubicBezTo>
                  <a:pt x="3405" y="16894"/>
                  <a:pt x="3840" y="17060"/>
                  <a:pt x="4275" y="17060"/>
                </a:cubicBezTo>
                <a:cubicBezTo>
                  <a:pt x="4710" y="17060"/>
                  <a:pt x="5144" y="16894"/>
                  <a:pt x="5475" y="16562"/>
                </a:cubicBezTo>
                <a:lnTo>
                  <a:pt x="8546" y="13491"/>
                </a:lnTo>
                <a:cubicBezTo>
                  <a:pt x="8974" y="13642"/>
                  <a:pt x="9424" y="13720"/>
                  <a:pt x="9880" y="13720"/>
                </a:cubicBezTo>
                <a:lnTo>
                  <a:pt x="9920" y="13720"/>
                </a:lnTo>
                <a:lnTo>
                  <a:pt x="6275" y="17362"/>
                </a:lnTo>
                <a:cubicBezTo>
                  <a:pt x="5716" y="17961"/>
                  <a:pt x="4960" y="18262"/>
                  <a:pt x="4202" y="18262"/>
                </a:cubicBezTo>
                <a:cubicBezTo>
                  <a:pt x="3479" y="18262"/>
                  <a:pt x="2755" y="17987"/>
                  <a:pt x="2202" y="17434"/>
                </a:cubicBezTo>
                <a:cubicBezTo>
                  <a:pt x="1070" y="16302"/>
                  <a:pt x="1103" y="14454"/>
                  <a:pt x="2274" y="13361"/>
                </a:cubicBezTo>
                <a:lnTo>
                  <a:pt x="7878" y="7757"/>
                </a:lnTo>
                <a:cubicBezTo>
                  <a:pt x="8422" y="7214"/>
                  <a:pt x="9147" y="6926"/>
                  <a:pt x="9884" y="6926"/>
                </a:cubicBezTo>
                <a:close/>
                <a:moveTo>
                  <a:pt x="15673" y="1"/>
                </a:moveTo>
                <a:cubicBezTo>
                  <a:pt x="14659" y="1"/>
                  <a:pt x="13644" y="388"/>
                  <a:pt x="12870" y="1162"/>
                </a:cubicBezTo>
                <a:lnTo>
                  <a:pt x="7078" y="6957"/>
                </a:lnTo>
                <a:lnTo>
                  <a:pt x="1471" y="12561"/>
                </a:lnTo>
                <a:cubicBezTo>
                  <a:pt x="339" y="13693"/>
                  <a:pt x="1" y="15399"/>
                  <a:pt x="614" y="16879"/>
                </a:cubicBezTo>
                <a:cubicBezTo>
                  <a:pt x="1230" y="18358"/>
                  <a:pt x="2673" y="19324"/>
                  <a:pt x="4276" y="19324"/>
                </a:cubicBezTo>
                <a:cubicBezTo>
                  <a:pt x="4280" y="19325"/>
                  <a:pt x="4284" y="19325"/>
                  <a:pt x="4288" y="19325"/>
                </a:cubicBezTo>
                <a:cubicBezTo>
                  <a:pt x="5334" y="19325"/>
                  <a:pt x="6338" y="18908"/>
                  <a:pt x="7078" y="18165"/>
                </a:cubicBezTo>
                <a:lnTo>
                  <a:pt x="12682" y="12561"/>
                </a:lnTo>
                <a:lnTo>
                  <a:pt x="18477" y="6767"/>
                </a:lnTo>
                <a:cubicBezTo>
                  <a:pt x="20023" y="5221"/>
                  <a:pt x="20023" y="2711"/>
                  <a:pt x="18477" y="1162"/>
                </a:cubicBezTo>
                <a:cubicBezTo>
                  <a:pt x="17702" y="388"/>
                  <a:pt x="16688" y="1"/>
                  <a:pt x="1567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itle 6">
            <a:extLst>
              <a:ext uri="{FF2B5EF4-FFF2-40B4-BE49-F238E27FC236}">
                <a16:creationId xmlns:a16="http://schemas.microsoft.com/office/drawing/2014/main" id="{6F3454C9-29BF-72FE-89FF-D02E9CD9CDFA}"/>
              </a:ext>
            </a:extLst>
          </p:cNvPr>
          <p:cNvSpPr txBox="1">
            <a:spLocks/>
          </p:cNvSpPr>
          <p:nvPr/>
        </p:nvSpPr>
        <p:spPr>
          <a:xfrm>
            <a:off x="0" y="823312"/>
            <a:ext cx="12192000" cy="1185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800" b="1" dirty="0">
                <a:cs typeface="Times New Roman" panose="02020603050405020304" pitchFamily="18" charset="0"/>
              </a:rPr>
              <a:t>A Estratégia Nacional para as Compras Públicas Ecológicas 2030 — ECO360</a:t>
            </a:r>
            <a:endParaRPr lang="pt-PT" sz="18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D2D3324-D11C-90E4-CB77-F6845041A894}"/>
              </a:ext>
            </a:extLst>
          </p:cNvPr>
          <p:cNvCxnSpPr/>
          <p:nvPr/>
        </p:nvCxnSpPr>
        <p:spPr>
          <a:xfrm>
            <a:off x="1441098" y="1726167"/>
            <a:ext cx="9223392" cy="0"/>
          </a:xfrm>
          <a:prstGeom prst="line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051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13;p45">
            <a:extLst>
              <a:ext uri="{FF2B5EF4-FFF2-40B4-BE49-F238E27FC236}">
                <a16:creationId xmlns:a16="http://schemas.microsoft.com/office/drawing/2014/main" id="{A02877B8-4D93-6E35-EFC0-A11A776A6882}"/>
              </a:ext>
            </a:extLst>
          </p:cNvPr>
          <p:cNvSpPr/>
          <p:nvPr/>
        </p:nvSpPr>
        <p:spPr>
          <a:xfrm rot="5400000">
            <a:off x="3626436" y="2643944"/>
            <a:ext cx="2113049" cy="1359679"/>
          </a:xfrm>
          <a:custGeom>
            <a:avLst/>
            <a:gdLst/>
            <a:ahLst/>
            <a:cxnLst/>
            <a:rect l="l" t="t" r="r" b="b"/>
            <a:pathLst>
              <a:path w="33942" h="16757" extrusionOk="0">
                <a:moveTo>
                  <a:pt x="16965" y="0"/>
                </a:moveTo>
                <a:cubicBezTo>
                  <a:pt x="7729" y="0"/>
                  <a:pt x="203" y="7389"/>
                  <a:pt x="0" y="16600"/>
                </a:cubicBezTo>
                <a:lnTo>
                  <a:pt x="10222" y="16647"/>
                </a:lnTo>
                <a:cubicBezTo>
                  <a:pt x="10396" y="13064"/>
                  <a:pt x="13348" y="10212"/>
                  <a:pt x="16967" y="10212"/>
                </a:cubicBezTo>
                <a:cubicBezTo>
                  <a:pt x="16978" y="10212"/>
                  <a:pt x="16988" y="10212"/>
                  <a:pt x="16998" y="10212"/>
                </a:cubicBezTo>
                <a:cubicBezTo>
                  <a:pt x="20636" y="10229"/>
                  <a:pt x="23577" y="13114"/>
                  <a:pt x="23719" y="16709"/>
                </a:cubicBezTo>
                <a:lnTo>
                  <a:pt x="33941" y="16756"/>
                </a:lnTo>
                <a:cubicBezTo>
                  <a:pt x="33821" y="7517"/>
                  <a:pt x="26323" y="44"/>
                  <a:pt x="17045" y="1"/>
                </a:cubicBezTo>
                <a:cubicBezTo>
                  <a:pt x="17019" y="0"/>
                  <a:pt x="16992" y="0"/>
                  <a:pt x="1696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1514;p45">
            <a:extLst>
              <a:ext uri="{FF2B5EF4-FFF2-40B4-BE49-F238E27FC236}">
                <a16:creationId xmlns:a16="http://schemas.microsoft.com/office/drawing/2014/main" id="{82E0B2BF-76CC-E781-84A7-7B543222DF7C}"/>
              </a:ext>
            </a:extLst>
          </p:cNvPr>
          <p:cNvSpPr/>
          <p:nvPr/>
        </p:nvSpPr>
        <p:spPr>
          <a:xfrm>
            <a:off x="4547807" y="2963092"/>
            <a:ext cx="723205" cy="721379"/>
          </a:xfrm>
          <a:custGeom>
            <a:avLst/>
            <a:gdLst/>
            <a:ahLst/>
            <a:cxnLst/>
            <a:rect l="l" t="t" r="r" b="b"/>
            <a:pathLst>
              <a:path w="11484" h="11455" extrusionOk="0">
                <a:moveTo>
                  <a:pt x="5740" y="1"/>
                </a:moveTo>
                <a:cubicBezTo>
                  <a:pt x="2595" y="1"/>
                  <a:pt x="29" y="2553"/>
                  <a:pt x="14" y="5701"/>
                </a:cubicBezTo>
                <a:cubicBezTo>
                  <a:pt x="0" y="8860"/>
                  <a:pt x="2557" y="11440"/>
                  <a:pt x="5716" y="11455"/>
                </a:cubicBezTo>
                <a:cubicBezTo>
                  <a:pt x="5725" y="11455"/>
                  <a:pt x="5734" y="11455"/>
                  <a:pt x="5744" y="11455"/>
                </a:cubicBezTo>
                <a:cubicBezTo>
                  <a:pt x="8889" y="11455"/>
                  <a:pt x="11454" y="8902"/>
                  <a:pt x="11469" y="5754"/>
                </a:cubicBezTo>
                <a:cubicBezTo>
                  <a:pt x="11483" y="2596"/>
                  <a:pt x="8925" y="15"/>
                  <a:pt x="5768" y="1"/>
                </a:cubicBezTo>
                <a:cubicBezTo>
                  <a:pt x="5758" y="1"/>
                  <a:pt x="5749" y="1"/>
                  <a:pt x="57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01</a:t>
            </a:r>
            <a:endParaRPr sz="2500" dirty="0">
              <a:solidFill>
                <a:schemeClr val="lt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63D40-27CA-C1BC-3C01-8639607A578B}"/>
              </a:ext>
            </a:extLst>
          </p:cNvPr>
          <p:cNvSpPr txBox="1"/>
          <p:nvPr/>
        </p:nvSpPr>
        <p:spPr>
          <a:xfrm>
            <a:off x="1197762" y="2531350"/>
            <a:ext cx="2794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600" dirty="0"/>
              <a:t>Intensificar a adesão às CPE e potenciar o seu papel transformador da Administração Pública e dos mercados</a:t>
            </a:r>
          </a:p>
        </p:txBody>
      </p:sp>
      <p:sp>
        <p:nvSpPr>
          <p:cNvPr id="6" name="Google Shape;1513;p45">
            <a:extLst>
              <a:ext uri="{FF2B5EF4-FFF2-40B4-BE49-F238E27FC236}">
                <a16:creationId xmlns:a16="http://schemas.microsoft.com/office/drawing/2014/main" id="{F2B48303-6743-51E6-8DA5-D6D3C53750BE}"/>
              </a:ext>
            </a:extLst>
          </p:cNvPr>
          <p:cNvSpPr/>
          <p:nvPr/>
        </p:nvSpPr>
        <p:spPr>
          <a:xfrm rot="5400000">
            <a:off x="3626436" y="5019280"/>
            <a:ext cx="2113049" cy="1359679"/>
          </a:xfrm>
          <a:custGeom>
            <a:avLst/>
            <a:gdLst/>
            <a:ahLst/>
            <a:cxnLst/>
            <a:rect l="l" t="t" r="r" b="b"/>
            <a:pathLst>
              <a:path w="33942" h="16757" extrusionOk="0">
                <a:moveTo>
                  <a:pt x="16965" y="0"/>
                </a:moveTo>
                <a:cubicBezTo>
                  <a:pt x="7729" y="0"/>
                  <a:pt x="203" y="7389"/>
                  <a:pt x="0" y="16600"/>
                </a:cubicBezTo>
                <a:lnTo>
                  <a:pt x="10222" y="16647"/>
                </a:lnTo>
                <a:cubicBezTo>
                  <a:pt x="10396" y="13064"/>
                  <a:pt x="13348" y="10212"/>
                  <a:pt x="16967" y="10212"/>
                </a:cubicBezTo>
                <a:cubicBezTo>
                  <a:pt x="16978" y="10212"/>
                  <a:pt x="16988" y="10212"/>
                  <a:pt x="16998" y="10212"/>
                </a:cubicBezTo>
                <a:cubicBezTo>
                  <a:pt x="20636" y="10229"/>
                  <a:pt x="23577" y="13114"/>
                  <a:pt x="23719" y="16709"/>
                </a:cubicBezTo>
                <a:lnTo>
                  <a:pt x="33941" y="16756"/>
                </a:lnTo>
                <a:cubicBezTo>
                  <a:pt x="33821" y="7517"/>
                  <a:pt x="26323" y="44"/>
                  <a:pt x="17045" y="1"/>
                </a:cubicBezTo>
                <a:cubicBezTo>
                  <a:pt x="17019" y="0"/>
                  <a:pt x="16992" y="0"/>
                  <a:pt x="16965" y="0"/>
                </a:cubicBezTo>
                <a:close/>
              </a:path>
            </a:pathLst>
          </a:custGeom>
          <a:solidFill>
            <a:srgbClr val="1C62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514;p45">
            <a:extLst>
              <a:ext uri="{FF2B5EF4-FFF2-40B4-BE49-F238E27FC236}">
                <a16:creationId xmlns:a16="http://schemas.microsoft.com/office/drawing/2014/main" id="{328B5851-5207-792E-D3B9-E03F632E86DF}"/>
              </a:ext>
            </a:extLst>
          </p:cNvPr>
          <p:cNvSpPr/>
          <p:nvPr/>
        </p:nvSpPr>
        <p:spPr>
          <a:xfrm>
            <a:off x="4548199" y="5338429"/>
            <a:ext cx="723205" cy="721379"/>
          </a:xfrm>
          <a:custGeom>
            <a:avLst/>
            <a:gdLst/>
            <a:ahLst/>
            <a:cxnLst/>
            <a:rect l="l" t="t" r="r" b="b"/>
            <a:pathLst>
              <a:path w="11484" h="11455" extrusionOk="0">
                <a:moveTo>
                  <a:pt x="5740" y="1"/>
                </a:moveTo>
                <a:cubicBezTo>
                  <a:pt x="2595" y="1"/>
                  <a:pt x="29" y="2553"/>
                  <a:pt x="14" y="5701"/>
                </a:cubicBezTo>
                <a:cubicBezTo>
                  <a:pt x="0" y="8860"/>
                  <a:pt x="2557" y="11440"/>
                  <a:pt x="5716" y="11455"/>
                </a:cubicBezTo>
                <a:cubicBezTo>
                  <a:pt x="5725" y="11455"/>
                  <a:pt x="5734" y="11455"/>
                  <a:pt x="5744" y="11455"/>
                </a:cubicBezTo>
                <a:cubicBezTo>
                  <a:pt x="8889" y="11455"/>
                  <a:pt x="11454" y="8902"/>
                  <a:pt x="11469" y="5754"/>
                </a:cubicBezTo>
                <a:cubicBezTo>
                  <a:pt x="11483" y="2596"/>
                  <a:pt x="8925" y="15"/>
                  <a:pt x="5768" y="1"/>
                </a:cubicBezTo>
                <a:cubicBezTo>
                  <a:pt x="5758" y="1"/>
                  <a:pt x="5749" y="1"/>
                  <a:pt x="5740" y="1"/>
                </a:cubicBezTo>
                <a:close/>
              </a:path>
            </a:pathLst>
          </a:custGeom>
          <a:solidFill>
            <a:srgbClr val="1C62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02</a:t>
            </a:r>
            <a:endParaRPr sz="2500" dirty="0">
              <a:solidFill>
                <a:schemeClr val="lt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EEC450-D454-83A2-1149-5EBA2594D417}"/>
              </a:ext>
            </a:extLst>
          </p:cNvPr>
          <p:cNvSpPr txBox="1"/>
          <p:nvPr/>
        </p:nvSpPr>
        <p:spPr>
          <a:xfrm>
            <a:off x="1253963" y="4959355"/>
            <a:ext cx="279442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600" dirty="0"/>
              <a:t>Promover a eficiência de recursos, a </a:t>
            </a:r>
            <a:r>
              <a:rPr lang="pt-PT" sz="1600" dirty="0" err="1"/>
              <a:t>bioeconomia</a:t>
            </a:r>
            <a:r>
              <a:rPr lang="pt-PT" sz="1600" dirty="0"/>
              <a:t> sustentável e a transição para a economia circular</a:t>
            </a:r>
          </a:p>
        </p:txBody>
      </p:sp>
      <p:sp>
        <p:nvSpPr>
          <p:cNvPr id="11" name="Google Shape;1513;p45">
            <a:extLst>
              <a:ext uri="{FF2B5EF4-FFF2-40B4-BE49-F238E27FC236}">
                <a16:creationId xmlns:a16="http://schemas.microsoft.com/office/drawing/2014/main" id="{1E2FA26D-D7B0-B071-FBB9-78274F104865}"/>
              </a:ext>
            </a:extLst>
          </p:cNvPr>
          <p:cNvSpPr/>
          <p:nvPr/>
        </p:nvSpPr>
        <p:spPr>
          <a:xfrm rot="5400000">
            <a:off x="8993185" y="2643943"/>
            <a:ext cx="2113049" cy="1359679"/>
          </a:xfrm>
          <a:custGeom>
            <a:avLst/>
            <a:gdLst/>
            <a:ahLst/>
            <a:cxnLst/>
            <a:rect l="l" t="t" r="r" b="b"/>
            <a:pathLst>
              <a:path w="33942" h="16757" extrusionOk="0">
                <a:moveTo>
                  <a:pt x="16965" y="0"/>
                </a:moveTo>
                <a:cubicBezTo>
                  <a:pt x="7729" y="0"/>
                  <a:pt x="203" y="7389"/>
                  <a:pt x="0" y="16600"/>
                </a:cubicBezTo>
                <a:lnTo>
                  <a:pt x="10222" y="16647"/>
                </a:lnTo>
                <a:cubicBezTo>
                  <a:pt x="10396" y="13064"/>
                  <a:pt x="13348" y="10212"/>
                  <a:pt x="16967" y="10212"/>
                </a:cubicBezTo>
                <a:cubicBezTo>
                  <a:pt x="16978" y="10212"/>
                  <a:pt x="16988" y="10212"/>
                  <a:pt x="16998" y="10212"/>
                </a:cubicBezTo>
                <a:cubicBezTo>
                  <a:pt x="20636" y="10229"/>
                  <a:pt x="23577" y="13114"/>
                  <a:pt x="23719" y="16709"/>
                </a:cubicBezTo>
                <a:lnTo>
                  <a:pt x="33941" y="16756"/>
                </a:lnTo>
                <a:cubicBezTo>
                  <a:pt x="33821" y="7517"/>
                  <a:pt x="26323" y="44"/>
                  <a:pt x="17045" y="1"/>
                </a:cubicBezTo>
                <a:cubicBezTo>
                  <a:pt x="17019" y="0"/>
                  <a:pt x="16992" y="0"/>
                  <a:pt x="16965" y="0"/>
                </a:cubicBezTo>
                <a:close/>
              </a:path>
            </a:pathLst>
          </a:custGeom>
          <a:solidFill>
            <a:srgbClr val="1C62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514;p45">
            <a:extLst>
              <a:ext uri="{FF2B5EF4-FFF2-40B4-BE49-F238E27FC236}">
                <a16:creationId xmlns:a16="http://schemas.microsoft.com/office/drawing/2014/main" id="{952730DA-FC4D-8D76-CD82-7B2CD60677C5}"/>
              </a:ext>
            </a:extLst>
          </p:cNvPr>
          <p:cNvSpPr/>
          <p:nvPr/>
        </p:nvSpPr>
        <p:spPr>
          <a:xfrm>
            <a:off x="10006343" y="2933612"/>
            <a:ext cx="723205" cy="721636"/>
          </a:xfrm>
          <a:custGeom>
            <a:avLst/>
            <a:gdLst/>
            <a:ahLst/>
            <a:cxnLst/>
            <a:rect l="l" t="t" r="r" b="b"/>
            <a:pathLst>
              <a:path w="11484" h="11455" extrusionOk="0">
                <a:moveTo>
                  <a:pt x="5740" y="1"/>
                </a:moveTo>
                <a:cubicBezTo>
                  <a:pt x="2595" y="1"/>
                  <a:pt x="29" y="2553"/>
                  <a:pt x="14" y="5701"/>
                </a:cubicBezTo>
                <a:cubicBezTo>
                  <a:pt x="0" y="8860"/>
                  <a:pt x="2557" y="11440"/>
                  <a:pt x="5716" y="11455"/>
                </a:cubicBezTo>
                <a:cubicBezTo>
                  <a:pt x="5725" y="11455"/>
                  <a:pt x="5734" y="11455"/>
                  <a:pt x="5744" y="11455"/>
                </a:cubicBezTo>
                <a:cubicBezTo>
                  <a:pt x="8889" y="11455"/>
                  <a:pt x="11454" y="8902"/>
                  <a:pt x="11469" y="5754"/>
                </a:cubicBezTo>
                <a:cubicBezTo>
                  <a:pt x="11483" y="2596"/>
                  <a:pt x="8925" y="15"/>
                  <a:pt x="5768" y="1"/>
                </a:cubicBezTo>
                <a:cubicBezTo>
                  <a:pt x="5758" y="1"/>
                  <a:pt x="5749" y="1"/>
                  <a:pt x="5740" y="1"/>
                </a:cubicBezTo>
                <a:close/>
              </a:path>
            </a:pathLst>
          </a:custGeom>
          <a:solidFill>
            <a:srgbClr val="1C62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03</a:t>
            </a:r>
            <a:endParaRPr sz="2500" dirty="0">
              <a:solidFill>
                <a:schemeClr val="lt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A9DC81-60BC-2ACE-1DB4-0D61E88AB852}"/>
              </a:ext>
            </a:extLst>
          </p:cNvPr>
          <p:cNvSpPr txBox="1"/>
          <p:nvPr/>
        </p:nvSpPr>
        <p:spPr>
          <a:xfrm>
            <a:off x="7372447" y="2531350"/>
            <a:ext cx="2342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Estimular a economia portuguesa para a neutralidade climática</a:t>
            </a:r>
          </a:p>
        </p:txBody>
      </p:sp>
      <p:sp>
        <p:nvSpPr>
          <p:cNvPr id="14" name="Google Shape;1513;p45">
            <a:extLst>
              <a:ext uri="{FF2B5EF4-FFF2-40B4-BE49-F238E27FC236}">
                <a16:creationId xmlns:a16="http://schemas.microsoft.com/office/drawing/2014/main" id="{D46A0042-D697-E725-30E0-001F20787D2B}"/>
              </a:ext>
            </a:extLst>
          </p:cNvPr>
          <p:cNvSpPr/>
          <p:nvPr/>
        </p:nvSpPr>
        <p:spPr>
          <a:xfrm rot="5400000">
            <a:off x="8993185" y="4920713"/>
            <a:ext cx="2113049" cy="1359679"/>
          </a:xfrm>
          <a:custGeom>
            <a:avLst/>
            <a:gdLst/>
            <a:ahLst/>
            <a:cxnLst/>
            <a:rect l="l" t="t" r="r" b="b"/>
            <a:pathLst>
              <a:path w="33942" h="16757" extrusionOk="0">
                <a:moveTo>
                  <a:pt x="16965" y="0"/>
                </a:moveTo>
                <a:cubicBezTo>
                  <a:pt x="7729" y="0"/>
                  <a:pt x="203" y="7389"/>
                  <a:pt x="0" y="16600"/>
                </a:cubicBezTo>
                <a:lnTo>
                  <a:pt x="10222" y="16647"/>
                </a:lnTo>
                <a:cubicBezTo>
                  <a:pt x="10396" y="13064"/>
                  <a:pt x="13348" y="10212"/>
                  <a:pt x="16967" y="10212"/>
                </a:cubicBezTo>
                <a:cubicBezTo>
                  <a:pt x="16978" y="10212"/>
                  <a:pt x="16988" y="10212"/>
                  <a:pt x="16998" y="10212"/>
                </a:cubicBezTo>
                <a:cubicBezTo>
                  <a:pt x="20636" y="10229"/>
                  <a:pt x="23577" y="13114"/>
                  <a:pt x="23719" y="16709"/>
                </a:cubicBezTo>
                <a:lnTo>
                  <a:pt x="33941" y="16756"/>
                </a:lnTo>
                <a:cubicBezTo>
                  <a:pt x="33821" y="7517"/>
                  <a:pt x="26323" y="44"/>
                  <a:pt x="17045" y="1"/>
                </a:cubicBezTo>
                <a:cubicBezTo>
                  <a:pt x="17019" y="0"/>
                  <a:pt x="16992" y="0"/>
                  <a:pt x="16965" y="0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14;p45">
            <a:extLst>
              <a:ext uri="{FF2B5EF4-FFF2-40B4-BE49-F238E27FC236}">
                <a16:creationId xmlns:a16="http://schemas.microsoft.com/office/drawing/2014/main" id="{F7A7B4C7-5460-E845-0B7B-F677CB161E07}"/>
              </a:ext>
            </a:extLst>
          </p:cNvPr>
          <p:cNvSpPr/>
          <p:nvPr/>
        </p:nvSpPr>
        <p:spPr>
          <a:xfrm>
            <a:off x="9929408" y="5239734"/>
            <a:ext cx="723205" cy="721636"/>
          </a:xfrm>
          <a:custGeom>
            <a:avLst/>
            <a:gdLst/>
            <a:ahLst/>
            <a:cxnLst/>
            <a:rect l="l" t="t" r="r" b="b"/>
            <a:pathLst>
              <a:path w="11484" h="11455" extrusionOk="0">
                <a:moveTo>
                  <a:pt x="5740" y="1"/>
                </a:moveTo>
                <a:cubicBezTo>
                  <a:pt x="2595" y="1"/>
                  <a:pt x="29" y="2553"/>
                  <a:pt x="14" y="5701"/>
                </a:cubicBezTo>
                <a:cubicBezTo>
                  <a:pt x="0" y="8860"/>
                  <a:pt x="2557" y="11440"/>
                  <a:pt x="5716" y="11455"/>
                </a:cubicBezTo>
                <a:cubicBezTo>
                  <a:pt x="5725" y="11455"/>
                  <a:pt x="5734" y="11455"/>
                  <a:pt x="5744" y="11455"/>
                </a:cubicBezTo>
                <a:cubicBezTo>
                  <a:pt x="8889" y="11455"/>
                  <a:pt x="11454" y="8902"/>
                  <a:pt x="11469" y="5754"/>
                </a:cubicBezTo>
                <a:cubicBezTo>
                  <a:pt x="11483" y="2596"/>
                  <a:pt x="8925" y="15"/>
                  <a:pt x="5768" y="1"/>
                </a:cubicBezTo>
                <a:cubicBezTo>
                  <a:pt x="5758" y="1"/>
                  <a:pt x="5749" y="1"/>
                  <a:pt x="5740" y="1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04</a:t>
            </a:r>
            <a:endParaRPr sz="2500" dirty="0">
              <a:solidFill>
                <a:schemeClr val="lt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A708C4-6708-D0BE-43F7-E4FBE9302E2A}"/>
              </a:ext>
            </a:extLst>
          </p:cNvPr>
          <p:cNvSpPr txBox="1"/>
          <p:nvPr/>
        </p:nvSpPr>
        <p:spPr>
          <a:xfrm>
            <a:off x="7393986" y="4898084"/>
            <a:ext cx="2203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Incentivar a </a:t>
            </a:r>
            <a:r>
              <a:rPr lang="pt-PT" sz="1600" dirty="0" err="1"/>
              <a:t>ecoinovação</a:t>
            </a:r>
            <a:r>
              <a:rPr lang="pt-PT" sz="1600" dirty="0"/>
              <a:t> na indústria e nos fornecedores</a:t>
            </a:r>
          </a:p>
        </p:txBody>
      </p:sp>
      <p:sp>
        <p:nvSpPr>
          <p:cNvPr id="17" name="Title 6">
            <a:extLst>
              <a:ext uri="{FF2B5EF4-FFF2-40B4-BE49-F238E27FC236}">
                <a16:creationId xmlns:a16="http://schemas.microsoft.com/office/drawing/2014/main" id="{B8A6AC79-8A2B-5147-2000-D0686C036241}"/>
              </a:ext>
            </a:extLst>
          </p:cNvPr>
          <p:cNvSpPr txBox="1">
            <a:spLocks/>
          </p:cNvSpPr>
          <p:nvPr/>
        </p:nvSpPr>
        <p:spPr>
          <a:xfrm>
            <a:off x="0" y="832643"/>
            <a:ext cx="12192000" cy="1185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800" b="1" dirty="0">
                <a:cs typeface="Times New Roman" panose="02020603050405020304" pitchFamily="18" charset="0"/>
              </a:rPr>
              <a:t>A Estratégia Nacional para as Compras Públicas Ecológicas 2030 — ECO360</a:t>
            </a:r>
            <a:endParaRPr lang="pt-PT" sz="1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E43BC7-86B8-6607-4182-0959DE8444B7}"/>
              </a:ext>
            </a:extLst>
          </p:cNvPr>
          <p:cNvSpPr txBox="1"/>
          <p:nvPr/>
        </p:nvSpPr>
        <p:spPr>
          <a:xfrm>
            <a:off x="4813936" y="1499158"/>
            <a:ext cx="28190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dirty="0">
                <a:cs typeface="Times New Roman" panose="02020603050405020304" pitchFamily="18" charset="0"/>
              </a:rPr>
              <a:t>OBJETIVOS</a:t>
            </a:r>
            <a:endParaRPr lang="pt-PT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FC3C499-A767-CBBE-BA24-2E2FD8B2B2FC}"/>
              </a:ext>
            </a:extLst>
          </p:cNvPr>
          <p:cNvCxnSpPr/>
          <p:nvPr/>
        </p:nvCxnSpPr>
        <p:spPr>
          <a:xfrm>
            <a:off x="1253963" y="2017796"/>
            <a:ext cx="9223392" cy="0"/>
          </a:xfrm>
          <a:prstGeom prst="line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221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B4CE310-B485-56CC-0B15-8AB7422F19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804007"/>
              </p:ext>
            </p:extLst>
          </p:nvPr>
        </p:nvGraphicFramePr>
        <p:xfrm>
          <a:off x="1959976" y="1816948"/>
          <a:ext cx="7938265" cy="5041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6">
            <a:extLst>
              <a:ext uri="{FF2B5EF4-FFF2-40B4-BE49-F238E27FC236}">
                <a16:creationId xmlns:a16="http://schemas.microsoft.com/office/drawing/2014/main" id="{2A1C36DB-C4E9-7E34-7392-10DCA4D23DF6}"/>
              </a:ext>
            </a:extLst>
          </p:cNvPr>
          <p:cNvSpPr txBox="1">
            <a:spLocks/>
          </p:cNvSpPr>
          <p:nvPr/>
        </p:nvSpPr>
        <p:spPr>
          <a:xfrm>
            <a:off x="0" y="832643"/>
            <a:ext cx="12192000" cy="1185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800" b="1" dirty="0">
                <a:cs typeface="Times New Roman" panose="02020603050405020304" pitchFamily="18" charset="0"/>
              </a:rPr>
              <a:t>A Estratégia Nacional para as Compras Públicas Ecológicas 2030 — ECO360</a:t>
            </a:r>
            <a:endParaRPr lang="pt-PT" sz="1800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70B293B-DB90-1040-0037-B3435E880B1E}"/>
              </a:ext>
            </a:extLst>
          </p:cNvPr>
          <p:cNvCxnSpPr/>
          <p:nvPr/>
        </p:nvCxnSpPr>
        <p:spPr>
          <a:xfrm>
            <a:off x="1625720" y="1615353"/>
            <a:ext cx="9223392" cy="0"/>
          </a:xfrm>
          <a:prstGeom prst="line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4026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6768"/>
            <a:ext cx="12192000" cy="1185153"/>
          </a:xfrm>
        </p:spPr>
        <p:txBody>
          <a:bodyPr>
            <a:normAutofit/>
          </a:bodyPr>
          <a:lstStyle/>
          <a:p>
            <a:pPr algn="ctr"/>
            <a:r>
              <a:rPr lang="pt-PT" sz="1800" b="1" dirty="0">
                <a:cs typeface="Times New Roman" panose="02020603050405020304" pitchFamily="18" charset="0"/>
              </a:rPr>
              <a:t>A Estratégia Nacional para as Compras Públicas Ecológicas 2030 — ECO360</a:t>
            </a:r>
            <a:endParaRPr lang="pt-PT" sz="1800" dirty="0"/>
          </a:p>
        </p:txBody>
      </p:sp>
      <p:sp>
        <p:nvSpPr>
          <p:cNvPr id="48" name="Google Shape;1474;p44">
            <a:extLst>
              <a:ext uri="{FF2B5EF4-FFF2-40B4-BE49-F238E27FC236}">
                <a16:creationId xmlns:a16="http://schemas.microsoft.com/office/drawing/2014/main" id="{55BEEB9E-EDDA-4638-1CC1-147678EF4D98}"/>
              </a:ext>
            </a:extLst>
          </p:cNvPr>
          <p:cNvSpPr txBox="1"/>
          <p:nvPr/>
        </p:nvSpPr>
        <p:spPr>
          <a:xfrm>
            <a:off x="2337437" y="2643928"/>
            <a:ext cx="15129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100" dirty="0">
                <a:solidFill>
                  <a:schemeClr val="bg1"/>
                </a:solidFill>
              </a:rPr>
              <a:t>Operacionalização da ECO360</a:t>
            </a:r>
            <a:endParaRPr sz="1100" dirty="0">
              <a:solidFill>
                <a:schemeClr val="bg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" name="Google Shape;1475;p44">
            <a:extLst>
              <a:ext uri="{FF2B5EF4-FFF2-40B4-BE49-F238E27FC236}">
                <a16:creationId xmlns:a16="http://schemas.microsoft.com/office/drawing/2014/main" id="{9D454156-6D0A-E2AD-5AEB-7B2668173854}"/>
              </a:ext>
            </a:extLst>
          </p:cNvPr>
          <p:cNvSpPr txBox="1"/>
          <p:nvPr/>
        </p:nvSpPr>
        <p:spPr>
          <a:xfrm>
            <a:off x="2327806" y="1960358"/>
            <a:ext cx="11067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01</a:t>
            </a:r>
            <a:endParaRPr sz="35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51" name="Google Shape;1476;p44">
            <a:extLst>
              <a:ext uri="{FF2B5EF4-FFF2-40B4-BE49-F238E27FC236}">
                <a16:creationId xmlns:a16="http://schemas.microsoft.com/office/drawing/2014/main" id="{90414B2C-6B70-E4F8-422D-A782E115B5D4}"/>
              </a:ext>
            </a:extLst>
          </p:cNvPr>
          <p:cNvSpPr txBox="1"/>
          <p:nvPr/>
        </p:nvSpPr>
        <p:spPr>
          <a:xfrm>
            <a:off x="4734436" y="4629913"/>
            <a:ext cx="15129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Governação</a:t>
            </a:r>
            <a:endParaRPr sz="12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2" name="Google Shape;1477;p44">
            <a:extLst>
              <a:ext uri="{FF2B5EF4-FFF2-40B4-BE49-F238E27FC236}">
                <a16:creationId xmlns:a16="http://schemas.microsoft.com/office/drawing/2014/main" id="{ED4E1711-69B4-2CB6-B5DD-59CA8BC98311}"/>
              </a:ext>
            </a:extLst>
          </p:cNvPr>
          <p:cNvSpPr txBox="1"/>
          <p:nvPr/>
        </p:nvSpPr>
        <p:spPr>
          <a:xfrm>
            <a:off x="4937489" y="4058306"/>
            <a:ext cx="1106700" cy="6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FFFFFF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02</a:t>
            </a:r>
            <a:endParaRPr sz="3500">
              <a:solidFill>
                <a:srgbClr val="FFFFFF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57" name="Google Shape;1482;p44">
            <a:extLst>
              <a:ext uri="{FF2B5EF4-FFF2-40B4-BE49-F238E27FC236}">
                <a16:creationId xmlns:a16="http://schemas.microsoft.com/office/drawing/2014/main" id="{C9C294BF-C2E9-ABEB-9C3F-BB45F518AE1B}"/>
              </a:ext>
            </a:extLst>
          </p:cNvPr>
          <p:cNvSpPr txBox="1"/>
          <p:nvPr/>
        </p:nvSpPr>
        <p:spPr>
          <a:xfrm>
            <a:off x="9020726" y="4629913"/>
            <a:ext cx="1512900" cy="8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Despite being red, Mars is actually a cold place</a:t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0" name="Google Shape;1597;p47">
            <a:extLst>
              <a:ext uri="{FF2B5EF4-FFF2-40B4-BE49-F238E27FC236}">
                <a16:creationId xmlns:a16="http://schemas.microsoft.com/office/drawing/2014/main" id="{BF0751C9-686E-40C7-8D16-9B60363957B1}"/>
              </a:ext>
            </a:extLst>
          </p:cNvPr>
          <p:cNvSpPr/>
          <p:nvPr/>
        </p:nvSpPr>
        <p:spPr>
          <a:xfrm>
            <a:off x="2405623" y="3147444"/>
            <a:ext cx="8066246" cy="1721131"/>
          </a:xfrm>
          <a:custGeom>
            <a:avLst/>
            <a:gdLst/>
            <a:ahLst/>
            <a:cxnLst/>
            <a:rect l="l" t="t" r="r" b="b"/>
            <a:pathLst>
              <a:path w="98845" h="21091" extrusionOk="0">
                <a:moveTo>
                  <a:pt x="10546" y="0"/>
                </a:moveTo>
                <a:cubicBezTo>
                  <a:pt x="4731" y="0"/>
                  <a:pt x="1" y="4730"/>
                  <a:pt x="1" y="10545"/>
                </a:cubicBezTo>
                <a:lnTo>
                  <a:pt x="3430" y="10545"/>
                </a:lnTo>
                <a:cubicBezTo>
                  <a:pt x="3430" y="6621"/>
                  <a:pt x="6622" y="3430"/>
                  <a:pt x="10546" y="3430"/>
                </a:cubicBezTo>
                <a:cubicBezTo>
                  <a:pt x="14469" y="3430"/>
                  <a:pt x="17660" y="6621"/>
                  <a:pt x="17660" y="10545"/>
                </a:cubicBezTo>
                <a:lnTo>
                  <a:pt x="17661" y="10545"/>
                </a:lnTo>
                <a:cubicBezTo>
                  <a:pt x="17661" y="16360"/>
                  <a:pt x="22392" y="21090"/>
                  <a:pt x="28206" y="21090"/>
                </a:cubicBezTo>
                <a:cubicBezTo>
                  <a:pt x="34021" y="21090"/>
                  <a:pt x="38751" y="16360"/>
                  <a:pt x="38751" y="10545"/>
                </a:cubicBezTo>
                <a:cubicBezTo>
                  <a:pt x="38751" y="6621"/>
                  <a:pt x="41942" y="3430"/>
                  <a:pt x="45866" y="3430"/>
                </a:cubicBezTo>
                <a:cubicBezTo>
                  <a:pt x="49789" y="3430"/>
                  <a:pt x="52980" y="6621"/>
                  <a:pt x="52980" y="10545"/>
                </a:cubicBezTo>
                <a:cubicBezTo>
                  <a:pt x="52980" y="16360"/>
                  <a:pt x="57711" y="21090"/>
                  <a:pt x="63525" y="21090"/>
                </a:cubicBezTo>
                <a:cubicBezTo>
                  <a:pt x="69340" y="21090"/>
                  <a:pt x="74070" y="16360"/>
                  <a:pt x="74070" y="10545"/>
                </a:cubicBezTo>
                <a:cubicBezTo>
                  <a:pt x="74070" y="6621"/>
                  <a:pt x="77263" y="3430"/>
                  <a:pt x="81185" y="3430"/>
                </a:cubicBezTo>
                <a:cubicBezTo>
                  <a:pt x="85108" y="3430"/>
                  <a:pt x="88301" y="6621"/>
                  <a:pt x="88301" y="10545"/>
                </a:cubicBezTo>
                <a:cubicBezTo>
                  <a:pt x="88301" y="16360"/>
                  <a:pt x="93031" y="21090"/>
                  <a:pt x="98845" y="21090"/>
                </a:cubicBezTo>
                <a:lnTo>
                  <a:pt x="98845" y="17660"/>
                </a:lnTo>
                <a:cubicBezTo>
                  <a:pt x="94922" y="17660"/>
                  <a:pt x="91730" y="14468"/>
                  <a:pt x="91730" y="10545"/>
                </a:cubicBezTo>
                <a:cubicBezTo>
                  <a:pt x="91730" y="4730"/>
                  <a:pt x="87000" y="0"/>
                  <a:pt x="81185" y="0"/>
                </a:cubicBezTo>
                <a:cubicBezTo>
                  <a:pt x="75371" y="0"/>
                  <a:pt x="70640" y="4730"/>
                  <a:pt x="70640" y="10545"/>
                </a:cubicBezTo>
                <a:cubicBezTo>
                  <a:pt x="70640" y="14468"/>
                  <a:pt x="67449" y="17660"/>
                  <a:pt x="63526" y="17660"/>
                </a:cubicBezTo>
                <a:cubicBezTo>
                  <a:pt x="59602" y="17660"/>
                  <a:pt x="56411" y="14468"/>
                  <a:pt x="56411" y="10545"/>
                </a:cubicBezTo>
                <a:cubicBezTo>
                  <a:pt x="56411" y="4730"/>
                  <a:pt x="51680" y="0"/>
                  <a:pt x="45866" y="0"/>
                </a:cubicBezTo>
                <a:cubicBezTo>
                  <a:pt x="40051" y="0"/>
                  <a:pt x="35321" y="4730"/>
                  <a:pt x="35321" y="10545"/>
                </a:cubicBezTo>
                <a:cubicBezTo>
                  <a:pt x="35321" y="14468"/>
                  <a:pt x="32130" y="17660"/>
                  <a:pt x="28207" y="17660"/>
                </a:cubicBezTo>
                <a:cubicBezTo>
                  <a:pt x="24283" y="17660"/>
                  <a:pt x="21092" y="14468"/>
                  <a:pt x="21092" y="10545"/>
                </a:cubicBezTo>
                <a:lnTo>
                  <a:pt x="21091" y="10545"/>
                </a:lnTo>
                <a:cubicBezTo>
                  <a:pt x="21091" y="4730"/>
                  <a:pt x="16359" y="0"/>
                  <a:pt x="1054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601;p47">
            <a:extLst>
              <a:ext uri="{FF2B5EF4-FFF2-40B4-BE49-F238E27FC236}">
                <a16:creationId xmlns:a16="http://schemas.microsoft.com/office/drawing/2014/main" id="{9E774C85-ADA8-8803-D6EC-20EE3E5A38FE}"/>
              </a:ext>
            </a:extLst>
          </p:cNvPr>
          <p:cNvSpPr txBox="1"/>
          <p:nvPr/>
        </p:nvSpPr>
        <p:spPr>
          <a:xfrm>
            <a:off x="6757327" y="2446766"/>
            <a:ext cx="1918861" cy="482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PT" dirty="0"/>
              <a:t>Conhecimento e capacitação</a:t>
            </a:r>
            <a:endParaRPr sz="1800" dirty="0">
              <a:solidFill>
                <a:schemeClr val="accent4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15" name="Google Shape;1602;p47">
            <a:extLst>
              <a:ext uri="{FF2B5EF4-FFF2-40B4-BE49-F238E27FC236}">
                <a16:creationId xmlns:a16="http://schemas.microsoft.com/office/drawing/2014/main" id="{6B1938CB-3E06-440B-7919-9D9BEF174776}"/>
              </a:ext>
            </a:extLst>
          </p:cNvPr>
          <p:cNvSpPr txBox="1"/>
          <p:nvPr/>
        </p:nvSpPr>
        <p:spPr>
          <a:xfrm>
            <a:off x="8071648" y="4862932"/>
            <a:ext cx="1914398" cy="53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PT" dirty="0"/>
              <a:t>Monitorização e avaliação</a:t>
            </a:r>
            <a:endParaRPr sz="1800" dirty="0">
              <a:solidFill>
                <a:schemeClr val="accent5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16" name="Google Shape;1603;p47">
            <a:extLst>
              <a:ext uri="{FF2B5EF4-FFF2-40B4-BE49-F238E27FC236}">
                <a16:creationId xmlns:a16="http://schemas.microsoft.com/office/drawing/2014/main" id="{F831E019-CEC2-4D50-BCFC-5F1E089A4B44}"/>
              </a:ext>
            </a:extLst>
          </p:cNvPr>
          <p:cNvSpPr txBox="1"/>
          <p:nvPr/>
        </p:nvSpPr>
        <p:spPr>
          <a:xfrm>
            <a:off x="2188598" y="4927826"/>
            <a:ext cx="2362704" cy="107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PT" dirty="0"/>
              <a:t>Operacionalização da ECO360</a:t>
            </a:r>
            <a:endParaRPr sz="1800" dirty="0">
              <a:solidFill>
                <a:schemeClr val="accent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17" name="Google Shape;1604;p47">
            <a:extLst>
              <a:ext uri="{FF2B5EF4-FFF2-40B4-BE49-F238E27FC236}">
                <a16:creationId xmlns:a16="http://schemas.microsoft.com/office/drawing/2014/main" id="{141D9CAD-CE4B-7AE5-4A12-3F4334000BCA}"/>
              </a:ext>
            </a:extLst>
          </p:cNvPr>
          <p:cNvSpPr txBox="1"/>
          <p:nvPr/>
        </p:nvSpPr>
        <p:spPr>
          <a:xfrm>
            <a:off x="3795192" y="2639355"/>
            <a:ext cx="1729297" cy="566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PT" dirty="0"/>
              <a:t>Governação</a:t>
            </a:r>
            <a:endParaRPr sz="1800" dirty="0">
              <a:solidFill>
                <a:schemeClr val="accent2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19" name="Google Shape;1606;p47">
            <a:extLst>
              <a:ext uri="{FF2B5EF4-FFF2-40B4-BE49-F238E27FC236}">
                <a16:creationId xmlns:a16="http://schemas.microsoft.com/office/drawing/2014/main" id="{C1062EF7-C0D6-F14B-46E1-5928558192BF}"/>
              </a:ext>
            </a:extLst>
          </p:cNvPr>
          <p:cNvSpPr txBox="1"/>
          <p:nvPr/>
        </p:nvSpPr>
        <p:spPr>
          <a:xfrm>
            <a:off x="5472516" y="4841010"/>
            <a:ext cx="1405212" cy="3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PT" dirty="0"/>
              <a:t>Incentivos</a:t>
            </a:r>
            <a:endParaRPr sz="1800" dirty="0">
              <a:solidFill>
                <a:schemeClr val="accent3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21" name="Google Shape;1608;p47">
            <a:extLst>
              <a:ext uri="{FF2B5EF4-FFF2-40B4-BE49-F238E27FC236}">
                <a16:creationId xmlns:a16="http://schemas.microsoft.com/office/drawing/2014/main" id="{E22779DB-8C67-8257-08EC-F0178C9D1937}"/>
              </a:ext>
            </a:extLst>
          </p:cNvPr>
          <p:cNvSpPr/>
          <p:nvPr/>
        </p:nvSpPr>
        <p:spPr>
          <a:xfrm>
            <a:off x="7429371" y="3192978"/>
            <a:ext cx="322095" cy="565686"/>
          </a:xfrm>
          <a:custGeom>
            <a:avLst/>
            <a:gdLst/>
            <a:ahLst/>
            <a:cxnLst/>
            <a:rect l="l" t="t" r="r" b="b"/>
            <a:pathLst>
              <a:path w="3947" h="6932" extrusionOk="0">
                <a:moveTo>
                  <a:pt x="1974" y="1"/>
                </a:moveTo>
                <a:lnTo>
                  <a:pt x="1" y="1422"/>
                </a:lnTo>
                <a:lnTo>
                  <a:pt x="2" y="6932"/>
                </a:lnTo>
                <a:lnTo>
                  <a:pt x="3946" y="6932"/>
                </a:lnTo>
                <a:lnTo>
                  <a:pt x="3946" y="1423"/>
                </a:lnTo>
                <a:lnTo>
                  <a:pt x="197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609;p47">
            <a:extLst>
              <a:ext uri="{FF2B5EF4-FFF2-40B4-BE49-F238E27FC236}">
                <a16:creationId xmlns:a16="http://schemas.microsoft.com/office/drawing/2014/main" id="{E1D91461-4CB6-28B5-D70B-2A22C9B36BD1}"/>
              </a:ext>
            </a:extLst>
          </p:cNvPr>
          <p:cNvSpPr/>
          <p:nvPr/>
        </p:nvSpPr>
        <p:spPr>
          <a:xfrm>
            <a:off x="6987081" y="3401800"/>
            <a:ext cx="1206693" cy="1206612"/>
          </a:xfrm>
          <a:custGeom>
            <a:avLst/>
            <a:gdLst/>
            <a:ahLst/>
            <a:cxnLst/>
            <a:rect l="l" t="t" r="r" b="b"/>
            <a:pathLst>
              <a:path w="14787" h="14786" extrusionOk="0">
                <a:moveTo>
                  <a:pt x="7394" y="1"/>
                </a:moveTo>
                <a:cubicBezTo>
                  <a:pt x="3311" y="1"/>
                  <a:pt x="1" y="3311"/>
                  <a:pt x="1" y="7393"/>
                </a:cubicBezTo>
                <a:cubicBezTo>
                  <a:pt x="1" y="11478"/>
                  <a:pt x="3310" y="14786"/>
                  <a:pt x="7394" y="14786"/>
                </a:cubicBezTo>
                <a:cubicBezTo>
                  <a:pt x="11476" y="14786"/>
                  <a:pt x="14786" y="11477"/>
                  <a:pt x="14786" y="7392"/>
                </a:cubicBezTo>
                <a:cubicBezTo>
                  <a:pt x="14786" y="3310"/>
                  <a:pt x="11477" y="1"/>
                  <a:pt x="7394" y="1"/>
                </a:cubicBez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610;p47">
            <a:extLst>
              <a:ext uri="{FF2B5EF4-FFF2-40B4-BE49-F238E27FC236}">
                <a16:creationId xmlns:a16="http://schemas.microsoft.com/office/drawing/2014/main" id="{C7C71D2A-A0D8-49DC-BC75-215347429234}"/>
              </a:ext>
            </a:extLst>
          </p:cNvPr>
          <p:cNvSpPr/>
          <p:nvPr/>
        </p:nvSpPr>
        <p:spPr>
          <a:xfrm>
            <a:off x="6955419" y="3370138"/>
            <a:ext cx="1270100" cy="1270100"/>
          </a:xfrm>
          <a:custGeom>
            <a:avLst/>
            <a:gdLst/>
            <a:ahLst/>
            <a:cxnLst/>
            <a:rect l="l" t="t" r="r" b="b"/>
            <a:pathLst>
              <a:path w="15564" h="15564" extrusionOk="0">
                <a:moveTo>
                  <a:pt x="7783" y="420"/>
                </a:moveTo>
                <a:cubicBezTo>
                  <a:pt x="11842" y="420"/>
                  <a:pt x="15144" y="3721"/>
                  <a:pt x="15144" y="7780"/>
                </a:cubicBezTo>
                <a:cubicBezTo>
                  <a:pt x="15144" y="9748"/>
                  <a:pt x="14378" y="11597"/>
                  <a:pt x="12987" y="12987"/>
                </a:cubicBezTo>
                <a:cubicBezTo>
                  <a:pt x="11597" y="14379"/>
                  <a:pt x="9748" y="15144"/>
                  <a:pt x="7782" y="15144"/>
                </a:cubicBezTo>
                <a:cubicBezTo>
                  <a:pt x="3723" y="15144"/>
                  <a:pt x="420" y="11841"/>
                  <a:pt x="419" y="7781"/>
                </a:cubicBezTo>
                <a:cubicBezTo>
                  <a:pt x="419" y="3721"/>
                  <a:pt x="3721" y="420"/>
                  <a:pt x="7783" y="420"/>
                </a:cubicBezTo>
                <a:close/>
                <a:moveTo>
                  <a:pt x="7782" y="0"/>
                </a:moveTo>
                <a:cubicBezTo>
                  <a:pt x="3484" y="0"/>
                  <a:pt x="0" y="3484"/>
                  <a:pt x="0" y="7781"/>
                </a:cubicBezTo>
                <a:cubicBezTo>
                  <a:pt x="0" y="12081"/>
                  <a:pt x="3483" y="15563"/>
                  <a:pt x="7782" y="15564"/>
                </a:cubicBezTo>
                <a:cubicBezTo>
                  <a:pt x="12079" y="15564"/>
                  <a:pt x="15564" y="12080"/>
                  <a:pt x="15563" y="7780"/>
                </a:cubicBezTo>
                <a:cubicBezTo>
                  <a:pt x="15563" y="3483"/>
                  <a:pt x="12080" y="0"/>
                  <a:pt x="7782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611;p47">
            <a:extLst>
              <a:ext uri="{FF2B5EF4-FFF2-40B4-BE49-F238E27FC236}">
                <a16:creationId xmlns:a16="http://schemas.microsoft.com/office/drawing/2014/main" id="{53DE9A8A-BE34-560A-A57C-F8B03416EF24}"/>
              </a:ext>
            </a:extLst>
          </p:cNvPr>
          <p:cNvSpPr txBox="1"/>
          <p:nvPr/>
        </p:nvSpPr>
        <p:spPr>
          <a:xfrm>
            <a:off x="7209332" y="3633558"/>
            <a:ext cx="7251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500">
                <a:solidFill>
                  <a:schemeClr val="accent4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04</a:t>
            </a:r>
            <a:endParaRPr sz="3500">
              <a:solidFill>
                <a:schemeClr val="accent4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25" name="Google Shape;1612;p47">
            <a:extLst>
              <a:ext uri="{FF2B5EF4-FFF2-40B4-BE49-F238E27FC236}">
                <a16:creationId xmlns:a16="http://schemas.microsoft.com/office/drawing/2014/main" id="{73CB334F-3910-BE57-3C16-BF19381D6599}"/>
              </a:ext>
            </a:extLst>
          </p:cNvPr>
          <p:cNvSpPr/>
          <p:nvPr/>
        </p:nvSpPr>
        <p:spPr>
          <a:xfrm>
            <a:off x="5983033" y="4251611"/>
            <a:ext cx="322095" cy="565686"/>
          </a:xfrm>
          <a:custGeom>
            <a:avLst/>
            <a:gdLst/>
            <a:ahLst/>
            <a:cxnLst/>
            <a:rect l="l" t="t" r="r" b="b"/>
            <a:pathLst>
              <a:path w="3947" h="6932" extrusionOk="0">
                <a:moveTo>
                  <a:pt x="0" y="1"/>
                </a:moveTo>
                <a:lnTo>
                  <a:pt x="1" y="5510"/>
                </a:lnTo>
                <a:lnTo>
                  <a:pt x="1974" y="6932"/>
                </a:lnTo>
                <a:lnTo>
                  <a:pt x="3947" y="5511"/>
                </a:lnTo>
                <a:lnTo>
                  <a:pt x="394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613;p47">
            <a:extLst>
              <a:ext uri="{FF2B5EF4-FFF2-40B4-BE49-F238E27FC236}">
                <a16:creationId xmlns:a16="http://schemas.microsoft.com/office/drawing/2014/main" id="{462DA4E7-CEC1-4417-5F30-11162D20D2D6}"/>
              </a:ext>
            </a:extLst>
          </p:cNvPr>
          <p:cNvSpPr/>
          <p:nvPr/>
        </p:nvSpPr>
        <p:spPr>
          <a:xfrm>
            <a:off x="5540824" y="3401800"/>
            <a:ext cx="1206612" cy="1206612"/>
          </a:xfrm>
          <a:custGeom>
            <a:avLst/>
            <a:gdLst/>
            <a:ahLst/>
            <a:cxnLst/>
            <a:rect l="l" t="t" r="r" b="b"/>
            <a:pathLst>
              <a:path w="14786" h="14786" extrusionOk="0">
                <a:moveTo>
                  <a:pt x="7393" y="1"/>
                </a:moveTo>
                <a:cubicBezTo>
                  <a:pt x="3310" y="1"/>
                  <a:pt x="0" y="3310"/>
                  <a:pt x="0" y="7393"/>
                </a:cubicBezTo>
                <a:cubicBezTo>
                  <a:pt x="0" y="11477"/>
                  <a:pt x="3310" y="14786"/>
                  <a:pt x="7393" y="14786"/>
                </a:cubicBezTo>
                <a:cubicBezTo>
                  <a:pt x="11475" y="14786"/>
                  <a:pt x="14785" y="11477"/>
                  <a:pt x="14785" y="7393"/>
                </a:cubicBezTo>
                <a:cubicBezTo>
                  <a:pt x="14785" y="3311"/>
                  <a:pt x="11475" y="1"/>
                  <a:pt x="73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614;p47">
            <a:extLst>
              <a:ext uri="{FF2B5EF4-FFF2-40B4-BE49-F238E27FC236}">
                <a16:creationId xmlns:a16="http://schemas.microsoft.com/office/drawing/2014/main" id="{3DF55221-C820-33DC-62EB-72193925B9B2}"/>
              </a:ext>
            </a:extLst>
          </p:cNvPr>
          <p:cNvSpPr/>
          <p:nvPr/>
        </p:nvSpPr>
        <p:spPr>
          <a:xfrm>
            <a:off x="5509081" y="3370138"/>
            <a:ext cx="1270100" cy="1270100"/>
          </a:xfrm>
          <a:custGeom>
            <a:avLst/>
            <a:gdLst/>
            <a:ahLst/>
            <a:cxnLst/>
            <a:rect l="l" t="t" r="r" b="b"/>
            <a:pathLst>
              <a:path w="15564" h="15564" extrusionOk="0">
                <a:moveTo>
                  <a:pt x="7782" y="420"/>
                </a:moveTo>
                <a:cubicBezTo>
                  <a:pt x="9748" y="420"/>
                  <a:pt x="11597" y="1185"/>
                  <a:pt x="12988" y="2575"/>
                </a:cubicBezTo>
                <a:cubicBezTo>
                  <a:pt x="14378" y="3966"/>
                  <a:pt x="15145" y="5815"/>
                  <a:pt x="15145" y="7781"/>
                </a:cubicBezTo>
                <a:cubicBezTo>
                  <a:pt x="15145" y="9748"/>
                  <a:pt x="14378" y="11598"/>
                  <a:pt x="12988" y="12988"/>
                </a:cubicBezTo>
                <a:cubicBezTo>
                  <a:pt x="11597" y="14379"/>
                  <a:pt x="9748" y="15144"/>
                  <a:pt x="7782" y="15144"/>
                </a:cubicBezTo>
                <a:cubicBezTo>
                  <a:pt x="5815" y="15144"/>
                  <a:pt x="3966" y="14379"/>
                  <a:pt x="2576" y="12988"/>
                </a:cubicBezTo>
                <a:cubicBezTo>
                  <a:pt x="1185" y="11598"/>
                  <a:pt x="419" y="9748"/>
                  <a:pt x="420" y="7781"/>
                </a:cubicBezTo>
                <a:cubicBezTo>
                  <a:pt x="419" y="5815"/>
                  <a:pt x="1185" y="3966"/>
                  <a:pt x="2576" y="2575"/>
                </a:cubicBezTo>
                <a:cubicBezTo>
                  <a:pt x="3966" y="1185"/>
                  <a:pt x="5815" y="420"/>
                  <a:pt x="7782" y="420"/>
                </a:cubicBezTo>
                <a:close/>
                <a:moveTo>
                  <a:pt x="7782" y="0"/>
                </a:moveTo>
                <a:cubicBezTo>
                  <a:pt x="3483" y="0"/>
                  <a:pt x="1" y="3483"/>
                  <a:pt x="1" y="7781"/>
                </a:cubicBezTo>
                <a:cubicBezTo>
                  <a:pt x="1" y="12080"/>
                  <a:pt x="3483" y="15564"/>
                  <a:pt x="7782" y="15564"/>
                </a:cubicBezTo>
                <a:cubicBezTo>
                  <a:pt x="12079" y="15564"/>
                  <a:pt x="15563" y="12080"/>
                  <a:pt x="15563" y="7781"/>
                </a:cubicBezTo>
                <a:cubicBezTo>
                  <a:pt x="15563" y="3484"/>
                  <a:pt x="12079" y="0"/>
                  <a:pt x="7782" y="0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615;p47">
            <a:extLst>
              <a:ext uri="{FF2B5EF4-FFF2-40B4-BE49-F238E27FC236}">
                <a16:creationId xmlns:a16="http://schemas.microsoft.com/office/drawing/2014/main" id="{791EE96A-8C9D-ADE8-4970-71E8301FCD89}"/>
              </a:ext>
            </a:extLst>
          </p:cNvPr>
          <p:cNvSpPr txBox="1"/>
          <p:nvPr/>
        </p:nvSpPr>
        <p:spPr>
          <a:xfrm>
            <a:off x="5777993" y="3633558"/>
            <a:ext cx="7251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500">
                <a:solidFill>
                  <a:schemeClr val="accent3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03</a:t>
            </a:r>
            <a:endParaRPr sz="3500">
              <a:solidFill>
                <a:schemeClr val="accent3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29" name="Google Shape;1616;p47">
            <a:extLst>
              <a:ext uri="{FF2B5EF4-FFF2-40B4-BE49-F238E27FC236}">
                <a16:creationId xmlns:a16="http://schemas.microsoft.com/office/drawing/2014/main" id="{B79D4CB7-D991-DDFC-D823-6DEC95989D2D}"/>
              </a:ext>
            </a:extLst>
          </p:cNvPr>
          <p:cNvSpPr/>
          <p:nvPr/>
        </p:nvSpPr>
        <p:spPr>
          <a:xfrm>
            <a:off x="3148354" y="4251611"/>
            <a:ext cx="322095" cy="565686"/>
          </a:xfrm>
          <a:custGeom>
            <a:avLst/>
            <a:gdLst/>
            <a:ahLst/>
            <a:cxnLst/>
            <a:rect l="l" t="t" r="r" b="b"/>
            <a:pathLst>
              <a:path w="3947" h="6932" extrusionOk="0">
                <a:moveTo>
                  <a:pt x="0" y="1"/>
                </a:moveTo>
                <a:lnTo>
                  <a:pt x="1" y="5510"/>
                </a:lnTo>
                <a:lnTo>
                  <a:pt x="1974" y="6932"/>
                </a:lnTo>
                <a:lnTo>
                  <a:pt x="3947" y="5511"/>
                </a:lnTo>
                <a:lnTo>
                  <a:pt x="394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617;p47">
            <a:extLst>
              <a:ext uri="{FF2B5EF4-FFF2-40B4-BE49-F238E27FC236}">
                <a16:creationId xmlns:a16="http://schemas.microsoft.com/office/drawing/2014/main" id="{833E2FE4-3B75-22E7-3808-C254E8F41144}"/>
              </a:ext>
            </a:extLst>
          </p:cNvPr>
          <p:cNvSpPr/>
          <p:nvPr/>
        </p:nvSpPr>
        <p:spPr>
          <a:xfrm>
            <a:off x="2706146" y="3401800"/>
            <a:ext cx="1206612" cy="1206612"/>
          </a:xfrm>
          <a:custGeom>
            <a:avLst/>
            <a:gdLst/>
            <a:ahLst/>
            <a:cxnLst/>
            <a:rect l="l" t="t" r="r" b="b"/>
            <a:pathLst>
              <a:path w="14786" h="14786" extrusionOk="0">
                <a:moveTo>
                  <a:pt x="7393" y="1"/>
                </a:moveTo>
                <a:cubicBezTo>
                  <a:pt x="3310" y="1"/>
                  <a:pt x="0" y="3310"/>
                  <a:pt x="0" y="7393"/>
                </a:cubicBezTo>
                <a:cubicBezTo>
                  <a:pt x="0" y="11477"/>
                  <a:pt x="3310" y="14786"/>
                  <a:pt x="7393" y="14786"/>
                </a:cubicBezTo>
                <a:cubicBezTo>
                  <a:pt x="11475" y="14786"/>
                  <a:pt x="14785" y="11477"/>
                  <a:pt x="14785" y="7393"/>
                </a:cubicBezTo>
                <a:cubicBezTo>
                  <a:pt x="14785" y="3311"/>
                  <a:pt x="11475" y="1"/>
                  <a:pt x="739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618;p47">
            <a:extLst>
              <a:ext uri="{FF2B5EF4-FFF2-40B4-BE49-F238E27FC236}">
                <a16:creationId xmlns:a16="http://schemas.microsoft.com/office/drawing/2014/main" id="{53DC4802-6557-5E9A-D362-CBE1B1B376A6}"/>
              </a:ext>
            </a:extLst>
          </p:cNvPr>
          <p:cNvSpPr/>
          <p:nvPr/>
        </p:nvSpPr>
        <p:spPr>
          <a:xfrm>
            <a:off x="2674402" y="3370138"/>
            <a:ext cx="1270100" cy="1270100"/>
          </a:xfrm>
          <a:custGeom>
            <a:avLst/>
            <a:gdLst/>
            <a:ahLst/>
            <a:cxnLst/>
            <a:rect l="l" t="t" r="r" b="b"/>
            <a:pathLst>
              <a:path w="15564" h="15564" extrusionOk="0">
                <a:moveTo>
                  <a:pt x="7782" y="420"/>
                </a:moveTo>
                <a:cubicBezTo>
                  <a:pt x="9748" y="420"/>
                  <a:pt x="11597" y="1185"/>
                  <a:pt x="12988" y="2575"/>
                </a:cubicBezTo>
                <a:cubicBezTo>
                  <a:pt x="14378" y="3966"/>
                  <a:pt x="15145" y="5815"/>
                  <a:pt x="15145" y="7781"/>
                </a:cubicBezTo>
                <a:cubicBezTo>
                  <a:pt x="15145" y="9748"/>
                  <a:pt x="14378" y="11598"/>
                  <a:pt x="12988" y="12988"/>
                </a:cubicBezTo>
                <a:cubicBezTo>
                  <a:pt x="11597" y="14379"/>
                  <a:pt x="9748" y="15144"/>
                  <a:pt x="7782" y="15144"/>
                </a:cubicBezTo>
                <a:cubicBezTo>
                  <a:pt x="5815" y="15144"/>
                  <a:pt x="3966" y="14379"/>
                  <a:pt x="2576" y="12988"/>
                </a:cubicBezTo>
                <a:cubicBezTo>
                  <a:pt x="1185" y="11598"/>
                  <a:pt x="419" y="9748"/>
                  <a:pt x="420" y="7781"/>
                </a:cubicBezTo>
                <a:cubicBezTo>
                  <a:pt x="419" y="5815"/>
                  <a:pt x="1185" y="3966"/>
                  <a:pt x="2576" y="2575"/>
                </a:cubicBezTo>
                <a:cubicBezTo>
                  <a:pt x="3966" y="1185"/>
                  <a:pt x="5815" y="420"/>
                  <a:pt x="7782" y="420"/>
                </a:cubicBezTo>
                <a:close/>
                <a:moveTo>
                  <a:pt x="7782" y="0"/>
                </a:moveTo>
                <a:cubicBezTo>
                  <a:pt x="3483" y="0"/>
                  <a:pt x="1" y="3483"/>
                  <a:pt x="1" y="7781"/>
                </a:cubicBezTo>
                <a:cubicBezTo>
                  <a:pt x="1" y="12080"/>
                  <a:pt x="3483" y="15564"/>
                  <a:pt x="7782" y="15564"/>
                </a:cubicBezTo>
                <a:cubicBezTo>
                  <a:pt x="12079" y="15564"/>
                  <a:pt x="15563" y="12080"/>
                  <a:pt x="15563" y="7781"/>
                </a:cubicBezTo>
                <a:cubicBezTo>
                  <a:pt x="15563" y="3484"/>
                  <a:pt x="12079" y="0"/>
                  <a:pt x="7782" y="0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619;p47">
            <a:extLst>
              <a:ext uri="{FF2B5EF4-FFF2-40B4-BE49-F238E27FC236}">
                <a16:creationId xmlns:a16="http://schemas.microsoft.com/office/drawing/2014/main" id="{BBC4C232-6AA8-669B-E1BF-767046ABBE9E}"/>
              </a:ext>
            </a:extLst>
          </p:cNvPr>
          <p:cNvSpPr txBox="1"/>
          <p:nvPr/>
        </p:nvSpPr>
        <p:spPr>
          <a:xfrm>
            <a:off x="2935573" y="3633558"/>
            <a:ext cx="7251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500">
                <a:solidFill>
                  <a:schemeClr val="accen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01</a:t>
            </a:r>
            <a:endParaRPr sz="3500">
              <a:solidFill>
                <a:schemeClr val="accent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33" name="Google Shape;1620;p47">
            <a:extLst>
              <a:ext uri="{FF2B5EF4-FFF2-40B4-BE49-F238E27FC236}">
                <a16:creationId xmlns:a16="http://schemas.microsoft.com/office/drawing/2014/main" id="{1857C4E1-68DC-32A4-01A6-85522A97FCA8}"/>
              </a:ext>
            </a:extLst>
          </p:cNvPr>
          <p:cNvSpPr/>
          <p:nvPr/>
        </p:nvSpPr>
        <p:spPr>
          <a:xfrm>
            <a:off x="4551302" y="3192978"/>
            <a:ext cx="322013" cy="565686"/>
          </a:xfrm>
          <a:custGeom>
            <a:avLst/>
            <a:gdLst/>
            <a:ahLst/>
            <a:cxnLst/>
            <a:rect l="l" t="t" r="r" b="b"/>
            <a:pathLst>
              <a:path w="3946" h="6932" extrusionOk="0">
                <a:moveTo>
                  <a:pt x="1973" y="1"/>
                </a:moveTo>
                <a:lnTo>
                  <a:pt x="1" y="1423"/>
                </a:lnTo>
                <a:lnTo>
                  <a:pt x="1" y="6932"/>
                </a:lnTo>
                <a:lnTo>
                  <a:pt x="3946" y="6932"/>
                </a:lnTo>
                <a:lnTo>
                  <a:pt x="3946" y="1423"/>
                </a:lnTo>
                <a:lnTo>
                  <a:pt x="197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621;p47">
            <a:extLst>
              <a:ext uri="{FF2B5EF4-FFF2-40B4-BE49-F238E27FC236}">
                <a16:creationId xmlns:a16="http://schemas.microsoft.com/office/drawing/2014/main" id="{92753467-0090-32B2-E53D-F599C257E592}"/>
              </a:ext>
            </a:extLst>
          </p:cNvPr>
          <p:cNvSpPr/>
          <p:nvPr/>
        </p:nvSpPr>
        <p:spPr>
          <a:xfrm>
            <a:off x="4108930" y="3401800"/>
            <a:ext cx="1206775" cy="1206693"/>
          </a:xfrm>
          <a:custGeom>
            <a:avLst/>
            <a:gdLst/>
            <a:ahLst/>
            <a:cxnLst/>
            <a:rect l="l" t="t" r="r" b="b"/>
            <a:pathLst>
              <a:path w="14788" h="14787" extrusionOk="0">
                <a:moveTo>
                  <a:pt x="7394" y="1"/>
                </a:moveTo>
                <a:cubicBezTo>
                  <a:pt x="3312" y="1"/>
                  <a:pt x="2" y="3310"/>
                  <a:pt x="1" y="7393"/>
                </a:cubicBezTo>
                <a:cubicBezTo>
                  <a:pt x="1" y="11477"/>
                  <a:pt x="3312" y="14786"/>
                  <a:pt x="7394" y="14787"/>
                </a:cubicBezTo>
                <a:cubicBezTo>
                  <a:pt x="11477" y="14787"/>
                  <a:pt x="14787" y="11477"/>
                  <a:pt x="14787" y="7393"/>
                </a:cubicBezTo>
                <a:cubicBezTo>
                  <a:pt x="14788" y="3311"/>
                  <a:pt x="11477" y="1"/>
                  <a:pt x="739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622;p47">
            <a:extLst>
              <a:ext uri="{FF2B5EF4-FFF2-40B4-BE49-F238E27FC236}">
                <a16:creationId xmlns:a16="http://schemas.microsoft.com/office/drawing/2014/main" id="{95639F6E-22E9-D265-EC1D-0545BD95CB0B}"/>
              </a:ext>
            </a:extLst>
          </p:cNvPr>
          <p:cNvSpPr/>
          <p:nvPr/>
        </p:nvSpPr>
        <p:spPr>
          <a:xfrm>
            <a:off x="4077186" y="3369975"/>
            <a:ext cx="1270263" cy="1270263"/>
          </a:xfrm>
          <a:custGeom>
            <a:avLst/>
            <a:gdLst/>
            <a:ahLst/>
            <a:cxnLst/>
            <a:rect l="l" t="t" r="r" b="b"/>
            <a:pathLst>
              <a:path w="15566" h="15566" extrusionOk="0">
                <a:moveTo>
                  <a:pt x="7783" y="505"/>
                </a:moveTo>
                <a:cubicBezTo>
                  <a:pt x="9727" y="505"/>
                  <a:pt x="11555" y="1263"/>
                  <a:pt x="12929" y="2638"/>
                </a:cubicBezTo>
                <a:cubicBezTo>
                  <a:pt x="14304" y="4012"/>
                  <a:pt x="15061" y="5839"/>
                  <a:pt x="15061" y="7783"/>
                </a:cubicBezTo>
                <a:cubicBezTo>
                  <a:pt x="15061" y="11796"/>
                  <a:pt x="11796" y="15061"/>
                  <a:pt x="7783" y="15061"/>
                </a:cubicBezTo>
                <a:cubicBezTo>
                  <a:pt x="3770" y="15061"/>
                  <a:pt x="505" y="11796"/>
                  <a:pt x="505" y="7783"/>
                </a:cubicBezTo>
                <a:cubicBezTo>
                  <a:pt x="505" y="3770"/>
                  <a:pt x="3770" y="506"/>
                  <a:pt x="7783" y="505"/>
                </a:cubicBezTo>
                <a:close/>
                <a:moveTo>
                  <a:pt x="7783" y="1"/>
                </a:moveTo>
                <a:cubicBezTo>
                  <a:pt x="3485" y="2"/>
                  <a:pt x="2" y="3485"/>
                  <a:pt x="1" y="7783"/>
                </a:cubicBezTo>
                <a:cubicBezTo>
                  <a:pt x="1" y="12082"/>
                  <a:pt x="3486" y="15565"/>
                  <a:pt x="7783" y="15566"/>
                </a:cubicBezTo>
                <a:cubicBezTo>
                  <a:pt x="12081" y="15566"/>
                  <a:pt x="15566" y="12082"/>
                  <a:pt x="15566" y="7783"/>
                </a:cubicBezTo>
                <a:cubicBezTo>
                  <a:pt x="15566" y="3486"/>
                  <a:pt x="12081" y="2"/>
                  <a:pt x="7783" y="1"/>
                </a:cubicBez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623;p47">
            <a:extLst>
              <a:ext uri="{FF2B5EF4-FFF2-40B4-BE49-F238E27FC236}">
                <a16:creationId xmlns:a16="http://schemas.microsoft.com/office/drawing/2014/main" id="{2519AD67-196E-200D-1F42-152C653DDCD8}"/>
              </a:ext>
            </a:extLst>
          </p:cNvPr>
          <p:cNvSpPr txBox="1"/>
          <p:nvPr/>
        </p:nvSpPr>
        <p:spPr>
          <a:xfrm>
            <a:off x="4349375" y="3633558"/>
            <a:ext cx="7251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500">
                <a:solidFill>
                  <a:schemeClr val="accent2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02</a:t>
            </a:r>
            <a:endParaRPr sz="3500">
              <a:solidFill>
                <a:schemeClr val="accent2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37" name="Google Shape;1624;p47">
            <a:extLst>
              <a:ext uri="{FF2B5EF4-FFF2-40B4-BE49-F238E27FC236}">
                <a16:creationId xmlns:a16="http://schemas.microsoft.com/office/drawing/2014/main" id="{4527788C-0C49-057A-3279-87ACA8C9D04E}"/>
              </a:ext>
            </a:extLst>
          </p:cNvPr>
          <p:cNvSpPr/>
          <p:nvPr/>
        </p:nvSpPr>
        <p:spPr>
          <a:xfrm>
            <a:off x="8869018" y="4251611"/>
            <a:ext cx="322177" cy="565686"/>
          </a:xfrm>
          <a:custGeom>
            <a:avLst/>
            <a:gdLst/>
            <a:ahLst/>
            <a:cxnLst/>
            <a:rect l="l" t="t" r="r" b="b"/>
            <a:pathLst>
              <a:path w="3948" h="6932" extrusionOk="0">
                <a:moveTo>
                  <a:pt x="1" y="1"/>
                </a:moveTo>
                <a:lnTo>
                  <a:pt x="1" y="5510"/>
                </a:lnTo>
                <a:lnTo>
                  <a:pt x="1974" y="6932"/>
                </a:lnTo>
                <a:lnTo>
                  <a:pt x="3947" y="5511"/>
                </a:lnTo>
                <a:lnTo>
                  <a:pt x="3947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625;p47">
            <a:extLst>
              <a:ext uri="{FF2B5EF4-FFF2-40B4-BE49-F238E27FC236}">
                <a16:creationId xmlns:a16="http://schemas.microsoft.com/office/drawing/2014/main" id="{6EAD8F33-D9ED-AC07-BA06-1BF09ABB6926}"/>
              </a:ext>
            </a:extLst>
          </p:cNvPr>
          <p:cNvSpPr/>
          <p:nvPr/>
        </p:nvSpPr>
        <p:spPr>
          <a:xfrm>
            <a:off x="8426809" y="3401800"/>
            <a:ext cx="1206612" cy="1206693"/>
          </a:xfrm>
          <a:custGeom>
            <a:avLst/>
            <a:gdLst/>
            <a:ahLst/>
            <a:cxnLst/>
            <a:rect l="l" t="t" r="r" b="b"/>
            <a:pathLst>
              <a:path w="14786" h="14787" extrusionOk="0">
                <a:moveTo>
                  <a:pt x="7393" y="1"/>
                </a:moveTo>
                <a:cubicBezTo>
                  <a:pt x="3311" y="1"/>
                  <a:pt x="1" y="3310"/>
                  <a:pt x="1" y="7393"/>
                </a:cubicBezTo>
                <a:cubicBezTo>
                  <a:pt x="1" y="11477"/>
                  <a:pt x="3311" y="14786"/>
                  <a:pt x="7392" y="14787"/>
                </a:cubicBezTo>
                <a:cubicBezTo>
                  <a:pt x="11476" y="14787"/>
                  <a:pt x="14786" y="11477"/>
                  <a:pt x="14786" y="7393"/>
                </a:cubicBezTo>
                <a:cubicBezTo>
                  <a:pt x="14786" y="3311"/>
                  <a:pt x="11476" y="1"/>
                  <a:pt x="7393" y="1"/>
                </a:cubicBez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626;p47">
            <a:extLst>
              <a:ext uri="{FF2B5EF4-FFF2-40B4-BE49-F238E27FC236}">
                <a16:creationId xmlns:a16="http://schemas.microsoft.com/office/drawing/2014/main" id="{C1C6331E-2D67-E21E-7EE9-45BD80ACBA29}"/>
              </a:ext>
            </a:extLst>
          </p:cNvPr>
          <p:cNvSpPr/>
          <p:nvPr/>
        </p:nvSpPr>
        <p:spPr>
          <a:xfrm>
            <a:off x="8394984" y="3370138"/>
            <a:ext cx="1270263" cy="1270100"/>
          </a:xfrm>
          <a:custGeom>
            <a:avLst/>
            <a:gdLst/>
            <a:ahLst/>
            <a:cxnLst/>
            <a:rect l="l" t="t" r="r" b="b"/>
            <a:pathLst>
              <a:path w="15566" h="15564" extrusionOk="0">
                <a:moveTo>
                  <a:pt x="7783" y="418"/>
                </a:moveTo>
                <a:cubicBezTo>
                  <a:pt x="9750" y="418"/>
                  <a:pt x="11599" y="1185"/>
                  <a:pt x="12989" y="2575"/>
                </a:cubicBezTo>
                <a:cubicBezTo>
                  <a:pt x="14380" y="3966"/>
                  <a:pt x="15146" y="5815"/>
                  <a:pt x="15145" y="7781"/>
                </a:cubicBezTo>
                <a:cubicBezTo>
                  <a:pt x="15145" y="11841"/>
                  <a:pt x="11842" y="15144"/>
                  <a:pt x="7782" y="15144"/>
                </a:cubicBezTo>
                <a:cubicBezTo>
                  <a:pt x="3723" y="15144"/>
                  <a:pt x="420" y="11841"/>
                  <a:pt x="420" y="7781"/>
                </a:cubicBezTo>
                <a:cubicBezTo>
                  <a:pt x="420" y="3721"/>
                  <a:pt x="3723" y="418"/>
                  <a:pt x="7783" y="418"/>
                </a:cubicBezTo>
                <a:close/>
                <a:moveTo>
                  <a:pt x="7783" y="0"/>
                </a:moveTo>
                <a:cubicBezTo>
                  <a:pt x="3486" y="0"/>
                  <a:pt x="1" y="3483"/>
                  <a:pt x="1" y="7781"/>
                </a:cubicBezTo>
                <a:cubicBezTo>
                  <a:pt x="1" y="12080"/>
                  <a:pt x="3485" y="15564"/>
                  <a:pt x="7782" y="15564"/>
                </a:cubicBezTo>
                <a:cubicBezTo>
                  <a:pt x="12081" y="15564"/>
                  <a:pt x="15565" y="12080"/>
                  <a:pt x="15565" y="7781"/>
                </a:cubicBezTo>
                <a:cubicBezTo>
                  <a:pt x="15566" y="3484"/>
                  <a:pt x="12081" y="0"/>
                  <a:pt x="7783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627;p47">
            <a:extLst>
              <a:ext uri="{FF2B5EF4-FFF2-40B4-BE49-F238E27FC236}">
                <a16:creationId xmlns:a16="http://schemas.microsoft.com/office/drawing/2014/main" id="{44DD7CA2-9BDD-4E76-1AAA-5D3BBAF821E4}"/>
              </a:ext>
            </a:extLst>
          </p:cNvPr>
          <p:cNvSpPr txBox="1"/>
          <p:nvPr/>
        </p:nvSpPr>
        <p:spPr>
          <a:xfrm>
            <a:off x="8666297" y="3633558"/>
            <a:ext cx="725100" cy="52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500">
                <a:solidFill>
                  <a:schemeClr val="accent5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05</a:t>
            </a:r>
            <a:endParaRPr sz="3500">
              <a:solidFill>
                <a:schemeClr val="accent5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60CAFC-F83C-5ADD-4889-5F3F2207E4AC}"/>
              </a:ext>
            </a:extLst>
          </p:cNvPr>
          <p:cNvSpPr txBox="1"/>
          <p:nvPr/>
        </p:nvSpPr>
        <p:spPr>
          <a:xfrm>
            <a:off x="4804105" y="1647511"/>
            <a:ext cx="24326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dirty="0">
                <a:cs typeface="Times New Roman" panose="02020603050405020304" pitchFamily="18" charset="0"/>
              </a:rPr>
              <a:t>VETORES</a:t>
            </a:r>
            <a:endParaRPr lang="pt-PT" sz="3200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E2BC197-6960-3547-E937-28740CF700A9}"/>
              </a:ext>
            </a:extLst>
          </p:cNvPr>
          <p:cNvCxnSpPr/>
          <p:nvPr/>
        </p:nvCxnSpPr>
        <p:spPr>
          <a:xfrm>
            <a:off x="1484304" y="2207788"/>
            <a:ext cx="9223392" cy="0"/>
          </a:xfrm>
          <a:prstGeom prst="line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281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B7DDB9D-E814-7BC4-C89A-BFA476A505C4}"/>
              </a:ext>
            </a:extLst>
          </p:cNvPr>
          <p:cNvSpPr txBox="1">
            <a:spLocks/>
          </p:cNvSpPr>
          <p:nvPr/>
        </p:nvSpPr>
        <p:spPr>
          <a:xfrm>
            <a:off x="0" y="2696741"/>
            <a:ext cx="12192000" cy="125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pt-PT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ESTRATÉGIA NACIONAL </a:t>
            </a:r>
          </a:p>
          <a:p>
            <a:pPr algn="ctr">
              <a:lnSpc>
                <a:spcPct val="160000"/>
              </a:lnSpc>
            </a:pPr>
            <a:r>
              <a:rPr lang="pt-PT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PARA AS COMPRAS PÚBLICAS ECOLÓGICAS 2030 </a:t>
            </a:r>
          </a:p>
          <a:p>
            <a:pPr algn="ctr">
              <a:lnSpc>
                <a:spcPct val="160000"/>
              </a:lnSpc>
            </a:pPr>
            <a:r>
              <a:rPr lang="pt-PT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ECO360</a:t>
            </a:r>
          </a:p>
          <a:p>
            <a:pPr algn="ctr">
              <a:lnSpc>
                <a:spcPct val="160000"/>
              </a:lnSpc>
            </a:pPr>
            <a:r>
              <a:rPr lang="pt-PT" sz="2400" dirty="0"/>
              <a:t>Apresentação de processo de desenvolvimento e cocriação da estratégia</a:t>
            </a:r>
          </a:p>
          <a:p>
            <a:pPr algn="ctr">
              <a:lnSpc>
                <a:spcPct val="160000"/>
              </a:lnSpc>
            </a:pPr>
            <a:r>
              <a:rPr lang="pt-PT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Rita Lopes</a:t>
            </a:r>
          </a:p>
          <a:p>
            <a:pPr algn="ctr">
              <a:lnSpc>
                <a:spcPct val="160000"/>
              </a:lnSpc>
            </a:pPr>
            <a:endParaRPr lang="pt-PT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715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891E-3D82-6F48-6072-4E456D954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1226344"/>
            <a:ext cx="10515600" cy="113823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br>
              <a:rPr lang="pt-PT" dirty="0"/>
            </a:br>
            <a:r>
              <a:rPr lang="pt-PT" sz="4000" dirty="0"/>
              <a:t>Agenda</a:t>
            </a:r>
            <a:br>
              <a:rPr lang="pt-PT" dirty="0"/>
            </a:br>
            <a:br>
              <a:rPr lang="pt-PT" sz="1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58E405-0F4A-0280-0B23-F045FC7A3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625" y="2040731"/>
            <a:ext cx="10515600" cy="4074319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PT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Grupo Boas Práticas em Contratação TIC – CTIC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PT" sz="80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Boas práticas a adotar nos procedimentos pré-contratuais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pt-PT" sz="8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Estratégia Nacional para as Compras Públicas Ecológicas 2030 — ECO360</a:t>
            </a:r>
          </a:p>
          <a:p>
            <a:pPr marL="342900" lvl="1" indent="-342900">
              <a:lnSpc>
                <a:spcPct val="1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8000" dirty="0">
                <a:solidFill>
                  <a:srgbClr val="0A18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Estratégia Nacional para as Compras Públicas Ecológicas 2030 — ECO360 e a ligação com o Programa ECO.AP</a:t>
            </a:r>
          </a:p>
          <a:p>
            <a:pPr marL="342900" lvl="1" indent="-342900">
              <a:lnSpc>
                <a:spcPct val="1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8000" dirty="0">
                <a:solidFill>
                  <a:srgbClr val="0A18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Projeto FCCN + Sustentável</a:t>
            </a:r>
          </a:p>
          <a:p>
            <a:pPr marL="342900" lvl="1" indent="-342900">
              <a:lnSpc>
                <a:spcPct val="17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PT" sz="8000" dirty="0">
                <a:solidFill>
                  <a:srgbClr val="0A18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Aplicação de critérios ambientais nos procedimentos de contratação pública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PT" sz="9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t-PT" sz="9600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1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dirty="0">
              <a:latin typeface="Trebuchet MS" panose="020B0603020202020204" pitchFamily="34" charset="0"/>
              <a:cs typeface="Times New Roman" panose="02020603050405020304" pitchFamily="18" charset="0"/>
            </a:endParaRP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3190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38475113-BE75-5BF8-E37D-8E7D78AEC38A}"/>
              </a:ext>
            </a:extLst>
          </p:cNvPr>
          <p:cNvSpPr/>
          <p:nvPr/>
        </p:nvSpPr>
        <p:spPr>
          <a:xfrm>
            <a:off x="1399348" y="2669086"/>
            <a:ext cx="895484" cy="907830"/>
          </a:xfrm>
          <a:prstGeom prst="flowChartConnector">
            <a:avLst/>
          </a:prstGeom>
          <a:solidFill>
            <a:srgbClr val="578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3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01</a:t>
            </a:r>
            <a:endParaRPr lang="pt-PT" sz="3000" b="1" kern="0" dirty="0">
              <a:solidFill>
                <a:schemeClr val="bg1"/>
              </a:solidFill>
              <a:ea typeface="+mj-ea"/>
              <a:cs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DD69F8-0FEB-ED51-79FA-AAA67D1BB585}"/>
              </a:ext>
            </a:extLst>
          </p:cNvPr>
          <p:cNvSpPr/>
          <p:nvPr/>
        </p:nvSpPr>
        <p:spPr>
          <a:xfrm>
            <a:off x="2184663" y="2830606"/>
            <a:ext cx="6197207" cy="584791"/>
          </a:xfrm>
          <a:prstGeom prst="rect">
            <a:avLst/>
          </a:prstGeom>
          <a:solidFill>
            <a:srgbClr val="578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LIGAÇÃO COM OS OBJETIVOS DAS POLÍTICAS HORIZONTAIS E SETORIAIS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4668C319-46A7-0FF5-9594-74A3ED9981A7}"/>
              </a:ext>
            </a:extLst>
          </p:cNvPr>
          <p:cNvSpPr/>
          <p:nvPr/>
        </p:nvSpPr>
        <p:spPr>
          <a:xfrm>
            <a:off x="1399348" y="3783622"/>
            <a:ext cx="895484" cy="907830"/>
          </a:xfrm>
          <a:prstGeom prst="flowChartConnector">
            <a:avLst/>
          </a:prstGeom>
          <a:solidFill>
            <a:srgbClr val="1C6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3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02</a:t>
            </a:r>
            <a:endParaRPr lang="pt-PT" sz="3000" b="1" kern="0" dirty="0">
              <a:solidFill>
                <a:schemeClr val="bg1"/>
              </a:solidFill>
              <a:ea typeface="+mj-ea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BBF9DF-4965-8281-C12C-77383BE426B6}"/>
              </a:ext>
            </a:extLst>
          </p:cNvPr>
          <p:cNvSpPr/>
          <p:nvPr/>
        </p:nvSpPr>
        <p:spPr>
          <a:xfrm>
            <a:off x="2166518" y="3976361"/>
            <a:ext cx="6215352" cy="584791"/>
          </a:xfrm>
          <a:prstGeom prst="rect">
            <a:avLst/>
          </a:prstGeom>
          <a:solidFill>
            <a:srgbClr val="1C6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PROMOVER A GESTÃO EFICIENTE DE ENERGIA, ÁGUA E MATERIAIS NA ADMINISTRAÇÃO PÚBLICA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BAA4CD8C-D76A-155E-8AEB-974CD51FAD52}"/>
              </a:ext>
            </a:extLst>
          </p:cNvPr>
          <p:cNvSpPr/>
          <p:nvPr/>
        </p:nvSpPr>
        <p:spPr>
          <a:xfrm>
            <a:off x="1399348" y="5111368"/>
            <a:ext cx="895484" cy="907830"/>
          </a:xfrm>
          <a:prstGeom prst="flowChartConnector">
            <a:avLst/>
          </a:prstGeom>
          <a:solidFill>
            <a:srgbClr val="578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3000" b="1" kern="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03</a:t>
            </a:r>
            <a:endParaRPr lang="pt-PT" sz="3000" b="1" kern="0" dirty="0">
              <a:solidFill>
                <a:schemeClr val="bg1"/>
              </a:solidFill>
              <a:ea typeface="+mj-ea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0623BC-A2E8-BFA1-16D6-BDB64C746323}"/>
              </a:ext>
            </a:extLst>
          </p:cNvPr>
          <p:cNvSpPr/>
          <p:nvPr/>
        </p:nvSpPr>
        <p:spPr>
          <a:xfrm>
            <a:off x="2062065" y="5283636"/>
            <a:ext cx="6319805" cy="584791"/>
          </a:xfrm>
          <a:prstGeom prst="rect">
            <a:avLst/>
          </a:prstGeom>
          <a:solidFill>
            <a:srgbClr val="578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DESCARBONIZAÇÃO E A TRANSIÇÃO ENERGÉTICA </a:t>
            </a:r>
          </a:p>
          <a:p>
            <a:pPr algn="ctr"/>
            <a:r>
              <a:rPr lang="pt-P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DAS ATIVIDADES DESENVOLVIDAS PELO ESTADO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360AE8-7215-F188-DAF4-B915D616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397" y="4561152"/>
            <a:ext cx="2806844" cy="1111307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3BE679AC-7401-95C5-9FAA-1FF5C4433C21}"/>
              </a:ext>
            </a:extLst>
          </p:cNvPr>
          <p:cNvSpPr txBox="1">
            <a:spLocks/>
          </p:cNvSpPr>
          <p:nvPr/>
        </p:nvSpPr>
        <p:spPr>
          <a:xfrm>
            <a:off x="0" y="832643"/>
            <a:ext cx="12192000" cy="1185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800" b="1" dirty="0">
                <a:cs typeface="Times New Roman" panose="02020603050405020304" pitchFamily="18" charset="0"/>
              </a:rPr>
              <a:t>A Estratégia Nacional para as Compras Públicas Ecológicas 2030 — ECO360</a:t>
            </a:r>
            <a:endParaRPr lang="pt-PT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20C987-3BA4-2005-175E-5260E027FF9A}"/>
              </a:ext>
            </a:extLst>
          </p:cNvPr>
          <p:cNvSpPr txBox="1"/>
          <p:nvPr/>
        </p:nvSpPr>
        <p:spPr>
          <a:xfrm>
            <a:off x="1718776" y="1709258"/>
            <a:ext cx="87544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dirty="0"/>
              <a:t>LIGAÇÃO COM O PROGRAMA ECO.AP</a:t>
            </a:r>
            <a:endParaRPr lang="pt-PT" sz="32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ABE597C-4D7B-0519-1ED1-D2085789E0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9004" y="2566268"/>
            <a:ext cx="2676899" cy="140037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120D5F-AC63-20F0-2DB2-50594566FD92}"/>
              </a:ext>
            </a:extLst>
          </p:cNvPr>
          <p:cNvCxnSpPr/>
          <p:nvPr/>
        </p:nvCxnSpPr>
        <p:spPr>
          <a:xfrm>
            <a:off x="1249831" y="2360646"/>
            <a:ext cx="9223392" cy="0"/>
          </a:xfrm>
          <a:prstGeom prst="line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748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7" name="Table 2056">
            <a:extLst>
              <a:ext uri="{FF2B5EF4-FFF2-40B4-BE49-F238E27FC236}">
                <a16:creationId xmlns:a16="http://schemas.microsoft.com/office/drawing/2014/main" id="{DD575EE3-5844-7091-92CD-20E0FAD7FB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187112"/>
              </p:ext>
            </p:extLst>
          </p:nvPr>
        </p:nvGraphicFramePr>
        <p:xfrm>
          <a:off x="811990" y="2731719"/>
          <a:ext cx="10298987" cy="3243945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8619424">
                  <a:extLst>
                    <a:ext uri="{9D8B030D-6E8A-4147-A177-3AD203B41FA5}">
                      <a16:colId xmlns:a16="http://schemas.microsoft.com/office/drawing/2014/main" val="442291503"/>
                    </a:ext>
                  </a:extLst>
                </a:gridCol>
                <a:gridCol w="1679563">
                  <a:extLst>
                    <a:ext uri="{9D8B030D-6E8A-4147-A177-3AD203B41FA5}">
                      <a16:colId xmlns:a16="http://schemas.microsoft.com/office/drawing/2014/main" val="3239379686"/>
                    </a:ext>
                  </a:extLst>
                </a:gridCol>
              </a:tblGrid>
              <a:tr h="526869">
                <a:tc>
                  <a:txBody>
                    <a:bodyPr/>
                    <a:lstStyle/>
                    <a:p>
                      <a:pPr algn="ctr" fontAlgn="ctr"/>
                      <a:r>
                        <a:rPr lang="pt-PT" b="1" dirty="0">
                          <a:solidFill>
                            <a:schemeClr val="tx1"/>
                          </a:solidFill>
                          <a:effectLst/>
                        </a:rPr>
                        <a:t>Objetivo</a:t>
                      </a:r>
                      <a:endParaRPr lang="pt-PT" b="1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pt-PT" sz="1800" b="1" kern="1200" dirty="0">
                          <a:solidFill>
                            <a:schemeClr val="dk1"/>
                          </a:solidFill>
                          <a:effectLst/>
                        </a:rPr>
                        <a:t>Estado</a:t>
                      </a:r>
                      <a:endParaRPr lang="pt-PT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236409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800" b="0" kern="1200" dirty="0">
                          <a:solidFill>
                            <a:schemeClr val="dk1"/>
                          </a:solidFill>
                          <a:effectLst/>
                        </a:rPr>
                        <a:t>Objetivo 1: </a:t>
                      </a:r>
                      <a:r>
                        <a:rPr lang="pt-PT" sz="1800" b="1" kern="1200" dirty="0">
                          <a:solidFill>
                            <a:schemeClr val="dk1"/>
                          </a:solidFill>
                          <a:effectLst/>
                        </a:rPr>
                        <a:t>AUMENTAR A EFICIÊNCIA HÍDRICA </a:t>
                      </a:r>
                      <a:endParaRPr lang="pt-PT" b="1" i="0" dirty="0">
                        <a:effectLst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pt-PT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991971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pPr marL="0" algn="l" defTabSz="914400" rtl="0" eaLnBrk="1" fontAlgn="base" latinLnBrk="0" hangingPunct="1"/>
                      <a:r>
                        <a:rPr lang="pt-PT" sz="1800" b="0" kern="1200" dirty="0">
                          <a:solidFill>
                            <a:schemeClr val="dk1"/>
                          </a:solidFill>
                          <a:effectLst/>
                        </a:rPr>
                        <a:t>Objetivo 2: </a:t>
                      </a:r>
                      <a:r>
                        <a:rPr lang="pt-PT" sz="1800" b="1" kern="1200" dirty="0">
                          <a:solidFill>
                            <a:schemeClr val="dk1"/>
                          </a:solidFill>
                          <a:effectLst/>
                        </a:rPr>
                        <a:t>AUMENTAR A EFICIÊNCIA ENERGÉTICA   </a:t>
                      </a:r>
                      <a:endParaRPr lang="pt-PT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pt-PT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953434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800" b="0" kern="1200" dirty="0">
                          <a:solidFill>
                            <a:schemeClr val="dk1"/>
                          </a:solidFill>
                          <a:effectLst/>
                        </a:rPr>
                        <a:t>Objetivo 3: </a:t>
                      </a:r>
                      <a:r>
                        <a:rPr lang="pt-PT" sz="1800" b="1" kern="1200" dirty="0">
                          <a:solidFill>
                            <a:schemeClr val="dk1"/>
                          </a:solidFill>
                          <a:effectLst/>
                        </a:rPr>
                        <a:t>AUMENTAR A EFICIÊNCIA MATERIAL  </a:t>
                      </a:r>
                      <a:endParaRPr lang="pt-PT" b="1" i="0" dirty="0">
                        <a:effectLst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pt-PT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019825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800" b="0" kern="1200" dirty="0">
                          <a:solidFill>
                            <a:schemeClr val="dk1"/>
                          </a:solidFill>
                          <a:effectLst/>
                        </a:rPr>
                        <a:t>Objetivo 4: </a:t>
                      </a:r>
                      <a:r>
                        <a:rPr lang="pt-PT" sz="1800" b="1" kern="1200" dirty="0">
                          <a:solidFill>
                            <a:schemeClr val="dk1"/>
                          </a:solidFill>
                          <a:effectLst/>
                        </a:rPr>
                        <a:t>PROMOVER A MOBILIDADE ELÉTRICA </a:t>
                      </a:r>
                      <a:endParaRPr lang="pt-PT" sz="18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pt-PT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701408"/>
                  </a:ext>
                </a:extLst>
              </a:tr>
              <a:tr h="526869">
                <a:tc>
                  <a:txBody>
                    <a:bodyPr/>
                    <a:lstStyle/>
                    <a:p>
                      <a:pPr algn="l" rtl="0" fontAlgn="base"/>
                      <a:r>
                        <a:rPr lang="pt-PT" sz="1800" b="0" kern="1200" dirty="0">
                          <a:solidFill>
                            <a:schemeClr val="dk1"/>
                          </a:solidFill>
                          <a:effectLst/>
                        </a:rPr>
                        <a:t>Objetivo 5: </a:t>
                      </a:r>
                      <a:r>
                        <a:rPr lang="pt-PT" sz="1600" b="1" kern="1200" dirty="0">
                          <a:solidFill>
                            <a:schemeClr val="dk1"/>
                          </a:solidFill>
                          <a:effectLst/>
                        </a:rPr>
                        <a:t>CAPACITAR E SENSIBILIZAR OS TRABALHADORES </a:t>
                      </a:r>
                    </a:p>
                    <a:p>
                      <a:pPr algn="l" rtl="0" fontAlgn="base"/>
                      <a:r>
                        <a:rPr lang="pt-PT" sz="1600" b="1" kern="1200" dirty="0">
                          <a:solidFill>
                            <a:schemeClr val="dk1"/>
                          </a:solidFill>
                          <a:effectLst/>
                        </a:rPr>
                        <a:t>SOBRE A EFICIÊNCIA ENERGÉTICA, HÍDRICA E DE MATERIAIS  </a:t>
                      </a:r>
                      <a:endParaRPr lang="pt-PT" sz="1600" b="1" i="0" dirty="0">
                        <a:effectLst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pt-PT" b="0" i="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209845"/>
                  </a:ext>
                </a:extLst>
              </a:tr>
            </a:tbl>
          </a:graphicData>
        </a:graphic>
      </p:graphicFrame>
      <p:sp>
        <p:nvSpPr>
          <p:cNvPr id="2059" name="Oval 2058">
            <a:extLst>
              <a:ext uri="{FF2B5EF4-FFF2-40B4-BE49-F238E27FC236}">
                <a16:creationId xmlns:a16="http://schemas.microsoft.com/office/drawing/2014/main" id="{A95236B5-8D93-9BBF-B51D-74EA48B425E8}"/>
              </a:ext>
            </a:extLst>
          </p:cNvPr>
          <p:cNvSpPr/>
          <p:nvPr/>
        </p:nvSpPr>
        <p:spPr>
          <a:xfrm>
            <a:off x="10078947" y="3320966"/>
            <a:ext cx="359595" cy="3595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60" name="Oval 2059">
            <a:extLst>
              <a:ext uri="{FF2B5EF4-FFF2-40B4-BE49-F238E27FC236}">
                <a16:creationId xmlns:a16="http://schemas.microsoft.com/office/drawing/2014/main" id="{5D9AC2F0-A496-A288-DDBB-F218E34B33C9}"/>
              </a:ext>
            </a:extLst>
          </p:cNvPr>
          <p:cNvSpPr/>
          <p:nvPr/>
        </p:nvSpPr>
        <p:spPr>
          <a:xfrm>
            <a:off x="10084082" y="3874863"/>
            <a:ext cx="359595" cy="3595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61" name="Oval 2060">
            <a:extLst>
              <a:ext uri="{FF2B5EF4-FFF2-40B4-BE49-F238E27FC236}">
                <a16:creationId xmlns:a16="http://schemas.microsoft.com/office/drawing/2014/main" id="{D7B8C84C-2685-6AF9-7B3C-621246E0842C}"/>
              </a:ext>
            </a:extLst>
          </p:cNvPr>
          <p:cNvSpPr/>
          <p:nvPr/>
        </p:nvSpPr>
        <p:spPr>
          <a:xfrm>
            <a:off x="10078947" y="4391893"/>
            <a:ext cx="359595" cy="3595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62" name="Oval 2061">
            <a:extLst>
              <a:ext uri="{FF2B5EF4-FFF2-40B4-BE49-F238E27FC236}">
                <a16:creationId xmlns:a16="http://schemas.microsoft.com/office/drawing/2014/main" id="{17E00D45-DAAE-E026-B363-718E62525429}"/>
              </a:ext>
            </a:extLst>
          </p:cNvPr>
          <p:cNvSpPr/>
          <p:nvPr/>
        </p:nvSpPr>
        <p:spPr>
          <a:xfrm>
            <a:off x="10078946" y="4945789"/>
            <a:ext cx="359595" cy="35959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63" name="Oval 2062">
            <a:extLst>
              <a:ext uri="{FF2B5EF4-FFF2-40B4-BE49-F238E27FC236}">
                <a16:creationId xmlns:a16="http://schemas.microsoft.com/office/drawing/2014/main" id="{59C30BD3-567C-D097-96CE-E17BA9DD6908}"/>
              </a:ext>
            </a:extLst>
          </p:cNvPr>
          <p:cNvSpPr/>
          <p:nvPr/>
        </p:nvSpPr>
        <p:spPr>
          <a:xfrm>
            <a:off x="10078945" y="5487447"/>
            <a:ext cx="359595" cy="35959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Title 6">
            <a:extLst>
              <a:ext uri="{FF2B5EF4-FFF2-40B4-BE49-F238E27FC236}">
                <a16:creationId xmlns:a16="http://schemas.microsoft.com/office/drawing/2014/main" id="{60F2F80A-91EC-5D72-FE09-D1339D0C5DD8}"/>
              </a:ext>
            </a:extLst>
          </p:cNvPr>
          <p:cNvSpPr txBox="1">
            <a:spLocks/>
          </p:cNvSpPr>
          <p:nvPr/>
        </p:nvSpPr>
        <p:spPr>
          <a:xfrm>
            <a:off x="0" y="832643"/>
            <a:ext cx="12192000" cy="1185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1800" b="1" dirty="0">
                <a:cs typeface="Times New Roman" panose="02020603050405020304" pitchFamily="18" charset="0"/>
              </a:rPr>
              <a:t>A Estratégia Nacional para as Compras Públicas Ecológicas 2030 — ECO360</a:t>
            </a:r>
            <a:endParaRPr lang="pt-PT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021CD1-8D21-C6BB-7B40-62F0A5F354F5}"/>
              </a:ext>
            </a:extLst>
          </p:cNvPr>
          <p:cNvSpPr txBox="1"/>
          <p:nvPr/>
        </p:nvSpPr>
        <p:spPr>
          <a:xfrm>
            <a:off x="1718776" y="1709258"/>
            <a:ext cx="87544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3200" b="1" dirty="0"/>
              <a:t>LIGAÇÃO COM O PROGRAMA ECO.AP</a:t>
            </a:r>
            <a:endParaRPr lang="pt-PT" sz="3200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93146E8-4D20-E902-B605-C59B0C1F3843}"/>
              </a:ext>
            </a:extLst>
          </p:cNvPr>
          <p:cNvCxnSpPr/>
          <p:nvPr/>
        </p:nvCxnSpPr>
        <p:spPr>
          <a:xfrm>
            <a:off x="1408244" y="2416630"/>
            <a:ext cx="9223392" cy="0"/>
          </a:xfrm>
          <a:prstGeom prst="line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524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B7DDB9D-E814-7BC4-C89A-BFA476A505C4}"/>
              </a:ext>
            </a:extLst>
          </p:cNvPr>
          <p:cNvSpPr txBox="1">
            <a:spLocks/>
          </p:cNvSpPr>
          <p:nvPr/>
        </p:nvSpPr>
        <p:spPr>
          <a:xfrm>
            <a:off x="0" y="2528790"/>
            <a:ext cx="12192000" cy="125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PROJETO “FCCN + SUSTENTÁVEL”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852681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4583AFA-1838-7F34-FE5C-1BC6420CF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776" y="272136"/>
            <a:ext cx="1124697" cy="118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07F6F8C5-CA3A-0FBE-BAD1-922DA2A3A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586" y="350263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C7E8173A-CD34-24D5-F567-1E55B211A76A}"/>
              </a:ext>
            </a:extLst>
          </p:cNvPr>
          <p:cNvSpPr txBox="1"/>
          <p:nvPr/>
        </p:nvSpPr>
        <p:spPr>
          <a:xfrm>
            <a:off x="1771455" y="1581715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800" b="1" dirty="0">
                <a:solidFill>
                  <a:srgbClr val="1C6294"/>
                </a:solidFill>
              </a:rPr>
              <a:t>SUSTENTABILIDADE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30596AD1-3CF6-4F3B-D511-D01C6803B55E}"/>
              </a:ext>
            </a:extLst>
          </p:cNvPr>
          <p:cNvSpPr/>
          <p:nvPr/>
        </p:nvSpPr>
        <p:spPr>
          <a:xfrm>
            <a:off x="2476071" y="2651387"/>
            <a:ext cx="729465" cy="764630"/>
          </a:xfrm>
          <a:prstGeom prst="downArrow">
            <a:avLst/>
          </a:prstGeom>
          <a:solidFill>
            <a:srgbClr val="1C62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B2E396-AEF5-BE2B-FEBA-E73A48C6B085}"/>
              </a:ext>
            </a:extLst>
          </p:cNvPr>
          <p:cNvSpPr/>
          <p:nvPr/>
        </p:nvSpPr>
        <p:spPr>
          <a:xfrm>
            <a:off x="6138316" y="1581714"/>
            <a:ext cx="4618727" cy="1438888"/>
          </a:xfrm>
          <a:prstGeom prst="rect">
            <a:avLst/>
          </a:prstGeom>
          <a:solidFill>
            <a:srgbClr val="1C62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INCORPORAR NA IDENTIDADE DA MARCA FCCN A PREOCUPAÇÃO AMBIENTAL CONTRIBUINDO PARA A SUSTENTABILIDADE DO PAÍS E DO MUNDO DENTRO DA NOSSA ÁREA DE ATUAÇÃO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2EA309-DBB5-6117-6CA6-4FC26177D39F}"/>
              </a:ext>
            </a:extLst>
          </p:cNvPr>
          <p:cNvSpPr txBox="1"/>
          <p:nvPr/>
        </p:nvSpPr>
        <p:spPr>
          <a:xfrm>
            <a:off x="6095999" y="3244960"/>
            <a:ext cx="46610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Equipa multidisciplinar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Informar e Consciencializar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Implementação de Boas práticas​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Estabelecer parcerias</a:t>
            </a:r>
          </a:p>
          <a:p>
            <a:r>
              <a:rPr lang="pt-PT" dirty="0"/>
              <a:t>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2B7A5F0-FA14-03C6-BC29-C98EB34EDF1A}"/>
              </a:ext>
            </a:extLst>
          </p:cNvPr>
          <p:cNvSpPr/>
          <p:nvPr/>
        </p:nvSpPr>
        <p:spPr>
          <a:xfrm>
            <a:off x="8297331" y="4436638"/>
            <a:ext cx="729465" cy="716531"/>
          </a:xfrm>
          <a:prstGeom prst="downArrow">
            <a:avLst/>
          </a:prstGeom>
          <a:solidFill>
            <a:srgbClr val="1C629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5D46DF-355F-BB43-A048-A7E504FBDA16}"/>
              </a:ext>
            </a:extLst>
          </p:cNvPr>
          <p:cNvSpPr txBox="1"/>
          <p:nvPr/>
        </p:nvSpPr>
        <p:spPr>
          <a:xfrm>
            <a:off x="6836885" y="5265348"/>
            <a:ext cx="3650358" cy="369332"/>
          </a:xfrm>
          <a:prstGeom prst="rect">
            <a:avLst/>
          </a:prstGeom>
          <a:solidFill>
            <a:srgbClr val="1C6294"/>
          </a:solidFill>
        </p:spPr>
        <p:txBody>
          <a:bodyPr wrap="none" rtlCol="0">
            <a:spAutoFit/>
          </a:bodyPr>
          <a:lstStyle/>
          <a:p>
            <a:r>
              <a:rPr lang="pt-PT" b="1" dirty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ENVOLVER OS COLABORADORES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636B660A-74C1-E960-8039-99632EA3A7E5}"/>
              </a:ext>
            </a:extLst>
          </p:cNvPr>
          <p:cNvSpPr txBox="1">
            <a:spLocks/>
          </p:cNvSpPr>
          <p:nvPr/>
        </p:nvSpPr>
        <p:spPr>
          <a:xfrm>
            <a:off x="0" y="272805"/>
            <a:ext cx="12192000" cy="1185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 dirty="0">
                <a:cs typeface="Times New Roman" panose="02020603050405020304" pitchFamily="18" charset="0"/>
              </a:rPr>
              <a:t>FCCN + SUSTENTÁVEL</a:t>
            </a:r>
            <a:endParaRPr lang="pt-PT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BFE7287-10E0-A324-23FB-27D614CE94AA}"/>
              </a:ext>
            </a:extLst>
          </p:cNvPr>
          <p:cNvCxnSpPr/>
          <p:nvPr/>
        </p:nvCxnSpPr>
        <p:spPr>
          <a:xfrm>
            <a:off x="1241398" y="1438797"/>
            <a:ext cx="9223392" cy="0"/>
          </a:xfrm>
          <a:prstGeom prst="line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014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83" y="916743"/>
            <a:ext cx="10437812" cy="1047750"/>
          </a:xfrm>
        </p:spPr>
        <p:txBody>
          <a:bodyPr>
            <a:normAutofit/>
          </a:bodyPr>
          <a:lstStyle/>
          <a:p>
            <a:pPr algn="ctr"/>
            <a:r>
              <a:rPr lang="pt-PT" b="1" dirty="0"/>
              <a:t>OBJETIVOS</a:t>
            </a:r>
            <a:endParaRPr lang="pt-PT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39E475-D916-CB43-C1CA-0B0C160AA903}"/>
              </a:ext>
            </a:extLst>
          </p:cNvPr>
          <p:cNvSpPr/>
          <p:nvPr/>
        </p:nvSpPr>
        <p:spPr>
          <a:xfrm>
            <a:off x="2491250" y="2092439"/>
            <a:ext cx="7473265" cy="525392"/>
          </a:xfrm>
          <a:prstGeom prst="rect">
            <a:avLst/>
          </a:prstGeom>
          <a:solidFill>
            <a:srgbClr val="578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OBTER CERTIFICAÇÃO DE SUSTENTABILIDADE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626B64-A094-FF1E-9E58-93D0459F9662}"/>
              </a:ext>
            </a:extLst>
          </p:cNvPr>
          <p:cNvSpPr/>
          <p:nvPr/>
        </p:nvSpPr>
        <p:spPr>
          <a:xfrm>
            <a:off x="2491251" y="2778561"/>
            <a:ext cx="7473265" cy="525392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IMPLEMENTAR POLÍTICA DE SAÚDE E BEM-ESTAR PARA OS COLABORADORES</a:t>
            </a:r>
            <a:endParaRPr lang="pt-PT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C4E7C6-142F-6530-FE61-A523D0FEBF77}"/>
              </a:ext>
            </a:extLst>
          </p:cNvPr>
          <p:cNvSpPr/>
          <p:nvPr/>
        </p:nvSpPr>
        <p:spPr>
          <a:xfrm>
            <a:off x="2491251" y="3490770"/>
            <a:ext cx="7473265" cy="525392"/>
          </a:xfrm>
          <a:prstGeom prst="rect">
            <a:avLst/>
          </a:prstGeom>
          <a:solidFill>
            <a:srgbClr val="578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P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INFORMAR E CONSCIENCIALIZAR OS COLABORADORES PARA TEMAS DA SUSTENTABILIDADE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4C748-6918-C366-A2A8-703E79E74EF9}"/>
              </a:ext>
            </a:extLst>
          </p:cNvPr>
          <p:cNvSpPr/>
          <p:nvPr/>
        </p:nvSpPr>
        <p:spPr>
          <a:xfrm>
            <a:off x="2491250" y="4122442"/>
            <a:ext cx="7473265" cy="525392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P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IMPLEMENTAR BOAS PRÁTICAS NO DIA-A-DIA DO ESCRITÓRIO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FE685C-CA9B-E11A-74C6-78AB17A305B3}"/>
              </a:ext>
            </a:extLst>
          </p:cNvPr>
          <p:cNvSpPr/>
          <p:nvPr/>
        </p:nvSpPr>
        <p:spPr>
          <a:xfrm>
            <a:off x="2491253" y="4832243"/>
            <a:ext cx="7473265" cy="525392"/>
          </a:xfrm>
          <a:prstGeom prst="rect">
            <a:avLst/>
          </a:prstGeom>
          <a:solidFill>
            <a:srgbClr val="5787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P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REDUZIR A PEGADA ECOLÓGICA DA FCCN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535B5F-0FD7-220C-CA08-A5E48FD6FBA2}"/>
              </a:ext>
            </a:extLst>
          </p:cNvPr>
          <p:cNvSpPr/>
          <p:nvPr/>
        </p:nvSpPr>
        <p:spPr>
          <a:xfrm>
            <a:off x="2491254" y="5458386"/>
            <a:ext cx="7473265" cy="525392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pt-P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IMPLEMENTAR POLÍTICA DE CONTRATAÇÃO PÚBLICA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1FF94D-9170-43E5-3DA9-1404718860B3}"/>
              </a:ext>
            </a:extLst>
          </p:cNvPr>
          <p:cNvSpPr/>
          <p:nvPr/>
        </p:nvSpPr>
        <p:spPr>
          <a:xfrm>
            <a:off x="1991653" y="2092439"/>
            <a:ext cx="561146" cy="525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00ADC5"/>
                </a:solidFill>
                <a:ea typeface="+mn-lt"/>
                <a:cs typeface="Calibri Light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207717-522F-94B8-737B-FCF92596F235}"/>
              </a:ext>
            </a:extLst>
          </p:cNvPr>
          <p:cNvSpPr/>
          <p:nvPr/>
        </p:nvSpPr>
        <p:spPr>
          <a:xfrm>
            <a:off x="1991653" y="2780404"/>
            <a:ext cx="561146" cy="525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00ADC5"/>
                </a:solidFill>
                <a:ea typeface="+mn-lt"/>
                <a:cs typeface="Calibri Light"/>
              </a:rPr>
              <a:t>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ED416C-1811-9235-69A6-7FB2CE9E02FB}"/>
              </a:ext>
            </a:extLst>
          </p:cNvPr>
          <p:cNvSpPr/>
          <p:nvPr/>
        </p:nvSpPr>
        <p:spPr>
          <a:xfrm>
            <a:off x="1991653" y="3461597"/>
            <a:ext cx="561146" cy="525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00ADC5"/>
                </a:solidFill>
                <a:ea typeface="+mn-lt"/>
                <a:cs typeface="Calibri Light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A135F4-1B8C-7C38-8BEA-1708D1EC5871}"/>
              </a:ext>
            </a:extLst>
          </p:cNvPr>
          <p:cNvSpPr/>
          <p:nvPr/>
        </p:nvSpPr>
        <p:spPr>
          <a:xfrm>
            <a:off x="1930108" y="4122442"/>
            <a:ext cx="561146" cy="525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00ADC5"/>
                </a:solidFill>
                <a:ea typeface="+mn-lt"/>
                <a:cs typeface="Calibri Light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AD02CB-5F77-2749-D69C-2F8316A1CD23}"/>
              </a:ext>
            </a:extLst>
          </p:cNvPr>
          <p:cNvSpPr/>
          <p:nvPr/>
        </p:nvSpPr>
        <p:spPr>
          <a:xfrm>
            <a:off x="1930108" y="4794539"/>
            <a:ext cx="561146" cy="525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00ADC5"/>
                </a:solidFill>
                <a:ea typeface="+mn-lt"/>
                <a:cs typeface="Calibri Light"/>
              </a:rPr>
              <a:t>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763AA1-27C2-E1AA-CC10-B91783C419EB}"/>
              </a:ext>
            </a:extLst>
          </p:cNvPr>
          <p:cNvSpPr/>
          <p:nvPr/>
        </p:nvSpPr>
        <p:spPr>
          <a:xfrm>
            <a:off x="1944998" y="5458386"/>
            <a:ext cx="561146" cy="525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solidFill>
                  <a:srgbClr val="00ADC5"/>
                </a:solidFill>
                <a:ea typeface="+mn-lt"/>
                <a:cs typeface="Calibri Light"/>
              </a:rPr>
              <a:t>6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445C9054-CBFF-A9DC-11A3-2C0F9ADF29AC}"/>
              </a:ext>
            </a:extLst>
          </p:cNvPr>
          <p:cNvSpPr txBox="1">
            <a:spLocks/>
          </p:cNvSpPr>
          <p:nvPr/>
        </p:nvSpPr>
        <p:spPr>
          <a:xfrm>
            <a:off x="0" y="272805"/>
            <a:ext cx="12192000" cy="1185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800" b="1" dirty="0">
                <a:ea typeface="Roboto" panose="02000000000000000000" pitchFamily="2" charset="0"/>
                <a:cs typeface="Roboto" panose="02000000000000000000" pitchFamily="2" charset="0"/>
              </a:rPr>
              <a:t>FCCN + SUSTENTÁVEL</a:t>
            </a:r>
            <a:endParaRPr lang="pt-PT" sz="2800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7ED7E517-6998-EFE8-596D-B02C9FFFC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3776" y="272136"/>
            <a:ext cx="1124697" cy="118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B7DA0C-806E-1561-2AE4-43AFB42FE547}"/>
              </a:ext>
            </a:extLst>
          </p:cNvPr>
          <p:cNvCxnSpPr/>
          <p:nvPr/>
        </p:nvCxnSpPr>
        <p:spPr>
          <a:xfrm>
            <a:off x="1005424" y="1770310"/>
            <a:ext cx="9223392" cy="0"/>
          </a:xfrm>
          <a:prstGeom prst="line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656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B7DDB9D-E814-7BC4-C89A-BFA476A505C4}"/>
              </a:ext>
            </a:extLst>
          </p:cNvPr>
          <p:cNvSpPr txBox="1">
            <a:spLocks/>
          </p:cNvSpPr>
          <p:nvPr/>
        </p:nvSpPr>
        <p:spPr>
          <a:xfrm>
            <a:off x="0" y="2528790"/>
            <a:ext cx="12192000" cy="1250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>
              <a:lnSpc>
                <a:spcPct val="170000"/>
              </a:lnSpc>
              <a:spcBef>
                <a:spcPts val="1000"/>
              </a:spcBef>
            </a:pPr>
            <a:r>
              <a:rPr lang="pt-PT" sz="3200" b="1" dirty="0">
                <a:solidFill>
                  <a:srgbClr val="0A18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APLICAÇÃO DE CRITÉRIOS AMBIENTAIS </a:t>
            </a:r>
          </a:p>
          <a:p>
            <a:pPr marL="0" lvl="1" algn="ctr">
              <a:lnSpc>
                <a:spcPct val="170000"/>
              </a:lnSpc>
              <a:spcBef>
                <a:spcPts val="1000"/>
              </a:spcBef>
            </a:pPr>
            <a:r>
              <a:rPr lang="pt-PT" sz="3200" b="1" dirty="0">
                <a:solidFill>
                  <a:srgbClr val="0A183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NOS PROCEDIMENTOS DE CONTRATAÇÃO PÚBLICA</a:t>
            </a:r>
          </a:p>
        </p:txBody>
      </p:sp>
    </p:spTree>
    <p:extLst>
      <p:ext uri="{BB962C8B-B14F-4D97-AF65-F5344CB8AC3E}">
        <p14:creationId xmlns:p14="http://schemas.microsoft.com/office/powerpoint/2010/main" val="3497122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2F0EB19-9416-221B-39BA-8BEAA7C923D9}"/>
              </a:ext>
            </a:extLst>
          </p:cNvPr>
          <p:cNvSpPr txBox="1"/>
          <p:nvPr/>
        </p:nvSpPr>
        <p:spPr>
          <a:xfrm>
            <a:off x="442451" y="6097300"/>
            <a:ext cx="7334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https://www.mentimeter.com/app/presentation/ali9ji8vkk7je8zrff8htxzzsnxuk96e</a:t>
            </a:r>
            <a:endParaRPr lang="pt-PT" sz="1200" dirty="0"/>
          </a:p>
          <a:p>
            <a:endParaRPr lang="pt-PT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F3F1CB-EE1E-8B6E-F6FA-D6251258DA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232" y="2554893"/>
            <a:ext cx="3038899" cy="1590897"/>
          </a:xfrm>
          <a:prstGeom prst="rect">
            <a:avLst/>
          </a:prstGeom>
        </p:spPr>
      </p:pic>
      <p:pic>
        <p:nvPicPr>
          <p:cNvPr id="1026" name="Picture 2" descr="Investimento sustentável: de moda a novo normal - Governação - Jornal de  Negócios">
            <a:extLst>
              <a:ext uri="{FF2B5EF4-FFF2-40B4-BE49-F238E27FC236}">
                <a16:creationId xmlns:a16="http://schemas.microsoft.com/office/drawing/2014/main" id="{A7D50323-B43E-144D-72E7-BC3BCFDC4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21" y="1721492"/>
            <a:ext cx="6071138" cy="341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11FFCB3-4959-2139-19BC-8138D463173A}"/>
              </a:ext>
            </a:extLst>
          </p:cNvPr>
          <p:cNvSpPr txBox="1"/>
          <p:nvPr/>
        </p:nvSpPr>
        <p:spPr>
          <a:xfrm>
            <a:off x="1910871" y="415231"/>
            <a:ext cx="83702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br>
              <a:rPr lang="en-US" sz="4000" b="1" i="0" dirty="0">
                <a:solidFill>
                  <a:srgbClr val="2F1D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b="1" i="0" dirty="0">
                <a:solidFill>
                  <a:srgbClr val="2F1D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Critérios </a:t>
            </a:r>
            <a:r>
              <a:rPr lang="en-US" sz="4000" b="1" i="0" dirty="0" err="1">
                <a:solidFill>
                  <a:srgbClr val="2F1D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ambientais</a:t>
            </a:r>
            <a:r>
              <a:rPr lang="en-US" sz="4000" b="1" i="0" dirty="0">
                <a:solidFill>
                  <a:srgbClr val="2F1D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  <a:endParaRPr lang="en-US" sz="40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fontAlgn="base"/>
            <a:endParaRPr lang="en-US" sz="12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6"/>
            </a:endParaRPr>
          </a:p>
          <a:p>
            <a:pPr algn="ctr" fontAlgn="base"/>
            <a:endParaRPr lang="en-US" sz="1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6"/>
            </a:endParaRPr>
          </a:p>
          <a:p>
            <a:pPr algn="ctr" fontAlgn="base"/>
            <a:endParaRPr lang="en-US" sz="12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6"/>
            </a:endParaRPr>
          </a:p>
          <a:p>
            <a:pPr algn="ctr" fontAlgn="base"/>
            <a:endParaRPr lang="en-US" sz="1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6"/>
            </a:endParaRPr>
          </a:p>
          <a:p>
            <a:pPr algn="ctr" fontAlgn="base"/>
            <a:endParaRPr lang="en-US" sz="12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6"/>
            </a:endParaRPr>
          </a:p>
          <a:p>
            <a:pPr algn="ctr" fontAlgn="base"/>
            <a:endParaRPr lang="en-US" sz="1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6"/>
            </a:endParaRPr>
          </a:p>
          <a:p>
            <a:pPr algn="ctr" fontAlgn="base"/>
            <a:endParaRPr lang="en-US" sz="12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6"/>
            </a:endParaRPr>
          </a:p>
          <a:p>
            <a:pPr algn="ctr" fontAlgn="base"/>
            <a:endParaRPr lang="en-US" sz="1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6"/>
            </a:endParaRPr>
          </a:p>
          <a:p>
            <a:pPr fontAlgn="base"/>
            <a:endParaRPr lang="en-US" sz="40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9983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981" y="408051"/>
            <a:ext cx="10437812" cy="1047750"/>
          </a:xfrm>
        </p:spPr>
        <p:txBody>
          <a:bodyPr/>
          <a:lstStyle/>
          <a:p>
            <a:pPr algn="ctr"/>
            <a:r>
              <a:rPr lang="pt-PT" b="1" dirty="0"/>
              <a:t>CRITÉRIOS AMBIENTAIS</a:t>
            </a:r>
            <a:r>
              <a:rPr lang="pt-PT" dirty="0"/>
              <a:t> </a:t>
            </a:r>
          </a:p>
        </p:txBody>
      </p:sp>
      <p:sp>
        <p:nvSpPr>
          <p:cNvPr id="64" name="Google Shape;1411;p43">
            <a:extLst>
              <a:ext uri="{FF2B5EF4-FFF2-40B4-BE49-F238E27FC236}">
                <a16:creationId xmlns:a16="http://schemas.microsoft.com/office/drawing/2014/main" id="{E84EFCC4-2CA9-F371-1998-000FC0765DD8}"/>
              </a:ext>
            </a:extLst>
          </p:cNvPr>
          <p:cNvSpPr/>
          <p:nvPr/>
        </p:nvSpPr>
        <p:spPr>
          <a:xfrm>
            <a:off x="1827729" y="2352349"/>
            <a:ext cx="8228599" cy="1837582"/>
          </a:xfrm>
          <a:custGeom>
            <a:avLst/>
            <a:gdLst/>
            <a:ahLst/>
            <a:cxnLst/>
            <a:rect l="l" t="t" r="r" b="b"/>
            <a:pathLst>
              <a:path w="64984" h="14512" extrusionOk="0">
                <a:moveTo>
                  <a:pt x="9721" y="0"/>
                </a:moveTo>
                <a:cubicBezTo>
                  <a:pt x="6547" y="0"/>
                  <a:pt x="3961" y="2556"/>
                  <a:pt x="3907" y="5717"/>
                </a:cubicBezTo>
                <a:lnTo>
                  <a:pt x="812" y="5693"/>
                </a:lnTo>
                <a:cubicBezTo>
                  <a:pt x="763" y="5523"/>
                  <a:pt x="607" y="5398"/>
                  <a:pt x="422" y="5395"/>
                </a:cubicBezTo>
                <a:cubicBezTo>
                  <a:pt x="420" y="5395"/>
                  <a:pt x="418" y="5395"/>
                  <a:pt x="416" y="5395"/>
                </a:cubicBezTo>
                <a:cubicBezTo>
                  <a:pt x="190" y="5395"/>
                  <a:pt x="7" y="5577"/>
                  <a:pt x="2" y="5805"/>
                </a:cubicBezTo>
                <a:cubicBezTo>
                  <a:pt x="0" y="6034"/>
                  <a:pt x="183" y="6220"/>
                  <a:pt x="412" y="6223"/>
                </a:cubicBezTo>
                <a:cubicBezTo>
                  <a:pt x="413" y="6223"/>
                  <a:pt x="415" y="6223"/>
                  <a:pt x="416" y="6223"/>
                </a:cubicBezTo>
                <a:cubicBezTo>
                  <a:pt x="600" y="6223"/>
                  <a:pt x="754" y="6104"/>
                  <a:pt x="809" y="5938"/>
                </a:cubicBezTo>
                <a:lnTo>
                  <a:pt x="4027" y="5962"/>
                </a:lnTo>
                <a:lnTo>
                  <a:pt x="4028" y="5962"/>
                </a:lnTo>
                <a:cubicBezTo>
                  <a:pt x="4095" y="5962"/>
                  <a:pt x="4149" y="5908"/>
                  <a:pt x="4150" y="5841"/>
                </a:cubicBezTo>
                <a:cubicBezTo>
                  <a:pt x="4150" y="5835"/>
                  <a:pt x="4147" y="5831"/>
                  <a:pt x="4147" y="5827"/>
                </a:cubicBezTo>
                <a:cubicBezTo>
                  <a:pt x="4147" y="5824"/>
                  <a:pt x="4150" y="5820"/>
                  <a:pt x="4150" y="5815"/>
                </a:cubicBezTo>
                <a:cubicBezTo>
                  <a:pt x="4150" y="2742"/>
                  <a:pt x="6649" y="245"/>
                  <a:pt x="9721" y="245"/>
                </a:cubicBezTo>
                <a:cubicBezTo>
                  <a:pt x="12791" y="245"/>
                  <a:pt x="15291" y="2744"/>
                  <a:pt x="15291" y="5815"/>
                </a:cubicBezTo>
                <a:lnTo>
                  <a:pt x="15291" y="8695"/>
                </a:lnTo>
                <a:cubicBezTo>
                  <a:pt x="15291" y="11902"/>
                  <a:pt x="17900" y="14511"/>
                  <a:pt x="21106" y="14511"/>
                </a:cubicBezTo>
                <a:cubicBezTo>
                  <a:pt x="24312" y="14511"/>
                  <a:pt x="26922" y="11902"/>
                  <a:pt x="26922" y="8695"/>
                </a:cubicBezTo>
                <a:lnTo>
                  <a:pt x="26922" y="5815"/>
                </a:lnTo>
                <a:cubicBezTo>
                  <a:pt x="26922" y="2742"/>
                  <a:pt x="29421" y="245"/>
                  <a:pt x="32492" y="245"/>
                </a:cubicBezTo>
                <a:cubicBezTo>
                  <a:pt x="35563" y="245"/>
                  <a:pt x="38062" y="2744"/>
                  <a:pt x="38062" y="5815"/>
                </a:cubicBezTo>
                <a:lnTo>
                  <a:pt x="38062" y="8695"/>
                </a:lnTo>
                <a:cubicBezTo>
                  <a:pt x="38062" y="11902"/>
                  <a:pt x="40671" y="14511"/>
                  <a:pt x="43877" y="14511"/>
                </a:cubicBezTo>
                <a:cubicBezTo>
                  <a:pt x="47083" y="14511"/>
                  <a:pt x="49693" y="11902"/>
                  <a:pt x="49693" y="8695"/>
                </a:cubicBezTo>
                <a:lnTo>
                  <a:pt x="49693" y="5815"/>
                </a:lnTo>
                <a:cubicBezTo>
                  <a:pt x="49693" y="2742"/>
                  <a:pt x="52192" y="245"/>
                  <a:pt x="55263" y="245"/>
                </a:cubicBezTo>
                <a:cubicBezTo>
                  <a:pt x="58333" y="245"/>
                  <a:pt x="60833" y="2744"/>
                  <a:pt x="60833" y="5815"/>
                </a:cubicBezTo>
                <a:cubicBezTo>
                  <a:pt x="60833" y="5825"/>
                  <a:pt x="60836" y="5832"/>
                  <a:pt x="60838" y="5842"/>
                </a:cubicBezTo>
                <a:cubicBezTo>
                  <a:pt x="60835" y="5851"/>
                  <a:pt x="60833" y="5860"/>
                  <a:pt x="60833" y="5870"/>
                </a:cubicBezTo>
                <a:cubicBezTo>
                  <a:pt x="60833" y="5938"/>
                  <a:pt x="60887" y="5991"/>
                  <a:pt x="60956" y="5991"/>
                </a:cubicBezTo>
                <a:lnTo>
                  <a:pt x="60957" y="5991"/>
                </a:lnTo>
                <a:lnTo>
                  <a:pt x="64175" y="5967"/>
                </a:lnTo>
                <a:cubicBezTo>
                  <a:pt x="64229" y="6132"/>
                  <a:pt x="64382" y="6252"/>
                  <a:pt x="64564" y="6252"/>
                </a:cubicBezTo>
                <a:cubicBezTo>
                  <a:pt x="64566" y="6252"/>
                  <a:pt x="64568" y="6252"/>
                  <a:pt x="64571" y="6252"/>
                </a:cubicBezTo>
                <a:cubicBezTo>
                  <a:pt x="64800" y="6250"/>
                  <a:pt x="64983" y="6062"/>
                  <a:pt x="64980" y="5832"/>
                </a:cubicBezTo>
                <a:cubicBezTo>
                  <a:pt x="64977" y="5609"/>
                  <a:pt x="64793" y="5426"/>
                  <a:pt x="64567" y="5426"/>
                </a:cubicBezTo>
                <a:cubicBezTo>
                  <a:pt x="64564" y="5426"/>
                  <a:pt x="64562" y="5426"/>
                  <a:pt x="64559" y="5426"/>
                </a:cubicBezTo>
                <a:cubicBezTo>
                  <a:pt x="64373" y="5428"/>
                  <a:pt x="64220" y="5554"/>
                  <a:pt x="64170" y="5724"/>
                </a:cubicBezTo>
                <a:lnTo>
                  <a:pt x="61076" y="5746"/>
                </a:lnTo>
                <a:cubicBezTo>
                  <a:pt x="61039" y="2571"/>
                  <a:pt x="58446" y="0"/>
                  <a:pt x="55263" y="0"/>
                </a:cubicBezTo>
                <a:cubicBezTo>
                  <a:pt x="52056" y="0"/>
                  <a:pt x="49447" y="2609"/>
                  <a:pt x="49447" y="5816"/>
                </a:cubicBezTo>
                <a:lnTo>
                  <a:pt x="49447" y="8696"/>
                </a:lnTo>
                <a:cubicBezTo>
                  <a:pt x="49447" y="11767"/>
                  <a:pt x="46948" y="14267"/>
                  <a:pt x="43877" y="14267"/>
                </a:cubicBezTo>
                <a:cubicBezTo>
                  <a:pt x="40806" y="14267"/>
                  <a:pt x="38308" y="11767"/>
                  <a:pt x="38308" y="8696"/>
                </a:cubicBezTo>
                <a:lnTo>
                  <a:pt x="38308" y="5816"/>
                </a:lnTo>
                <a:cubicBezTo>
                  <a:pt x="38308" y="2609"/>
                  <a:pt x="35698" y="0"/>
                  <a:pt x="32492" y="0"/>
                </a:cubicBezTo>
                <a:cubicBezTo>
                  <a:pt x="29285" y="0"/>
                  <a:pt x="26676" y="2609"/>
                  <a:pt x="26676" y="5816"/>
                </a:cubicBezTo>
                <a:lnTo>
                  <a:pt x="26676" y="8696"/>
                </a:lnTo>
                <a:cubicBezTo>
                  <a:pt x="26676" y="11767"/>
                  <a:pt x="24176" y="14267"/>
                  <a:pt x="21106" y="14267"/>
                </a:cubicBezTo>
                <a:cubicBezTo>
                  <a:pt x="18035" y="14267"/>
                  <a:pt x="15536" y="11767"/>
                  <a:pt x="15536" y="8696"/>
                </a:cubicBezTo>
                <a:lnTo>
                  <a:pt x="15536" y="5816"/>
                </a:lnTo>
                <a:cubicBezTo>
                  <a:pt x="15536" y="2609"/>
                  <a:pt x="12926" y="0"/>
                  <a:pt x="9721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4000">
                <a:schemeClr val="accent2"/>
              </a:gs>
              <a:gs pos="48000">
                <a:schemeClr val="accent3"/>
              </a:gs>
              <a:gs pos="77000">
                <a:schemeClr val="accent4"/>
              </a:gs>
              <a:gs pos="100000">
                <a:schemeClr val="accent5"/>
              </a:gs>
            </a:gsLst>
            <a:lin ang="0" scaled="0"/>
          </a:gradFill>
          <a:ln>
            <a:solidFill>
              <a:srgbClr val="398F9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412;p43">
            <a:extLst>
              <a:ext uri="{FF2B5EF4-FFF2-40B4-BE49-F238E27FC236}">
                <a16:creationId xmlns:a16="http://schemas.microsoft.com/office/drawing/2014/main" id="{DFCB7644-2559-B103-E73F-1FAEC8A7C7BA}"/>
              </a:ext>
            </a:extLst>
          </p:cNvPr>
          <p:cNvSpPr/>
          <p:nvPr/>
        </p:nvSpPr>
        <p:spPr>
          <a:xfrm>
            <a:off x="8395095" y="2521651"/>
            <a:ext cx="785400" cy="785400"/>
          </a:xfrm>
          <a:prstGeom prst="ellipse">
            <a:avLst/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Google Shape;1418;p43">
            <a:extLst>
              <a:ext uri="{FF2B5EF4-FFF2-40B4-BE49-F238E27FC236}">
                <a16:creationId xmlns:a16="http://schemas.microsoft.com/office/drawing/2014/main" id="{C2BF0985-A202-02FE-D0B9-CDA95B9FDB32}"/>
              </a:ext>
            </a:extLst>
          </p:cNvPr>
          <p:cNvSpPr/>
          <p:nvPr/>
        </p:nvSpPr>
        <p:spPr>
          <a:xfrm>
            <a:off x="4656700" y="2856378"/>
            <a:ext cx="20471" cy="21386"/>
          </a:xfrm>
          <a:custGeom>
            <a:avLst/>
            <a:gdLst/>
            <a:ahLst/>
            <a:cxnLst/>
            <a:rect l="l" t="t" r="r" b="b"/>
            <a:pathLst>
              <a:path w="694" h="725" extrusionOk="0">
                <a:moveTo>
                  <a:pt x="347" y="0"/>
                </a:moveTo>
                <a:cubicBezTo>
                  <a:pt x="158" y="0"/>
                  <a:pt x="0" y="158"/>
                  <a:pt x="0" y="378"/>
                </a:cubicBezTo>
                <a:cubicBezTo>
                  <a:pt x="0" y="567"/>
                  <a:pt x="158" y="725"/>
                  <a:pt x="347" y="725"/>
                </a:cubicBezTo>
                <a:cubicBezTo>
                  <a:pt x="536" y="725"/>
                  <a:pt x="693" y="567"/>
                  <a:pt x="693" y="378"/>
                </a:cubicBezTo>
                <a:cubicBezTo>
                  <a:pt x="693" y="158"/>
                  <a:pt x="536" y="0"/>
                  <a:pt x="3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Google Shape;1419;p43">
            <a:extLst>
              <a:ext uri="{FF2B5EF4-FFF2-40B4-BE49-F238E27FC236}">
                <a16:creationId xmlns:a16="http://schemas.microsoft.com/office/drawing/2014/main" id="{BB4B518B-1D61-0600-6962-2FC645C6389E}"/>
              </a:ext>
            </a:extLst>
          </p:cNvPr>
          <p:cNvSpPr/>
          <p:nvPr/>
        </p:nvSpPr>
        <p:spPr>
          <a:xfrm rot="10800000" flipH="1">
            <a:off x="5548412" y="2532329"/>
            <a:ext cx="785400" cy="785400"/>
          </a:xfrm>
          <a:prstGeom prst="ellipse">
            <a:avLst/>
          </a:prstGeom>
          <a:noFill/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74" name="Google Shape;1421;p43">
            <a:extLst>
              <a:ext uri="{FF2B5EF4-FFF2-40B4-BE49-F238E27FC236}">
                <a16:creationId xmlns:a16="http://schemas.microsoft.com/office/drawing/2014/main" id="{E5F400BE-B397-923D-73C0-4F919957FA40}"/>
              </a:ext>
            </a:extLst>
          </p:cNvPr>
          <p:cNvGrpSpPr/>
          <p:nvPr/>
        </p:nvGrpSpPr>
        <p:grpSpPr>
          <a:xfrm>
            <a:off x="7204353" y="3539440"/>
            <a:ext cx="348513" cy="348542"/>
            <a:chOff x="5839934" y="2734170"/>
            <a:chExt cx="348513" cy="348542"/>
          </a:xfrm>
        </p:grpSpPr>
        <p:sp>
          <p:nvSpPr>
            <p:cNvPr id="75" name="Google Shape;1422;p43">
              <a:extLst>
                <a:ext uri="{FF2B5EF4-FFF2-40B4-BE49-F238E27FC236}">
                  <a16:creationId xmlns:a16="http://schemas.microsoft.com/office/drawing/2014/main" id="{28B7C2FD-5E1D-21E1-B8AD-E757F6EF7536}"/>
                </a:ext>
              </a:extLst>
            </p:cNvPr>
            <p:cNvSpPr/>
            <p:nvPr/>
          </p:nvSpPr>
          <p:spPr>
            <a:xfrm>
              <a:off x="5942143" y="2734170"/>
              <a:ext cx="144066" cy="164537"/>
            </a:xfrm>
            <a:custGeom>
              <a:avLst/>
              <a:gdLst/>
              <a:ahLst/>
              <a:cxnLst/>
              <a:rect l="l" t="t" r="r" b="b"/>
              <a:pathLst>
                <a:path w="4884" h="5578" extrusionOk="0">
                  <a:moveTo>
                    <a:pt x="2395" y="694"/>
                  </a:moveTo>
                  <a:cubicBezTo>
                    <a:pt x="2805" y="694"/>
                    <a:pt x="3120" y="1009"/>
                    <a:pt x="3120" y="1418"/>
                  </a:cubicBezTo>
                  <a:cubicBezTo>
                    <a:pt x="3120" y="1797"/>
                    <a:pt x="2805" y="2112"/>
                    <a:pt x="2395" y="2112"/>
                  </a:cubicBezTo>
                  <a:cubicBezTo>
                    <a:pt x="2017" y="2112"/>
                    <a:pt x="1702" y="1797"/>
                    <a:pt x="1702" y="1418"/>
                  </a:cubicBezTo>
                  <a:cubicBezTo>
                    <a:pt x="1733" y="1009"/>
                    <a:pt x="2048" y="694"/>
                    <a:pt x="2395" y="694"/>
                  </a:cubicBezTo>
                  <a:close/>
                  <a:moveTo>
                    <a:pt x="2395" y="2742"/>
                  </a:moveTo>
                  <a:cubicBezTo>
                    <a:pt x="3340" y="2742"/>
                    <a:pt x="4128" y="3529"/>
                    <a:pt x="4128" y="4537"/>
                  </a:cubicBezTo>
                  <a:lnTo>
                    <a:pt x="4128" y="4884"/>
                  </a:lnTo>
                  <a:lnTo>
                    <a:pt x="662" y="4884"/>
                  </a:lnTo>
                  <a:lnTo>
                    <a:pt x="662" y="4537"/>
                  </a:lnTo>
                  <a:cubicBezTo>
                    <a:pt x="662" y="3529"/>
                    <a:pt x="1450" y="2742"/>
                    <a:pt x="2395" y="2742"/>
                  </a:cubicBezTo>
                  <a:close/>
                  <a:moveTo>
                    <a:pt x="2490" y="1"/>
                  </a:moveTo>
                  <a:cubicBezTo>
                    <a:pt x="1733" y="1"/>
                    <a:pt x="1103" y="631"/>
                    <a:pt x="1103" y="1387"/>
                  </a:cubicBezTo>
                  <a:cubicBezTo>
                    <a:pt x="1103" y="1734"/>
                    <a:pt x="1229" y="2049"/>
                    <a:pt x="1450" y="2332"/>
                  </a:cubicBezTo>
                  <a:cubicBezTo>
                    <a:pt x="568" y="2710"/>
                    <a:pt x="1" y="3529"/>
                    <a:pt x="1" y="4537"/>
                  </a:cubicBezTo>
                  <a:lnTo>
                    <a:pt x="1" y="5231"/>
                  </a:lnTo>
                  <a:cubicBezTo>
                    <a:pt x="1" y="5420"/>
                    <a:pt x="158" y="5577"/>
                    <a:pt x="347" y="5577"/>
                  </a:cubicBezTo>
                  <a:lnTo>
                    <a:pt x="4537" y="5577"/>
                  </a:lnTo>
                  <a:cubicBezTo>
                    <a:pt x="4726" y="5577"/>
                    <a:pt x="4884" y="5420"/>
                    <a:pt x="4884" y="5231"/>
                  </a:cubicBezTo>
                  <a:lnTo>
                    <a:pt x="4884" y="4537"/>
                  </a:lnTo>
                  <a:cubicBezTo>
                    <a:pt x="4884" y="3529"/>
                    <a:pt x="4317" y="2710"/>
                    <a:pt x="3498" y="2332"/>
                  </a:cubicBezTo>
                  <a:cubicBezTo>
                    <a:pt x="3750" y="2080"/>
                    <a:pt x="3844" y="1765"/>
                    <a:pt x="3844" y="1387"/>
                  </a:cubicBezTo>
                  <a:cubicBezTo>
                    <a:pt x="3844" y="631"/>
                    <a:pt x="3214" y="1"/>
                    <a:pt x="249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398F9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423;p43">
              <a:extLst>
                <a:ext uri="{FF2B5EF4-FFF2-40B4-BE49-F238E27FC236}">
                  <a16:creationId xmlns:a16="http://schemas.microsoft.com/office/drawing/2014/main" id="{AF7B8D62-7F48-C88C-EBE0-F1A630868C1F}"/>
                </a:ext>
              </a:extLst>
            </p:cNvPr>
            <p:cNvSpPr/>
            <p:nvPr/>
          </p:nvSpPr>
          <p:spPr>
            <a:xfrm>
              <a:off x="5879874" y="2960917"/>
              <a:ext cx="225862" cy="81826"/>
            </a:xfrm>
            <a:custGeom>
              <a:avLst/>
              <a:gdLst/>
              <a:ahLst/>
              <a:cxnLst/>
              <a:rect l="l" t="t" r="r" b="b"/>
              <a:pathLst>
                <a:path w="7657" h="2774" extrusionOk="0">
                  <a:moveTo>
                    <a:pt x="1419" y="694"/>
                  </a:moveTo>
                  <a:lnTo>
                    <a:pt x="1419" y="2080"/>
                  </a:lnTo>
                  <a:lnTo>
                    <a:pt x="694" y="2080"/>
                  </a:lnTo>
                  <a:lnTo>
                    <a:pt x="694" y="694"/>
                  </a:lnTo>
                  <a:close/>
                  <a:moveTo>
                    <a:pt x="2773" y="694"/>
                  </a:moveTo>
                  <a:lnTo>
                    <a:pt x="2773" y="2080"/>
                  </a:lnTo>
                  <a:lnTo>
                    <a:pt x="2080" y="2080"/>
                  </a:lnTo>
                  <a:lnTo>
                    <a:pt x="2080" y="694"/>
                  </a:lnTo>
                  <a:close/>
                  <a:moveTo>
                    <a:pt x="4159" y="694"/>
                  </a:moveTo>
                  <a:lnTo>
                    <a:pt x="4159" y="2080"/>
                  </a:lnTo>
                  <a:lnTo>
                    <a:pt x="3466" y="2080"/>
                  </a:lnTo>
                  <a:lnTo>
                    <a:pt x="3466" y="694"/>
                  </a:lnTo>
                  <a:close/>
                  <a:moveTo>
                    <a:pt x="6995" y="694"/>
                  </a:moveTo>
                  <a:lnTo>
                    <a:pt x="6995" y="2080"/>
                  </a:lnTo>
                  <a:lnTo>
                    <a:pt x="4884" y="2080"/>
                  </a:lnTo>
                  <a:lnTo>
                    <a:pt x="488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2427"/>
                  </a:lnTo>
                  <a:cubicBezTo>
                    <a:pt x="1" y="2616"/>
                    <a:pt x="158" y="2773"/>
                    <a:pt x="347" y="2773"/>
                  </a:cubicBezTo>
                  <a:lnTo>
                    <a:pt x="7310" y="2773"/>
                  </a:lnTo>
                  <a:cubicBezTo>
                    <a:pt x="7499" y="2773"/>
                    <a:pt x="7657" y="2616"/>
                    <a:pt x="7657" y="2427"/>
                  </a:cubicBezTo>
                  <a:lnTo>
                    <a:pt x="7657" y="347"/>
                  </a:lnTo>
                  <a:cubicBezTo>
                    <a:pt x="7657" y="127"/>
                    <a:pt x="7499" y="1"/>
                    <a:pt x="73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398F9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424;p43">
              <a:extLst>
                <a:ext uri="{FF2B5EF4-FFF2-40B4-BE49-F238E27FC236}">
                  <a16:creationId xmlns:a16="http://schemas.microsoft.com/office/drawing/2014/main" id="{4E9CF550-6B37-5BE3-315D-AAAA82E51EB0}"/>
                </a:ext>
              </a:extLst>
            </p:cNvPr>
            <p:cNvSpPr/>
            <p:nvPr/>
          </p:nvSpPr>
          <p:spPr>
            <a:xfrm>
              <a:off x="5839934" y="2920034"/>
              <a:ext cx="348513" cy="162679"/>
            </a:xfrm>
            <a:custGeom>
              <a:avLst/>
              <a:gdLst/>
              <a:ahLst/>
              <a:cxnLst/>
              <a:rect l="l" t="t" r="r" b="b"/>
              <a:pathLst>
                <a:path w="11815" h="5515" extrusionOk="0">
                  <a:moveTo>
                    <a:pt x="11121" y="2080"/>
                  </a:moveTo>
                  <a:lnTo>
                    <a:pt x="11121" y="3466"/>
                  </a:lnTo>
                  <a:lnTo>
                    <a:pt x="10397" y="3466"/>
                  </a:lnTo>
                  <a:lnTo>
                    <a:pt x="10397" y="2080"/>
                  </a:lnTo>
                  <a:close/>
                  <a:moveTo>
                    <a:pt x="9389" y="662"/>
                  </a:moveTo>
                  <a:cubicBezTo>
                    <a:pt x="9578" y="662"/>
                    <a:pt x="9735" y="820"/>
                    <a:pt x="9735" y="1009"/>
                  </a:cubicBezTo>
                  <a:lnTo>
                    <a:pt x="9735" y="4474"/>
                  </a:lnTo>
                  <a:cubicBezTo>
                    <a:pt x="9735" y="4663"/>
                    <a:pt x="9578" y="4852"/>
                    <a:pt x="9389" y="4852"/>
                  </a:cubicBezTo>
                  <a:lnTo>
                    <a:pt x="1040" y="4852"/>
                  </a:lnTo>
                  <a:cubicBezTo>
                    <a:pt x="819" y="4852"/>
                    <a:pt x="662" y="4663"/>
                    <a:pt x="662" y="4474"/>
                  </a:cubicBezTo>
                  <a:lnTo>
                    <a:pt x="662" y="1009"/>
                  </a:ln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4474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9357" y="5514"/>
                  </a:lnTo>
                  <a:cubicBezTo>
                    <a:pt x="9956" y="5514"/>
                    <a:pt x="10397" y="5041"/>
                    <a:pt x="10397" y="4474"/>
                  </a:cubicBezTo>
                  <a:lnTo>
                    <a:pt x="10397" y="4128"/>
                  </a:lnTo>
                  <a:lnTo>
                    <a:pt x="11436" y="4128"/>
                  </a:lnTo>
                  <a:cubicBezTo>
                    <a:pt x="11625" y="4128"/>
                    <a:pt x="11783" y="3970"/>
                    <a:pt x="11783" y="3781"/>
                  </a:cubicBezTo>
                  <a:lnTo>
                    <a:pt x="11783" y="1702"/>
                  </a:lnTo>
                  <a:cubicBezTo>
                    <a:pt x="11814" y="1513"/>
                    <a:pt x="11657" y="1387"/>
                    <a:pt x="11468" y="1387"/>
                  </a:cubicBezTo>
                  <a:lnTo>
                    <a:pt x="10397" y="1387"/>
                  </a:lnTo>
                  <a:lnTo>
                    <a:pt x="10397" y="1009"/>
                  </a:lnTo>
                  <a:cubicBezTo>
                    <a:pt x="10397" y="442"/>
                    <a:pt x="9924" y="1"/>
                    <a:pt x="93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solidFill>
                <a:srgbClr val="398F9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1425;p43">
            <a:extLst>
              <a:ext uri="{FF2B5EF4-FFF2-40B4-BE49-F238E27FC236}">
                <a16:creationId xmlns:a16="http://schemas.microsoft.com/office/drawing/2014/main" id="{992726A6-844A-9610-0BD1-B51D3012353F}"/>
              </a:ext>
            </a:extLst>
          </p:cNvPr>
          <p:cNvSpPr/>
          <p:nvPr/>
        </p:nvSpPr>
        <p:spPr>
          <a:xfrm>
            <a:off x="6984533" y="3300867"/>
            <a:ext cx="785400" cy="785400"/>
          </a:xfrm>
          <a:prstGeom prst="ellipse">
            <a:avLst/>
          </a:prstGeom>
          <a:noFill/>
          <a:ln w="76200" cap="flat" cmpd="sng">
            <a:solidFill>
              <a:srgbClr val="398F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1427;p43">
            <a:extLst>
              <a:ext uri="{FF2B5EF4-FFF2-40B4-BE49-F238E27FC236}">
                <a16:creationId xmlns:a16="http://schemas.microsoft.com/office/drawing/2014/main" id="{542B4E9E-E4C9-9769-E7C0-30B7A56AA923}"/>
              </a:ext>
            </a:extLst>
          </p:cNvPr>
          <p:cNvGrpSpPr/>
          <p:nvPr/>
        </p:nvGrpSpPr>
        <p:grpSpPr>
          <a:xfrm>
            <a:off x="8622128" y="2718679"/>
            <a:ext cx="305771" cy="350401"/>
            <a:chOff x="7311283" y="2733241"/>
            <a:chExt cx="305771" cy="350401"/>
          </a:xfrm>
        </p:grpSpPr>
        <p:sp>
          <p:nvSpPr>
            <p:cNvPr id="81" name="Google Shape;1428;p43">
              <a:extLst>
                <a:ext uri="{FF2B5EF4-FFF2-40B4-BE49-F238E27FC236}">
                  <a16:creationId xmlns:a16="http://schemas.microsoft.com/office/drawing/2014/main" id="{7EEA1B33-64F7-A868-F546-A479194C3982}"/>
                </a:ext>
              </a:extLst>
            </p:cNvPr>
            <p:cNvSpPr/>
            <p:nvPr/>
          </p:nvSpPr>
          <p:spPr>
            <a:xfrm>
              <a:off x="7366119" y="2774154"/>
              <a:ext cx="189610" cy="184035"/>
            </a:xfrm>
            <a:custGeom>
              <a:avLst/>
              <a:gdLst/>
              <a:ahLst/>
              <a:cxnLst/>
              <a:rect l="l" t="t" r="r" b="b"/>
              <a:pathLst>
                <a:path w="6428" h="6239" extrusionOk="0">
                  <a:moveTo>
                    <a:pt x="3371" y="2048"/>
                  </a:moveTo>
                  <a:cubicBezTo>
                    <a:pt x="3749" y="2048"/>
                    <a:pt x="4064" y="2363"/>
                    <a:pt x="4064" y="2773"/>
                  </a:cubicBezTo>
                  <a:cubicBezTo>
                    <a:pt x="4064" y="3151"/>
                    <a:pt x="3749" y="3466"/>
                    <a:pt x="3371" y="3466"/>
                  </a:cubicBezTo>
                  <a:cubicBezTo>
                    <a:pt x="2961" y="3466"/>
                    <a:pt x="2646" y="3151"/>
                    <a:pt x="2646" y="2773"/>
                  </a:cubicBezTo>
                  <a:cubicBezTo>
                    <a:pt x="2646" y="2363"/>
                    <a:pt x="2961" y="2048"/>
                    <a:pt x="3371" y="2048"/>
                  </a:cubicBezTo>
                  <a:close/>
                  <a:moveTo>
                    <a:pt x="3308" y="662"/>
                  </a:moveTo>
                  <a:cubicBezTo>
                    <a:pt x="4663" y="662"/>
                    <a:pt x="5734" y="1764"/>
                    <a:pt x="5734" y="3119"/>
                  </a:cubicBezTo>
                  <a:cubicBezTo>
                    <a:pt x="5734" y="3655"/>
                    <a:pt x="5513" y="4159"/>
                    <a:pt x="5167" y="4663"/>
                  </a:cubicBezTo>
                  <a:cubicBezTo>
                    <a:pt x="4978" y="4253"/>
                    <a:pt x="4694" y="3938"/>
                    <a:pt x="4316" y="3686"/>
                  </a:cubicBezTo>
                  <a:cubicBezTo>
                    <a:pt x="4537" y="3466"/>
                    <a:pt x="4694" y="3119"/>
                    <a:pt x="4694" y="2741"/>
                  </a:cubicBezTo>
                  <a:cubicBezTo>
                    <a:pt x="4694" y="2016"/>
                    <a:pt x="4064" y="1386"/>
                    <a:pt x="3308" y="1386"/>
                  </a:cubicBezTo>
                  <a:cubicBezTo>
                    <a:pt x="2583" y="1386"/>
                    <a:pt x="1953" y="2016"/>
                    <a:pt x="1953" y="2741"/>
                  </a:cubicBezTo>
                  <a:cubicBezTo>
                    <a:pt x="1953" y="3119"/>
                    <a:pt x="2111" y="3466"/>
                    <a:pt x="2331" y="3686"/>
                  </a:cubicBezTo>
                  <a:cubicBezTo>
                    <a:pt x="1953" y="3907"/>
                    <a:pt x="1670" y="4253"/>
                    <a:pt x="1481" y="4663"/>
                  </a:cubicBezTo>
                  <a:cubicBezTo>
                    <a:pt x="1008" y="4096"/>
                    <a:pt x="851" y="3434"/>
                    <a:pt x="914" y="2773"/>
                  </a:cubicBezTo>
                  <a:cubicBezTo>
                    <a:pt x="1071" y="1670"/>
                    <a:pt x="2048" y="662"/>
                    <a:pt x="3308" y="662"/>
                  </a:cubicBezTo>
                  <a:close/>
                  <a:moveTo>
                    <a:pt x="3308" y="4190"/>
                  </a:moveTo>
                  <a:cubicBezTo>
                    <a:pt x="3938" y="4190"/>
                    <a:pt x="4442" y="4600"/>
                    <a:pt x="4663" y="5167"/>
                  </a:cubicBezTo>
                  <a:cubicBezTo>
                    <a:pt x="4253" y="5387"/>
                    <a:pt x="3844" y="5545"/>
                    <a:pt x="3308" y="5545"/>
                  </a:cubicBezTo>
                  <a:cubicBezTo>
                    <a:pt x="2835" y="5545"/>
                    <a:pt x="2363" y="5387"/>
                    <a:pt x="1985" y="5167"/>
                  </a:cubicBezTo>
                  <a:cubicBezTo>
                    <a:pt x="2142" y="4568"/>
                    <a:pt x="2678" y="4190"/>
                    <a:pt x="3308" y="4190"/>
                  </a:cubicBezTo>
                  <a:close/>
                  <a:moveTo>
                    <a:pt x="3308" y="0"/>
                  </a:moveTo>
                  <a:cubicBezTo>
                    <a:pt x="1701" y="0"/>
                    <a:pt x="410" y="1229"/>
                    <a:pt x="252" y="2678"/>
                  </a:cubicBezTo>
                  <a:cubicBezTo>
                    <a:pt x="0" y="4600"/>
                    <a:pt x="1481" y="6238"/>
                    <a:pt x="3308" y="6238"/>
                  </a:cubicBezTo>
                  <a:cubicBezTo>
                    <a:pt x="5041" y="6238"/>
                    <a:pt x="6427" y="4820"/>
                    <a:pt x="6427" y="3119"/>
                  </a:cubicBezTo>
                  <a:cubicBezTo>
                    <a:pt x="6427" y="1386"/>
                    <a:pt x="5009" y="0"/>
                    <a:pt x="33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82" name="Google Shape;1429;p43">
              <a:extLst>
                <a:ext uri="{FF2B5EF4-FFF2-40B4-BE49-F238E27FC236}">
                  <a16:creationId xmlns:a16="http://schemas.microsoft.com/office/drawing/2014/main" id="{D8B57003-4888-5C87-6F5A-F65C6A9B496E}"/>
                </a:ext>
              </a:extLst>
            </p:cNvPr>
            <p:cNvSpPr/>
            <p:nvPr/>
          </p:nvSpPr>
          <p:spPr>
            <a:xfrm>
              <a:off x="7311283" y="2733241"/>
              <a:ext cx="305771" cy="350401"/>
            </a:xfrm>
            <a:custGeom>
              <a:avLst/>
              <a:gdLst/>
              <a:ahLst/>
              <a:cxnLst/>
              <a:rect l="l" t="t" r="r" b="b"/>
              <a:pathLst>
                <a:path w="10366" h="11879" extrusionOk="0">
                  <a:moveTo>
                    <a:pt x="5167" y="694"/>
                  </a:moveTo>
                  <a:cubicBezTo>
                    <a:pt x="7309" y="694"/>
                    <a:pt x="9011" y="2427"/>
                    <a:pt x="9011" y="4506"/>
                  </a:cubicBezTo>
                  <a:cubicBezTo>
                    <a:pt x="9011" y="5640"/>
                    <a:pt x="8475" y="6711"/>
                    <a:pt x="7656" y="7405"/>
                  </a:cubicBezTo>
                  <a:lnTo>
                    <a:pt x="5167" y="9547"/>
                  </a:lnTo>
                  <a:lnTo>
                    <a:pt x="2710" y="7405"/>
                  </a:lnTo>
                  <a:cubicBezTo>
                    <a:pt x="1796" y="6585"/>
                    <a:pt x="1229" y="5420"/>
                    <a:pt x="1386" y="4034"/>
                  </a:cubicBezTo>
                  <a:cubicBezTo>
                    <a:pt x="1575" y="2206"/>
                    <a:pt x="3151" y="694"/>
                    <a:pt x="5167" y="694"/>
                  </a:cubicBezTo>
                  <a:close/>
                  <a:moveTo>
                    <a:pt x="8475" y="8980"/>
                  </a:moveTo>
                  <a:lnTo>
                    <a:pt x="9546" y="11122"/>
                  </a:lnTo>
                  <a:lnTo>
                    <a:pt x="977" y="11122"/>
                  </a:lnTo>
                  <a:lnTo>
                    <a:pt x="2017" y="8980"/>
                  </a:lnTo>
                  <a:lnTo>
                    <a:pt x="3529" y="8980"/>
                  </a:lnTo>
                  <a:lnTo>
                    <a:pt x="4978" y="10240"/>
                  </a:lnTo>
                  <a:cubicBezTo>
                    <a:pt x="5073" y="10272"/>
                    <a:pt x="5136" y="10335"/>
                    <a:pt x="5230" y="10335"/>
                  </a:cubicBezTo>
                  <a:cubicBezTo>
                    <a:pt x="5293" y="10335"/>
                    <a:pt x="5388" y="10272"/>
                    <a:pt x="5451" y="10240"/>
                  </a:cubicBezTo>
                  <a:lnTo>
                    <a:pt x="6900" y="8980"/>
                  </a:lnTo>
                  <a:close/>
                  <a:moveTo>
                    <a:pt x="5107" y="1"/>
                  </a:moveTo>
                  <a:cubicBezTo>
                    <a:pt x="2772" y="1"/>
                    <a:pt x="912" y="1815"/>
                    <a:pt x="662" y="3939"/>
                  </a:cubicBezTo>
                  <a:cubicBezTo>
                    <a:pt x="441" y="5483"/>
                    <a:pt x="1040" y="6932"/>
                    <a:pt x="2174" y="7940"/>
                  </a:cubicBezTo>
                  <a:lnTo>
                    <a:pt x="2615" y="8318"/>
                  </a:lnTo>
                  <a:lnTo>
                    <a:pt x="1638" y="8318"/>
                  </a:lnTo>
                  <a:cubicBezTo>
                    <a:pt x="1575" y="8318"/>
                    <a:pt x="1481" y="8413"/>
                    <a:pt x="1449" y="8507"/>
                  </a:cubicBezTo>
                  <a:lnTo>
                    <a:pt x="63" y="11343"/>
                  </a:lnTo>
                  <a:cubicBezTo>
                    <a:pt x="0" y="11469"/>
                    <a:pt x="0" y="11595"/>
                    <a:pt x="63" y="11721"/>
                  </a:cubicBezTo>
                  <a:cubicBezTo>
                    <a:pt x="126" y="11815"/>
                    <a:pt x="221" y="11878"/>
                    <a:pt x="347" y="11878"/>
                  </a:cubicBezTo>
                  <a:lnTo>
                    <a:pt x="10019" y="11878"/>
                  </a:lnTo>
                  <a:cubicBezTo>
                    <a:pt x="10145" y="11878"/>
                    <a:pt x="10271" y="11784"/>
                    <a:pt x="10302" y="11721"/>
                  </a:cubicBezTo>
                  <a:cubicBezTo>
                    <a:pt x="10365" y="11595"/>
                    <a:pt x="10365" y="11469"/>
                    <a:pt x="10302" y="11343"/>
                  </a:cubicBezTo>
                  <a:lnTo>
                    <a:pt x="8916" y="8507"/>
                  </a:lnTo>
                  <a:cubicBezTo>
                    <a:pt x="8885" y="8413"/>
                    <a:pt x="8727" y="8318"/>
                    <a:pt x="8601" y="8318"/>
                  </a:cubicBezTo>
                  <a:lnTo>
                    <a:pt x="7624" y="8318"/>
                  </a:lnTo>
                  <a:lnTo>
                    <a:pt x="8065" y="7940"/>
                  </a:lnTo>
                  <a:cubicBezTo>
                    <a:pt x="9042" y="7090"/>
                    <a:pt x="9641" y="5829"/>
                    <a:pt x="9641" y="4506"/>
                  </a:cubicBezTo>
                  <a:cubicBezTo>
                    <a:pt x="9641" y="2049"/>
                    <a:pt x="7656" y="1"/>
                    <a:pt x="5167" y="1"/>
                  </a:cubicBezTo>
                  <a:cubicBezTo>
                    <a:pt x="5147" y="1"/>
                    <a:pt x="5127" y="1"/>
                    <a:pt x="5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83" name="Google Shape;1430;p43">
            <a:extLst>
              <a:ext uri="{FF2B5EF4-FFF2-40B4-BE49-F238E27FC236}">
                <a16:creationId xmlns:a16="http://schemas.microsoft.com/office/drawing/2014/main" id="{685F3D4E-1235-3815-9466-6BE29EBFE268}"/>
              </a:ext>
            </a:extLst>
          </p:cNvPr>
          <p:cNvSpPr/>
          <p:nvPr/>
        </p:nvSpPr>
        <p:spPr>
          <a:xfrm rot="10800000" flipH="1">
            <a:off x="2648390" y="2525296"/>
            <a:ext cx="785400" cy="785400"/>
          </a:xfrm>
          <a:prstGeom prst="ellipse">
            <a:avLst/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85" name="Google Shape;1432;p43">
            <a:extLst>
              <a:ext uri="{FF2B5EF4-FFF2-40B4-BE49-F238E27FC236}">
                <a16:creationId xmlns:a16="http://schemas.microsoft.com/office/drawing/2014/main" id="{99402B26-860D-C4F1-F17C-DD27AC02B3DB}"/>
              </a:ext>
            </a:extLst>
          </p:cNvPr>
          <p:cNvGrpSpPr/>
          <p:nvPr/>
        </p:nvGrpSpPr>
        <p:grpSpPr>
          <a:xfrm>
            <a:off x="5783658" y="2731842"/>
            <a:ext cx="349457" cy="348542"/>
            <a:chOff x="2964060" y="2734170"/>
            <a:chExt cx="349457" cy="348542"/>
          </a:xfrm>
        </p:grpSpPr>
        <p:sp>
          <p:nvSpPr>
            <p:cNvPr id="86" name="Google Shape;1433;p43">
              <a:extLst>
                <a:ext uri="{FF2B5EF4-FFF2-40B4-BE49-F238E27FC236}">
                  <a16:creationId xmlns:a16="http://schemas.microsoft.com/office/drawing/2014/main" id="{679091E0-F503-3391-D938-D9B33E28DC2B}"/>
                </a:ext>
              </a:extLst>
            </p:cNvPr>
            <p:cNvSpPr/>
            <p:nvPr/>
          </p:nvSpPr>
          <p:spPr>
            <a:xfrm>
              <a:off x="2964060" y="2734170"/>
              <a:ext cx="349457" cy="348542"/>
            </a:xfrm>
            <a:custGeom>
              <a:avLst/>
              <a:gdLst/>
              <a:ahLst/>
              <a:cxnLst/>
              <a:rect l="l" t="t" r="r" b="b"/>
              <a:pathLst>
                <a:path w="11847" h="11816" extrusionOk="0">
                  <a:moveTo>
                    <a:pt x="3151" y="694"/>
                  </a:moveTo>
                  <a:cubicBezTo>
                    <a:pt x="3718" y="694"/>
                    <a:pt x="4159" y="1166"/>
                    <a:pt x="4159" y="1734"/>
                  </a:cubicBezTo>
                  <a:cubicBezTo>
                    <a:pt x="4159" y="2301"/>
                    <a:pt x="3686" y="2742"/>
                    <a:pt x="3151" y="2742"/>
                  </a:cubicBezTo>
                  <a:cubicBezTo>
                    <a:pt x="2584" y="2742"/>
                    <a:pt x="2111" y="2269"/>
                    <a:pt x="2111" y="1734"/>
                  </a:cubicBezTo>
                  <a:cubicBezTo>
                    <a:pt x="2080" y="1166"/>
                    <a:pt x="2552" y="694"/>
                    <a:pt x="3151" y="694"/>
                  </a:cubicBezTo>
                  <a:close/>
                  <a:moveTo>
                    <a:pt x="8727" y="694"/>
                  </a:moveTo>
                  <a:cubicBezTo>
                    <a:pt x="9326" y="694"/>
                    <a:pt x="9767" y="1166"/>
                    <a:pt x="9767" y="1734"/>
                  </a:cubicBezTo>
                  <a:cubicBezTo>
                    <a:pt x="9767" y="2301"/>
                    <a:pt x="9294" y="2742"/>
                    <a:pt x="8727" y="2742"/>
                  </a:cubicBezTo>
                  <a:cubicBezTo>
                    <a:pt x="8128" y="2742"/>
                    <a:pt x="7719" y="2269"/>
                    <a:pt x="7719" y="1734"/>
                  </a:cubicBezTo>
                  <a:cubicBezTo>
                    <a:pt x="7656" y="1166"/>
                    <a:pt x="8128" y="694"/>
                    <a:pt x="8727" y="694"/>
                  </a:cubicBezTo>
                  <a:close/>
                  <a:moveTo>
                    <a:pt x="5923" y="4852"/>
                  </a:moveTo>
                  <a:cubicBezTo>
                    <a:pt x="6522" y="4852"/>
                    <a:pt x="6994" y="5325"/>
                    <a:pt x="6994" y="5861"/>
                  </a:cubicBezTo>
                  <a:cubicBezTo>
                    <a:pt x="6994" y="6396"/>
                    <a:pt x="6522" y="6869"/>
                    <a:pt x="5923" y="6869"/>
                  </a:cubicBezTo>
                  <a:cubicBezTo>
                    <a:pt x="5356" y="6869"/>
                    <a:pt x="4883" y="6428"/>
                    <a:pt x="4883" y="5861"/>
                  </a:cubicBezTo>
                  <a:cubicBezTo>
                    <a:pt x="4883" y="5294"/>
                    <a:pt x="5356" y="4852"/>
                    <a:pt x="5923" y="4852"/>
                  </a:cubicBezTo>
                  <a:close/>
                  <a:moveTo>
                    <a:pt x="3151" y="3466"/>
                  </a:moveTo>
                  <a:cubicBezTo>
                    <a:pt x="3875" y="3466"/>
                    <a:pt x="4600" y="3813"/>
                    <a:pt x="5072" y="4380"/>
                  </a:cubicBezTo>
                  <a:cubicBezTo>
                    <a:pt x="4537" y="4695"/>
                    <a:pt x="4159" y="5231"/>
                    <a:pt x="4159" y="5861"/>
                  </a:cubicBezTo>
                  <a:cubicBezTo>
                    <a:pt x="4159" y="6239"/>
                    <a:pt x="4285" y="6617"/>
                    <a:pt x="4505" y="6900"/>
                  </a:cubicBezTo>
                  <a:lnTo>
                    <a:pt x="693" y="6900"/>
                  </a:lnTo>
                  <a:lnTo>
                    <a:pt x="693" y="5892"/>
                  </a:lnTo>
                  <a:cubicBezTo>
                    <a:pt x="693" y="4569"/>
                    <a:pt x="1796" y="3466"/>
                    <a:pt x="3151" y="3466"/>
                  </a:cubicBezTo>
                  <a:close/>
                  <a:moveTo>
                    <a:pt x="8696" y="3498"/>
                  </a:moveTo>
                  <a:cubicBezTo>
                    <a:pt x="10019" y="3498"/>
                    <a:pt x="11121" y="4600"/>
                    <a:pt x="11121" y="5955"/>
                  </a:cubicBezTo>
                  <a:lnTo>
                    <a:pt x="11121" y="6932"/>
                  </a:lnTo>
                  <a:lnTo>
                    <a:pt x="7309" y="6932"/>
                  </a:lnTo>
                  <a:cubicBezTo>
                    <a:pt x="7561" y="6617"/>
                    <a:pt x="7656" y="6270"/>
                    <a:pt x="7656" y="5892"/>
                  </a:cubicBezTo>
                  <a:cubicBezTo>
                    <a:pt x="7656" y="5262"/>
                    <a:pt x="7309" y="4726"/>
                    <a:pt x="6774" y="4411"/>
                  </a:cubicBezTo>
                  <a:cubicBezTo>
                    <a:pt x="7215" y="3813"/>
                    <a:pt x="7939" y="3498"/>
                    <a:pt x="8696" y="3498"/>
                  </a:cubicBezTo>
                  <a:close/>
                  <a:moveTo>
                    <a:pt x="5923" y="7625"/>
                  </a:moveTo>
                  <a:cubicBezTo>
                    <a:pt x="6207" y="7625"/>
                    <a:pt x="6490" y="7656"/>
                    <a:pt x="6711" y="7751"/>
                  </a:cubicBezTo>
                  <a:lnTo>
                    <a:pt x="5923" y="8791"/>
                  </a:lnTo>
                  <a:lnTo>
                    <a:pt x="5135" y="7751"/>
                  </a:lnTo>
                  <a:cubicBezTo>
                    <a:pt x="5388" y="7688"/>
                    <a:pt x="5671" y="7625"/>
                    <a:pt x="5923" y="7625"/>
                  </a:cubicBezTo>
                  <a:close/>
                  <a:moveTo>
                    <a:pt x="4505" y="8066"/>
                  </a:moveTo>
                  <a:lnTo>
                    <a:pt x="5577" y="9484"/>
                  </a:lnTo>
                  <a:lnTo>
                    <a:pt x="5577" y="11153"/>
                  </a:lnTo>
                  <a:lnTo>
                    <a:pt x="3497" y="11153"/>
                  </a:lnTo>
                  <a:lnTo>
                    <a:pt x="3497" y="10019"/>
                  </a:lnTo>
                  <a:cubicBezTo>
                    <a:pt x="3497" y="9200"/>
                    <a:pt x="3875" y="8507"/>
                    <a:pt x="4505" y="8066"/>
                  </a:cubicBezTo>
                  <a:close/>
                  <a:moveTo>
                    <a:pt x="7341" y="8066"/>
                  </a:moveTo>
                  <a:cubicBezTo>
                    <a:pt x="7939" y="8507"/>
                    <a:pt x="8381" y="9263"/>
                    <a:pt x="8381" y="10051"/>
                  </a:cubicBezTo>
                  <a:lnTo>
                    <a:pt x="8381" y="11153"/>
                  </a:lnTo>
                  <a:lnTo>
                    <a:pt x="6301" y="11153"/>
                  </a:lnTo>
                  <a:lnTo>
                    <a:pt x="6301" y="9484"/>
                  </a:lnTo>
                  <a:lnTo>
                    <a:pt x="7341" y="8066"/>
                  </a:lnTo>
                  <a:close/>
                  <a:moveTo>
                    <a:pt x="3088" y="1"/>
                  </a:moveTo>
                  <a:cubicBezTo>
                    <a:pt x="2143" y="1"/>
                    <a:pt x="1355" y="788"/>
                    <a:pt x="1355" y="1734"/>
                  </a:cubicBezTo>
                  <a:cubicBezTo>
                    <a:pt x="1355" y="2238"/>
                    <a:pt x="1575" y="2679"/>
                    <a:pt x="1922" y="2994"/>
                  </a:cubicBezTo>
                  <a:cubicBezTo>
                    <a:pt x="788" y="3466"/>
                    <a:pt x="0" y="4569"/>
                    <a:pt x="0" y="5861"/>
                  </a:cubicBezTo>
                  <a:lnTo>
                    <a:pt x="0" y="7247"/>
                  </a:lnTo>
                  <a:cubicBezTo>
                    <a:pt x="0" y="7436"/>
                    <a:pt x="158" y="7593"/>
                    <a:pt x="347" y="7593"/>
                  </a:cubicBezTo>
                  <a:lnTo>
                    <a:pt x="3938" y="7593"/>
                  </a:lnTo>
                  <a:cubicBezTo>
                    <a:pt x="3214" y="8192"/>
                    <a:pt x="2741" y="9043"/>
                    <a:pt x="2741" y="10019"/>
                  </a:cubicBezTo>
                  <a:lnTo>
                    <a:pt x="2741" y="11437"/>
                  </a:lnTo>
                  <a:cubicBezTo>
                    <a:pt x="2741" y="11658"/>
                    <a:pt x="2899" y="11815"/>
                    <a:pt x="3088" y="11815"/>
                  </a:cubicBezTo>
                  <a:lnTo>
                    <a:pt x="8696" y="11815"/>
                  </a:lnTo>
                  <a:cubicBezTo>
                    <a:pt x="8885" y="11815"/>
                    <a:pt x="9042" y="11658"/>
                    <a:pt x="9042" y="11437"/>
                  </a:cubicBezTo>
                  <a:lnTo>
                    <a:pt x="9042" y="10019"/>
                  </a:lnTo>
                  <a:cubicBezTo>
                    <a:pt x="9042" y="9043"/>
                    <a:pt x="8570" y="8192"/>
                    <a:pt x="7876" y="7593"/>
                  </a:cubicBezTo>
                  <a:lnTo>
                    <a:pt x="11436" y="7593"/>
                  </a:lnTo>
                  <a:cubicBezTo>
                    <a:pt x="11657" y="7593"/>
                    <a:pt x="11815" y="7436"/>
                    <a:pt x="11815" y="7247"/>
                  </a:cubicBezTo>
                  <a:lnTo>
                    <a:pt x="11815" y="5861"/>
                  </a:lnTo>
                  <a:cubicBezTo>
                    <a:pt x="11846" y="4600"/>
                    <a:pt x="11027" y="3466"/>
                    <a:pt x="9861" y="2994"/>
                  </a:cubicBezTo>
                  <a:cubicBezTo>
                    <a:pt x="10239" y="2679"/>
                    <a:pt x="10428" y="2206"/>
                    <a:pt x="10428" y="1734"/>
                  </a:cubicBezTo>
                  <a:cubicBezTo>
                    <a:pt x="10428" y="788"/>
                    <a:pt x="9641" y="1"/>
                    <a:pt x="8696" y="1"/>
                  </a:cubicBezTo>
                  <a:cubicBezTo>
                    <a:pt x="7750" y="1"/>
                    <a:pt x="6963" y="788"/>
                    <a:pt x="6963" y="1734"/>
                  </a:cubicBezTo>
                  <a:cubicBezTo>
                    <a:pt x="6963" y="2238"/>
                    <a:pt x="7152" y="2679"/>
                    <a:pt x="7498" y="2994"/>
                  </a:cubicBezTo>
                  <a:cubicBezTo>
                    <a:pt x="6931" y="3214"/>
                    <a:pt x="6396" y="3624"/>
                    <a:pt x="6049" y="4159"/>
                  </a:cubicBezTo>
                  <a:lnTo>
                    <a:pt x="5734" y="4159"/>
                  </a:lnTo>
                  <a:cubicBezTo>
                    <a:pt x="5388" y="3655"/>
                    <a:pt x="4883" y="3214"/>
                    <a:pt x="4285" y="2994"/>
                  </a:cubicBezTo>
                  <a:cubicBezTo>
                    <a:pt x="4631" y="2679"/>
                    <a:pt x="4820" y="2238"/>
                    <a:pt x="4820" y="1734"/>
                  </a:cubicBezTo>
                  <a:cubicBezTo>
                    <a:pt x="4820" y="788"/>
                    <a:pt x="4033" y="1"/>
                    <a:pt x="30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87" name="Google Shape;1434;p43">
              <a:extLst>
                <a:ext uri="{FF2B5EF4-FFF2-40B4-BE49-F238E27FC236}">
                  <a16:creationId xmlns:a16="http://schemas.microsoft.com/office/drawing/2014/main" id="{5E787373-3706-CF13-B10C-57A7610EA72C}"/>
                </a:ext>
              </a:extLst>
            </p:cNvPr>
            <p:cNvSpPr/>
            <p:nvPr/>
          </p:nvSpPr>
          <p:spPr>
            <a:xfrm>
              <a:off x="3230777" y="2877292"/>
              <a:ext cx="41827" cy="20471"/>
            </a:xfrm>
            <a:custGeom>
              <a:avLst/>
              <a:gdLst/>
              <a:ahLst/>
              <a:cxnLst/>
              <a:rect l="l" t="t" r="r" b="b"/>
              <a:pathLst>
                <a:path w="1418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lnTo>
                    <a:pt x="1071" y="694"/>
                  </a:lnTo>
                  <a:cubicBezTo>
                    <a:pt x="1260" y="694"/>
                    <a:pt x="1418" y="536"/>
                    <a:pt x="1418" y="347"/>
                  </a:cubicBezTo>
                  <a:cubicBezTo>
                    <a:pt x="1418" y="158"/>
                    <a:pt x="1260" y="0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88" name="Google Shape;1435;p43">
              <a:extLst>
                <a:ext uri="{FF2B5EF4-FFF2-40B4-BE49-F238E27FC236}">
                  <a16:creationId xmlns:a16="http://schemas.microsoft.com/office/drawing/2014/main" id="{D14382D3-E1FB-AB4D-A61F-C39AC4512488}"/>
                </a:ext>
              </a:extLst>
            </p:cNvPr>
            <p:cNvSpPr/>
            <p:nvPr/>
          </p:nvSpPr>
          <p:spPr>
            <a:xfrm>
              <a:off x="3004000" y="2877292"/>
              <a:ext cx="41857" cy="20471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9" y="536"/>
                    <a:pt x="1419" y="347"/>
                  </a:cubicBezTo>
                  <a:cubicBezTo>
                    <a:pt x="1419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90" name="Google Shape;1437;p43">
            <a:extLst>
              <a:ext uri="{FF2B5EF4-FFF2-40B4-BE49-F238E27FC236}">
                <a16:creationId xmlns:a16="http://schemas.microsoft.com/office/drawing/2014/main" id="{78BAFF90-4008-C8B8-9191-C2574C7C1230}"/>
              </a:ext>
            </a:extLst>
          </p:cNvPr>
          <p:cNvSpPr/>
          <p:nvPr/>
        </p:nvSpPr>
        <p:spPr>
          <a:xfrm>
            <a:off x="4123341" y="3315706"/>
            <a:ext cx="785400" cy="785400"/>
          </a:xfrm>
          <a:prstGeom prst="ellipse">
            <a:avLst/>
          </a:prstGeom>
          <a:noFill/>
          <a:ln w="76200" cap="flat" cmpd="sng">
            <a:solidFill>
              <a:srgbClr val="398F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456;p43">
            <a:extLst>
              <a:ext uri="{FF2B5EF4-FFF2-40B4-BE49-F238E27FC236}">
                <a16:creationId xmlns:a16="http://schemas.microsoft.com/office/drawing/2014/main" id="{BB1E68E4-2715-2B6B-CC13-FAE9101D6715}"/>
              </a:ext>
            </a:extLst>
          </p:cNvPr>
          <p:cNvSpPr/>
          <p:nvPr/>
        </p:nvSpPr>
        <p:spPr>
          <a:xfrm>
            <a:off x="3717612" y="4413403"/>
            <a:ext cx="1648199" cy="65105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Condensed Medium"/>
              </a:rPr>
              <a:t>GUIA DE CRITÉRIOS AMBIENTAIS</a:t>
            </a:r>
            <a:endParaRPr lang="pt-PT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0" name="Google Shape;1457;p43">
            <a:extLst>
              <a:ext uri="{FF2B5EF4-FFF2-40B4-BE49-F238E27FC236}">
                <a16:creationId xmlns:a16="http://schemas.microsoft.com/office/drawing/2014/main" id="{A35A5228-2F89-D65F-BC5C-95DFDC726B5D}"/>
              </a:ext>
            </a:extLst>
          </p:cNvPr>
          <p:cNvSpPr/>
          <p:nvPr/>
        </p:nvSpPr>
        <p:spPr>
          <a:xfrm>
            <a:off x="6532887" y="4412617"/>
            <a:ext cx="1784725" cy="651058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Condensed Medium"/>
              </a:rPr>
              <a:t>IMPLEMENTAÇÃO</a:t>
            </a:r>
            <a:endParaRPr lang="pt-PT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1" name="Google Shape;1458;p43">
            <a:extLst>
              <a:ext uri="{FF2B5EF4-FFF2-40B4-BE49-F238E27FC236}">
                <a16:creationId xmlns:a16="http://schemas.microsoft.com/office/drawing/2014/main" id="{975D26B4-0BB9-E806-FC02-2EEDC25B7B20}"/>
              </a:ext>
            </a:extLst>
          </p:cNvPr>
          <p:cNvSpPr/>
          <p:nvPr/>
        </p:nvSpPr>
        <p:spPr>
          <a:xfrm>
            <a:off x="2221146" y="1747552"/>
            <a:ext cx="1648200" cy="493058"/>
          </a:xfrm>
          <a:prstGeom prst="roundRect">
            <a:avLst>
              <a:gd name="adj" fmla="val 16667"/>
            </a:avLst>
          </a:prstGeom>
          <a:solidFill>
            <a:srgbClr val="5787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Condensed Medium"/>
              </a:rPr>
              <a:t>PROPOSTA INTERNA</a:t>
            </a:r>
            <a:endParaRPr lang="pt-PT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2" name="Google Shape;1459;p43">
            <a:extLst>
              <a:ext uri="{FF2B5EF4-FFF2-40B4-BE49-F238E27FC236}">
                <a16:creationId xmlns:a16="http://schemas.microsoft.com/office/drawing/2014/main" id="{A92E05CD-F6CD-4893-76F4-F80287157656}"/>
              </a:ext>
            </a:extLst>
          </p:cNvPr>
          <p:cNvSpPr/>
          <p:nvPr/>
        </p:nvSpPr>
        <p:spPr>
          <a:xfrm>
            <a:off x="5205998" y="1741592"/>
            <a:ext cx="1514123" cy="491661"/>
          </a:xfrm>
          <a:prstGeom prst="roundRect">
            <a:avLst>
              <a:gd name="adj" fmla="val 16667"/>
            </a:avLst>
          </a:prstGeom>
          <a:solidFill>
            <a:srgbClr val="5787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Condensed Medium"/>
              </a:rPr>
              <a:t>FORMAÇÃO INTERNA</a:t>
            </a:r>
            <a:endParaRPr lang="pt-PT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3" name="Google Shape;1067;p34">
            <a:extLst>
              <a:ext uri="{FF2B5EF4-FFF2-40B4-BE49-F238E27FC236}">
                <a16:creationId xmlns:a16="http://schemas.microsoft.com/office/drawing/2014/main" id="{28DE4CBA-3D25-04ED-0EDA-41B1E0C2CF19}"/>
              </a:ext>
            </a:extLst>
          </p:cNvPr>
          <p:cNvSpPr/>
          <p:nvPr/>
        </p:nvSpPr>
        <p:spPr>
          <a:xfrm>
            <a:off x="4350241" y="3520630"/>
            <a:ext cx="301878" cy="378706"/>
          </a:xfrm>
          <a:custGeom>
            <a:avLst/>
            <a:gdLst/>
            <a:ahLst/>
            <a:cxnLst/>
            <a:rect l="l" t="t" r="r" b="b"/>
            <a:pathLst>
              <a:path w="1617" h="2121" extrusionOk="0">
                <a:moveTo>
                  <a:pt x="1167" y="106"/>
                </a:moveTo>
                <a:lnTo>
                  <a:pt x="1167" y="238"/>
                </a:lnTo>
                <a:lnTo>
                  <a:pt x="478" y="238"/>
                </a:lnTo>
                <a:lnTo>
                  <a:pt x="478" y="106"/>
                </a:lnTo>
                <a:close/>
                <a:moveTo>
                  <a:pt x="1511" y="212"/>
                </a:moveTo>
                <a:lnTo>
                  <a:pt x="1511" y="2015"/>
                </a:lnTo>
                <a:lnTo>
                  <a:pt x="107" y="2015"/>
                </a:lnTo>
                <a:lnTo>
                  <a:pt x="107" y="212"/>
                </a:lnTo>
                <a:lnTo>
                  <a:pt x="372" y="212"/>
                </a:lnTo>
                <a:lnTo>
                  <a:pt x="372" y="344"/>
                </a:lnTo>
                <a:lnTo>
                  <a:pt x="1273" y="344"/>
                </a:lnTo>
                <a:lnTo>
                  <a:pt x="1273" y="212"/>
                </a:lnTo>
                <a:close/>
                <a:moveTo>
                  <a:pt x="372" y="0"/>
                </a:moveTo>
                <a:lnTo>
                  <a:pt x="372" y="106"/>
                </a:lnTo>
                <a:lnTo>
                  <a:pt x="1" y="106"/>
                </a:lnTo>
                <a:lnTo>
                  <a:pt x="1" y="2121"/>
                </a:lnTo>
                <a:lnTo>
                  <a:pt x="1617" y="2121"/>
                </a:lnTo>
                <a:lnTo>
                  <a:pt x="1617" y="106"/>
                </a:lnTo>
                <a:lnTo>
                  <a:pt x="1273" y="106"/>
                </a:lnTo>
                <a:lnTo>
                  <a:pt x="1273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398F9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" name="Google Shape;882;p31">
            <a:extLst>
              <a:ext uri="{FF2B5EF4-FFF2-40B4-BE49-F238E27FC236}">
                <a16:creationId xmlns:a16="http://schemas.microsoft.com/office/drawing/2014/main" id="{53C0F23A-2F82-8040-21CF-5662E5F696EE}"/>
              </a:ext>
            </a:extLst>
          </p:cNvPr>
          <p:cNvGrpSpPr>
            <a:grpSpLocks noChangeAspect="1"/>
          </p:cNvGrpSpPr>
          <p:nvPr/>
        </p:nvGrpSpPr>
        <p:grpSpPr>
          <a:xfrm>
            <a:off x="2834696" y="2757280"/>
            <a:ext cx="394123" cy="326607"/>
            <a:chOff x="7393544" y="3666545"/>
            <a:chExt cx="506330" cy="419628"/>
          </a:xfrm>
          <a:solidFill>
            <a:schemeClr val="accent1"/>
          </a:solidFill>
        </p:grpSpPr>
        <p:sp>
          <p:nvSpPr>
            <p:cNvPr id="117" name="Google Shape;883;p31">
              <a:extLst>
                <a:ext uri="{FF2B5EF4-FFF2-40B4-BE49-F238E27FC236}">
                  <a16:creationId xmlns:a16="http://schemas.microsoft.com/office/drawing/2014/main" id="{6E220D9E-423C-2C9B-90CB-33F6386B9560}"/>
                </a:ext>
              </a:extLst>
            </p:cNvPr>
            <p:cNvSpPr/>
            <p:nvPr/>
          </p:nvSpPr>
          <p:spPr>
            <a:xfrm>
              <a:off x="7393544" y="3666545"/>
              <a:ext cx="506330" cy="343849"/>
            </a:xfrm>
            <a:custGeom>
              <a:avLst/>
              <a:gdLst/>
              <a:ahLst/>
              <a:cxnLst/>
              <a:rect l="l" t="t" r="r" b="b"/>
              <a:pathLst>
                <a:path w="3381" h="2296" extrusionOk="0">
                  <a:moveTo>
                    <a:pt x="3254" y="54"/>
                  </a:moveTo>
                  <a:cubicBezTo>
                    <a:pt x="3309" y="54"/>
                    <a:pt x="3345" y="90"/>
                    <a:pt x="3345" y="127"/>
                  </a:cubicBezTo>
                  <a:lnTo>
                    <a:pt x="3345" y="2169"/>
                  </a:lnTo>
                  <a:cubicBezTo>
                    <a:pt x="3345" y="2206"/>
                    <a:pt x="3309" y="2242"/>
                    <a:pt x="3254" y="2242"/>
                  </a:cubicBezTo>
                  <a:lnTo>
                    <a:pt x="128" y="2242"/>
                  </a:lnTo>
                  <a:cubicBezTo>
                    <a:pt x="73" y="2242"/>
                    <a:pt x="37" y="2206"/>
                    <a:pt x="37" y="2169"/>
                  </a:cubicBezTo>
                  <a:lnTo>
                    <a:pt x="37" y="127"/>
                  </a:lnTo>
                  <a:cubicBezTo>
                    <a:pt x="37" y="90"/>
                    <a:pt x="73" y="54"/>
                    <a:pt x="128" y="54"/>
                  </a:cubicBezTo>
                  <a:close/>
                  <a:moveTo>
                    <a:pt x="128" y="1"/>
                  </a:moveTo>
                  <a:cubicBezTo>
                    <a:pt x="56" y="1"/>
                    <a:pt x="1" y="54"/>
                    <a:pt x="1" y="127"/>
                  </a:cubicBezTo>
                  <a:lnTo>
                    <a:pt x="1" y="2169"/>
                  </a:lnTo>
                  <a:cubicBezTo>
                    <a:pt x="1" y="2242"/>
                    <a:pt x="56" y="2295"/>
                    <a:pt x="128" y="2295"/>
                  </a:cubicBezTo>
                  <a:lnTo>
                    <a:pt x="3254" y="2295"/>
                  </a:lnTo>
                  <a:cubicBezTo>
                    <a:pt x="3326" y="2295"/>
                    <a:pt x="3381" y="2242"/>
                    <a:pt x="3381" y="2169"/>
                  </a:cubicBezTo>
                  <a:lnTo>
                    <a:pt x="3381" y="127"/>
                  </a:lnTo>
                  <a:cubicBezTo>
                    <a:pt x="3381" y="54"/>
                    <a:pt x="3326" y="1"/>
                    <a:pt x="3254" y="1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18" name="Google Shape;884;p31">
              <a:extLst>
                <a:ext uri="{FF2B5EF4-FFF2-40B4-BE49-F238E27FC236}">
                  <a16:creationId xmlns:a16="http://schemas.microsoft.com/office/drawing/2014/main" id="{0F64B0E3-C511-2393-65D5-2EAB86981C50}"/>
                </a:ext>
              </a:extLst>
            </p:cNvPr>
            <p:cNvSpPr/>
            <p:nvPr/>
          </p:nvSpPr>
          <p:spPr>
            <a:xfrm>
              <a:off x="7447757" y="3929074"/>
              <a:ext cx="398055" cy="8237"/>
            </a:xfrm>
            <a:custGeom>
              <a:avLst/>
              <a:gdLst/>
              <a:ahLst/>
              <a:cxnLst/>
              <a:rect l="l" t="t" r="r" b="b"/>
              <a:pathLst>
                <a:path w="2658" h="55" extrusionOk="0">
                  <a:moveTo>
                    <a:pt x="0" y="0"/>
                  </a:moveTo>
                  <a:lnTo>
                    <a:pt x="0" y="55"/>
                  </a:lnTo>
                  <a:lnTo>
                    <a:pt x="2658" y="55"/>
                  </a:lnTo>
                  <a:lnTo>
                    <a:pt x="2658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19" name="Google Shape;885;p31">
              <a:extLst>
                <a:ext uri="{FF2B5EF4-FFF2-40B4-BE49-F238E27FC236}">
                  <a16:creationId xmlns:a16="http://schemas.microsoft.com/office/drawing/2014/main" id="{1C4E5DE3-E827-60C3-C4D3-3B50BA72A274}"/>
                </a:ext>
              </a:extLst>
            </p:cNvPr>
            <p:cNvSpPr/>
            <p:nvPr/>
          </p:nvSpPr>
          <p:spPr>
            <a:xfrm>
              <a:off x="7580442" y="4002157"/>
              <a:ext cx="124598" cy="51517"/>
            </a:xfrm>
            <a:custGeom>
              <a:avLst/>
              <a:gdLst/>
              <a:ahLst/>
              <a:cxnLst/>
              <a:rect l="l" t="t" r="r" b="b"/>
              <a:pathLst>
                <a:path w="832" h="344" extrusionOk="0">
                  <a:moveTo>
                    <a:pt x="777" y="54"/>
                  </a:moveTo>
                  <a:lnTo>
                    <a:pt x="777" y="307"/>
                  </a:lnTo>
                  <a:lnTo>
                    <a:pt x="54" y="307"/>
                  </a:lnTo>
                  <a:lnTo>
                    <a:pt x="54" y="54"/>
                  </a:lnTo>
                  <a:close/>
                  <a:moveTo>
                    <a:pt x="1" y="1"/>
                  </a:moveTo>
                  <a:lnTo>
                    <a:pt x="1" y="343"/>
                  </a:lnTo>
                  <a:lnTo>
                    <a:pt x="832" y="343"/>
                  </a:lnTo>
                  <a:lnTo>
                    <a:pt x="832" y="326"/>
                  </a:lnTo>
                  <a:lnTo>
                    <a:pt x="832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20" name="Google Shape;886;p31">
              <a:extLst>
                <a:ext uri="{FF2B5EF4-FFF2-40B4-BE49-F238E27FC236}">
                  <a16:creationId xmlns:a16="http://schemas.microsoft.com/office/drawing/2014/main" id="{2272EAD1-A8DF-3516-583D-362572D509E9}"/>
                </a:ext>
              </a:extLst>
            </p:cNvPr>
            <p:cNvSpPr/>
            <p:nvPr/>
          </p:nvSpPr>
          <p:spPr>
            <a:xfrm>
              <a:off x="7547944" y="4048133"/>
              <a:ext cx="192289" cy="38039"/>
            </a:xfrm>
            <a:custGeom>
              <a:avLst/>
              <a:gdLst/>
              <a:ahLst/>
              <a:cxnLst/>
              <a:rect l="l" t="t" r="r" b="b"/>
              <a:pathLst>
                <a:path w="1284" h="254" extrusionOk="0">
                  <a:moveTo>
                    <a:pt x="1138" y="36"/>
                  </a:moveTo>
                  <a:cubicBezTo>
                    <a:pt x="1193" y="36"/>
                    <a:pt x="1230" y="72"/>
                    <a:pt x="1230" y="127"/>
                  </a:cubicBezTo>
                  <a:cubicBezTo>
                    <a:pt x="1230" y="164"/>
                    <a:pt x="1193" y="217"/>
                    <a:pt x="1138" y="217"/>
                  </a:cubicBezTo>
                  <a:lnTo>
                    <a:pt x="126" y="217"/>
                  </a:lnTo>
                  <a:cubicBezTo>
                    <a:pt x="109" y="217"/>
                    <a:pt x="90" y="200"/>
                    <a:pt x="73" y="181"/>
                  </a:cubicBezTo>
                  <a:cubicBezTo>
                    <a:pt x="54" y="164"/>
                    <a:pt x="37" y="145"/>
                    <a:pt x="37" y="127"/>
                  </a:cubicBezTo>
                  <a:cubicBezTo>
                    <a:pt x="37" y="72"/>
                    <a:pt x="73" y="36"/>
                    <a:pt x="126" y="36"/>
                  </a:cubicBezTo>
                  <a:close/>
                  <a:moveTo>
                    <a:pt x="126" y="0"/>
                  </a:moveTo>
                  <a:cubicBezTo>
                    <a:pt x="54" y="0"/>
                    <a:pt x="1" y="55"/>
                    <a:pt x="1" y="127"/>
                  </a:cubicBezTo>
                  <a:cubicBezTo>
                    <a:pt x="1" y="200"/>
                    <a:pt x="54" y="253"/>
                    <a:pt x="126" y="253"/>
                  </a:cubicBezTo>
                  <a:lnTo>
                    <a:pt x="1138" y="253"/>
                  </a:lnTo>
                  <a:cubicBezTo>
                    <a:pt x="1211" y="253"/>
                    <a:pt x="1283" y="200"/>
                    <a:pt x="1283" y="127"/>
                  </a:cubicBezTo>
                  <a:cubicBezTo>
                    <a:pt x="1283" y="55"/>
                    <a:pt x="1211" y="0"/>
                    <a:pt x="1138" y="0"/>
                  </a:cubicBez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21" name="Google Shape;887;p31">
              <a:extLst>
                <a:ext uri="{FF2B5EF4-FFF2-40B4-BE49-F238E27FC236}">
                  <a16:creationId xmlns:a16="http://schemas.microsoft.com/office/drawing/2014/main" id="{E84BC9BB-1778-04B2-35EF-835A3EC61F06}"/>
                </a:ext>
              </a:extLst>
            </p:cNvPr>
            <p:cNvSpPr/>
            <p:nvPr/>
          </p:nvSpPr>
          <p:spPr>
            <a:xfrm>
              <a:off x="7591224" y="3853295"/>
              <a:ext cx="103033" cy="32498"/>
            </a:xfrm>
            <a:custGeom>
              <a:avLst/>
              <a:gdLst/>
              <a:ahLst/>
              <a:cxnLst/>
              <a:rect l="l" t="t" r="r" b="b"/>
              <a:pathLst>
                <a:path w="688" h="217" extrusionOk="0">
                  <a:moveTo>
                    <a:pt x="343" y="0"/>
                  </a:moveTo>
                  <a:lnTo>
                    <a:pt x="1" y="181"/>
                  </a:lnTo>
                  <a:lnTo>
                    <a:pt x="18" y="217"/>
                  </a:lnTo>
                  <a:lnTo>
                    <a:pt x="343" y="55"/>
                  </a:lnTo>
                  <a:lnTo>
                    <a:pt x="669" y="217"/>
                  </a:lnTo>
                  <a:lnTo>
                    <a:pt x="688" y="181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22" name="Google Shape;888;p31">
              <a:extLst>
                <a:ext uri="{FF2B5EF4-FFF2-40B4-BE49-F238E27FC236}">
                  <a16:creationId xmlns:a16="http://schemas.microsoft.com/office/drawing/2014/main" id="{4962BF01-2C39-109E-28CA-2070D42C727A}"/>
                </a:ext>
              </a:extLst>
            </p:cNvPr>
            <p:cNvSpPr/>
            <p:nvPr/>
          </p:nvSpPr>
          <p:spPr>
            <a:xfrm>
              <a:off x="7677934" y="3785604"/>
              <a:ext cx="48821" cy="97644"/>
            </a:xfrm>
            <a:custGeom>
              <a:avLst/>
              <a:gdLst/>
              <a:ahLst/>
              <a:cxnLst/>
              <a:rect l="l" t="t" r="r" b="b"/>
              <a:pathLst>
                <a:path w="326" h="652" extrusionOk="0">
                  <a:moveTo>
                    <a:pt x="289" y="1"/>
                  </a:moveTo>
                  <a:lnTo>
                    <a:pt x="0" y="271"/>
                  </a:lnTo>
                  <a:lnTo>
                    <a:pt x="72" y="652"/>
                  </a:lnTo>
                  <a:lnTo>
                    <a:pt x="126" y="652"/>
                  </a:lnTo>
                  <a:lnTo>
                    <a:pt x="54" y="290"/>
                  </a:lnTo>
                  <a:lnTo>
                    <a:pt x="325" y="37"/>
                  </a:lnTo>
                  <a:lnTo>
                    <a:pt x="289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24" name="Google Shape;889;p31">
              <a:extLst>
                <a:ext uri="{FF2B5EF4-FFF2-40B4-BE49-F238E27FC236}">
                  <a16:creationId xmlns:a16="http://schemas.microsoft.com/office/drawing/2014/main" id="{15584081-DEE2-BD6D-8467-3E82B0EEF63B}"/>
                </a:ext>
              </a:extLst>
            </p:cNvPr>
            <p:cNvSpPr/>
            <p:nvPr/>
          </p:nvSpPr>
          <p:spPr>
            <a:xfrm>
              <a:off x="7640045" y="3728695"/>
              <a:ext cx="83864" cy="62600"/>
            </a:xfrm>
            <a:custGeom>
              <a:avLst/>
              <a:gdLst/>
              <a:ahLst/>
              <a:cxnLst/>
              <a:rect l="l" t="t" r="r" b="b"/>
              <a:pathLst>
                <a:path w="560" h="418" extrusionOk="0">
                  <a:moveTo>
                    <a:pt x="36" y="1"/>
                  </a:moveTo>
                  <a:lnTo>
                    <a:pt x="0" y="19"/>
                  </a:lnTo>
                  <a:lnTo>
                    <a:pt x="162" y="362"/>
                  </a:lnTo>
                  <a:lnTo>
                    <a:pt x="542" y="417"/>
                  </a:lnTo>
                  <a:lnTo>
                    <a:pt x="560" y="381"/>
                  </a:lnTo>
                  <a:lnTo>
                    <a:pt x="198" y="326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25" name="Google Shape;890;p31">
              <a:extLst>
                <a:ext uri="{FF2B5EF4-FFF2-40B4-BE49-F238E27FC236}">
                  <a16:creationId xmlns:a16="http://schemas.microsoft.com/office/drawing/2014/main" id="{4EBE4E5A-F520-D147-DD85-437E226193EE}"/>
                </a:ext>
              </a:extLst>
            </p:cNvPr>
            <p:cNvSpPr/>
            <p:nvPr/>
          </p:nvSpPr>
          <p:spPr>
            <a:xfrm>
              <a:off x="7561423" y="3728695"/>
              <a:ext cx="84164" cy="62600"/>
            </a:xfrm>
            <a:custGeom>
              <a:avLst/>
              <a:gdLst/>
              <a:ahLst/>
              <a:cxnLst/>
              <a:rect l="l" t="t" r="r" b="b"/>
              <a:pathLst>
                <a:path w="562" h="418" extrusionOk="0">
                  <a:moveTo>
                    <a:pt x="525" y="1"/>
                  </a:moveTo>
                  <a:lnTo>
                    <a:pt x="362" y="326"/>
                  </a:lnTo>
                  <a:lnTo>
                    <a:pt x="0" y="381"/>
                  </a:lnTo>
                  <a:lnTo>
                    <a:pt x="19" y="417"/>
                  </a:lnTo>
                  <a:lnTo>
                    <a:pt x="398" y="362"/>
                  </a:lnTo>
                  <a:lnTo>
                    <a:pt x="561" y="19"/>
                  </a:lnTo>
                  <a:lnTo>
                    <a:pt x="525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26" name="Google Shape;891;p31">
              <a:extLst>
                <a:ext uri="{FF2B5EF4-FFF2-40B4-BE49-F238E27FC236}">
                  <a16:creationId xmlns:a16="http://schemas.microsoft.com/office/drawing/2014/main" id="{48455941-08FE-6882-BE9F-209B230A68B3}"/>
                </a:ext>
              </a:extLst>
            </p:cNvPr>
            <p:cNvSpPr/>
            <p:nvPr/>
          </p:nvSpPr>
          <p:spPr>
            <a:xfrm>
              <a:off x="7561423" y="3785604"/>
              <a:ext cx="46275" cy="97644"/>
            </a:xfrm>
            <a:custGeom>
              <a:avLst/>
              <a:gdLst/>
              <a:ahLst/>
              <a:cxnLst/>
              <a:rect l="l" t="t" r="r" b="b"/>
              <a:pathLst>
                <a:path w="309" h="652" extrusionOk="0">
                  <a:moveTo>
                    <a:pt x="36" y="1"/>
                  </a:moveTo>
                  <a:lnTo>
                    <a:pt x="0" y="37"/>
                  </a:lnTo>
                  <a:lnTo>
                    <a:pt x="253" y="290"/>
                  </a:lnTo>
                  <a:lnTo>
                    <a:pt x="200" y="652"/>
                  </a:lnTo>
                  <a:lnTo>
                    <a:pt x="236" y="652"/>
                  </a:lnTo>
                  <a:lnTo>
                    <a:pt x="308" y="271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9525" cap="flat" cmpd="sng">
              <a:solidFill>
                <a:schemeClr val="accent2">
                  <a:lumMod val="50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2048" name="Google Shape;1459;p43">
            <a:extLst>
              <a:ext uri="{FF2B5EF4-FFF2-40B4-BE49-F238E27FC236}">
                <a16:creationId xmlns:a16="http://schemas.microsoft.com/office/drawing/2014/main" id="{BD62F3F7-66DB-83D5-5C8F-6015961CDDD5}"/>
              </a:ext>
            </a:extLst>
          </p:cNvPr>
          <p:cNvSpPr/>
          <p:nvPr/>
        </p:nvSpPr>
        <p:spPr>
          <a:xfrm>
            <a:off x="8006409" y="1735235"/>
            <a:ext cx="1514123" cy="491661"/>
          </a:xfrm>
          <a:prstGeom prst="roundRect">
            <a:avLst>
              <a:gd name="adj" fmla="val 16667"/>
            </a:avLst>
          </a:prstGeom>
          <a:solidFill>
            <a:srgbClr val="5787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Fira Sans Condensed Medium"/>
              </a:rPr>
              <a:t>OBJETIVO FCCN</a:t>
            </a:r>
            <a:endParaRPr lang="pt-PT"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E49215D-2C3F-B319-1E16-A1483B10C5F7}"/>
              </a:ext>
            </a:extLst>
          </p:cNvPr>
          <p:cNvCxnSpPr/>
          <p:nvPr/>
        </p:nvCxnSpPr>
        <p:spPr>
          <a:xfrm>
            <a:off x="1827729" y="1364949"/>
            <a:ext cx="9223392" cy="0"/>
          </a:xfrm>
          <a:prstGeom prst="line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931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CBEA0F-8796-AFDA-2958-5B8FBAC3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283" y="374474"/>
            <a:ext cx="10437812" cy="1047750"/>
          </a:xfrm>
        </p:spPr>
        <p:txBody>
          <a:bodyPr>
            <a:normAutofit fontScale="90000"/>
          </a:bodyPr>
          <a:lstStyle/>
          <a:p>
            <a:pPr algn="ctr"/>
            <a:br>
              <a:rPr lang="pt-PT" b="1" dirty="0"/>
            </a:br>
            <a:r>
              <a:rPr lang="pt-PT" b="1" dirty="0"/>
              <a:t>CRITÉRIOS AMBIENTAIS</a:t>
            </a:r>
            <a:r>
              <a:rPr lang="pt-PT" dirty="0"/>
              <a:t> </a:t>
            </a:r>
            <a:br>
              <a:rPr lang="pt-PT" dirty="0"/>
            </a:br>
            <a:endParaRPr lang="pt-P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515075-A55E-6423-2FF4-618E2E446C4A}"/>
              </a:ext>
            </a:extLst>
          </p:cNvPr>
          <p:cNvSpPr txBox="1"/>
          <p:nvPr/>
        </p:nvSpPr>
        <p:spPr>
          <a:xfrm>
            <a:off x="716904" y="3697673"/>
            <a:ext cx="47261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PT" dirty="0"/>
              <a:t>Especificações Técnicas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PT" dirty="0"/>
              <a:t>Cláusulas de seleção/exclusão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PT" dirty="0"/>
              <a:t>Critérios de adjudicação (e critérios de desempate)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PT" dirty="0"/>
              <a:t>Cláusulas de execução do contrato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985DA9-78DE-4C15-BD94-273C7E0D4512}"/>
              </a:ext>
            </a:extLst>
          </p:cNvPr>
          <p:cNvSpPr txBox="1"/>
          <p:nvPr/>
        </p:nvSpPr>
        <p:spPr>
          <a:xfrm>
            <a:off x="7018529" y="2973136"/>
            <a:ext cx="472611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/>
              <a:t>Papel de cópia e impressão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/>
              <a:t>Mobiliário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/>
              <a:t>Produtos alimentares e serviços de catering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Impressoras e consumíveis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Papel de cópia e impressão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/>
              <a:t>Centros de dados e salas de servidores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/>
              <a:t>Computadores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Equipamentos de Ar Condicionado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800" dirty="0"/>
              <a:t>Produtos de Merchandising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dirty="0"/>
              <a:t>Serviços de limpeza de interiores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b="1" dirty="0"/>
          </a:p>
        </p:txBody>
      </p:sp>
      <p:grpSp>
        <p:nvGrpSpPr>
          <p:cNvPr id="8" name="Google Shape;342;p22">
            <a:extLst>
              <a:ext uri="{FF2B5EF4-FFF2-40B4-BE49-F238E27FC236}">
                <a16:creationId xmlns:a16="http://schemas.microsoft.com/office/drawing/2014/main" id="{8002D8C4-E5F6-C886-50A0-B33FA0B9B7AE}"/>
              </a:ext>
            </a:extLst>
          </p:cNvPr>
          <p:cNvGrpSpPr/>
          <p:nvPr/>
        </p:nvGrpSpPr>
        <p:grpSpPr>
          <a:xfrm rot="5400000">
            <a:off x="1865551" y="1698397"/>
            <a:ext cx="1477326" cy="1878217"/>
            <a:chOff x="6853325" y="1590676"/>
            <a:chExt cx="1790625" cy="1605243"/>
          </a:xfrm>
        </p:grpSpPr>
        <p:cxnSp>
          <p:nvCxnSpPr>
            <p:cNvPr id="9" name="Google Shape;343;p22">
              <a:extLst>
                <a:ext uri="{FF2B5EF4-FFF2-40B4-BE49-F238E27FC236}">
                  <a16:creationId xmlns:a16="http://schemas.microsoft.com/office/drawing/2014/main" id="{D5C7F9B0-738B-8EFB-A5CF-CB0BDB1CE7A7}"/>
                </a:ext>
              </a:extLst>
            </p:cNvPr>
            <p:cNvCxnSpPr/>
            <p:nvPr/>
          </p:nvCxnSpPr>
          <p:spPr>
            <a:xfrm>
              <a:off x="7573094" y="3021319"/>
              <a:ext cx="0" cy="174600"/>
            </a:xfrm>
            <a:prstGeom prst="straightConnector1">
              <a:avLst/>
            </a:prstGeom>
            <a:noFill/>
            <a:ln w="19050" cap="flat" cmpd="sng">
              <a:solidFill>
                <a:srgbClr val="408F9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" name="Google Shape;344;p22">
              <a:extLst>
                <a:ext uri="{FF2B5EF4-FFF2-40B4-BE49-F238E27FC236}">
                  <a16:creationId xmlns:a16="http://schemas.microsoft.com/office/drawing/2014/main" id="{DC0FB642-75F5-E8EB-10A8-3A05487CC4A9}"/>
                </a:ext>
              </a:extLst>
            </p:cNvPr>
            <p:cNvSpPr/>
            <p:nvPr/>
          </p:nvSpPr>
          <p:spPr>
            <a:xfrm>
              <a:off x="6853325" y="1590676"/>
              <a:ext cx="1439100" cy="1439100"/>
            </a:xfrm>
            <a:prstGeom prst="arc">
              <a:avLst>
                <a:gd name="adj1" fmla="val 5393301"/>
                <a:gd name="adj2" fmla="val 0"/>
              </a:avLst>
            </a:prstGeom>
            <a:noFill/>
            <a:ln w="19050" cap="flat" cmpd="sng">
              <a:solidFill>
                <a:srgbClr val="408F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" name="Google Shape;345;p22">
              <a:extLst>
                <a:ext uri="{FF2B5EF4-FFF2-40B4-BE49-F238E27FC236}">
                  <a16:creationId xmlns:a16="http://schemas.microsoft.com/office/drawing/2014/main" id="{AC3EEDA3-E643-EC3E-8A00-265FF7C5CCD7}"/>
                </a:ext>
              </a:extLst>
            </p:cNvPr>
            <p:cNvCxnSpPr/>
            <p:nvPr/>
          </p:nvCxnSpPr>
          <p:spPr>
            <a:xfrm rot="10800000">
              <a:off x="8286650" y="2307257"/>
              <a:ext cx="357300" cy="0"/>
            </a:xfrm>
            <a:prstGeom prst="straightConnector1">
              <a:avLst/>
            </a:prstGeom>
            <a:noFill/>
            <a:ln w="19050" cap="flat" cmpd="sng">
              <a:solidFill>
                <a:srgbClr val="408F97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sp>
        <p:nvSpPr>
          <p:cNvPr id="12" name="Google Shape;346;p22">
            <a:extLst>
              <a:ext uri="{FF2B5EF4-FFF2-40B4-BE49-F238E27FC236}">
                <a16:creationId xmlns:a16="http://schemas.microsoft.com/office/drawing/2014/main" id="{8B4C7EF1-07B6-C4B3-86DB-403D67BAA524}"/>
              </a:ext>
            </a:extLst>
          </p:cNvPr>
          <p:cNvSpPr/>
          <p:nvPr/>
        </p:nvSpPr>
        <p:spPr>
          <a:xfrm>
            <a:off x="8232404" y="1638988"/>
            <a:ext cx="1353974" cy="874304"/>
          </a:xfrm>
          <a:prstGeom prst="ellipse">
            <a:avLst/>
          </a:prstGeom>
          <a:solidFill>
            <a:srgbClr val="408F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chemeClr val="bg2"/>
                </a:solidFill>
              </a:rPr>
              <a:t>Áreas </a:t>
            </a:r>
            <a:endParaRPr dirty="0">
              <a:solidFill>
                <a:schemeClr val="bg2"/>
              </a:solidFill>
            </a:endParaRPr>
          </a:p>
        </p:txBody>
      </p:sp>
      <p:grpSp>
        <p:nvGrpSpPr>
          <p:cNvPr id="14" name="Google Shape;342;p22">
            <a:extLst>
              <a:ext uri="{FF2B5EF4-FFF2-40B4-BE49-F238E27FC236}">
                <a16:creationId xmlns:a16="http://schemas.microsoft.com/office/drawing/2014/main" id="{26B7BDB5-49E0-534E-F338-57ADCE4EA6B3}"/>
              </a:ext>
            </a:extLst>
          </p:cNvPr>
          <p:cNvGrpSpPr/>
          <p:nvPr/>
        </p:nvGrpSpPr>
        <p:grpSpPr>
          <a:xfrm rot="5400000">
            <a:off x="8073530" y="1285276"/>
            <a:ext cx="1477326" cy="1878217"/>
            <a:chOff x="6853325" y="1590676"/>
            <a:chExt cx="1790625" cy="1605243"/>
          </a:xfrm>
        </p:grpSpPr>
        <p:cxnSp>
          <p:nvCxnSpPr>
            <p:cNvPr id="15" name="Google Shape;343;p22">
              <a:extLst>
                <a:ext uri="{FF2B5EF4-FFF2-40B4-BE49-F238E27FC236}">
                  <a16:creationId xmlns:a16="http://schemas.microsoft.com/office/drawing/2014/main" id="{0C6E5F3E-DC16-D03C-9F4D-6F6AD6664989}"/>
                </a:ext>
              </a:extLst>
            </p:cNvPr>
            <p:cNvCxnSpPr/>
            <p:nvPr/>
          </p:nvCxnSpPr>
          <p:spPr>
            <a:xfrm>
              <a:off x="7573094" y="3021319"/>
              <a:ext cx="0" cy="174600"/>
            </a:xfrm>
            <a:prstGeom prst="straightConnector1">
              <a:avLst/>
            </a:prstGeom>
            <a:noFill/>
            <a:ln w="19050" cap="flat" cmpd="sng">
              <a:solidFill>
                <a:srgbClr val="408F9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6" name="Google Shape;344;p22">
              <a:extLst>
                <a:ext uri="{FF2B5EF4-FFF2-40B4-BE49-F238E27FC236}">
                  <a16:creationId xmlns:a16="http://schemas.microsoft.com/office/drawing/2014/main" id="{41A24F81-488E-0440-CA0E-5536F77CEDAE}"/>
                </a:ext>
              </a:extLst>
            </p:cNvPr>
            <p:cNvSpPr/>
            <p:nvPr/>
          </p:nvSpPr>
          <p:spPr>
            <a:xfrm>
              <a:off x="6853325" y="1590676"/>
              <a:ext cx="1439100" cy="1439100"/>
            </a:xfrm>
            <a:prstGeom prst="arc">
              <a:avLst>
                <a:gd name="adj1" fmla="val 5393301"/>
                <a:gd name="adj2" fmla="val 0"/>
              </a:avLst>
            </a:prstGeom>
            <a:noFill/>
            <a:ln w="19050" cap="flat" cmpd="sng">
              <a:solidFill>
                <a:srgbClr val="408F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" name="Google Shape;345;p22">
              <a:extLst>
                <a:ext uri="{FF2B5EF4-FFF2-40B4-BE49-F238E27FC236}">
                  <a16:creationId xmlns:a16="http://schemas.microsoft.com/office/drawing/2014/main" id="{0F93F4EC-393E-10D7-C166-BFD8C279CC30}"/>
                </a:ext>
              </a:extLst>
            </p:cNvPr>
            <p:cNvCxnSpPr/>
            <p:nvPr/>
          </p:nvCxnSpPr>
          <p:spPr>
            <a:xfrm rot="10800000">
              <a:off x="8286650" y="2307257"/>
              <a:ext cx="357300" cy="0"/>
            </a:xfrm>
            <a:prstGeom prst="straightConnector1">
              <a:avLst/>
            </a:prstGeom>
            <a:noFill/>
            <a:ln w="19050" cap="flat" cmpd="sng">
              <a:solidFill>
                <a:srgbClr val="408F97"/>
              </a:solidFill>
              <a:prstDash val="solid"/>
              <a:round/>
              <a:headEnd type="oval" w="med" len="med"/>
              <a:tailEnd type="none" w="med" len="med"/>
            </a:ln>
          </p:spPr>
        </p:cxnSp>
      </p:grpSp>
      <p:sp>
        <p:nvSpPr>
          <p:cNvPr id="18" name="Google Shape;346;p22">
            <a:extLst>
              <a:ext uri="{FF2B5EF4-FFF2-40B4-BE49-F238E27FC236}">
                <a16:creationId xmlns:a16="http://schemas.microsoft.com/office/drawing/2014/main" id="{A41DD0E0-70A1-8D77-BA3E-29D1CC3C0B34}"/>
              </a:ext>
            </a:extLst>
          </p:cNvPr>
          <p:cNvSpPr/>
          <p:nvPr/>
        </p:nvSpPr>
        <p:spPr>
          <a:xfrm>
            <a:off x="2024425" y="2031288"/>
            <a:ext cx="1353974" cy="874304"/>
          </a:xfrm>
          <a:prstGeom prst="ellipse">
            <a:avLst/>
          </a:prstGeom>
          <a:solidFill>
            <a:srgbClr val="408F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dirty="0">
                <a:solidFill>
                  <a:schemeClr val="bg2"/>
                </a:solidFill>
              </a:rPr>
              <a:t>Etapas</a:t>
            </a:r>
            <a:endParaRPr dirty="0">
              <a:solidFill>
                <a:schemeClr val="bg2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30CEB2-38D1-977F-1C56-D9607C4EBE9D}"/>
              </a:ext>
            </a:extLst>
          </p:cNvPr>
          <p:cNvCxnSpPr/>
          <p:nvPr/>
        </p:nvCxnSpPr>
        <p:spPr>
          <a:xfrm>
            <a:off x="2270703" y="1345284"/>
            <a:ext cx="9223392" cy="0"/>
          </a:xfrm>
          <a:prstGeom prst="line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99134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BA1C78-5CFB-0272-7A31-66EE2CDC0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5342" y="3041430"/>
            <a:ext cx="3019846" cy="1657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E410755-061A-7E6E-1E1F-C952FAB48A9C}"/>
              </a:ext>
            </a:extLst>
          </p:cNvPr>
          <p:cNvSpPr txBox="1"/>
          <p:nvPr/>
        </p:nvSpPr>
        <p:spPr>
          <a:xfrm>
            <a:off x="629264" y="5871158"/>
            <a:ext cx="78264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https://www.mentimeter.com/app/presentation/al8kgwj1e86h5dc8oqc6eeqwkrihtaj8</a:t>
            </a:r>
            <a:endParaRPr lang="pt-PT" sz="1200" dirty="0"/>
          </a:p>
          <a:p>
            <a:endParaRPr lang="pt-PT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CA6137-EA2D-BC66-8A69-BDFEC6182F01}"/>
              </a:ext>
            </a:extLst>
          </p:cNvPr>
          <p:cNvSpPr txBox="1"/>
          <p:nvPr/>
        </p:nvSpPr>
        <p:spPr>
          <a:xfrm>
            <a:off x="1311103" y="529244"/>
            <a:ext cx="83702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br>
              <a:rPr lang="en-US" sz="4000" b="1" i="0" dirty="0">
                <a:solidFill>
                  <a:srgbClr val="2F1D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4000" b="1" i="0" dirty="0" err="1">
                <a:solidFill>
                  <a:srgbClr val="2F1D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Áreas</a:t>
            </a:r>
            <a:r>
              <a:rPr lang="en-US" sz="4000" b="1" i="0" dirty="0">
                <a:solidFill>
                  <a:srgbClr val="2F1D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rgbClr val="2F1D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mais</a:t>
            </a:r>
            <a:r>
              <a:rPr lang="en-US" sz="4000" b="1" i="0" dirty="0">
                <a:solidFill>
                  <a:srgbClr val="2F1D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i="0" dirty="0" err="1">
                <a:solidFill>
                  <a:srgbClr val="2F1D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relevantes</a:t>
            </a:r>
            <a:r>
              <a:rPr lang="en-US" sz="4000" b="1" i="0" dirty="0">
                <a:solidFill>
                  <a:srgbClr val="2F1D64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  <a:endParaRPr lang="en-US" sz="40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fontAlgn="base"/>
            <a:endParaRPr lang="en-US" sz="12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5"/>
            </a:endParaRPr>
          </a:p>
          <a:p>
            <a:pPr algn="ctr" fontAlgn="base"/>
            <a:endParaRPr lang="en-US" sz="1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5"/>
            </a:endParaRPr>
          </a:p>
          <a:p>
            <a:pPr algn="ctr" fontAlgn="base"/>
            <a:endParaRPr lang="en-US" sz="12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5"/>
            </a:endParaRPr>
          </a:p>
          <a:p>
            <a:pPr algn="ctr" fontAlgn="base"/>
            <a:endParaRPr lang="en-US" sz="1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5"/>
            </a:endParaRPr>
          </a:p>
          <a:p>
            <a:pPr algn="ctr" fontAlgn="base"/>
            <a:endParaRPr lang="en-US" sz="12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5"/>
            </a:endParaRPr>
          </a:p>
          <a:p>
            <a:pPr algn="ctr" fontAlgn="base"/>
            <a:endParaRPr lang="en-US" sz="1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5"/>
            </a:endParaRPr>
          </a:p>
          <a:p>
            <a:pPr algn="ctr" fontAlgn="base"/>
            <a:endParaRPr lang="en-US" sz="12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5"/>
            </a:endParaRPr>
          </a:p>
          <a:p>
            <a:pPr algn="ctr" fontAlgn="base"/>
            <a:endParaRPr lang="en-US" sz="1200" dirty="0">
              <a:solidFill>
                <a:srgbClr val="0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hlinkClick r:id="rId5"/>
            </a:endParaRPr>
          </a:p>
          <a:p>
            <a:pPr fontAlgn="base"/>
            <a:endParaRPr lang="en-US" sz="4000" b="0" i="0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054" name="Picture 6" descr="Inovação e sustentabilidade: como ambos os pilares se relacionam? — Amcham  Brasil">
            <a:extLst>
              <a:ext uri="{FF2B5EF4-FFF2-40B4-BE49-F238E27FC236}">
                <a16:creationId xmlns:a16="http://schemas.microsoft.com/office/drawing/2014/main" id="{F04A9D7A-CE58-12CD-5070-FE7EF7FF7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697" y="2022986"/>
            <a:ext cx="6799006" cy="3399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977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B4E1D-673D-452C-DFDE-4D1E87D35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28790"/>
            <a:ext cx="12192000" cy="1250108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GRUPO BOAS PRÁTICAS EM CONTRATAÇÃO TIC – CTIC</a:t>
            </a:r>
            <a:br>
              <a:rPr lang="pt-PT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023605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DDA265-9CCD-D16F-40D1-90CB0BA9D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190" y="3032018"/>
            <a:ext cx="10515600" cy="1182688"/>
          </a:xfrm>
        </p:spPr>
        <p:txBody>
          <a:bodyPr/>
          <a:lstStyle/>
          <a:p>
            <a:pPr algn="ctr"/>
            <a:r>
              <a:rPr lang="pt-PT" dirty="0"/>
              <a:t>Muito obrigada!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61614DD8-DC48-421C-8B37-1E581157290D}"/>
              </a:ext>
            </a:extLst>
          </p:cNvPr>
          <p:cNvSpPr txBox="1">
            <a:spLocks/>
          </p:cNvSpPr>
          <p:nvPr/>
        </p:nvSpPr>
        <p:spPr>
          <a:xfrm>
            <a:off x="1117190" y="1489181"/>
            <a:ext cx="10515600" cy="1182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dirty="0"/>
              <a:t>Questões?</a:t>
            </a:r>
          </a:p>
        </p:txBody>
      </p:sp>
    </p:spTree>
    <p:extLst>
      <p:ext uri="{BB962C8B-B14F-4D97-AF65-F5344CB8AC3E}">
        <p14:creationId xmlns:p14="http://schemas.microsoft.com/office/powerpoint/2010/main" val="3545149308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913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C3FA0440-7D17-5D84-D6A4-5823E9F75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45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pt-PT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pt-PT" sz="2700" b="1" dirty="0">
                <a:latin typeface="Vedana"/>
                <a:cs typeface="Times New Roman" panose="02020603050405020304" pitchFamily="18" charset="0"/>
              </a:rPr>
              <a:t>Grupo Boas Práticas em Contratação TIC – CTIC</a:t>
            </a:r>
            <a:br>
              <a:rPr lang="pt-PT" sz="440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  <p:sp>
        <p:nvSpPr>
          <p:cNvPr id="4" name="Google Shape;824;p31">
            <a:extLst>
              <a:ext uri="{FF2B5EF4-FFF2-40B4-BE49-F238E27FC236}">
                <a16:creationId xmlns:a16="http://schemas.microsoft.com/office/drawing/2014/main" id="{93310896-DEBF-B4DF-EB33-6B98B78837CF}"/>
              </a:ext>
            </a:extLst>
          </p:cNvPr>
          <p:cNvSpPr/>
          <p:nvPr/>
        </p:nvSpPr>
        <p:spPr>
          <a:xfrm rot="10800000">
            <a:off x="5027624" y="4408317"/>
            <a:ext cx="2422000" cy="2076800"/>
          </a:xfrm>
          <a:prstGeom prst="downArrowCallout">
            <a:avLst>
              <a:gd name="adj1" fmla="val 34754"/>
              <a:gd name="adj2" fmla="val 17377"/>
              <a:gd name="adj3" fmla="val 21973"/>
              <a:gd name="adj4" fmla="val 7987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" name="Google Shape;825;p31">
            <a:extLst>
              <a:ext uri="{FF2B5EF4-FFF2-40B4-BE49-F238E27FC236}">
                <a16:creationId xmlns:a16="http://schemas.microsoft.com/office/drawing/2014/main" id="{0F4E1433-0C67-7ACB-3B7D-3374CCF50C6F}"/>
              </a:ext>
            </a:extLst>
          </p:cNvPr>
          <p:cNvSpPr txBox="1"/>
          <p:nvPr/>
        </p:nvSpPr>
        <p:spPr>
          <a:xfrm>
            <a:off x="5103193" y="5734585"/>
            <a:ext cx="22092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Normas e </a:t>
            </a:r>
            <a:r>
              <a:rPr lang="en" sz="1600" i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guidelines</a:t>
            </a:r>
            <a:r>
              <a:rPr lang="en"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comuns</a:t>
            </a:r>
            <a:endParaRPr sz="16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826;p31">
            <a:extLst>
              <a:ext uri="{FF2B5EF4-FFF2-40B4-BE49-F238E27FC236}">
                <a16:creationId xmlns:a16="http://schemas.microsoft.com/office/drawing/2014/main" id="{6DA67262-F1FC-4CD0-BF6C-729576312E16}"/>
              </a:ext>
            </a:extLst>
          </p:cNvPr>
          <p:cNvSpPr txBox="1"/>
          <p:nvPr/>
        </p:nvSpPr>
        <p:spPr>
          <a:xfrm>
            <a:off x="5103193" y="4743629"/>
            <a:ext cx="2209200" cy="5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 dirty="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02</a:t>
            </a:r>
            <a:endParaRPr sz="3200" dirty="0">
              <a:solidFill>
                <a:schemeClr val="lt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9" name="Google Shape;827;p31">
            <a:extLst>
              <a:ext uri="{FF2B5EF4-FFF2-40B4-BE49-F238E27FC236}">
                <a16:creationId xmlns:a16="http://schemas.microsoft.com/office/drawing/2014/main" id="{A2A17A4B-B125-48FF-576E-3772F09FA817}"/>
              </a:ext>
            </a:extLst>
          </p:cNvPr>
          <p:cNvSpPr txBox="1"/>
          <p:nvPr/>
        </p:nvSpPr>
        <p:spPr>
          <a:xfrm>
            <a:off x="5171809" y="5288173"/>
            <a:ext cx="2209200" cy="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dirty="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Definir</a:t>
            </a:r>
            <a:endParaRPr sz="2133" dirty="0">
              <a:solidFill>
                <a:schemeClr val="lt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0" name="Google Shape;829;p31">
            <a:extLst>
              <a:ext uri="{FF2B5EF4-FFF2-40B4-BE49-F238E27FC236}">
                <a16:creationId xmlns:a16="http://schemas.microsoft.com/office/drawing/2014/main" id="{C713E8DD-4A54-48CE-32A0-2B1FEC6D0D0E}"/>
              </a:ext>
            </a:extLst>
          </p:cNvPr>
          <p:cNvSpPr txBox="1"/>
          <p:nvPr/>
        </p:nvSpPr>
        <p:spPr>
          <a:xfrm>
            <a:off x="9220462" y="5370850"/>
            <a:ext cx="22092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Jupiter is the biggest planet of them all</a:t>
            </a:r>
            <a:endParaRPr sz="16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Google Shape;830;p31">
            <a:extLst>
              <a:ext uri="{FF2B5EF4-FFF2-40B4-BE49-F238E27FC236}">
                <a16:creationId xmlns:a16="http://schemas.microsoft.com/office/drawing/2014/main" id="{FEB530DF-F690-2A9E-2BB7-3AC8FB4C25FC}"/>
              </a:ext>
            </a:extLst>
          </p:cNvPr>
          <p:cNvSpPr txBox="1"/>
          <p:nvPr/>
        </p:nvSpPr>
        <p:spPr>
          <a:xfrm>
            <a:off x="9220448" y="4459012"/>
            <a:ext cx="2209200" cy="5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05</a:t>
            </a:r>
            <a:endParaRPr sz="3200">
              <a:solidFill>
                <a:schemeClr val="lt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2" name="Google Shape;831;p31">
            <a:extLst>
              <a:ext uri="{FF2B5EF4-FFF2-40B4-BE49-F238E27FC236}">
                <a16:creationId xmlns:a16="http://schemas.microsoft.com/office/drawing/2014/main" id="{9976E8A9-1E3E-327A-5E26-10E624C7BC86}"/>
              </a:ext>
            </a:extLst>
          </p:cNvPr>
          <p:cNvSpPr txBox="1"/>
          <p:nvPr/>
        </p:nvSpPr>
        <p:spPr>
          <a:xfrm>
            <a:off x="9220101" y="5061182"/>
            <a:ext cx="2209200" cy="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" sz="2133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JUPITER</a:t>
            </a:r>
            <a:endParaRPr sz="2133">
              <a:solidFill>
                <a:schemeClr val="lt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3" name="Google Shape;832;p31">
            <a:extLst>
              <a:ext uri="{FF2B5EF4-FFF2-40B4-BE49-F238E27FC236}">
                <a16:creationId xmlns:a16="http://schemas.microsoft.com/office/drawing/2014/main" id="{F520A035-677C-F89B-BFC4-AC1194C3A905}"/>
              </a:ext>
            </a:extLst>
          </p:cNvPr>
          <p:cNvSpPr/>
          <p:nvPr/>
        </p:nvSpPr>
        <p:spPr>
          <a:xfrm>
            <a:off x="3182225" y="1449861"/>
            <a:ext cx="2082499" cy="2030662"/>
          </a:xfrm>
          <a:prstGeom prst="downArrowCallout">
            <a:avLst>
              <a:gd name="adj1" fmla="val 34754"/>
              <a:gd name="adj2" fmla="val 17377"/>
              <a:gd name="adj3" fmla="val 21973"/>
              <a:gd name="adj4" fmla="val 79879"/>
            </a:avLst>
          </a:prstGeom>
          <a:solidFill>
            <a:srgbClr val="1C62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833;p31">
            <a:extLst>
              <a:ext uri="{FF2B5EF4-FFF2-40B4-BE49-F238E27FC236}">
                <a16:creationId xmlns:a16="http://schemas.microsoft.com/office/drawing/2014/main" id="{70A8B03E-0A46-851E-DF1E-2C0C1DB0A684}"/>
              </a:ext>
            </a:extLst>
          </p:cNvPr>
          <p:cNvSpPr txBox="1"/>
          <p:nvPr/>
        </p:nvSpPr>
        <p:spPr>
          <a:xfrm>
            <a:off x="3182225" y="2271218"/>
            <a:ext cx="22092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600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Estratégia comum</a:t>
            </a:r>
            <a:endParaRPr sz="16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" name="Google Shape;834;p31">
            <a:extLst>
              <a:ext uri="{FF2B5EF4-FFF2-40B4-BE49-F238E27FC236}">
                <a16:creationId xmlns:a16="http://schemas.microsoft.com/office/drawing/2014/main" id="{EBB5756B-F37E-DD78-6C30-564E2625E850}"/>
              </a:ext>
            </a:extLst>
          </p:cNvPr>
          <p:cNvSpPr txBox="1"/>
          <p:nvPr/>
        </p:nvSpPr>
        <p:spPr>
          <a:xfrm>
            <a:off x="3154916" y="1384753"/>
            <a:ext cx="2209200" cy="5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 dirty="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01</a:t>
            </a:r>
            <a:endParaRPr sz="3200" dirty="0">
              <a:solidFill>
                <a:schemeClr val="lt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6" name="Google Shape;835;p31">
            <a:extLst>
              <a:ext uri="{FF2B5EF4-FFF2-40B4-BE49-F238E27FC236}">
                <a16:creationId xmlns:a16="http://schemas.microsoft.com/office/drawing/2014/main" id="{14AD4C75-E93A-6243-4959-AFB71B2A702E}"/>
              </a:ext>
            </a:extLst>
          </p:cNvPr>
          <p:cNvSpPr txBox="1"/>
          <p:nvPr/>
        </p:nvSpPr>
        <p:spPr>
          <a:xfrm>
            <a:off x="2893993" y="2036923"/>
            <a:ext cx="2209200" cy="4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1" algn="ctr"/>
            <a:r>
              <a:rPr lang="en" sz="2133" dirty="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Definir</a:t>
            </a:r>
            <a:endParaRPr sz="2133" dirty="0">
              <a:solidFill>
                <a:schemeClr val="lt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17" name="Google Shape;836;p31">
            <a:extLst>
              <a:ext uri="{FF2B5EF4-FFF2-40B4-BE49-F238E27FC236}">
                <a16:creationId xmlns:a16="http://schemas.microsoft.com/office/drawing/2014/main" id="{5DD1AAFA-B275-1225-AD3D-4D153FC5B2F2}"/>
              </a:ext>
            </a:extLst>
          </p:cNvPr>
          <p:cNvSpPr/>
          <p:nvPr/>
        </p:nvSpPr>
        <p:spPr>
          <a:xfrm>
            <a:off x="7112065" y="1403723"/>
            <a:ext cx="2422000" cy="2076800"/>
          </a:xfrm>
          <a:prstGeom prst="downArrowCallout">
            <a:avLst>
              <a:gd name="adj1" fmla="val 34754"/>
              <a:gd name="adj2" fmla="val 17377"/>
              <a:gd name="adj3" fmla="val 21973"/>
              <a:gd name="adj4" fmla="val 79879"/>
            </a:avLst>
          </a:prstGeom>
          <a:solidFill>
            <a:srgbClr val="57879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8" name="Google Shape;837;p31">
            <a:extLst>
              <a:ext uri="{FF2B5EF4-FFF2-40B4-BE49-F238E27FC236}">
                <a16:creationId xmlns:a16="http://schemas.microsoft.com/office/drawing/2014/main" id="{1E298E60-BBDC-ED78-59BA-0B834D51E9B4}"/>
              </a:ext>
            </a:extLst>
          </p:cNvPr>
          <p:cNvSpPr txBox="1"/>
          <p:nvPr/>
        </p:nvSpPr>
        <p:spPr>
          <a:xfrm>
            <a:off x="7218373" y="2268162"/>
            <a:ext cx="2209200" cy="7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1600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" name="Google Shape;838;p31">
            <a:extLst>
              <a:ext uri="{FF2B5EF4-FFF2-40B4-BE49-F238E27FC236}">
                <a16:creationId xmlns:a16="http://schemas.microsoft.com/office/drawing/2014/main" id="{34DCA7FD-9582-812D-740A-7A4D7FA9A660}"/>
              </a:ext>
            </a:extLst>
          </p:cNvPr>
          <p:cNvSpPr txBox="1"/>
          <p:nvPr/>
        </p:nvSpPr>
        <p:spPr>
          <a:xfrm>
            <a:off x="7112065" y="1302016"/>
            <a:ext cx="2209200" cy="5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" sz="3200" dirty="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03</a:t>
            </a:r>
            <a:endParaRPr sz="3200" dirty="0">
              <a:solidFill>
                <a:schemeClr val="lt1"/>
              </a:solidFill>
              <a:latin typeface="Fira Sans Condensed Medium"/>
              <a:ea typeface="Fira Sans Condensed Medium"/>
              <a:cs typeface="Fira Sans Condensed Medium"/>
              <a:sym typeface="Fira Sans Condensed Medium"/>
            </a:endParaRPr>
          </a:p>
        </p:txBody>
      </p:sp>
      <p:sp>
        <p:nvSpPr>
          <p:cNvPr id="20" name="Google Shape;839;p31">
            <a:extLst>
              <a:ext uri="{FF2B5EF4-FFF2-40B4-BE49-F238E27FC236}">
                <a16:creationId xmlns:a16="http://schemas.microsoft.com/office/drawing/2014/main" id="{B62C7578-3194-E073-D746-B62D6E3028BA}"/>
              </a:ext>
            </a:extLst>
          </p:cNvPr>
          <p:cNvSpPr txBox="1"/>
          <p:nvPr/>
        </p:nvSpPr>
        <p:spPr>
          <a:xfrm>
            <a:off x="7153173" y="1965662"/>
            <a:ext cx="2209200" cy="76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133" dirty="0">
                <a:solidFill>
                  <a:schemeClr val="lt1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rPr>
              <a:t>Governação e Coordenação</a:t>
            </a:r>
          </a:p>
        </p:txBody>
      </p:sp>
      <p:sp>
        <p:nvSpPr>
          <p:cNvPr id="21" name="Google Shape;840;p31">
            <a:extLst>
              <a:ext uri="{FF2B5EF4-FFF2-40B4-BE49-F238E27FC236}">
                <a16:creationId xmlns:a16="http://schemas.microsoft.com/office/drawing/2014/main" id="{7A5A0BC5-3AE2-29B0-14E4-0437FCA119CD}"/>
              </a:ext>
            </a:extLst>
          </p:cNvPr>
          <p:cNvSpPr/>
          <p:nvPr/>
        </p:nvSpPr>
        <p:spPr>
          <a:xfrm>
            <a:off x="2262526" y="3580968"/>
            <a:ext cx="7952197" cy="726903"/>
          </a:xfrm>
          <a:custGeom>
            <a:avLst/>
            <a:gdLst/>
            <a:ahLst/>
            <a:cxnLst/>
            <a:rect l="l" t="t" r="r" b="b"/>
            <a:pathLst>
              <a:path w="225171" h="9906" extrusionOk="0">
                <a:moveTo>
                  <a:pt x="0" y="9906"/>
                </a:moveTo>
                <a:lnTo>
                  <a:pt x="56388" y="0"/>
                </a:lnTo>
                <a:lnTo>
                  <a:pt x="113538" y="9906"/>
                </a:lnTo>
                <a:lnTo>
                  <a:pt x="168783" y="0"/>
                </a:lnTo>
                <a:lnTo>
                  <a:pt x="225171" y="9525"/>
                </a:lnTo>
              </a:path>
            </a:pathLst>
          </a:custGeom>
          <a:noFill/>
          <a:ln w="2857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B875426-1358-810F-A473-16A915CE4717}"/>
              </a:ext>
            </a:extLst>
          </p:cNvPr>
          <p:cNvCxnSpPr/>
          <p:nvPr/>
        </p:nvCxnSpPr>
        <p:spPr>
          <a:xfrm>
            <a:off x="1694209" y="1287013"/>
            <a:ext cx="9223392" cy="0"/>
          </a:xfrm>
          <a:prstGeom prst="line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62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9;p25">
            <a:extLst>
              <a:ext uri="{FF2B5EF4-FFF2-40B4-BE49-F238E27FC236}">
                <a16:creationId xmlns:a16="http://schemas.microsoft.com/office/drawing/2014/main" id="{E68EDE71-C8F7-7D6F-39EF-7785CA2F8F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4428" y="1193490"/>
            <a:ext cx="8134500" cy="25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/>
              <a:t>Objetivos Estratégicos</a:t>
            </a:r>
            <a:endParaRPr sz="3000" b="1" dirty="0"/>
          </a:p>
        </p:txBody>
      </p:sp>
      <p:sp>
        <p:nvSpPr>
          <p:cNvPr id="3" name="Google Shape;450;p25">
            <a:extLst>
              <a:ext uri="{FF2B5EF4-FFF2-40B4-BE49-F238E27FC236}">
                <a16:creationId xmlns:a16="http://schemas.microsoft.com/office/drawing/2014/main" id="{174317A7-6221-12BB-0677-269880F25A79}"/>
              </a:ext>
            </a:extLst>
          </p:cNvPr>
          <p:cNvSpPr txBox="1"/>
          <p:nvPr/>
        </p:nvSpPr>
        <p:spPr>
          <a:xfrm>
            <a:off x="8904588" y="1043637"/>
            <a:ext cx="1069200" cy="2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Fira Sans Extra Condensed SemiBold"/>
              <a:ea typeface="Fira Sans Extra Condensed SemiBold"/>
              <a:cs typeface="Fira Sans Extra Condensed SemiBold"/>
              <a:sym typeface="Fira Sans Extra Condensed SemiBold"/>
            </a:endParaRPr>
          </a:p>
        </p:txBody>
      </p:sp>
      <p:sp>
        <p:nvSpPr>
          <p:cNvPr id="4" name="Google Shape;451;p25">
            <a:extLst>
              <a:ext uri="{FF2B5EF4-FFF2-40B4-BE49-F238E27FC236}">
                <a16:creationId xmlns:a16="http://schemas.microsoft.com/office/drawing/2014/main" id="{2DCFA486-DC37-0059-408E-692235863902}"/>
              </a:ext>
            </a:extLst>
          </p:cNvPr>
          <p:cNvSpPr/>
          <p:nvPr/>
        </p:nvSpPr>
        <p:spPr>
          <a:xfrm>
            <a:off x="6095313" y="3519937"/>
            <a:ext cx="3285925" cy="588350"/>
          </a:xfrm>
          <a:custGeom>
            <a:avLst/>
            <a:gdLst/>
            <a:ahLst/>
            <a:cxnLst/>
            <a:rect l="l" t="t" r="r" b="b"/>
            <a:pathLst>
              <a:path w="131437" h="23534" extrusionOk="0">
                <a:moveTo>
                  <a:pt x="0" y="0"/>
                </a:moveTo>
                <a:lnTo>
                  <a:pt x="66458" y="23534"/>
                </a:lnTo>
                <a:lnTo>
                  <a:pt x="131437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5" name="Google Shape;452;p25">
            <a:extLst>
              <a:ext uri="{FF2B5EF4-FFF2-40B4-BE49-F238E27FC236}">
                <a16:creationId xmlns:a16="http://schemas.microsoft.com/office/drawing/2014/main" id="{AFD7D4C5-2B4B-90E4-E183-280707D880DF}"/>
              </a:ext>
            </a:extLst>
          </p:cNvPr>
          <p:cNvSpPr/>
          <p:nvPr/>
        </p:nvSpPr>
        <p:spPr>
          <a:xfrm>
            <a:off x="2815363" y="3519937"/>
            <a:ext cx="3285925" cy="588350"/>
          </a:xfrm>
          <a:custGeom>
            <a:avLst/>
            <a:gdLst/>
            <a:ahLst/>
            <a:cxnLst/>
            <a:rect l="l" t="t" r="r" b="b"/>
            <a:pathLst>
              <a:path w="131437" h="23534" extrusionOk="0">
                <a:moveTo>
                  <a:pt x="0" y="0"/>
                </a:moveTo>
                <a:lnTo>
                  <a:pt x="66458" y="23534"/>
                </a:lnTo>
                <a:lnTo>
                  <a:pt x="131437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PT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Google Shape;453;p25">
            <a:extLst>
              <a:ext uri="{FF2B5EF4-FFF2-40B4-BE49-F238E27FC236}">
                <a16:creationId xmlns:a16="http://schemas.microsoft.com/office/drawing/2014/main" id="{841AFD3A-31D6-50C6-CF93-D3B071DC81A3}"/>
              </a:ext>
            </a:extLst>
          </p:cNvPr>
          <p:cNvSpPr/>
          <p:nvPr/>
        </p:nvSpPr>
        <p:spPr>
          <a:xfrm rot="10800000">
            <a:off x="8541723" y="2089258"/>
            <a:ext cx="1668300" cy="1025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Google Shape;454;p25">
            <a:extLst>
              <a:ext uri="{FF2B5EF4-FFF2-40B4-BE49-F238E27FC236}">
                <a16:creationId xmlns:a16="http://schemas.microsoft.com/office/drawing/2014/main" id="{055AF56C-4C60-6B86-0217-0DFB220D587F}"/>
              </a:ext>
            </a:extLst>
          </p:cNvPr>
          <p:cNvSpPr/>
          <p:nvPr/>
        </p:nvSpPr>
        <p:spPr>
          <a:xfrm rot="10800000">
            <a:off x="7022763" y="2138980"/>
            <a:ext cx="1464000" cy="831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Google Shape;455;p25">
            <a:extLst>
              <a:ext uri="{FF2B5EF4-FFF2-40B4-BE49-F238E27FC236}">
                <a16:creationId xmlns:a16="http://schemas.microsoft.com/office/drawing/2014/main" id="{EC086064-5775-9E21-5A11-0F0967FD2ECE}"/>
              </a:ext>
            </a:extLst>
          </p:cNvPr>
          <p:cNvSpPr/>
          <p:nvPr/>
        </p:nvSpPr>
        <p:spPr>
          <a:xfrm>
            <a:off x="5169238" y="2166566"/>
            <a:ext cx="1668300" cy="1025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Promoção da inovação através de processos de contratação</a:t>
            </a:r>
          </a:p>
        </p:txBody>
      </p:sp>
      <p:sp>
        <p:nvSpPr>
          <p:cNvPr id="12" name="Google Shape;459;p25">
            <a:extLst>
              <a:ext uri="{FF2B5EF4-FFF2-40B4-BE49-F238E27FC236}">
                <a16:creationId xmlns:a16="http://schemas.microsoft.com/office/drawing/2014/main" id="{F9FB11BE-232F-2BE2-C8C9-D2E08B5D8E40}"/>
              </a:ext>
            </a:extLst>
          </p:cNvPr>
          <p:cNvSpPr/>
          <p:nvPr/>
        </p:nvSpPr>
        <p:spPr>
          <a:xfrm>
            <a:off x="3651651" y="4295409"/>
            <a:ext cx="1668300" cy="1025700"/>
          </a:xfrm>
          <a:prstGeom prst="roundRect">
            <a:avLst>
              <a:gd name="adj" fmla="val 16667"/>
            </a:avLst>
          </a:prstGeom>
          <a:solidFill>
            <a:srgbClr val="1C62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Disponibilizar repositório centralizado de especificações</a:t>
            </a:r>
            <a:endParaRPr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Google Shape;460;p25">
            <a:extLst>
              <a:ext uri="{FF2B5EF4-FFF2-40B4-BE49-F238E27FC236}">
                <a16:creationId xmlns:a16="http://schemas.microsoft.com/office/drawing/2014/main" id="{2BFDC947-FC62-8826-3885-A6DDA1649038}"/>
              </a:ext>
            </a:extLst>
          </p:cNvPr>
          <p:cNvSpPr/>
          <p:nvPr/>
        </p:nvSpPr>
        <p:spPr>
          <a:xfrm>
            <a:off x="2083988" y="4453112"/>
            <a:ext cx="1464000" cy="831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Google Shape;461;p25">
            <a:extLst>
              <a:ext uri="{FF2B5EF4-FFF2-40B4-BE49-F238E27FC236}">
                <a16:creationId xmlns:a16="http://schemas.microsoft.com/office/drawing/2014/main" id="{D06FC9A6-AB10-9365-6E5E-DACCEEC547A5}"/>
              </a:ext>
            </a:extLst>
          </p:cNvPr>
          <p:cNvSpPr/>
          <p:nvPr/>
        </p:nvSpPr>
        <p:spPr>
          <a:xfrm>
            <a:off x="7076088" y="4377812"/>
            <a:ext cx="1668300" cy="1025700"/>
          </a:xfrm>
          <a:prstGeom prst="roundRect">
            <a:avLst>
              <a:gd name="adj" fmla="val 16667"/>
            </a:avLst>
          </a:prstGeom>
          <a:solidFill>
            <a:srgbClr val="1C62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Guia de boas práticas</a:t>
            </a:r>
          </a:p>
        </p:txBody>
      </p:sp>
      <p:sp>
        <p:nvSpPr>
          <p:cNvPr id="15" name="Google Shape;462;p25">
            <a:extLst>
              <a:ext uri="{FF2B5EF4-FFF2-40B4-BE49-F238E27FC236}">
                <a16:creationId xmlns:a16="http://schemas.microsoft.com/office/drawing/2014/main" id="{E509CE8D-A7AF-8967-844A-09068BE712AE}"/>
              </a:ext>
            </a:extLst>
          </p:cNvPr>
          <p:cNvSpPr/>
          <p:nvPr/>
        </p:nvSpPr>
        <p:spPr>
          <a:xfrm>
            <a:off x="5363950" y="4453112"/>
            <a:ext cx="1464000" cy="8310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Google Shape;468;p25">
            <a:extLst>
              <a:ext uri="{FF2B5EF4-FFF2-40B4-BE49-F238E27FC236}">
                <a16:creationId xmlns:a16="http://schemas.microsoft.com/office/drawing/2014/main" id="{534B4B6C-297D-0998-323A-A7C2A9BCB552}"/>
              </a:ext>
            </a:extLst>
          </p:cNvPr>
          <p:cNvSpPr txBox="1"/>
          <p:nvPr/>
        </p:nvSpPr>
        <p:spPr>
          <a:xfrm>
            <a:off x="6896205" y="5931519"/>
            <a:ext cx="1476480" cy="770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" name="Google Shape;477;p25">
            <a:extLst>
              <a:ext uri="{FF2B5EF4-FFF2-40B4-BE49-F238E27FC236}">
                <a16:creationId xmlns:a16="http://schemas.microsoft.com/office/drawing/2014/main" id="{2F8D6E9E-BB3D-A022-FC29-E1FFA1AF39C3}"/>
              </a:ext>
            </a:extLst>
          </p:cNvPr>
          <p:cNvSpPr txBox="1"/>
          <p:nvPr/>
        </p:nvSpPr>
        <p:spPr>
          <a:xfrm>
            <a:off x="8744388" y="2273114"/>
            <a:ext cx="1229400" cy="7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dk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Criação de subgrupos</a:t>
            </a:r>
            <a:endParaRPr sz="1400" b="1" dirty="0">
              <a:solidFill>
                <a:schemeClr val="dk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grpSp>
        <p:nvGrpSpPr>
          <p:cNvPr id="31" name="Google Shape;478;p25">
            <a:extLst>
              <a:ext uri="{FF2B5EF4-FFF2-40B4-BE49-F238E27FC236}">
                <a16:creationId xmlns:a16="http://schemas.microsoft.com/office/drawing/2014/main" id="{D9154F4D-1CE6-16BF-914A-E06570722E9E}"/>
              </a:ext>
            </a:extLst>
          </p:cNvPr>
          <p:cNvGrpSpPr/>
          <p:nvPr/>
        </p:nvGrpSpPr>
        <p:grpSpPr>
          <a:xfrm>
            <a:off x="3312638" y="3643082"/>
            <a:ext cx="146100" cy="146100"/>
            <a:chOff x="1779025" y="2837663"/>
            <a:chExt cx="146100" cy="146100"/>
          </a:xfrm>
          <a:solidFill>
            <a:srgbClr val="1C6294"/>
          </a:solidFill>
        </p:grpSpPr>
        <p:sp>
          <p:nvSpPr>
            <p:cNvPr id="32" name="Google Shape;479;p25">
              <a:extLst>
                <a:ext uri="{FF2B5EF4-FFF2-40B4-BE49-F238E27FC236}">
                  <a16:creationId xmlns:a16="http://schemas.microsoft.com/office/drawing/2014/main" id="{603BB54F-A559-24A5-14AF-4403E5A49BBB}"/>
                </a:ext>
              </a:extLst>
            </p:cNvPr>
            <p:cNvSpPr/>
            <p:nvPr/>
          </p:nvSpPr>
          <p:spPr>
            <a:xfrm>
              <a:off x="1779025" y="2837663"/>
              <a:ext cx="146100" cy="146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3" name="Google Shape;480;p25">
              <a:extLst>
                <a:ext uri="{FF2B5EF4-FFF2-40B4-BE49-F238E27FC236}">
                  <a16:creationId xmlns:a16="http://schemas.microsoft.com/office/drawing/2014/main" id="{F5A2F229-5C59-2779-AC46-2C9B13DAE209}"/>
                </a:ext>
              </a:extLst>
            </p:cNvPr>
            <p:cNvSpPr/>
            <p:nvPr/>
          </p:nvSpPr>
          <p:spPr>
            <a:xfrm>
              <a:off x="1803022" y="2861661"/>
              <a:ext cx="98100" cy="9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4" name="Google Shape;481;p25">
            <a:extLst>
              <a:ext uri="{FF2B5EF4-FFF2-40B4-BE49-F238E27FC236}">
                <a16:creationId xmlns:a16="http://schemas.microsoft.com/office/drawing/2014/main" id="{137F4FB6-31B5-BAFA-FBFC-058B0AD188CF}"/>
              </a:ext>
            </a:extLst>
          </p:cNvPr>
          <p:cNvGrpSpPr/>
          <p:nvPr/>
        </p:nvGrpSpPr>
        <p:grpSpPr>
          <a:xfrm>
            <a:off x="3860138" y="3834623"/>
            <a:ext cx="146100" cy="146100"/>
            <a:chOff x="2336200" y="3077013"/>
            <a:chExt cx="146100" cy="146100"/>
          </a:xfrm>
          <a:solidFill>
            <a:srgbClr val="1C6294"/>
          </a:solidFill>
        </p:grpSpPr>
        <p:sp>
          <p:nvSpPr>
            <p:cNvPr id="35" name="Google Shape;482;p25">
              <a:extLst>
                <a:ext uri="{FF2B5EF4-FFF2-40B4-BE49-F238E27FC236}">
                  <a16:creationId xmlns:a16="http://schemas.microsoft.com/office/drawing/2014/main" id="{55565858-E0A4-DA6A-0DA7-FB0ABA4E2756}"/>
                </a:ext>
              </a:extLst>
            </p:cNvPr>
            <p:cNvSpPr/>
            <p:nvPr/>
          </p:nvSpPr>
          <p:spPr>
            <a:xfrm>
              <a:off x="2336200" y="3077013"/>
              <a:ext cx="146100" cy="146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6" name="Google Shape;483;p25">
              <a:extLst>
                <a:ext uri="{FF2B5EF4-FFF2-40B4-BE49-F238E27FC236}">
                  <a16:creationId xmlns:a16="http://schemas.microsoft.com/office/drawing/2014/main" id="{6C4B0FE6-7182-81DB-EA2C-F58CC199A20E}"/>
                </a:ext>
              </a:extLst>
            </p:cNvPr>
            <p:cNvSpPr/>
            <p:nvPr/>
          </p:nvSpPr>
          <p:spPr>
            <a:xfrm>
              <a:off x="2360197" y="3101011"/>
              <a:ext cx="98100" cy="9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7" name="Google Shape;484;p25">
            <a:extLst>
              <a:ext uri="{FF2B5EF4-FFF2-40B4-BE49-F238E27FC236}">
                <a16:creationId xmlns:a16="http://schemas.microsoft.com/office/drawing/2014/main" id="{AD446CE3-3946-D0E7-6EE2-8E1687D5A41D}"/>
              </a:ext>
            </a:extLst>
          </p:cNvPr>
          <p:cNvGrpSpPr/>
          <p:nvPr/>
        </p:nvGrpSpPr>
        <p:grpSpPr>
          <a:xfrm>
            <a:off x="4943438" y="3834623"/>
            <a:ext cx="146100" cy="146100"/>
            <a:chOff x="3419500" y="3077013"/>
            <a:chExt cx="146100" cy="146100"/>
          </a:xfrm>
        </p:grpSpPr>
        <p:sp>
          <p:nvSpPr>
            <p:cNvPr id="38" name="Google Shape;485;p25">
              <a:extLst>
                <a:ext uri="{FF2B5EF4-FFF2-40B4-BE49-F238E27FC236}">
                  <a16:creationId xmlns:a16="http://schemas.microsoft.com/office/drawing/2014/main" id="{7F358215-C53A-D696-AB44-AAA2D678691D}"/>
                </a:ext>
              </a:extLst>
            </p:cNvPr>
            <p:cNvSpPr/>
            <p:nvPr/>
          </p:nvSpPr>
          <p:spPr>
            <a:xfrm>
              <a:off x="3419500" y="3077013"/>
              <a:ext cx="146100" cy="146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Google Shape;486;p25">
              <a:extLst>
                <a:ext uri="{FF2B5EF4-FFF2-40B4-BE49-F238E27FC236}">
                  <a16:creationId xmlns:a16="http://schemas.microsoft.com/office/drawing/2014/main" id="{F7091BF7-DEC0-4E33-C2E3-3D38A6D81A86}"/>
                </a:ext>
              </a:extLst>
            </p:cNvPr>
            <p:cNvSpPr/>
            <p:nvPr/>
          </p:nvSpPr>
          <p:spPr>
            <a:xfrm>
              <a:off x="3443497" y="3101011"/>
              <a:ext cx="98100" cy="9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0" name="Google Shape;487;p25">
            <a:extLst>
              <a:ext uri="{FF2B5EF4-FFF2-40B4-BE49-F238E27FC236}">
                <a16:creationId xmlns:a16="http://schemas.microsoft.com/office/drawing/2014/main" id="{B59998DD-BC5A-7E61-23E8-32D57D1BC7DB}"/>
              </a:ext>
            </a:extLst>
          </p:cNvPr>
          <p:cNvGrpSpPr/>
          <p:nvPr/>
        </p:nvGrpSpPr>
        <p:grpSpPr>
          <a:xfrm>
            <a:off x="4345675" y="3950534"/>
            <a:ext cx="258300" cy="258300"/>
            <a:chOff x="2821738" y="3209575"/>
            <a:chExt cx="258300" cy="258300"/>
          </a:xfrm>
        </p:grpSpPr>
        <p:sp>
          <p:nvSpPr>
            <p:cNvPr id="41" name="Google Shape;488;p25">
              <a:extLst>
                <a:ext uri="{FF2B5EF4-FFF2-40B4-BE49-F238E27FC236}">
                  <a16:creationId xmlns:a16="http://schemas.microsoft.com/office/drawing/2014/main" id="{7831728F-1A11-D113-E65F-4B2654BCFA96}"/>
                </a:ext>
              </a:extLst>
            </p:cNvPr>
            <p:cNvSpPr/>
            <p:nvPr/>
          </p:nvSpPr>
          <p:spPr>
            <a:xfrm>
              <a:off x="2821738" y="3209575"/>
              <a:ext cx="258300" cy="25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2" name="Google Shape;489;p25">
              <a:extLst>
                <a:ext uri="{FF2B5EF4-FFF2-40B4-BE49-F238E27FC236}">
                  <a16:creationId xmlns:a16="http://schemas.microsoft.com/office/drawing/2014/main" id="{68F1253F-881B-2286-6A33-79934F22B585}"/>
                </a:ext>
              </a:extLst>
            </p:cNvPr>
            <p:cNvSpPr/>
            <p:nvPr/>
          </p:nvSpPr>
          <p:spPr>
            <a:xfrm>
              <a:off x="2864184" y="3252025"/>
              <a:ext cx="173400" cy="173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3" name="Google Shape;490;p25">
            <a:extLst>
              <a:ext uri="{FF2B5EF4-FFF2-40B4-BE49-F238E27FC236}">
                <a16:creationId xmlns:a16="http://schemas.microsoft.com/office/drawing/2014/main" id="{D9DAD690-8D12-2CC4-07A1-691E151E501E}"/>
              </a:ext>
            </a:extLst>
          </p:cNvPr>
          <p:cNvGrpSpPr/>
          <p:nvPr/>
        </p:nvGrpSpPr>
        <p:grpSpPr>
          <a:xfrm>
            <a:off x="5490913" y="3643082"/>
            <a:ext cx="146100" cy="146100"/>
            <a:chOff x="3957300" y="2885175"/>
            <a:chExt cx="146100" cy="146100"/>
          </a:xfrm>
        </p:grpSpPr>
        <p:sp>
          <p:nvSpPr>
            <p:cNvPr id="44" name="Google Shape;491;p25">
              <a:extLst>
                <a:ext uri="{FF2B5EF4-FFF2-40B4-BE49-F238E27FC236}">
                  <a16:creationId xmlns:a16="http://schemas.microsoft.com/office/drawing/2014/main" id="{DCE3C6D8-661E-14DC-5850-4E0DE35B2079}"/>
                </a:ext>
              </a:extLst>
            </p:cNvPr>
            <p:cNvSpPr/>
            <p:nvPr/>
          </p:nvSpPr>
          <p:spPr>
            <a:xfrm>
              <a:off x="3957300" y="2885175"/>
              <a:ext cx="146100" cy="146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5" name="Google Shape;492;p25">
              <a:extLst>
                <a:ext uri="{FF2B5EF4-FFF2-40B4-BE49-F238E27FC236}">
                  <a16:creationId xmlns:a16="http://schemas.microsoft.com/office/drawing/2014/main" id="{931D15F7-8D09-E797-37DA-F8CA3480A7F1}"/>
                </a:ext>
              </a:extLst>
            </p:cNvPr>
            <p:cNvSpPr/>
            <p:nvPr/>
          </p:nvSpPr>
          <p:spPr>
            <a:xfrm>
              <a:off x="3981297" y="2909173"/>
              <a:ext cx="98100" cy="9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6" name="Google Shape;493;p25">
            <a:extLst>
              <a:ext uri="{FF2B5EF4-FFF2-40B4-BE49-F238E27FC236}">
                <a16:creationId xmlns:a16="http://schemas.microsoft.com/office/drawing/2014/main" id="{3D8AE359-DC46-BB54-D27E-668006B5A29F}"/>
              </a:ext>
            </a:extLst>
          </p:cNvPr>
          <p:cNvGrpSpPr/>
          <p:nvPr/>
        </p:nvGrpSpPr>
        <p:grpSpPr>
          <a:xfrm>
            <a:off x="2686827" y="3389936"/>
            <a:ext cx="258300" cy="258300"/>
            <a:chOff x="567088" y="2403850"/>
            <a:chExt cx="258300" cy="258300"/>
          </a:xfrm>
          <a:solidFill>
            <a:srgbClr val="1C6294"/>
          </a:solidFill>
        </p:grpSpPr>
        <p:sp>
          <p:nvSpPr>
            <p:cNvPr id="47" name="Google Shape;494;p25">
              <a:extLst>
                <a:ext uri="{FF2B5EF4-FFF2-40B4-BE49-F238E27FC236}">
                  <a16:creationId xmlns:a16="http://schemas.microsoft.com/office/drawing/2014/main" id="{ED4C7CFE-4533-E9CB-6A97-69B2E6A557BB}"/>
                </a:ext>
              </a:extLst>
            </p:cNvPr>
            <p:cNvSpPr/>
            <p:nvPr/>
          </p:nvSpPr>
          <p:spPr>
            <a:xfrm>
              <a:off x="567088" y="2403850"/>
              <a:ext cx="258300" cy="2583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8" name="Google Shape;495;p25">
              <a:extLst>
                <a:ext uri="{FF2B5EF4-FFF2-40B4-BE49-F238E27FC236}">
                  <a16:creationId xmlns:a16="http://schemas.microsoft.com/office/drawing/2014/main" id="{815DB3DA-B010-7C69-A37E-322FF1730D85}"/>
                </a:ext>
              </a:extLst>
            </p:cNvPr>
            <p:cNvSpPr/>
            <p:nvPr/>
          </p:nvSpPr>
          <p:spPr>
            <a:xfrm>
              <a:off x="609534" y="2446300"/>
              <a:ext cx="173400" cy="1734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49" name="Google Shape;496;p25">
            <a:extLst>
              <a:ext uri="{FF2B5EF4-FFF2-40B4-BE49-F238E27FC236}">
                <a16:creationId xmlns:a16="http://schemas.microsoft.com/office/drawing/2014/main" id="{3D0E585D-AED6-BAAE-0B6B-5AE0EEBB8D9A}"/>
              </a:ext>
            </a:extLst>
          </p:cNvPr>
          <p:cNvGrpSpPr/>
          <p:nvPr/>
        </p:nvGrpSpPr>
        <p:grpSpPr>
          <a:xfrm>
            <a:off x="5966777" y="3389936"/>
            <a:ext cx="258300" cy="258300"/>
            <a:chOff x="567088" y="2403850"/>
            <a:chExt cx="258300" cy="258300"/>
          </a:xfrm>
          <a:solidFill>
            <a:srgbClr val="1C6294"/>
          </a:solidFill>
        </p:grpSpPr>
        <p:sp>
          <p:nvSpPr>
            <p:cNvPr id="50" name="Google Shape;497;p25">
              <a:extLst>
                <a:ext uri="{FF2B5EF4-FFF2-40B4-BE49-F238E27FC236}">
                  <a16:creationId xmlns:a16="http://schemas.microsoft.com/office/drawing/2014/main" id="{59D77FCC-1BBB-5F9F-15B5-B0F59BE83FED}"/>
                </a:ext>
              </a:extLst>
            </p:cNvPr>
            <p:cNvSpPr/>
            <p:nvPr/>
          </p:nvSpPr>
          <p:spPr>
            <a:xfrm>
              <a:off x="567088" y="2403850"/>
              <a:ext cx="258300" cy="2583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1" name="Google Shape;498;p25">
              <a:extLst>
                <a:ext uri="{FF2B5EF4-FFF2-40B4-BE49-F238E27FC236}">
                  <a16:creationId xmlns:a16="http://schemas.microsoft.com/office/drawing/2014/main" id="{76152C1F-E8ED-5874-7608-0DEA203B541E}"/>
                </a:ext>
              </a:extLst>
            </p:cNvPr>
            <p:cNvSpPr/>
            <p:nvPr/>
          </p:nvSpPr>
          <p:spPr>
            <a:xfrm>
              <a:off x="609534" y="2446300"/>
              <a:ext cx="173400" cy="1734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52" name="Google Shape;499;p25">
            <a:extLst>
              <a:ext uri="{FF2B5EF4-FFF2-40B4-BE49-F238E27FC236}">
                <a16:creationId xmlns:a16="http://schemas.microsoft.com/office/drawing/2014/main" id="{1EA6FFB4-840F-6A2E-660D-0F1059AC3676}"/>
              </a:ext>
            </a:extLst>
          </p:cNvPr>
          <p:cNvGrpSpPr/>
          <p:nvPr/>
        </p:nvGrpSpPr>
        <p:grpSpPr>
          <a:xfrm>
            <a:off x="6592588" y="3643082"/>
            <a:ext cx="146100" cy="146100"/>
            <a:chOff x="1779025" y="2837663"/>
            <a:chExt cx="146100" cy="146100"/>
          </a:xfrm>
          <a:solidFill>
            <a:srgbClr val="1C6294"/>
          </a:solidFill>
        </p:grpSpPr>
        <p:sp>
          <p:nvSpPr>
            <p:cNvPr id="53" name="Google Shape;500;p25">
              <a:extLst>
                <a:ext uri="{FF2B5EF4-FFF2-40B4-BE49-F238E27FC236}">
                  <a16:creationId xmlns:a16="http://schemas.microsoft.com/office/drawing/2014/main" id="{17C085E0-71D0-9674-F5A7-97BBB25EA80E}"/>
                </a:ext>
              </a:extLst>
            </p:cNvPr>
            <p:cNvSpPr/>
            <p:nvPr/>
          </p:nvSpPr>
          <p:spPr>
            <a:xfrm>
              <a:off x="1779025" y="2837663"/>
              <a:ext cx="146100" cy="146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4" name="Google Shape;501;p25">
              <a:extLst>
                <a:ext uri="{FF2B5EF4-FFF2-40B4-BE49-F238E27FC236}">
                  <a16:creationId xmlns:a16="http://schemas.microsoft.com/office/drawing/2014/main" id="{D180F8AA-1398-3DC5-5680-20D779E16D92}"/>
                </a:ext>
              </a:extLst>
            </p:cNvPr>
            <p:cNvSpPr/>
            <p:nvPr/>
          </p:nvSpPr>
          <p:spPr>
            <a:xfrm>
              <a:off x="1803022" y="2861661"/>
              <a:ext cx="98100" cy="9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55" name="Google Shape;502;p25">
            <a:extLst>
              <a:ext uri="{FF2B5EF4-FFF2-40B4-BE49-F238E27FC236}">
                <a16:creationId xmlns:a16="http://schemas.microsoft.com/office/drawing/2014/main" id="{F637A874-9062-1482-59B2-5192D49742C0}"/>
              </a:ext>
            </a:extLst>
          </p:cNvPr>
          <p:cNvGrpSpPr/>
          <p:nvPr/>
        </p:nvGrpSpPr>
        <p:grpSpPr>
          <a:xfrm>
            <a:off x="7140088" y="3834623"/>
            <a:ext cx="146100" cy="146100"/>
            <a:chOff x="2336200" y="3077013"/>
            <a:chExt cx="146100" cy="146100"/>
          </a:xfrm>
          <a:solidFill>
            <a:srgbClr val="1C6294"/>
          </a:solidFill>
        </p:grpSpPr>
        <p:sp>
          <p:nvSpPr>
            <p:cNvPr id="56" name="Google Shape;503;p25">
              <a:extLst>
                <a:ext uri="{FF2B5EF4-FFF2-40B4-BE49-F238E27FC236}">
                  <a16:creationId xmlns:a16="http://schemas.microsoft.com/office/drawing/2014/main" id="{99596A7B-01AA-AFD0-956F-CC8A4FA56BA6}"/>
                </a:ext>
              </a:extLst>
            </p:cNvPr>
            <p:cNvSpPr/>
            <p:nvPr/>
          </p:nvSpPr>
          <p:spPr>
            <a:xfrm>
              <a:off x="2336200" y="3077013"/>
              <a:ext cx="146100" cy="146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57" name="Google Shape;504;p25">
              <a:extLst>
                <a:ext uri="{FF2B5EF4-FFF2-40B4-BE49-F238E27FC236}">
                  <a16:creationId xmlns:a16="http://schemas.microsoft.com/office/drawing/2014/main" id="{F3D6BC3B-CB8A-1CAF-89AD-C2355F246605}"/>
                </a:ext>
              </a:extLst>
            </p:cNvPr>
            <p:cNvSpPr/>
            <p:nvPr/>
          </p:nvSpPr>
          <p:spPr>
            <a:xfrm>
              <a:off x="2360197" y="3101011"/>
              <a:ext cx="98100" cy="981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58" name="Google Shape;505;p25">
            <a:extLst>
              <a:ext uri="{FF2B5EF4-FFF2-40B4-BE49-F238E27FC236}">
                <a16:creationId xmlns:a16="http://schemas.microsoft.com/office/drawing/2014/main" id="{84518A1D-83DD-869C-8DCF-A41F0AB5215F}"/>
              </a:ext>
            </a:extLst>
          </p:cNvPr>
          <p:cNvGrpSpPr/>
          <p:nvPr/>
        </p:nvGrpSpPr>
        <p:grpSpPr>
          <a:xfrm>
            <a:off x="8223388" y="3834623"/>
            <a:ext cx="146100" cy="146100"/>
            <a:chOff x="3419500" y="3077013"/>
            <a:chExt cx="146100" cy="146100"/>
          </a:xfrm>
        </p:grpSpPr>
        <p:sp>
          <p:nvSpPr>
            <p:cNvPr id="59" name="Google Shape;506;p25">
              <a:extLst>
                <a:ext uri="{FF2B5EF4-FFF2-40B4-BE49-F238E27FC236}">
                  <a16:creationId xmlns:a16="http://schemas.microsoft.com/office/drawing/2014/main" id="{97C12B6E-36B0-B61E-2C3F-52D58144C50D}"/>
                </a:ext>
              </a:extLst>
            </p:cNvPr>
            <p:cNvSpPr/>
            <p:nvPr/>
          </p:nvSpPr>
          <p:spPr>
            <a:xfrm>
              <a:off x="3419500" y="3077013"/>
              <a:ext cx="146100" cy="146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0" name="Google Shape;507;p25">
              <a:extLst>
                <a:ext uri="{FF2B5EF4-FFF2-40B4-BE49-F238E27FC236}">
                  <a16:creationId xmlns:a16="http://schemas.microsoft.com/office/drawing/2014/main" id="{54C52D83-F3B8-6F35-2B60-F7C3E7749328}"/>
                </a:ext>
              </a:extLst>
            </p:cNvPr>
            <p:cNvSpPr/>
            <p:nvPr/>
          </p:nvSpPr>
          <p:spPr>
            <a:xfrm>
              <a:off x="3443497" y="3101011"/>
              <a:ext cx="98100" cy="98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61" name="Google Shape;508;p25">
            <a:extLst>
              <a:ext uri="{FF2B5EF4-FFF2-40B4-BE49-F238E27FC236}">
                <a16:creationId xmlns:a16="http://schemas.microsoft.com/office/drawing/2014/main" id="{7BC153C2-9D5B-3999-607D-36E3846771A9}"/>
              </a:ext>
            </a:extLst>
          </p:cNvPr>
          <p:cNvSpPr/>
          <p:nvPr/>
        </p:nvSpPr>
        <p:spPr>
          <a:xfrm>
            <a:off x="7625625" y="3950534"/>
            <a:ext cx="258300" cy="258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2" name="Google Shape;509;p25">
            <a:extLst>
              <a:ext uri="{FF2B5EF4-FFF2-40B4-BE49-F238E27FC236}">
                <a16:creationId xmlns:a16="http://schemas.microsoft.com/office/drawing/2014/main" id="{B8328FFA-FCC8-C64A-210E-BB1AFEBC4959}"/>
              </a:ext>
            </a:extLst>
          </p:cNvPr>
          <p:cNvSpPr/>
          <p:nvPr/>
        </p:nvSpPr>
        <p:spPr>
          <a:xfrm>
            <a:off x="7668072" y="3992984"/>
            <a:ext cx="173400" cy="173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63" name="Google Shape;510;p25">
            <a:extLst>
              <a:ext uri="{FF2B5EF4-FFF2-40B4-BE49-F238E27FC236}">
                <a16:creationId xmlns:a16="http://schemas.microsoft.com/office/drawing/2014/main" id="{2A94D52C-51FD-BBF1-AA62-C6523FB86831}"/>
              </a:ext>
            </a:extLst>
          </p:cNvPr>
          <p:cNvGrpSpPr/>
          <p:nvPr/>
        </p:nvGrpSpPr>
        <p:grpSpPr>
          <a:xfrm>
            <a:off x="8770863" y="3643082"/>
            <a:ext cx="146100" cy="146100"/>
            <a:chOff x="3957300" y="2885175"/>
            <a:chExt cx="146100" cy="146100"/>
          </a:xfrm>
        </p:grpSpPr>
        <p:sp>
          <p:nvSpPr>
            <p:cNvPr id="64" name="Google Shape;511;p25">
              <a:extLst>
                <a:ext uri="{FF2B5EF4-FFF2-40B4-BE49-F238E27FC236}">
                  <a16:creationId xmlns:a16="http://schemas.microsoft.com/office/drawing/2014/main" id="{1F8464EF-6ABC-16FC-EE50-15178BA56830}"/>
                </a:ext>
              </a:extLst>
            </p:cNvPr>
            <p:cNvSpPr/>
            <p:nvPr/>
          </p:nvSpPr>
          <p:spPr>
            <a:xfrm>
              <a:off x="3957300" y="2885175"/>
              <a:ext cx="146100" cy="146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5" name="Google Shape;512;p25">
              <a:extLst>
                <a:ext uri="{FF2B5EF4-FFF2-40B4-BE49-F238E27FC236}">
                  <a16:creationId xmlns:a16="http://schemas.microsoft.com/office/drawing/2014/main" id="{B6038FB9-7B23-9994-D79A-70828BF20166}"/>
                </a:ext>
              </a:extLst>
            </p:cNvPr>
            <p:cNvSpPr/>
            <p:nvPr/>
          </p:nvSpPr>
          <p:spPr>
            <a:xfrm>
              <a:off x="3981297" y="2909173"/>
              <a:ext cx="98100" cy="98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66" name="Google Shape;513;p25">
            <a:extLst>
              <a:ext uri="{FF2B5EF4-FFF2-40B4-BE49-F238E27FC236}">
                <a16:creationId xmlns:a16="http://schemas.microsoft.com/office/drawing/2014/main" id="{80FC6DFA-4E54-5F11-CB3D-DD0DAB08B230}"/>
              </a:ext>
            </a:extLst>
          </p:cNvPr>
          <p:cNvGrpSpPr/>
          <p:nvPr/>
        </p:nvGrpSpPr>
        <p:grpSpPr>
          <a:xfrm>
            <a:off x="9246727" y="3389936"/>
            <a:ext cx="258300" cy="258300"/>
            <a:chOff x="567088" y="2403850"/>
            <a:chExt cx="258300" cy="258300"/>
          </a:xfrm>
          <a:solidFill>
            <a:srgbClr val="1C6294"/>
          </a:solidFill>
        </p:grpSpPr>
        <p:sp>
          <p:nvSpPr>
            <p:cNvPr id="67" name="Google Shape;514;p25">
              <a:extLst>
                <a:ext uri="{FF2B5EF4-FFF2-40B4-BE49-F238E27FC236}">
                  <a16:creationId xmlns:a16="http://schemas.microsoft.com/office/drawing/2014/main" id="{1D2F0580-3C0D-58D8-209E-93CFEFA03754}"/>
                </a:ext>
              </a:extLst>
            </p:cNvPr>
            <p:cNvSpPr/>
            <p:nvPr/>
          </p:nvSpPr>
          <p:spPr>
            <a:xfrm>
              <a:off x="567088" y="2403850"/>
              <a:ext cx="258300" cy="2583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68" name="Google Shape;515;p25">
              <a:extLst>
                <a:ext uri="{FF2B5EF4-FFF2-40B4-BE49-F238E27FC236}">
                  <a16:creationId xmlns:a16="http://schemas.microsoft.com/office/drawing/2014/main" id="{B30FB78E-89F0-38C5-E26A-055E79AA6054}"/>
                </a:ext>
              </a:extLst>
            </p:cNvPr>
            <p:cNvSpPr/>
            <p:nvPr/>
          </p:nvSpPr>
          <p:spPr>
            <a:xfrm>
              <a:off x="609534" y="2446300"/>
              <a:ext cx="173400" cy="1734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71" name="Google Shape;455;p25">
            <a:extLst>
              <a:ext uri="{FF2B5EF4-FFF2-40B4-BE49-F238E27FC236}">
                <a16:creationId xmlns:a16="http://schemas.microsoft.com/office/drawing/2014/main" id="{3896C098-BE35-A1BE-B326-EA7B90C79539}"/>
              </a:ext>
            </a:extLst>
          </p:cNvPr>
          <p:cNvSpPr/>
          <p:nvPr/>
        </p:nvSpPr>
        <p:spPr>
          <a:xfrm>
            <a:off x="1612593" y="2242119"/>
            <a:ext cx="1919588" cy="1025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Implementação de Comunidade</a:t>
            </a:r>
            <a:endParaRPr sz="1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7C8A9C08-4062-1619-47D2-CC1DB4C37742}"/>
              </a:ext>
            </a:extLst>
          </p:cNvPr>
          <p:cNvSpPr txBox="1">
            <a:spLocks/>
          </p:cNvSpPr>
          <p:nvPr/>
        </p:nvSpPr>
        <p:spPr>
          <a:xfrm>
            <a:off x="1612593" y="1274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pt-PT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r>
              <a:rPr lang="pt-PT" sz="2700" b="1" dirty="0">
                <a:latin typeface="Vedana"/>
                <a:cs typeface="Times New Roman" panose="02020603050405020304" pitchFamily="18" charset="0"/>
              </a:rPr>
              <a:t>Grupo Boas Práticas em Contratação TIC – CTIC</a:t>
            </a:r>
            <a:br>
              <a:rPr lang="pt-PT" sz="4400" dirty="0">
                <a:latin typeface="Trebuchet MS" panose="020B0603020202020204" pitchFamily="34" charset="0"/>
                <a:cs typeface="Times New Roman" panose="02020603050405020304" pitchFamily="18" charset="0"/>
              </a:rPr>
            </a:br>
            <a:endParaRPr lang="pt-PT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A7B446-33E9-1B5D-A1F2-EA2F608F53C4}"/>
              </a:ext>
            </a:extLst>
          </p:cNvPr>
          <p:cNvCxnSpPr/>
          <p:nvPr/>
        </p:nvCxnSpPr>
        <p:spPr>
          <a:xfrm>
            <a:off x="1613381" y="1750646"/>
            <a:ext cx="9223392" cy="0"/>
          </a:xfrm>
          <a:prstGeom prst="line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B7DDB9D-E814-7BC4-C89A-BFA476A505C4}"/>
              </a:ext>
            </a:extLst>
          </p:cNvPr>
          <p:cNvSpPr txBox="1">
            <a:spLocks/>
          </p:cNvSpPr>
          <p:nvPr/>
        </p:nvSpPr>
        <p:spPr>
          <a:xfrm>
            <a:off x="0" y="2528790"/>
            <a:ext cx="12192000" cy="125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BOAS PRÁTICAS A ADOTAR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3356422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úvidas Frequentes - CEMIRIM">
            <a:extLst>
              <a:ext uri="{FF2B5EF4-FFF2-40B4-BE49-F238E27FC236}">
                <a16:creationId xmlns:a16="http://schemas.microsoft.com/office/drawing/2014/main" id="{0B8EA463-FFEC-186A-94CE-3EBF6FCD8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091" y="1856985"/>
            <a:ext cx="7004983" cy="3914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AD3A1-8B25-0B89-25F3-CC12222B4700}"/>
              </a:ext>
            </a:extLst>
          </p:cNvPr>
          <p:cNvSpPr txBox="1"/>
          <p:nvPr/>
        </p:nvSpPr>
        <p:spPr>
          <a:xfrm>
            <a:off x="2681558" y="998029"/>
            <a:ext cx="83542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pt-PT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“QUANDO TENHO QUE FAZER UMA COMPRA NA MINHA INSTITUIÇÃO, </a:t>
            </a:r>
          </a:p>
          <a:p>
            <a:pPr fontAlgn="base"/>
            <a:r>
              <a:rPr lang="pt-PT" sz="2000" b="1" i="0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1.º COISA QUE </a:t>
            </a:r>
            <a:r>
              <a:rPr lang="pt-PT" sz="2000" b="1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PENSO É …”</a:t>
            </a:r>
            <a:endParaRPr lang="pt-P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93A175-1C54-2A48-0A6C-F755DB11AD2B}"/>
              </a:ext>
            </a:extLst>
          </p:cNvPr>
          <p:cNvSpPr txBox="1"/>
          <p:nvPr/>
        </p:nvSpPr>
        <p:spPr>
          <a:xfrm>
            <a:off x="0" y="6611779"/>
            <a:ext cx="60975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1000" b="0" i="0" dirty="0">
                <a:solidFill>
                  <a:schemeClr val="accent1">
                    <a:lumMod val="7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https://www.mentimeter.com/app/presentation/alk132pia3fy9t6rt1618m98megfghyj</a:t>
            </a:r>
            <a:endParaRPr lang="en-US" sz="1000" b="0" i="0" dirty="0">
              <a:solidFill>
                <a:schemeClr val="accent1">
                  <a:lumMod val="75000"/>
                </a:schemeClr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fontAlgn="base"/>
            <a:endParaRPr lang="en-US" sz="1000" b="0" i="0" dirty="0">
              <a:solidFill>
                <a:schemeClr val="accent5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5AAA0C-69DA-20CB-3898-0417DD17C9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2074" y="2867012"/>
            <a:ext cx="3019846" cy="15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18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A1F3F4-C970-FEE0-B44A-A9E6140C6D61}"/>
              </a:ext>
            </a:extLst>
          </p:cNvPr>
          <p:cNvSpPr txBox="1">
            <a:spLocks/>
          </p:cNvSpPr>
          <p:nvPr/>
        </p:nvSpPr>
        <p:spPr>
          <a:xfrm>
            <a:off x="-23102" y="278562"/>
            <a:ext cx="12192000" cy="1250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 FCCN…</a:t>
            </a:r>
            <a:endParaRPr lang="pt-PT" b="1" dirty="0"/>
          </a:p>
        </p:txBody>
      </p:sp>
      <p:sp>
        <p:nvSpPr>
          <p:cNvPr id="17" name="Google Shape;178;p40">
            <a:extLst>
              <a:ext uri="{FF2B5EF4-FFF2-40B4-BE49-F238E27FC236}">
                <a16:creationId xmlns:a16="http://schemas.microsoft.com/office/drawing/2014/main" id="{9898BFA7-CCEA-7C87-AAB9-03B66B8433F7}"/>
              </a:ext>
            </a:extLst>
          </p:cNvPr>
          <p:cNvSpPr txBox="1">
            <a:spLocks/>
          </p:cNvSpPr>
          <p:nvPr/>
        </p:nvSpPr>
        <p:spPr>
          <a:xfrm>
            <a:off x="441966" y="2059949"/>
            <a:ext cx="20670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 ExtraBold"/>
              <a:buNone/>
              <a:defRPr sz="36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3600"/>
              <a:buFont typeface="Montserrat ExtraBold"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Montserrat ExtraBold"/>
                <a:sym typeface="Montserrat ExtraBold"/>
              </a:rPr>
              <a:t>55%</a:t>
            </a:r>
          </a:p>
        </p:txBody>
      </p:sp>
      <p:sp>
        <p:nvSpPr>
          <p:cNvPr id="18" name="Google Shape;179;p40">
            <a:extLst>
              <a:ext uri="{FF2B5EF4-FFF2-40B4-BE49-F238E27FC236}">
                <a16:creationId xmlns:a16="http://schemas.microsoft.com/office/drawing/2014/main" id="{557F55F4-8DDD-95A3-BCFC-ED680AACEEE3}"/>
              </a:ext>
            </a:extLst>
          </p:cNvPr>
          <p:cNvSpPr txBox="1">
            <a:spLocks/>
          </p:cNvSpPr>
          <p:nvPr/>
        </p:nvSpPr>
        <p:spPr>
          <a:xfrm>
            <a:off x="2932013" y="2904824"/>
            <a:ext cx="20670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ExtraBold"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 ExtraBold"/>
                <a:sym typeface="Montserrat ExtraBold"/>
              </a:rPr>
              <a:t>COMPRAS</a:t>
            </a:r>
          </a:p>
        </p:txBody>
      </p:sp>
      <p:sp>
        <p:nvSpPr>
          <p:cNvPr id="19" name="Google Shape;180;p40">
            <a:extLst>
              <a:ext uri="{FF2B5EF4-FFF2-40B4-BE49-F238E27FC236}">
                <a16:creationId xmlns:a16="http://schemas.microsoft.com/office/drawing/2014/main" id="{7421FFAD-0095-B025-9BC0-74B2ED4F542D}"/>
              </a:ext>
            </a:extLst>
          </p:cNvPr>
          <p:cNvSpPr txBox="1">
            <a:spLocks/>
          </p:cNvSpPr>
          <p:nvPr/>
        </p:nvSpPr>
        <p:spPr>
          <a:xfrm>
            <a:off x="2932013" y="3437324"/>
            <a:ext cx="20670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Tarefa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que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ocupa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mais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tempo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(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mais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</a:t>
            </a: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votada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)</a:t>
            </a:r>
          </a:p>
        </p:txBody>
      </p:sp>
      <p:sp>
        <p:nvSpPr>
          <p:cNvPr id="22" name="Google Shape;183;p40">
            <a:extLst>
              <a:ext uri="{FF2B5EF4-FFF2-40B4-BE49-F238E27FC236}">
                <a16:creationId xmlns:a16="http://schemas.microsoft.com/office/drawing/2014/main" id="{B4795E81-6477-CF70-9DB2-165BEEE37B9F}"/>
              </a:ext>
            </a:extLst>
          </p:cNvPr>
          <p:cNvSpPr txBox="1">
            <a:spLocks/>
          </p:cNvSpPr>
          <p:nvPr/>
        </p:nvSpPr>
        <p:spPr>
          <a:xfrm>
            <a:off x="441963" y="2904824"/>
            <a:ext cx="20670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 ExtraBold"/>
              <a:buNone/>
              <a:defRPr sz="18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 ExtraBold"/>
              <a:buNone/>
              <a:tabLst/>
              <a:defRPr/>
            </a:pPr>
            <a:r>
              <a:rPr kumimoji="0" lang="pt-PT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 ExtraBold"/>
                <a:sym typeface="Montserrat ExtraBold"/>
              </a:rPr>
              <a:t>COMPRAS</a:t>
            </a:r>
          </a:p>
        </p:txBody>
      </p:sp>
      <p:sp>
        <p:nvSpPr>
          <p:cNvPr id="23" name="Google Shape;184;p40">
            <a:extLst>
              <a:ext uri="{FF2B5EF4-FFF2-40B4-BE49-F238E27FC236}">
                <a16:creationId xmlns:a16="http://schemas.microsoft.com/office/drawing/2014/main" id="{3F577771-9508-BB7D-04E1-7EF15548092D}"/>
              </a:ext>
            </a:extLst>
          </p:cNvPr>
          <p:cNvSpPr txBox="1">
            <a:spLocks/>
          </p:cNvSpPr>
          <p:nvPr/>
        </p:nvSpPr>
        <p:spPr>
          <a:xfrm>
            <a:off x="441963" y="3437324"/>
            <a:ext cx="20670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Tarefa</a:t>
            </a:r>
            <a:r>
              <a:rPr lang="en-US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kern="0" dirty="0" err="1">
                <a:solidFill>
                  <a:schemeClr val="accent1">
                    <a:lumMod val="75000"/>
                  </a:schemeClr>
                </a:solidFill>
              </a:rPr>
              <a:t>mais</a:t>
            </a:r>
            <a:r>
              <a:rPr lang="en-US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kern="0" dirty="0" err="1">
                <a:solidFill>
                  <a:schemeClr val="accent1">
                    <a:lumMod val="75000"/>
                  </a:schemeClr>
                </a:solidFill>
              </a:rPr>
              <a:t>difícil</a:t>
            </a:r>
            <a:r>
              <a:rPr lang="en-US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tabLst/>
              <a:defRPr/>
            </a:pPr>
            <a:r>
              <a:rPr lang="en-US" b="1" kern="0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en-US" b="1" kern="0" dirty="0" err="1">
                <a:solidFill>
                  <a:schemeClr val="accent1">
                    <a:lumMod val="75000"/>
                  </a:schemeClr>
                </a:solidFill>
              </a:rPr>
              <a:t>mais</a:t>
            </a:r>
            <a:r>
              <a:rPr lang="en-US" b="1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kern="0" dirty="0" err="1">
                <a:solidFill>
                  <a:schemeClr val="accent1">
                    <a:lumMod val="75000"/>
                  </a:schemeClr>
                </a:solidFill>
              </a:rPr>
              <a:t>votada</a:t>
            </a:r>
            <a:r>
              <a:rPr lang="en-US" b="1" kern="0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en-US" kern="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ontserrat"/>
              <a:sym typeface="Montserrat"/>
            </a:endParaRPr>
          </a:p>
        </p:txBody>
      </p:sp>
      <p:sp>
        <p:nvSpPr>
          <p:cNvPr id="24" name="Google Shape;185;p40">
            <a:extLst>
              <a:ext uri="{FF2B5EF4-FFF2-40B4-BE49-F238E27FC236}">
                <a16:creationId xmlns:a16="http://schemas.microsoft.com/office/drawing/2014/main" id="{E05B2245-589E-99C2-179F-DF62BFBC4013}"/>
              </a:ext>
            </a:extLst>
          </p:cNvPr>
          <p:cNvSpPr txBox="1">
            <a:spLocks/>
          </p:cNvSpPr>
          <p:nvPr/>
        </p:nvSpPr>
        <p:spPr>
          <a:xfrm>
            <a:off x="2932016" y="2059949"/>
            <a:ext cx="2067000" cy="7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 ExtraBold"/>
              <a:buNone/>
              <a:defRPr sz="3600" b="0" i="0" u="none" strike="noStrike" cap="none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Montserrat"/>
              <a:buNone/>
              <a:defRPr sz="3600" b="0" i="0" u="none" strike="noStrike" cap="none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3600"/>
              <a:buFont typeface="Montserrat ExtraBold"/>
              <a:buNone/>
              <a:tabLst/>
              <a:defRPr/>
            </a:pPr>
            <a:r>
              <a:rPr kumimoji="0" lang="en" sz="3600" b="0" i="0" u="none" strike="noStrike" kern="0" cap="none" spc="0" normalizeH="0" baseline="0" noProof="0" dirty="0">
                <a:ln>
                  <a:noFill/>
                </a:ln>
                <a:solidFill>
                  <a:srgbClr val="FFAB40"/>
                </a:solidFill>
                <a:effectLst/>
                <a:uLnTx/>
                <a:uFillTx/>
                <a:latin typeface="Montserrat ExtraBold"/>
                <a:sym typeface="Montserrat ExtraBold"/>
              </a:rPr>
              <a:t>36%</a:t>
            </a:r>
          </a:p>
        </p:txBody>
      </p:sp>
      <p:cxnSp>
        <p:nvCxnSpPr>
          <p:cNvPr id="26" name="Google Shape;187;p40">
            <a:extLst>
              <a:ext uri="{FF2B5EF4-FFF2-40B4-BE49-F238E27FC236}">
                <a16:creationId xmlns:a16="http://schemas.microsoft.com/office/drawing/2014/main" id="{21D092DD-A1E2-66B1-C973-092F985F9A0F}"/>
              </a:ext>
            </a:extLst>
          </p:cNvPr>
          <p:cNvCxnSpPr/>
          <p:nvPr/>
        </p:nvCxnSpPr>
        <p:spPr>
          <a:xfrm>
            <a:off x="1276866" y="2835409"/>
            <a:ext cx="3972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27" name="Google Shape;188;p40">
            <a:extLst>
              <a:ext uri="{FF2B5EF4-FFF2-40B4-BE49-F238E27FC236}">
                <a16:creationId xmlns:a16="http://schemas.microsoft.com/office/drawing/2014/main" id="{568D745B-F3F2-DF4E-44F3-A2636683AD4C}"/>
              </a:ext>
            </a:extLst>
          </p:cNvPr>
          <p:cNvCxnSpPr/>
          <p:nvPr/>
        </p:nvCxnSpPr>
        <p:spPr>
          <a:xfrm>
            <a:off x="3766916" y="2835409"/>
            <a:ext cx="3972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29" name="Google Shape;184;p40">
            <a:extLst>
              <a:ext uri="{FF2B5EF4-FFF2-40B4-BE49-F238E27FC236}">
                <a16:creationId xmlns:a16="http://schemas.microsoft.com/office/drawing/2014/main" id="{898A4FAF-28EC-FF64-9608-A9ECB8DB1008}"/>
              </a:ext>
            </a:extLst>
          </p:cNvPr>
          <p:cNvSpPr txBox="1">
            <a:spLocks/>
          </p:cNvSpPr>
          <p:nvPr/>
        </p:nvSpPr>
        <p:spPr>
          <a:xfrm>
            <a:off x="154809" y="5834527"/>
            <a:ext cx="10240191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Montserrat"/>
              <a:buNone/>
              <a:defRPr sz="21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Questionários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realizados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aos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gestores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de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serviço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da FCCN,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em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abril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e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agosto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de 2021. ~60%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respostas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.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Relativo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às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tarefas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</a:t>
            </a:r>
            <a:r>
              <a:rPr lang="en-US" kern="0" dirty="0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dministrativas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/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financeiras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que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tem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que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desempenhar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no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âmbito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das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suas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</a:t>
            </a:r>
            <a:r>
              <a:rPr kumimoji="0" lang="en-US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funções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.</a:t>
            </a:r>
          </a:p>
        </p:txBody>
      </p:sp>
      <p:sp>
        <p:nvSpPr>
          <p:cNvPr id="40" name="Google Shape;2098;p63">
            <a:extLst>
              <a:ext uri="{FF2B5EF4-FFF2-40B4-BE49-F238E27FC236}">
                <a16:creationId xmlns:a16="http://schemas.microsoft.com/office/drawing/2014/main" id="{19817D3B-DCD4-EED4-7BEB-9D13FD7A15DA}"/>
              </a:ext>
            </a:extLst>
          </p:cNvPr>
          <p:cNvSpPr txBox="1">
            <a:spLocks/>
          </p:cNvSpPr>
          <p:nvPr/>
        </p:nvSpPr>
        <p:spPr>
          <a:xfrm>
            <a:off x="5699517" y="2686793"/>
            <a:ext cx="2727600" cy="605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ExtraBold"/>
              <a:buNone/>
              <a:defRPr sz="14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ExtraBold"/>
              <a:buNone/>
              <a:tabLst/>
              <a:defRPr/>
            </a:pPr>
            <a:r>
              <a:rPr lang="pt-PT" kern="0" dirty="0">
                <a:solidFill>
                  <a:schemeClr val="accent1">
                    <a:lumMod val="75000"/>
                  </a:schemeClr>
                </a:solidFill>
              </a:rPr>
              <a:t>Média=4,5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ExtraBold"/>
              <a:buNone/>
              <a:tabLst/>
              <a:defRPr/>
            </a:pPr>
            <a:r>
              <a:rPr lang="pt-PT" kern="0" dirty="0">
                <a:solidFill>
                  <a:schemeClr val="accent1">
                    <a:lumMod val="75000"/>
                  </a:schemeClr>
                </a:solidFill>
              </a:rPr>
              <a:t>(Concordo totalmente)</a:t>
            </a:r>
            <a:endParaRPr kumimoji="0" lang="pt-PT" sz="140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ontserrat ExtraBold"/>
              <a:sym typeface="Montserrat ExtraBold"/>
            </a:endParaRPr>
          </a:p>
        </p:txBody>
      </p:sp>
      <p:sp>
        <p:nvSpPr>
          <p:cNvPr id="41" name="Google Shape;2099;p63">
            <a:extLst>
              <a:ext uri="{FF2B5EF4-FFF2-40B4-BE49-F238E27FC236}">
                <a16:creationId xmlns:a16="http://schemas.microsoft.com/office/drawing/2014/main" id="{6198D901-8BFE-0F43-7243-C9B7B7756A3A}"/>
              </a:ext>
            </a:extLst>
          </p:cNvPr>
          <p:cNvSpPr txBox="1">
            <a:spLocks/>
          </p:cNvSpPr>
          <p:nvPr/>
        </p:nvSpPr>
        <p:spPr>
          <a:xfrm>
            <a:off x="5716869" y="2050977"/>
            <a:ext cx="2727600" cy="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“A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legislação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de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suporte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é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complexa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”</a:t>
            </a:r>
          </a:p>
        </p:txBody>
      </p:sp>
      <p:sp>
        <p:nvSpPr>
          <p:cNvPr id="42" name="Google Shape;2100;p63">
            <a:extLst>
              <a:ext uri="{FF2B5EF4-FFF2-40B4-BE49-F238E27FC236}">
                <a16:creationId xmlns:a16="http://schemas.microsoft.com/office/drawing/2014/main" id="{CEF7911F-9B59-40F0-76D4-7352A37037DC}"/>
              </a:ext>
            </a:extLst>
          </p:cNvPr>
          <p:cNvSpPr txBox="1">
            <a:spLocks/>
          </p:cNvSpPr>
          <p:nvPr/>
        </p:nvSpPr>
        <p:spPr>
          <a:xfrm>
            <a:off x="5583665" y="4296824"/>
            <a:ext cx="27276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ExtraBold"/>
              <a:buNone/>
              <a:defRPr sz="14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ExtraBold"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 ExtraBold"/>
                <a:sym typeface="Montserrat ExtraBold"/>
              </a:rPr>
              <a:t>Média=3,5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ExtraBold"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 ExtraBold"/>
                <a:sym typeface="Montserrat ExtraBold"/>
              </a:rPr>
              <a:t>(concordo)</a:t>
            </a:r>
          </a:p>
        </p:txBody>
      </p:sp>
      <p:sp>
        <p:nvSpPr>
          <p:cNvPr id="43" name="Google Shape;2101;p63">
            <a:extLst>
              <a:ext uri="{FF2B5EF4-FFF2-40B4-BE49-F238E27FC236}">
                <a16:creationId xmlns:a16="http://schemas.microsoft.com/office/drawing/2014/main" id="{A61FA697-BE23-3B67-954A-BA290A2C7C4C}"/>
              </a:ext>
            </a:extLst>
          </p:cNvPr>
          <p:cNvSpPr txBox="1">
            <a:spLocks/>
          </p:cNvSpPr>
          <p:nvPr/>
        </p:nvSpPr>
        <p:spPr>
          <a:xfrm>
            <a:off x="5673769" y="3629723"/>
            <a:ext cx="2727600" cy="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“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Os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procedimentos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internos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são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complexos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”</a:t>
            </a:r>
          </a:p>
        </p:txBody>
      </p:sp>
      <p:sp>
        <p:nvSpPr>
          <p:cNvPr id="44" name="Google Shape;2102;p63">
            <a:extLst>
              <a:ext uri="{FF2B5EF4-FFF2-40B4-BE49-F238E27FC236}">
                <a16:creationId xmlns:a16="http://schemas.microsoft.com/office/drawing/2014/main" id="{DDE2E126-3125-6E3D-1892-596F295646B6}"/>
              </a:ext>
            </a:extLst>
          </p:cNvPr>
          <p:cNvSpPr txBox="1">
            <a:spLocks/>
          </p:cNvSpPr>
          <p:nvPr/>
        </p:nvSpPr>
        <p:spPr>
          <a:xfrm>
            <a:off x="9022434" y="2781356"/>
            <a:ext cx="2727600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ExtraBold"/>
              <a:buNone/>
              <a:defRPr sz="14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ExtraBold"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 ExtraBold"/>
                <a:sym typeface="Montserrat ExtraBold"/>
              </a:rPr>
              <a:t>Média =4,2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ExtraBold"/>
              <a:buNone/>
              <a:tabLst/>
              <a:defRPr/>
            </a:pPr>
            <a:r>
              <a:rPr lang="pt-PT" kern="0" dirty="0">
                <a:solidFill>
                  <a:schemeClr val="accent1">
                    <a:lumMod val="75000"/>
                  </a:schemeClr>
                </a:solidFill>
              </a:rPr>
              <a:t>(Concordo)</a:t>
            </a:r>
            <a:endParaRPr kumimoji="0" lang="pt-PT" sz="1400" b="0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Montserrat ExtraBold"/>
              <a:sym typeface="Montserrat ExtraBold"/>
            </a:endParaRPr>
          </a:p>
        </p:txBody>
      </p:sp>
      <p:sp>
        <p:nvSpPr>
          <p:cNvPr id="45" name="Google Shape;2103;p63">
            <a:extLst>
              <a:ext uri="{FF2B5EF4-FFF2-40B4-BE49-F238E27FC236}">
                <a16:creationId xmlns:a16="http://schemas.microsoft.com/office/drawing/2014/main" id="{3B478CCD-836B-89BD-77C8-4D02A99A600F}"/>
              </a:ext>
            </a:extLst>
          </p:cNvPr>
          <p:cNvSpPr txBox="1">
            <a:spLocks/>
          </p:cNvSpPr>
          <p:nvPr/>
        </p:nvSpPr>
        <p:spPr>
          <a:xfrm>
            <a:off x="9022434" y="2081393"/>
            <a:ext cx="2727600" cy="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“As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regras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e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legislação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de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suporte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estão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sempre a mudar”</a:t>
            </a:r>
          </a:p>
        </p:txBody>
      </p:sp>
      <p:sp>
        <p:nvSpPr>
          <p:cNvPr id="46" name="Google Shape;2104;p63">
            <a:extLst>
              <a:ext uri="{FF2B5EF4-FFF2-40B4-BE49-F238E27FC236}">
                <a16:creationId xmlns:a16="http://schemas.microsoft.com/office/drawing/2014/main" id="{8D3AB164-9776-48BD-F35B-026A1EAB070B}"/>
              </a:ext>
            </a:extLst>
          </p:cNvPr>
          <p:cNvSpPr txBox="1">
            <a:spLocks/>
          </p:cNvSpPr>
          <p:nvPr/>
        </p:nvSpPr>
        <p:spPr>
          <a:xfrm>
            <a:off x="9032699" y="4280900"/>
            <a:ext cx="3159301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ExtraBold"/>
              <a:buNone/>
              <a:defRPr sz="1400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"/>
              <a:buNone/>
              <a:defRPr sz="42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ExtraBold"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 ExtraBold"/>
                <a:sym typeface="Montserrat ExtraBold"/>
              </a:rPr>
              <a:t>Média =3,1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 ExtraBold"/>
              <a:buNone/>
              <a:tabLst/>
              <a:defRPr/>
            </a:pPr>
            <a:r>
              <a:rPr kumimoji="0" lang="pt-PT" sz="14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 ExtraBold"/>
                <a:sym typeface="Montserrat ExtraBold"/>
              </a:rPr>
              <a:t>(não concordo nem discordo)</a:t>
            </a:r>
          </a:p>
        </p:txBody>
      </p:sp>
      <p:cxnSp>
        <p:nvCxnSpPr>
          <p:cNvPr id="48" name="Google Shape;2107;p63">
            <a:extLst>
              <a:ext uri="{FF2B5EF4-FFF2-40B4-BE49-F238E27FC236}">
                <a16:creationId xmlns:a16="http://schemas.microsoft.com/office/drawing/2014/main" id="{A50F75A3-D3E4-B96B-F3BF-5F2A2A778792}"/>
              </a:ext>
            </a:extLst>
          </p:cNvPr>
          <p:cNvCxnSpPr/>
          <p:nvPr/>
        </p:nvCxnSpPr>
        <p:spPr>
          <a:xfrm>
            <a:off x="5509951" y="3365862"/>
            <a:ext cx="6447000" cy="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cxnSp>
        <p:nvCxnSpPr>
          <p:cNvPr id="49" name="Google Shape;2108;p63">
            <a:extLst>
              <a:ext uri="{FF2B5EF4-FFF2-40B4-BE49-F238E27FC236}">
                <a16:creationId xmlns:a16="http://schemas.microsoft.com/office/drawing/2014/main" id="{5BF87A08-DBB8-0740-894F-6A31FC2247F3}"/>
              </a:ext>
            </a:extLst>
          </p:cNvPr>
          <p:cNvCxnSpPr/>
          <p:nvPr/>
        </p:nvCxnSpPr>
        <p:spPr>
          <a:xfrm>
            <a:off x="8733451" y="1883412"/>
            <a:ext cx="0" cy="2964900"/>
          </a:xfrm>
          <a:prstGeom prst="straightConnector1">
            <a:avLst/>
          </a:prstGeom>
          <a:noFill/>
          <a:ln w="9525" cap="flat" cmpd="sng">
            <a:solidFill>
              <a:srgbClr val="FFAB4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5400000" algn="bl" rotWithShape="0">
              <a:srgbClr val="FFFFFF">
                <a:alpha val="50000"/>
              </a:srgbClr>
            </a:outerShdw>
          </a:effectLst>
        </p:spPr>
      </p:cxnSp>
      <p:sp>
        <p:nvSpPr>
          <p:cNvPr id="50" name="Google Shape;2101;p63">
            <a:extLst>
              <a:ext uri="{FF2B5EF4-FFF2-40B4-BE49-F238E27FC236}">
                <a16:creationId xmlns:a16="http://schemas.microsoft.com/office/drawing/2014/main" id="{2CE35B49-C078-570F-EFB9-B8178C7337B9}"/>
              </a:ext>
            </a:extLst>
          </p:cNvPr>
          <p:cNvSpPr txBox="1">
            <a:spLocks/>
          </p:cNvSpPr>
          <p:nvPr/>
        </p:nvSpPr>
        <p:spPr>
          <a:xfrm>
            <a:off x="9031199" y="3668382"/>
            <a:ext cx="2925751" cy="6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“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Os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procedimentos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internos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são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demorados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Montserrat"/>
                <a:sym typeface="Montserrat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8870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E2E04-16EF-CB8B-5799-3C7477E2E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1005"/>
            <a:ext cx="12192000" cy="1047750"/>
          </a:xfrm>
        </p:spPr>
        <p:txBody>
          <a:bodyPr>
            <a:normAutofit/>
          </a:bodyPr>
          <a:lstStyle/>
          <a:p>
            <a:pPr algn="ctr"/>
            <a:r>
              <a:rPr lang="pt-PT" sz="2400" b="1" dirty="0"/>
              <a:t>BOAS PRÁTICAS A ADOTAR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F1273-87B3-FD5A-60DF-C16B4BEDD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9341" y="1764699"/>
            <a:ext cx="12454468" cy="4721869"/>
          </a:xfrm>
        </p:spPr>
        <p:txBody>
          <a:bodyPr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PT" b="0" i="0" dirty="0">
              <a:solidFill>
                <a:srgbClr val="022263"/>
              </a:solidFill>
              <a:effectLst/>
              <a:latin typeface="verdana" panose="020B0604030504040204" pitchFamily="34" charset="0"/>
            </a:endParaRPr>
          </a:p>
          <a:p>
            <a:pPr algn="ctr"/>
            <a:r>
              <a:rPr lang="pt-PT" b="0" i="0" dirty="0">
                <a:solidFill>
                  <a:srgbClr val="022263"/>
                </a:solidFill>
                <a:effectLst/>
                <a:latin typeface="verdana" panose="020B0604030504040204" pitchFamily="34" charset="0"/>
              </a:rPr>
              <a:t>ASSEGURAR QUE OS COLABORADORES ENVOLVIDOS NOS PROCESSOS TÊM A FORMAÇÃO ADEQUADA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pt-PT" b="0" i="0" dirty="0">
              <a:solidFill>
                <a:srgbClr val="022263"/>
              </a:solidFill>
              <a:effectLst/>
              <a:latin typeface="verdana" panose="020B0604030504040204" pitchFamily="34" charset="0"/>
            </a:endParaRPr>
          </a:p>
          <a:p>
            <a:pPr algn="ctr"/>
            <a:r>
              <a:rPr lang="pt-PT" dirty="0">
                <a:solidFill>
                  <a:srgbClr val="022263"/>
                </a:solidFill>
                <a:latin typeface="verdana" panose="020B0604030504040204" pitchFamily="34" charset="0"/>
              </a:rPr>
              <a:t> </a:t>
            </a:r>
            <a:endParaRPr lang="pt-PT" b="0" i="0" dirty="0">
              <a:solidFill>
                <a:srgbClr val="022263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1701C82C-CF9F-542C-385A-83EFC235C6AE}"/>
              </a:ext>
            </a:extLst>
          </p:cNvPr>
          <p:cNvSpPr txBox="1">
            <a:spLocks/>
          </p:cNvSpPr>
          <p:nvPr/>
        </p:nvSpPr>
        <p:spPr>
          <a:xfrm>
            <a:off x="1810807" y="299149"/>
            <a:ext cx="8872104" cy="3334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5100" b="1" dirty="0">
                <a:ea typeface="Roboto" panose="02000000000000000000" pitchFamily="2" charset="0"/>
                <a:cs typeface="Roboto" panose="02000000000000000000" pitchFamily="2" charset="0"/>
              </a:rPr>
              <a:t>FORMAÇÃO</a:t>
            </a:r>
            <a:br>
              <a:rPr lang="pt-PT" sz="5100" b="1" dirty="0">
                <a:ea typeface="Roboto" panose="02000000000000000000" pitchFamily="2" charset="0"/>
                <a:cs typeface="Roboto" panose="02000000000000000000" pitchFamily="2" charset="0"/>
              </a:rPr>
            </a:br>
            <a:br>
              <a:rPr lang="pt-PT" dirty="0"/>
            </a:br>
            <a:endParaRPr lang="pt-PT" dirty="0"/>
          </a:p>
        </p:txBody>
      </p:sp>
      <p:grpSp>
        <p:nvGrpSpPr>
          <p:cNvPr id="10" name="Google Shape;355;p14">
            <a:extLst>
              <a:ext uri="{FF2B5EF4-FFF2-40B4-BE49-F238E27FC236}">
                <a16:creationId xmlns:a16="http://schemas.microsoft.com/office/drawing/2014/main" id="{66089186-8EED-584E-8F83-6E1BA69920E1}"/>
              </a:ext>
            </a:extLst>
          </p:cNvPr>
          <p:cNvGrpSpPr/>
          <p:nvPr/>
        </p:nvGrpSpPr>
        <p:grpSpPr>
          <a:xfrm>
            <a:off x="1647137" y="3042740"/>
            <a:ext cx="1779118" cy="1540150"/>
            <a:chOff x="412952" y="2684830"/>
            <a:chExt cx="1779118" cy="1540150"/>
          </a:xfrm>
        </p:grpSpPr>
        <p:sp>
          <p:nvSpPr>
            <p:cNvPr id="11" name="Google Shape;356;p14">
              <a:extLst>
                <a:ext uri="{FF2B5EF4-FFF2-40B4-BE49-F238E27FC236}">
                  <a16:creationId xmlns:a16="http://schemas.microsoft.com/office/drawing/2014/main" id="{FAE4596B-E846-35B1-1F7D-091BDFED1E66}"/>
                </a:ext>
              </a:extLst>
            </p:cNvPr>
            <p:cNvSpPr/>
            <p:nvPr/>
          </p:nvSpPr>
          <p:spPr>
            <a:xfrm rot="-2521924" flipH="1">
              <a:off x="816870" y="3676340"/>
              <a:ext cx="1375200" cy="548640"/>
            </a:xfrm>
            <a:prstGeom prst="roundRect">
              <a:avLst>
                <a:gd name="adj" fmla="val 50000"/>
              </a:avLst>
            </a:prstGeom>
            <a:solidFill>
              <a:srgbClr val="1C6294">
                <a:alpha val="5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4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swald SemiBold"/>
              </a:endParaRPr>
            </a:p>
          </p:txBody>
        </p:sp>
        <p:sp>
          <p:nvSpPr>
            <p:cNvPr id="12" name="Google Shape;357;p14">
              <a:extLst>
                <a:ext uri="{FF2B5EF4-FFF2-40B4-BE49-F238E27FC236}">
                  <a16:creationId xmlns:a16="http://schemas.microsoft.com/office/drawing/2014/main" id="{07260D0E-48EB-453D-00DF-208CB33DE750}"/>
                </a:ext>
              </a:extLst>
            </p:cNvPr>
            <p:cNvSpPr/>
            <p:nvPr/>
          </p:nvSpPr>
          <p:spPr>
            <a:xfrm rot="2841595" flipH="1">
              <a:off x="823879" y="3098203"/>
              <a:ext cx="1375385" cy="548640"/>
            </a:xfrm>
            <a:prstGeom prst="roundRect">
              <a:avLst>
                <a:gd name="adj" fmla="val 50000"/>
              </a:avLst>
            </a:prstGeom>
            <a:solidFill>
              <a:srgbClr val="1C6294">
                <a:alpha val="5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4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swald SemiBold"/>
              </a:endParaRPr>
            </a:p>
          </p:txBody>
        </p:sp>
        <p:sp>
          <p:nvSpPr>
            <p:cNvPr id="13" name="Google Shape;358;p14">
              <a:extLst>
                <a:ext uri="{FF2B5EF4-FFF2-40B4-BE49-F238E27FC236}">
                  <a16:creationId xmlns:a16="http://schemas.microsoft.com/office/drawing/2014/main" id="{9E84C988-825F-BAD3-B23F-2067DD994596}"/>
                </a:ext>
              </a:extLst>
            </p:cNvPr>
            <p:cNvSpPr/>
            <p:nvPr/>
          </p:nvSpPr>
          <p:spPr>
            <a:xfrm>
              <a:off x="412952" y="3399504"/>
              <a:ext cx="1658139" cy="548640"/>
            </a:xfrm>
            <a:prstGeom prst="roundRect">
              <a:avLst>
                <a:gd name="adj" fmla="val 50000"/>
              </a:avLst>
            </a:prstGeom>
            <a:solidFill>
              <a:srgbClr val="1C6294">
                <a:alpha val="5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4" name="Google Shape;359;p14">
              <a:extLst>
                <a:ext uri="{FF2B5EF4-FFF2-40B4-BE49-F238E27FC236}">
                  <a16:creationId xmlns:a16="http://schemas.microsoft.com/office/drawing/2014/main" id="{D5EA6648-C160-9B37-FD01-04295C49A1EA}"/>
                </a:ext>
              </a:extLst>
            </p:cNvPr>
            <p:cNvSpPr/>
            <p:nvPr/>
          </p:nvSpPr>
          <p:spPr>
            <a:xfrm>
              <a:off x="1555595" y="3442300"/>
              <a:ext cx="468000" cy="46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5" name="Google Shape;360;p14">
            <a:extLst>
              <a:ext uri="{FF2B5EF4-FFF2-40B4-BE49-F238E27FC236}">
                <a16:creationId xmlns:a16="http://schemas.microsoft.com/office/drawing/2014/main" id="{1086009A-EBEF-6010-1AE8-AAFE6AA48E93}"/>
              </a:ext>
            </a:extLst>
          </p:cNvPr>
          <p:cNvGrpSpPr/>
          <p:nvPr/>
        </p:nvGrpSpPr>
        <p:grpSpPr>
          <a:xfrm>
            <a:off x="3466920" y="3038727"/>
            <a:ext cx="1785917" cy="1933979"/>
            <a:chOff x="2232735" y="2680817"/>
            <a:chExt cx="1785917" cy="1933979"/>
          </a:xfrm>
        </p:grpSpPr>
        <p:sp>
          <p:nvSpPr>
            <p:cNvPr id="16" name="Google Shape;361;p14">
              <a:extLst>
                <a:ext uri="{FF2B5EF4-FFF2-40B4-BE49-F238E27FC236}">
                  <a16:creationId xmlns:a16="http://schemas.microsoft.com/office/drawing/2014/main" id="{BD57EF28-3D48-0D51-9E1C-2D33CC7D157C}"/>
                </a:ext>
              </a:extLst>
            </p:cNvPr>
            <p:cNvSpPr/>
            <p:nvPr/>
          </p:nvSpPr>
          <p:spPr>
            <a:xfrm rot="-2521924" flipH="1">
              <a:off x="2636653" y="3676339"/>
              <a:ext cx="1375200" cy="548640"/>
            </a:xfrm>
            <a:prstGeom prst="roundRect">
              <a:avLst>
                <a:gd name="adj" fmla="val 50000"/>
              </a:avLst>
            </a:prstGeom>
            <a:solidFill>
              <a:srgbClr val="578793">
                <a:alpha val="5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4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swald SemiBold"/>
              </a:endParaRPr>
            </a:p>
          </p:txBody>
        </p:sp>
        <p:sp>
          <p:nvSpPr>
            <p:cNvPr id="17" name="Google Shape;362;p14">
              <a:extLst>
                <a:ext uri="{FF2B5EF4-FFF2-40B4-BE49-F238E27FC236}">
                  <a16:creationId xmlns:a16="http://schemas.microsoft.com/office/drawing/2014/main" id="{D22256E7-3460-8FA2-341F-D8F3C569B858}"/>
                </a:ext>
              </a:extLst>
            </p:cNvPr>
            <p:cNvSpPr/>
            <p:nvPr/>
          </p:nvSpPr>
          <p:spPr>
            <a:xfrm rot="2841595" flipH="1">
              <a:off x="2643662" y="3098202"/>
              <a:ext cx="1375385" cy="548640"/>
            </a:xfrm>
            <a:prstGeom prst="roundRect">
              <a:avLst>
                <a:gd name="adj" fmla="val 50000"/>
              </a:avLst>
            </a:prstGeom>
            <a:solidFill>
              <a:srgbClr val="578793">
                <a:alpha val="5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4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swald SemiBold"/>
              </a:endParaRPr>
            </a:p>
          </p:txBody>
        </p:sp>
        <p:sp>
          <p:nvSpPr>
            <p:cNvPr id="18" name="Google Shape;363;p14">
              <a:extLst>
                <a:ext uri="{FF2B5EF4-FFF2-40B4-BE49-F238E27FC236}">
                  <a16:creationId xmlns:a16="http://schemas.microsoft.com/office/drawing/2014/main" id="{80E00582-F781-A5E2-888E-5AECD588C770}"/>
                </a:ext>
              </a:extLst>
            </p:cNvPr>
            <p:cNvSpPr/>
            <p:nvPr/>
          </p:nvSpPr>
          <p:spPr>
            <a:xfrm>
              <a:off x="2232735" y="3399503"/>
              <a:ext cx="1658139" cy="548640"/>
            </a:xfrm>
            <a:prstGeom prst="roundRect">
              <a:avLst>
                <a:gd name="adj" fmla="val 50000"/>
              </a:avLst>
            </a:prstGeom>
            <a:solidFill>
              <a:srgbClr val="578793">
                <a:alpha val="5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9" name="Google Shape;364;p14">
              <a:extLst>
                <a:ext uri="{FF2B5EF4-FFF2-40B4-BE49-F238E27FC236}">
                  <a16:creationId xmlns:a16="http://schemas.microsoft.com/office/drawing/2014/main" id="{212ECDF4-8E76-428E-B571-473BB927D061}"/>
                </a:ext>
              </a:extLst>
            </p:cNvPr>
            <p:cNvSpPr/>
            <p:nvPr/>
          </p:nvSpPr>
          <p:spPr>
            <a:xfrm>
              <a:off x="3385210" y="3442299"/>
              <a:ext cx="468000" cy="46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0" name="Google Shape;365;p14">
            <a:extLst>
              <a:ext uri="{FF2B5EF4-FFF2-40B4-BE49-F238E27FC236}">
                <a16:creationId xmlns:a16="http://schemas.microsoft.com/office/drawing/2014/main" id="{11129C81-6634-D00E-0F2E-F27D10016C93}"/>
              </a:ext>
            </a:extLst>
          </p:cNvPr>
          <p:cNvGrpSpPr/>
          <p:nvPr/>
        </p:nvGrpSpPr>
        <p:grpSpPr>
          <a:xfrm>
            <a:off x="5286704" y="3049957"/>
            <a:ext cx="1785917" cy="1933978"/>
            <a:chOff x="412952" y="2680819"/>
            <a:chExt cx="1785917" cy="1933978"/>
          </a:xfrm>
        </p:grpSpPr>
        <p:sp>
          <p:nvSpPr>
            <p:cNvPr id="21" name="Google Shape;366;p14">
              <a:extLst>
                <a:ext uri="{FF2B5EF4-FFF2-40B4-BE49-F238E27FC236}">
                  <a16:creationId xmlns:a16="http://schemas.microsoft.com/office/drawing/2014/main" id="{C94FCFDD-A0E3-8CEB-5844-6D3CD0A1223A}"/>
                </a:ext>
              </a:extLst>
            </p:cNvPr>
            <p:cNvSpPr/>
            <p:nvPr/>
          </p:nvSpPr>
          <p:spPr>
            <a:xfrm rot="-2521924" flipH="1">
              <a:off x="816870" y="3676340"/>
              <a:ext cx="1375200" cy="548640"/>
            </a:xfrm>
            <a:prstGeom prst="roundRect">
              <a:avLst>
                <a:gd name="adj" fmla="val 50000"/>
              </a:avLst>
            </a:prstGeom>
            <a:solidFill>
              <a:srgbClr val="5A696B">
                <a:alpha val="5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4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swald SemiBold"/>
              </a:endParaRPr>
            </a:p>
          </p:txBody>
        </p:sp>
        <p:sp>
          <p:nvSpPr>
            <p:cNvPr id="22" name="Google Shape;367;p14">
              <a:extLst>
                <a:ext uri="{FF2B5EF4-FFF2-40B4-BE49-F238E27FC236}">
                  <a16:creationId xmlns:a16="http://schemas.microsoft.com/office/drawing/2014/main" id="{4F45B229-B7FB-94B3-B920-AF7A5BBE48E7}"/>
                </a:ext>
              </a:extLst>
            </p:cNvPr>
            <p:cNvSpPr/>
            <p:nvPr/>
          </p:nvSpPr>
          <p:spPr>
            <a:xfrm rot="2841595" flipH="1">
              <a:off x="823879" y="3098203"/>
              <a:ext cx="1375385" cy="548640"/>
            </a:xfrm>
            <a:prstGeom prst="roundRect">
              <a:avLst>
                <a:gd name="adj" fmla="val 50000"/>
              </a:avLst>
            </a:prstGeom>
            <a:solidFill>
              <a:srgbClr val="5A696B">
                <a:alpha val="5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4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swald SemiBold"/>
              </a:endParaRPr>
            </a:p>
          </p:txBody>
        </p:sp>
        <p:sp>
          <p:nvSpPr>
            <p:cNvPr id="23" name="Google Shape;368;p14">
              <a:extLst>
                <a:ext uri="{FF2B5EF4-FFF2-40B4-BE49-F238E27FC236}">
                  <a16:creationId xmlns:a16="http://schemas.microsoft.com/office/drawing/2014/main" id="{95D48E53-F414-0446-FB41-B03DD199AF7B}"/>
                </a:ext>
              </a:extLst>
            </p:cNvPr>
            <p:cNvSpPr/>
            <p:nvPr/>
          </p:nvSpPr>
          <p:spPr>
            <a:xfrm>
              <a:off x="412952" y="3399504"/>
              <a:ext cx="1658139" cy="548640"/>
            </a:xfrm>
            <a:prstGeom prst="roundRect">
              <a:avLst>
                <a:gd name="adj" fmla="val 50000"/>
              </a:avLst>
            </a:prstGeom>
            <a:solidFill>
              <a:srgbClr val="5A696B">
                <a:alpha val="5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4" name="Google Shape;369;p14">
              <a:extLst>
                <a:ext uri="{FF2B5EF4-FFF2-40B4-BE49-F238E27FC236}">
                  <a16:creationId xmlns:a16="http://schemas.microsoft.com/office/drawing/2014/main" id="{5C5CC6BE-BFAD-94F9-F320-9A04E0F257E8}"/>
                </a:ext>
              </a:extLst>
            </p:cNvPr>
            <p:cNvSpPr/>
            <p:nvPr/>
          </p:nvSpPr>
          <p:spPr>
            <a:xfrm>
              <a:off x="1555595" y="3442300"/>
              <a:ext cx="468000" cy="46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25" name="Google Shape;370;p14">
            <a:extLst>
              <a:ext uri="{FF2B5EF4-FFF2-40B4-BE49-F238E27FC236}">
                <a16:creationId xmlns:a16="http://schemas.microsoft.com/office/drawing/2014/main" id="{BEA7099F-1ADD-1E0D-2116-30504314B9DA}"/>
              </a:ext>
            </a:extLst>
          </p:cNvPr>
          <p:cNvGrpSpPr/>
          <p:nvPr/>
        </p:nvGrpSpPr>
        <p:grpSpPr>
          <a:xfrm>
            <a:off x="7106487" y="3049955"/>
            <a:ext cx="1785917" cy="1933979"/>
            <a:chOff x="2232735" y="2680817"/>
            <a:chExt cx="1785917" cy="1933979"/>
          </a:xfrm>
        </p:grpSpPr>
        <p:sp>
          <p:nvSpPr>
            <p:cNvPr id="26" name="Google Shape;371;p14">
              <a:extLst>
                <a:ext uri="{FF2B5EF4-FFF2-40B4-BE49-F238E27FC236}">
                  <a16:creationId xmlns:a16="http://schemas.microsoft.com/office/drawing/2014/main" id="{E69CAAA6-80E8-6C4D-01DE-35D7412C3036}"/>
                </a:ext>
              </a:extLst>
            </p:cNvPr>
            <p:cNvSpPr/>
            <p:nvPr/>
          </p:nvSpPr>
          <p:spPr>
            <a:xfrm rot="-2521924" flipH="1">
              <a:off x="2636653" y="3676339"/>
              <a:ext cx="1375200" cy="548640"/>
            </a:xfrm>
            <a:prstGeom prst="roundRect">
              <a:avLst>
                <a:gd name="adj" fmla="val 50000"/>
              </a:avLst>
            </a:prstGeom>
            <a:solidFill>
              <a:srgbClr val="4A9B82">
                <a:alpha val="5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4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swald SemiBold"/>
              </a:endParaRPr>
            </a:p>
          </p:txBody>
        </p:sp>
        <p:sp>
          <p:nvSpPr>
            <p:cNvPr id="27" name="Google Shape;372;p14">
              <a:extLst>
                <a:ext uri="{FF2B5EF4-FFF2-40B4-BE49-F238E27FC236}">
                  <a16:creationId xmlns:a16="http://schemas.microsoft.com/office/drawing/2014/main" id="{437383F4-6ABB-2B49-777B-7ECD967559A1}"/>
                </a:ext>
              </a:extLst>
            </p:cNvPr>
            <p:cNvSpPr/>
            <p:nvPr/>
          </p:nvSpPr>
          <p:spPr>
            <a:xfrm rot="2841595" flipH="1">
              <a:off x="2643662" y="3098202"/>
              <a:ext cx="1375385" cy="548640"/>
            </a:xfrm>
            <a:prstGeom prst="roundRect">
              <a:avLst>
                <a:gd name="adj" fmla="val 50000"/>
              </a:avLst>
            </a:prstGeom>
            <a:solidFill>
              <a:srgbClr val="4A9B82">
                <a:alpha val="5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4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swald SemiBold"/>
              </a:endParaRPr>
            </a:p>
          </p:txBody>
        </p:sp>
        <p:sp>
          <p:nvSpPr>
            <p:cNvPr id="28" name="Google Shape;373;p14">
              <a:extLst>
                <a:ext uri="{FF2B5EF4-FFF2-40B4-BE49-F238E27FC236}">
                  <a16:creationId xmlns:a16="http://schemas.microsoft.com/office/drawing/2014/main" id="{196ADABE-68B2-12CC-72E4-6A656111BF7D}"/>
                </a:ext>
              </a:extLst>
            </p:cNvPr>
            <p:cNvSpPr/>
            <p:nvPr/>
          </p:nvSpPr>
          <p:spPr>
            <a:xfrm>
              <a:off x="2232735" y="3399503"/>
              <a:ext cx="1658139" cy="548640"/>
            </a:xfrm>
            <a:prstGeom prst="roundRect">
              <a:avLst>
                <a:gd name="adj" fmla="val 50000"/>
              </a:avLst>
            </a:prstGeom>
            <a:solidFill>
              <a:srgbClr val="4A9B82">
                <a:alpha val="5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29" name="Google Shape;374;p14">
              <a:extLst>
                <a:ext uri="{FF2B5EF4-FFF2-40B4-BE49-F238E27FC236}">
                  <a16:creationId xmlns:a16="http://schemas.microsoft.com/office/drawing/2014/main" id="{39D866B8-F72E-1793-B9D1-7D836CE9EF70}"/>
                </a:ext>
              </a:extLst>
            </p:cNvPr>
            <p:cNvSpPr/>
            <p:nvPr/>
          </p:nvSpPr>
          <p:spPr>
            <a:xfrm>
              <a:off x="3375378" y="3442299"/>
              <a:ext cx="468000" cy="46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0" name="Google Shape;375;p14">
            <a:extLst>
              <a:ext uri="{FF2B5EF4-FFF2-40B4-BE49-F238E27FC236}">
                <a16:creationId xmlns:a16="http://schemas.microsoft.com/office/drawing/2014/main" id="{6BC65FC5-DA0A-F856-6ED0-5F8BB44DE2B9}"/>
              </a:ext>
            </a:extLst>
          </p:cNvPr>
          <p:cNvGrpSpPr/>
          <p:nvPr/>
        </p:nvGrpSpPr>
        <p:grpSpPr>
          <a:xfrm>
            <a:off x="8896994" y="3012824"/>
            <a:ext cx="1785917" cy="1933978"/>
            <a:chOff x="412952" y="2680819"/>
            <a:chExt cx="1785917" cy="1933978"/>
          </a:xfrm>
        </p:grpSpPr>
        <p:sp>
          <p:nvSpPr>
            <p:cNvPr id="31" name="Google Shape;376;p14">
              <a:extLst>
                <a:ext uri="{FF2B5EF4-FFF2-40B4-BE49-F238E27FC236}">
                  <a16:creationId xmlns:a16="http://schemas.microsoft.com/office/drawing/2014/main" id="{5553450B-47B4-ACC1-AD4D-20922FF01EA0}"/>
                </a:ext>
              </a:extLst>
            </p:cNvPr>
            <p:cNvSpPr/>
            <p:nvPr/>
          </p:nvSpPr>
          <p:spPr>
            <a:xfrm rot="-2521924" flipH="1">
              <a:off x="816870" y="3676340"/>
              <a:ext cx="1375200" cy="548640"/>
            </a:xfrm>
            <a:prstGeom prst="roundRect">
              <a:avLst>
                <a:gd name="adj" fmla="val 50000"/>
              </a:avLst>
            </a:prstGeom>
            <a:solidFill>
              <a:srgbClr val="398F98">
                <a:alpha val="5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4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swald SemiBold"/>
              </a:endParaRPr>
            </a:p>
          </p:txBody>
        </p:sp>
        <p:sp>
          <p:nvSpPr>
            <p:cNvPr id="32" name="Google Shape;377;p14">
              <a:extLst>
                <a:ext uri="{FF2B5EF4-FFF2-40B4-BE49-F238E27FC236}">
                  <a16:creationId xmlns:a16="http://schemas.microsoft.com/office/drawing/2014/main" id="{461C9FC0-412D-2B44-0CDB-B1DC93D649D4}"/>
                </a:ext>
              </a:extLst>
            </p:cNvPr>
            <p:cNvSpPr/>
            <p:nvPr/>
          </p:nvSpPr>
          <p:spPr>
            <a:xfrm rot="2841595" flipH="1">
              <a:off x="823879" y="3098203"/>
              <a:ext cx="1375385" cy="548640"/>
            </a:xfrm>
            <a:prstGeom prst="roundRect">
              <a:avLst>
                <a:gd name="adj" fmla="val 50000"/>
              </a:avLst>
            </a:prstGeom>
            <a:solidFill>
              <a:srgbClr val="398F98">
                <a:alpha val="5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pt-PT" sz="14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swald SemiBold"/>
              </a:endParaRPr>
            </a:p>
          </p:txBody>
        </p:sp>
        <p:sp>
          <p:nvSpPr>
            <p:cNvPr id="33" name="Google Shape;378;p14">
              <a:extLst>
                <a:ext uri="{FF2B5EF4-FFF2-40B4-BE49-F238E27FC236}">
                  <a16:creationId xmlns:a16="http://schemas.microsoft.com/office/drawing/2014/main" id="{074F1B08-D1FC-AA8B-0BBA-ACDE40301E0D}"/>
                </a:ext>
              </a:extLst>
            </p:cNvPr>
            <p:cNvSpPr/>
            <p:nvPr/>
          </p:nvSpPr>
          <p:spPr>
            <a:xfrm>
              <a:off x="412952" y="3399504"/>
              <a:ext cx="1658139" cy="548640"/>
            </a:xfrm>
            <a:prstGeom prst="roundRect">
              <a:avLst>
                <a:gd name="adj" fmla="val 50000"/>
              </a:avLst>
            </a:prstGeom>
            <a:solidFill>
              <a:srgbClr val="398F98">
                <a:alpha val="5490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4" name="Google Shape;379;p14">
              <a:extLst>
                <a:ext uri="{FF2B5EF4-FFF2-40B4-BE49-F238E27FC236}">
                  <a16:creationId xmlns:a16="http://schemas.microsoft.com/office/drawing/2014/main" id="{0D41B35B-DB1B-667A-CC14-E0B9C789D171}"/>
                </a:ext>
              </a:extLst>
            </p:cNvPr>
            <p:cNvSpPr/>
            <p:nvPr/>
          </p:nvSpPr>
          <p:spPr>
            <a:xfrm>
              <a:off x="1555595" y="3442300"/>
              <a:ext cx="468000" cy="4680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s-ES" sz="1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0" name="Google Shape;386;p14">
            <a:extLst>
              <a:ext uri="{FF2B5EF4-FFF2-40B4-BE49-F238E27FC236}">
                <a16:creationId xmlns:a16="http://schemas.microsoft.com/office/drawing/2014/main" id="{93C68BD0-CB32-212F-4708-3CEECD87AC56}"/>
              </a:ext>
            </a:extLst>
          </p:cNvPr>
          <p:cNvSpPr txBox="1"/>
          <p:nvPr/>
        </p:nvSpPr>
        <p:spPr>
          <a:xfrm>
            <a:off x="1721416" y="5100777"/>
            <a:ext cx="170418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26262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swald Light"/>
              </a:rPr>
              <a:t>REQUISITOS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26262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swald Light"/>
              </a:rPr>
              <a:t>TÉCNICOS</a:t>
            </a: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Google Shape;387;p14">
            <a:extLst>
              <a:ext uri="{FF2B5EF4-FFF2-40B4-BE49-F238E27FC236}">
                <a16:creationId xmlns:a16="http://schemas.microsoft.com/office/drawing/2014/main" id="{03A56AE3-DE22-AEB5-4696-ACD65F6E9444}"/>
              </a:ext>
            </a:extLst>
          </p:cNvPr>
          <p:cNvSpPr txBox="1"/>
          <p:nvPr/>
        </p:nvSpPr>
        <p:spPr>
          <a:xfrm>
            <a:off x="3490696" y="5107871"/>
            <a:ext cx="170418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26262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swald Light"/>
              </a:rPr>
              <a:t>CRITÉRIOS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26262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swald Light"/>
              </a:rPr>
              <a:t>DE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26262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swald Light"/>
              </a:rPr>
              <a:t>ADJUDICAÇÃO</a:t>
            </a: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Google Shape;388;p14">
            <a:extLst>
              <a:ext uri="{FF2B5EF4-FFF2-40B4-BE49-F238E27FC236}">
                <a16:creationId xmlns:a16="http://schemas.microsoft.com/office/drawing/2014/main" id="{4F8F61D5-78BA-8546-BC8C-9527CF15ABDB}"/>
              </a:ext>
            </a:extLst>
          </p:cNvPr>
          <p:cNvSpPr txBox="1"/>
          <p:nvPr/>
        </p:nvSpPr>
        <p:spPr>
          <a:xfrm>
            <a:off x="5269432" y="5100776"/>
            <a:ext cx="181229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26262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swald Light"/>
              </a:rPr>
              <a:t>TESTES ACEITAÇÃO BENS/SERVIÇOS</a:t>
            </a:r>
          </a:p>
        </p:txBody>
      </p:sp>
      <p:sp>
        <p:nvSpPr>
          <p:cNvPr id="43" name="Google Shape;389;p14">
            <a:extLst>
              <a:ext uri="{FF2B5EF4-FFF2-40B4-BE49-F238E27FC236}">
                <a16:creationId xmlns:a16="http://schemas.microsoft.com/office/drawing/2014/main" id="{DBE72DE1-C91E-2E5E-2A42-BFDCE04C0F6A}"/>
              </a:ext>
            </a:extLst>
          </p:cNvPr>
          <p:cNvSpPr txBox="1"/>
          <p:nvPr/>
        </p:nvSpPr>
        <p:spPr>
          <a:xfrm>
            <a:off x="7223081" y="5138161"/>
            <a:ext cx="170418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26262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swald Light"/>
              </a:rPr>
              <a:t>GESTOR CONTRATO</a:t>
            </a: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5" name="Google Shape;391;p14">
            <a:extLst>
              <a:ext uri="{FF2B5EF4-FFF2-40B4-BE49-F238E27FC236}">
                <a16:creationId xmlns:a16="http://schemas.microsoft.com/office/drawing/2014/main" id="{B66CF13D-8762-9FB5-3BF6-0FBB3F81B40F}"/>
              </a:ext>
            </a:extLst>
          </p:cNvPr>
          <p:cNvSpPr txBox="1"/>
          <p:nvPr/>
        </p:nvSpPr>
        <p:spPr>
          <a:xfrm>
            <a:off x="8915804" y="5117600"/>
            <a:ext cx="196255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rgbClr val="26262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Oswald Light"/>
              </a:rPr>
              <a:t>LEGISLAÇÃO E PROCEDIMENTOS</a:t>
            </a:r>
            <a:endParaRPr lang="es-E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Google Shape;11914;p81">
            <a:extLst>
              <a:ext uri="{FF2B5EF4-FFF2-40B4-BE49-F238E27FC236}">
                <a16:creationId xmlns:a16="http://schemas.microsoft.com/office/drawing/2014/main" id="{448421E9-43F4-63D7-13D7-7CE0BC5E2DB9}"/>
              </a:ext>
            </a:extLst>
          </p:cNvPr>
          <p:cNvSpPr/>
          <p:nvPr/>
        </p:nvSpPr>
        <p:spPr>
          <a:xfrm>
            <a:off x="2642213" y="4122151"/>
            <a:ext cx="53088" cy="38766"/>
          </a:xfrm>
          <a:custGeom>
            <a:avLst/>
            <a:gdLst/>
            <a:ahLst/>
            <a:cxnLst/>
            <a:rect l="l" t="t" r="r" b="b"/>
            <a:pathLst>
              <a:path w="1668" h="1218" extrusionOk="0">
                <a:moveTo>
                  <a:pt x="1465" y="1"/>
                </a:moveTo>
                <a:cubicBezTo>
                  <a:pt x="1417" y="1"/>
                  <a:pt x="1369" y="21"/>
                  <a:pt x="1334" y="63"/>
                </a:cubicBezTo>
                <a:lnTo>
                  <a:pt x="631" y="754"/>
                </a:lnTo>
                <a:lnTo>
                  <a:pt x="346" y="480"/>
                </a:lnTo>
                <a:cubicBezTo>
                  <a:pt x="310" y="438"/>
                  <a:pt x="262" y="417"/>
                  <a:pt x="215" y="417"/>
                </a:cubicBezTo>
                <a:cubicBezTo>
                  <a:pt x="167" y="417"/>
                  <a:pt x="119" y="438"/>
                  <a:pt x="84" y="480"/>
                </a:cubicBezTo>
                <a:cubicBezTo>
                  <a:pt x="0" y="551"/>
                  <a:pt x="0" y="670"/>
                  <a:pt x="84" y="742"/>
                </a:cubicBezTo>
                <a:lnTo>
                  <a:pt x="500" y="1158"/>
                </a:lnTo>
                <a:cubicBezTo>
                  <a:pt x="524" y="1194"/>
                  <a:pt x="584" y="1218"/>
                  <a:pt x="631" y="1218"/>
                </a:cubicBezTo>
                <a:cubicBezTo>
                  <a:pt x="667" y="1218"/>
                  <a:pt x="738" y="1206"/>
                  <a:pt x="762" y="1158"/>
                </a:cubicBezTo>
                <a:lnTo>
                  <a:pt x="1596" y="325"/>
                </a:lnTo>
                <a:cubicBezTo>
                  <a:pt x="1667" y="254"/>
                  <a:pt x="1667" y="134"/>
                  <a:pt x="1596" y="63"/>
                </a:cubicBezTo>
                <a:cubicBezTo>
                  <a:pt x="1560" y="21"/>
                  <a:pt x="1512" y="1"/>
                  <a:pt x="1465" y="1"/>
                </a:cubicBezTo>
                <a:close/>
              </a:path>
            </a:pathLst>
          </a:custGeom>
          <a:solidFill>
            <a:srgbClr val="657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11899;p81">
            <a:extLst>
              <a:ext uri="{FF2B5EF4-FFF2-40B4-BE49-F238E27FC236}">
                <a16:creationId xmlns:a16="http://schemas.microsoft.com/office/drawing/2014/main" id="{A216E9C5-A332-8204-B20A-7857E597053F}"/>
              </a:ext>
            </a:extLst>
          </p:cNvPr>
          <p:cNvGrpSpPr/>
          <p:nvPr/>
        </p:nvGrpSpPr>
        <p:grpSpPr>
          <a:xfrm>
            <a:off x="2866849" y="3868243"/>
            <a:ext cx="328018" cy="323889"/>
            <a:chOff x="2165809" y="3811059"/>
            <a:chExt cx="422542" cy="342973"/>
          </a:xfrm>
          <a:solidFill>
            <a:schemeClr val="bg2"/>
          </a:solidFill>
        </p:grpSpPr>
        <p:sp>
          <p:nvSpPr>
            <p:cNvPr id="7" name="Google Shape;11900;p81">
              <a:extLst>
                <a:ext uri="{FF2B5EF4-FFF2-40B4-BE49-F238E27FC236}">
                  <a16:creationId xmlns:a16="http://schemas.microsoft.com/office/drawing/2014/main" id="{76B922EC-51B1-5D79-AF75-9935FC1B043A}"/>
                </a:ext>
              </a:extLst>
            </p:cNvPr>
            <p:cNvSpPr/>
            <p:nvPr/>
          </p:nvSpPr>
          <p:spPr>
            <a:xfrm>
              <a:off x="2165809" y="3811059"/>
              <a:ext cx="422542" cy="342973"/>
            </a:xfrm>
            <a:custGeom>
              <a:avLst/>
              <a:gdLst/>
              <a:ahLst/>
              <a:cxnLst/>
              <a:rect l="l" t="t" r="r" b="b"/>
              <a:pathLst>
                <a:path w="13276" h="10776" extrusionOk="0">
                  <a:moveTo>
                    <a:pt x="2084" y="382"/>
                  </a:moveTo>
                  <a:cubicBezTo>
                    <a:pt x="2084" y="382"/>
                    <a:pt x="2108" y="382"/>
                    <a:pt x="2108" y="406"/>
                  </a:cubicBezTo>
                  <a:lnTo>
                    <a:pt x="2108" y="1239"/>
                  </a:lnTo>
                  <a:cubicBezTo>
                    <a:pt x="2108" y="1239"/>
                    <a:pt x="2108" y="1251"/>
                    <a:pt x="2084" y="1251"/>
                  </a:cubicBezTo>
                  <a:lnTo>
                    <a:pt x="1667" y="1251"/>
                  </a:lnTo>
                  <a:cubicBezTo>
                    <a:pt x="1667" y="1251"/>
                    <a:pt x="1655" y="1251"/>
                    <a:pt x="1655" y="1239"/>
                  </a:cubicBezTo>
                  <a:lnTo>
                    <a:pt x="1655" y="406"/>
                  </a:lnTo>
                  <a:lnTo>
                    <a:pt x="2084" y="382"/>
                  </a:lnTo>
                  <a:close/>
                  <a:moveTo>
                    <a:pt x="11645" y="382"/>
                  </a:moveTo>
                  <a:cubicBezTo>
                    <a:pt x="11645" y="382"/>
                    <a:pt x="11657" y="382"/>
                    <a:pt x="11657" y="406"/>
                  </a:cubicBezTo>
                  <a:lnTo>
                    <a:pt x="11657" y="1239"/>
                  </a:lnTo>
                  <a:cubicBezTo>
                    <a:pt x="11657" y="1239"/>
                    <a:pt x="11657" y="1251"/>
                    <a:pt x="11645" y="1251"/>
                  </a:cubicBezTo>
                  <a:lnTo>
                    <a:pt x="11216" y="1251"/>
                  </a:lnTo>
                  <a:cubicBezTo>
                    <a:pt x="11216" y="1251"/>
                    <a:pt x="11192" y="1251"/>
                    <a:pt x="11192" y="1239"/>
                  </a:cubicBezTo>
                  <a:lnTo>
                    <a:pt x="11192" y="406"/>
                  </a:lnTo>
                  <a:lnTo>
                    <a:pt x="11216" y="406"/>
                  </a:lnTo>
                  <a:lnTo>
                    <a:pt x="11645" y="382"/>
                  </a:lnTo>
                  <a:close/>
                  <a:moveTo>
                    <a:pt x="12478" y="1215"/>
                  </a:moveTo>
                  <a:cubicBezTo>
                    <a:pt x="12716" y="1215"/>
                    <a:pt x="12907" y="1418"/>
                    <a:pt x="12907" y="1656"/>
                  </a:cubicBezTo>
                  <a:lnTo>
                    <a:pt x="12907" y="9954"/>
                  </a:lnTo>
                  <a:cubicBezTo>
                    <a:pt x="12895" y="10193"/>
                    <a:pt x="12704" y="10383"/>
                    <a:pt x="12466" y="10383"/>
                  </a:cubicBezTo>
                  <a:lnTo>
                    <a:pt x="834" y="10383"/>
                  </a:lnTo>
                  <a:cubicBezTo>
                    <a:pt x="596" y="10383"/>
                    <a:pt x="405" y="10193"/>
                    <a:pt x="405" y="9954"/>
                  </a:cubicBezTo>
                  <a:lnTo>
                    <a:pt x="405" y="1656"/>
                  </a:lnTo>
                  <a:cubicBezTo>
                    <a:pt x="405" y="1418"/>
                    <a:pt x="596" y="1215"/>
                    <a:pt x="834" y="1215"/>
                  </a:cubicBezTo>
                  <a:lnTo>
                    <a:pt x="1262" y="1215"/>
                  </a:lnTo>
                  <a:lnTo>
                    <a:pt x="1262" y="1239"/>
                  </a:lnTo>
                  <a:cubicBezTo>
                    <a:pt x="1262" y="1453"/>
                    <a:pt x="1441" y="1632"/>
                    <a:pt x="1667" y="1632"/>
                  </a:cubicBezTo>
                  <a:lnTo>
                    <a:pt x="2084" y="1632"/>
                  </a:lnTo>
                  <a:cubicBezTo>
                    <a:pt x="2310" y="1632"/>
                    <a:pt x="2489" y="1453"/>
                    <a:pt x="2489" y="1239"/>
                  </a:cubicBezTo>
                  <a:lnTo>
                    <a:pt x="2489" y="1215"/>
                  </a:lnTo>
                  <a:lnTo>
                    <a:pt x="10823" y="1215"/>
                  </a:lnTo>
                  <a:lnTo>
                    <a:pt x="10823" y="1239"/>
                  </a:lnTo>
                  <a:cubicBezTo>
                    <a:pt x="10823" y="1453"/>
                    <a:pt x="11002" y="1632"/>
                    <a:pt x="11228" y="1632"/>
                  </a:cubicBezTo>
                  <a:lnTo>
                    <a:pt x="11645" y="1632"/>
                  </a:lnTo>
                  <a:cubicBezTo>
                    <a:pt x="11859" y="1632"/>
                    <a:pt x="12038" y="1453"/>
                    <a:pt x="12038" y="1239"/>
                  </a:cubicBezTo>
                  <a:lnTo>
                    <a:pt x="12038" y="1215"/>
                  </a:lnTo>
                  <a:close/>
                  <a:moveTo>
                    <a:pt x="1655" y="1"/>
                  </a:moveTo>
                  <a:cubicBezTo>
                    <a:pt x="1429" y="1"/>
                    <a:pt x="1251" y="179"/>
                    <a:pt x="1251" y="406"/>
                  </a:cubicBezTo>
                  <a:lnTo>
                    <a:pt x="1251" y="834"/>
                  </a:lnTo>
                  <a:lnTo>
                    <a:pt x="822" y="834"/>
                  </a:lnTo>
                  <a:cubicBezTo>
                    <a:pt x="381" y="834"/>
                    <a:pt x="0" y="1203"/>
                    <a:pt x="0" y="1656"/>
                  </a:cubicBezTo>
                  <a:lnTo>
                    <a:pt x="0" y="9954"/>
                  </a:lnTo>
                  <a:cubicBezTo>
                    <a:pt x="0" y="10395"/>
                    <a:pt x="381" y="10776"/>
                    <a:pt x="822" y="10776"/>
                  </a:cubicBezTo>
                  <a:lnTo>
                    <a:pt x="12442" y="10776"/>
                  </a:lnTo>
                  <a:cubicBezTo>
                    <a:pt x="12895" y="10776"/>
                    <a:pt x="13264" y="10395"/>
                    <a:pt x="13264" y="9954"/>
                  </a:cubicBezTo>
                  <a:lnTo>
                    <a:pt x="13264" y="1656"/>
                  </a:lnTo>
                  <a:cubicBezTo>
                    <a:pt x="13276" y="1203"/>
                    <a:pt x="12907" y="834"/>
                    <a:pt x="12466" y="834"/>
                  </a:cubicBezTo>
                  <a:lnTo>
                    <a:pt x="12026" y="834"/>
                  </a:lnTo>
                  <a:lnTo>
                    <a:pt x="12026" y="406"/>
                  </a:lnTo>
                  <a:cubicBezTo>
                    <a:pt x="12026" y="179"/>
                    <a:pt x="11847" y="1"/>
                    <a:pt x="11621" y="1"/>
                  </a:cubicBezTo>
                  <a:lnTo>
                    <a:pt x="11216" y="1"/>
                  </a:lnTo>
                  <a:cubicBezTo>
                    <a:pt x="10990" y="1"/>
                    <a:pt x="10811" y="179"/>
                    <a:pt x="10811" y="406"/>
                  </a:cubicBezTo>
                  <a:lnTo>
                    <a:pt x="10811" y="834"/>
                  </a:lnTo>
                  <a:lnTo>
                    <a:pt x="2477" y="834"/>
                  </a:lnTo>
                  <a:lnTo>
                    <a:pt x="2477" y="406"/>
                  </a:lnTo>
                  <a:cubicBezTo>
                    <a:pt x="2477" y="179"/>
                    <a:pt x="2298" y="1"/>
                    <a:pt x="2072" y="1"/>
                  </a:cubicBezTo>
                  <a:close/>
                </a:path>
              </a:pathLst>
            </a:custGeom>
            <a:grpFill/>
            <a:ln w="9525">
              <a:solidFill>
                <a:srgbClr val="1C62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9" name="Google Shape;11901;p81">
              <a:extLst>
                <a:ext uri="{FF2B5EF4-FFF2-40B4-BE49-F238E27FC236}">
                  <a16:creationId xmlns:a16="http://schemas.microsoft.com/office/drawing/2014/main" id="{E70B273F-9F4A-8831-0FCA-54B6F20AFCAE}"/>
                </a:ext>
              </a:extLst>
            </p:cNvPr>
            <p:cNvSpPr/>
            <p:nvPr/>
          </p:nvSpPr>
          <p:spPr>
            <a:xfrm>
              <a:off x="2193085" y="3877387"/>
              <a:ext cx="368753" cy="12158"/>
            </a:xfrm>
            <a:custGeom>
              <a:avLst/>
              <a:gdLst/>
              <a:ahLst/>
              <a:cxnLst/>
              <a:rect l="l" t="t" r="r" b="b"/>
              <a:pathLst>
                <a:path w="11586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1395" y="381"/>
                  </a:lnTo>
                  <a:cubicBezTo>
                    <a:pt x="11502" y="381"/>
                    <a:pt x="11585" y="298"/>
                    <a:pt x="11585" y="191"/>
                  </a:cubicBezTo>
                  <a:cubicBezTo>
                    <a:pt x="11585" y="84"/>
                    <a:pt x="11502" y="0"/>
                    <a:pt x="11395" y="0"/>
                  </a:cubicBezTo>
                  <a:close/>
                </a:path>
              </a:pathLst>
            </a:custGeom>
            <a:grpFill/>
            <a:ln w="9525">
              <a:solidFill>
                <a:srgbClr val="1C62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5" name="Google Shape;11902;p81">
              <a:extLst>
                <a:ext uri="{FF2B5EF4-FFF2-40B4-BE49-F238E27FC236}">
                  <a16:creationId xmlns:a16="http://schemas.microsoft.com/office/drawing/2014/main" id="{AE273B53-D617-2565-A1AE-30F5610CFE05}"/>
                </a:ext>
              </a:extLst>
            </p:cNvPr>
            <p:cNvSpPr/>
            <p:nvPr/>
          </p:nvSpPr>
          <p:spPr>
            <a:xfrm>
              <a:off x="2212404" y="3930062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grpFill/>
            <a:ln w="9525">
              <a:solidFill>
                <a:srgbClr val="1C62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6" name="Google Shape;11903;p81">
              <a:extLst>
                <a:ext uri="{FF2B5EF4-FFF2-40B4-BE49-F238E27FC236}">
                  <a16:creationId xmlns:a16="http://schemas.microsoft.com/office/drawing/2014/main" id="{26E75F2E-8B05-500A-EF41-3226B505F109}"/>
                </a:ext>
              </a:extLst>
            </p:cNvPr>
            <p:cNvSpPr/>
            <p:nvPr/>
          </p:nvSpPr>
          <p:spPr>
            <a:xfrm>
              <a:off x="2305245" y="3930062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49" y="0"/>
                    <a:pt x="1442" y="0"/>
                  </a:cubicBezTo>
                  <a:close/>
                </a:path>
              </a:pathLst>
            </a:custGeom>
            <a:grpFill/>
            <a:ln w="9525">
              <a:solidFill>
                <a:srgbClr val="1C62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7" name="Google Shape;11904;p81">
              <a:extLst>
                <a:ext uri="{FF2B5EF4-FFF2-40B4-BE49-F238E27FC236}">
                  <a16:creationId xmlns:a16="http://schemas.microsoft.com/office/drawing/2014/main" id="{A542C24E-2E78-2E03-D608-2F35BE787AFB}"/>
                </a:ext>
              </a:extLst>
            </p:cNvPr>
            <p:cNvSpPr/>
            <p:nvPr/>
          </p:nvSpPr>
          <p:spPr>
            <a:xfrm>
              <a:off x="2489813" y="3930062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4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86"/>
                    <a:pt x="1643" y="191"/>
                  </a:cubicBezTo>
                  <a:cubicBezTo>
                    <a:pt x="1643" y="84"/>
                    <a:pt x="1572" y="0"/>
                    <a:pt x="1441" y="0"/>
                  </a:cubicBezTo>
                  <a:close/>
                </a:path>
              </a:pathLst>
            </a:custGeom>
            <a:grpFill/>
            <a:ln w="9525">
              <a:solidFill>
                <a:srgbClr val="1C62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8" name="Google Shape;11905;p81">
              <a:extLst>
                <a:ext uri="{FF2B5EF4-FFF2-40B4-BE49-F238E27FC236}">
                  <a16:creationId xmlns:a16="http://schemas.microsoft.com/office/drawing/2014/main" id="{9B6E3FC8-20EF-36EB-5801-E87A4E55C529}"/>
                </a:ext>
              </a:extLst>
            </p:cNvPr>
            <p:cNvSpPr/>
            <p:nvPr/>
          </p:nvSpPr>
          <p:spPr>
            <a:xfrm>
              <a:off x="2212404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4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86"/>
                    <a:pt x="1632" y="191"/>
                  </a:cubicBezTo>
                  <a:cubicBezTo>
                    <a:pt x="1632" y="84"/>
                    <a:pt x="1561" y="0"/>
                    <a:pt x="1442" y="0"/>
                  </a:cubicBezTo>
                  <a:close/>
                </a:path>
              </a:pathLst>
            </a:custGeom>
            <a:grpFill/>
            <a:ln w="9525">
              <a:solidFill>
                <a:srgbClr val="1C62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39" name="Google Shape;11906;p81">
              <a:extLst>
                <a:ext uri="{FF2B5EF4-FFF2-40B4-BE49-F238E27FC236}">
                  <a16:creationId xmlns:a16="http://schemas.microsoft.com/office/drawing/2014/main" id="{3CFC67C8-FFB2-C598-4269-CC3FC1968659}"/>
                </a:ext>
              </a:extLst>
            </p:cNvPr>
            <p:cNvSpPr/>
            <p:nvPr/>
          </p:nvSpPr>
          <p:spPr>
            <a:xfrm>
              <a:off x="2397736" y="3983118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3" y="0"/>
                    <a:pt x="0" y="84"/>
                    <a:pt x="0" y="191"/>
                  </a:cubicBezTo>
                  <a:cubicBezTo>
                    <a:pt x="0" y="298"/>
                    <a:pt x="83" y="381"/>
                    <a:pt x="191" y="381"/>
                  </a:cubicBezTo>
                  <a:lnTo>
                    <a:pt x="1441" y="381"/>
                  </a:lnTo>
                  <a:cubicBezTo>
                    <a:pt x="1548" y="381"/>
                    <a:pt x="1631" y="286"/>
                    <a:pt x="1631" y="191"/>
                  </a:cubicBezTo>
                  <a:cubicBezTo>
                    <a:pt x="1631" y="84"/>
                    <a:pt x="1548" y="0"/>
                    <a:pt x="1441" y="0"/>
                  </a:cubicBezTo>
                  <a:close/>
                </a:path>
              </a:pathLst>
            </a:custGeom>
            <a:grpFill/>
            <a:ln w="9525">
              <a:solidFill>
                <a:srgbClr val="1C62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4" name="Google Shape;11907;p81">
              <a:extLst>
                <a:ext uri="{FF2B5EF4-FFF2-40B4-BE49-F238E27FC236}">
                  <a16:creationId xmlns:a16="http://schemas.microsoft.com/office/drawing/2014/main" id="{37E8BFC7-F1ED-0CF0-8E87-FFB0FD583E32}"/>
                </a:ext>
              </a:extLst>
            </p:cNvPr>
            <p:cNvSpPr/>
            <p:nvPr/>
          </p:nvSpPr>
          <p:spPr>
            <a:xfrm>
              <a:off x="2212404" y="4036175"/>
              <a:ext cx="51942" cy="12158"/>
            </a:xfrm>
            <a:custGeom>
              <a:avLst/>
              <a:gdLst/>
              <a:ahLst/>
              <a:cxnLst/>
              <a:rect l="l" t="t" r="r" b="b"/>
              <a:pathLst>
                <a:path w="1632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61" y="0"/>
                    <a:pt x="1442" y="0"/>
                  </a:cubicBezTo>
                  <a:close/>
                </a:path>
              </a:pathLst>
            </a:custGeom>
            <a:grpFill/>
            <a:ln w="9525">
              <a:solidFill>
                <a:srgbClr val="1C62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6" name="Google Shape;11908;p81">
              <a:extLst>
                <a:ext uri="{FF2B5EF4-FFF2-40B4-BE49-F238E27FC236}">
                  <a16:creationId xmlns:a16="http://schemas.microsoft.com/office/drawing/2014/main" id="{DEF6E23F-A8FC-8B91-EEF7-E3799A7A3DCE}"/>
                </a:ext>
              </a:extLst>
            </p:cNvPr>
            <p:cNvSpPr/>
            <p:nvPr/>
          </p:nvSpPr>
          <p:spPr>
            <a:xfrm>
              <a:off x="2305245" y="4036175"/>
              <a:ext cx="51974" cy="12158"/>
            </a:xfrm>
            <a:custGeom>
              <a:avLst/>
              <a:gdLst/>
              <a:ahLst/>
              <a:cxnLst/>
              <a:rect l="l" t="t" r="r" b="b"/>
              <a:pathLst>
                <a:path w="1633" h="382" extrusionOk="0">
                  <a:moveTo>
                    <a:pt x="191" y="0"/>
                  </a:moveTo>
                  <a:cubicBezTo>
                    <a:pt x="84" y="0"/>
                    <a:pt x="1" y="83"/>
                    <a:pt x="1" y="191"/>
                  </a:cubicBezTo>
                  <a:cubicBezTo>
                    <a:pt x="1" y="298"/>
                    <a:pt x="84" y="381"/>
                    <a:pt x="191" y="381"/>
                  </a:cubicBezTo>
                  <a:lnTo>
                    <a:pt x="1442" y="381"/>
                  </a:lnTo>
                  <a:cubicBezTo>
                    <a:pt x="1549" y="381"/>
                    <a:pt x="1632" y="298"/>
                    <a:pt x="1632" y="191"/>
                  </a:cubicBezTo>
                  <a:cubicBezTo>
                    <a:pt x="1632" y="83"/>
                    <a:pt x="1549" y="0"/>
                    <a:pt x="1442" y="0"/>
                  </a:cubicBezTo>
                  <a:close/>
                </a:path>
              </a:pathLst>
            </a:custGeom>
            <a:grpFill/>
            <a:ln w="9525">
              <a:solidFill>
                <a:srgbClr val="1C62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7" name="Google Shape;11909;p81">
              <a:extLst>
                <a:ext uri="{FF2B5EF4-FFF2-40B4-BE49-F238E27FC236}">
                  <a16:creationId xmlns:a16="http://schemas.microsoft.com/office/drawing/2014/main" id="{1268A6E9-456F-115F-C762-D79BC4FBB43C}"/>
                </a:ext>
              </a:extLst>
            </p:cNvPr>
            <p:cNvSpPr/>
            <p:nvPr/>
          </p:nvSpPr>
          <p:spPr>
            <a:xfrm>
              <a:off x="2489813" y="4036175"/>
              <a:ext cx="52324" cy="12158"/>
            </a:xfrm>
            <a:custGeom>
              <a:avLst/>
              <a:gdLst/>
              <a:ahLst/>
              <a:cxnLst/>
              <a:rect l="l" t="t" r="r" b="b"/>
              <a:pathLst>
                <a:path w="1644" h="382" extrusionOk="0">
                  <a:moveTo>
                    <a:pt x="203" y="0"/>
                  </a:moveTo>
                  <a:cubicBezTo>
                    <a:pt x="95" y="0"/>
                    <a:pt x="0" y="83"/>
                    <a:pt x="0" y="191"/>
                  </a:cubicBezTo>
                  <a:cubicBezTo>
                    <a:pt x="0" y="298"/>
                    <a:pt x="95" y="381"/>
                    <a:pt x="203" y="381"/>
                  </a:cubicBezTo>
                  <a:lnTo>
                    <a:pt x="1441" y="381"/>
                  </a:lnTo>
                  <a:cubicBezTo>
                    <a:pt x="1548" y="381"/>
                    <a:pt x="1643" y="298"/>
                    <a:pt x="1643" y="191"/>
                  </a:cubicBezTo>
                  <a:cubicBezTo>
                    <a:pt x="1643" y="83"/>
                    <a:pt x="1572" y="0"/>
                    <a:pt x="1441" y="0"/>
                  </a:cubicBezTo>
                  <a:close/>
                </a:path>
              </a:pathLst>
            </a:custGeom>
            <a:grpFill/>
            <a:ln w="9525">
              <a:solidFill>
                <a:srgbClr val="1C62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8" name="Google Shape;11910;p81">
              <a:extLst>
                <a:ext uri="{FF2B5EF4-FFF2-40B4-BE49-F238E27FC236}">
                  <a16:creationId xmlns:a16="http://schemas.microsoft.com/office/drawing/2014/main" id="{DCCDCCC2-BEBC-5EDE-FF8F-3B36E1DB5722}"/>
                </a:ext>
              </a:extLst>
            </p:cNvPr>
            <p:cNvSpPr/>
            <p:nvPr/>
          </p:nvSpPr>
          <p:spPr>
            <a:xfrm>
              <a:off x="2305245" y="4088467"/>
              <a:ext cx="51974" cy="12540"/>
            </a:xfrm>
            <a:custGeom>
              <a:avLst/>
              <a:gdLst/>
              <a:ahLst/>
              <a:cxnLst/>
              <a:rect l="l" t="t" r="r" b="b"/>
              <a:pathLst>
                <a:path w="1633" h="394" extrusionOk="0">
                  <a:moveTo>
                    <a:pt x="191" y="0"/>
                  </a:moveTo>
                  <a:cubicBezTo>
                    <a:pt x="84" y="0"/>
                    <a:pt x="1" y="95"/>
                    <a:pt x="1" y="191"/>
                  </a:cubicBezTo>
                  <a:cubicBezTo>
                    <a:pt x="1" y="298"/>
                    <a:pt x="84" y="393"/>
                    <a:pt x="191" y="393"/>
                  </a:cubicBezTo>
                  <a:lnTo>
                    <a:pt x="1442" y="393"/>
                  </a:lnTo>
                  <a:cubicBezTo>
                    <a:pt x="1549" y="393"/>
                    <a:pt x="1632" y="298"/>
                    <a:pt x="1632" y="191"/>
                  </a:cubicBezTo>
                  <a:cubicBezTo>
                    <a:pt x="1632" y="95"/>
                    <a:pt x="1549" y="0"/>
                    <a:pt x="1442" y="0"/>
                  </a:cubicBezTo>
                  <a:close/>
                </a:path>
              </a:pathLst>
            </a:custGeom>
            <a:grpFill/>
            <a:ln w="9525">
              <a:solidFill>
                <a:srgbClr val="1C62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49" name="Google Shape;11911;p81">
              <a:extLst>
                <a:ext uri="{FF2B5EF4-FFF2-40B4-BE49-F238E27FC236}">
                  <a16:creationId xmlns:a16="http://schemas.microsoft.com/office/drawing/2014/main" id="{CD05A0EB-9F54-F26F-8FA0-7094D5AE910B}"/>
                </a:ext>
              </a:extLst>
            </p:cNvPr>
            <p:cNvSpPr/>
            <p:nvPr/>
          </p:nvSpPr>
          <p:spPr>
            <a:xfrm>
              <a:off x="2397736" y="4088467"/>
              <a:ext cx="51942" cy="12540"/>
            </a:xfrm>
            <a:custGeom>
              <a:avLst/>
              <a:gdLst/>
              <a:ahLst/>
              <a:cxnLst/>
              <a:rect l="l" t="t" r="r" b="b"/>
              <a:pathLst>
                <a:path w="1632" h="394" extrusionOk="0">
                  <a:moveTo>
                    <a:pt x="191" y="0"/>
                  </a:moveTo>
                  <a:cubicBezTo>
                    <a:pt x="83" y="0"/>
                    <a:pt x="0" y="95"/>
                    <a:pt x="0" y="191"/>
                  </a:cubicBezTo>
                  <a:cubicBezTo>
                    <a:pt x="0" y="298"/>
                    <a:pt x="83" y="393"/>
                    <a:pt x="191" y="393"/>
                  </a:cubicBezTo>
                  <a:lnTo>
                    <a:pt x="1441" y="393"/>
                  </a:lnTo>
                  <a:cubicBezTo>
                    <a:pt x="1548" y="393"/>
                    <a:pt x="1631" y="298"/>
                    <a:pt x="1631" y="191"/>
                  </a:cubicBezTo>
                  <a:cubicBezTo>
                    <a:pt x="1631" y="95"/>
                    <a:pt x="1548" y="0"/>
                    <a:pt x="1441" y="0"/>
                  </a:cubicBezTo>
                  <a:close/>
                </a:path>
              </a:pathLst>
            </a:custGeom>
            <a:grpFill/>
            <a:ln w="9525">
              <a:solidFill>
                <a:srgbClr val="1C62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0" name="Google Shape;11912;p81">
              <a:extLst>
                <a:ext uri="{FF2B5EF4-FFF2-40B4-BE49-F238E27FC236}">
                  <a16:creationId xmlns:a16="http://schemas.microsoft.com/office/drawing/2014/main" id="{58D9BCC8-9D63-CE01-EDDF-6088B9A41D02}"/>
                </a:ext>
              </a:extLst>
            </p:cNvPr>
            <p:cNvSpPr/>
            <p:nvPr/>
          </p:nvSpPr>
          <p:spPr>
            <a:xfrm>
              <a:off x="2489813" y="4088467"/>
              <a:ext cx="52324" cy="12540"/>
            </a:xfrm>
            <a:custGeom>
              <a:avLst/>
              <a:gdLst/>
              <a:ahLst/>
              <a:cxnLst/>
              <a:rect l="l" t="t" r="r" b="b"/>
              <a:pathLst>
                <a:path w="1644" h="394" extrusionOk="0">
                  <a:moveTo>
                    <a:pt x="203" y="0"/>
                  </a:moveTo>
                  <a:cubicBezTo>
                    <a:pt x="95" y="0"/>
                    <a:pt x="0" y="95"/>
                    <a:pt x="0" y="191"/>
                  </a:cubicBezTo>
                  <a:cubicBezTo>
                    <a:pt x="0" y="298"/>
                    <a:pt x="95" y="393"/>
                    <a:pt x="203" y="393"/>
                  </a:cubicBezTo>
                  <a:lnTo>
                    <a:pt x="1441" y="393"/>
                  </a:lnTo>
                  <a:cubicBezTo>
                    <a:pt x="1548" y="393"/>
                    <a:pt x="1643" y="298"/>
                    <a:pt x="1643" y="191"/>
                  </a:cubicBezTo>
                  <a:cubicBezTo>
                    <a:pt x="1643" y="95"/>
                    <a:pt x="1572" y="0"/>
                    <a:pt x="1441" y="0"/>
                  </a:cubicBezTo>
                  <a:close/>
                </a:path>
              </a:pathLst>
            </a:custGeom>
            <a:grpFill/>
            <a:ln w="9525">
              <a:solidFill>
                <a:srgbClr val="1C62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1" name="Google Shape;11913;p81">
              <a:extLst>
                <a:ext uri="{FF2B5EF4-FFF2-40B4-BE49-F238E27FC236}">
                  <a16:creationId xmlns:a16="http://schemas.microsoft.com/office/drawing/2014/main" id="{3CC5EDB7-AF58-83AE-FE0D-ED5FE9FB3B66}"/>
                </a:ext>
              </a:extLst>
            </p:cNvPr>
            <p:cNvSpPr/>
            <p:nvPr/>
          </p:nvSpPr>
          <p:spPr>
            <a:xfrm>
              <a:off x="230486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54" y="1"/>
                  </a:moveTo>
                  <a:cubicBezTo>
                    <a:pt x="1406" y="1"/>
                    <a:pt x="1358" y="21"/>
                    <a:pt x="1323" y="63"/>
                  </a:cubicBezTo>
                  <a:lnTo>
                    <a:pt x="620" y="754"/>
                  </a:lnTo>
                  <a:lnTo>
                    <a:pt x="334" y="480"/>
                  </a:lnTo>
                  <a:cubicBezTo>
                    <a:pt x="299" y="438"/>
                    <a:pt x="251" y="417"/>
                    <a:pt x="203" y="417"/>
                  </a:cubicBezTo>
                  <a:cubicBezTo>
                    <a:pt x="156" y="417"/>
                    <a:pt x="108" y="438"/>
                    <a:pt x="72" y="480"/>
                  </a:cubicBezTo>
                  <a:cubicBezTo>
                    <a:pt x="1" y="551"/>
                    <a:pt x="1" y="670"/>
                    <a:pt x="72" y="742"/>
                  </a:cubicBezTo>
                  <a:lnTo>
                    <a:pt x="489" y="1158"/>
                  </a:lnTo>
                  <a:cubicBezTo>
                    <a:pt x="513" y="1194"/>
                    <a:pt x="572" y="1218"/>
                    <a:pt x="620" y="1218"/>
                  </a:cubicBezTo>
                  <a:cubicBezTo>
                    <a:pt x="668" y="1218"/>
                    <a:pt x="727" y="1206"/>
                    <a:pt x="751" y="1158"/>
                  </a:cubicBezTo>
                  <a:lnTo>
                    <a:pt x="1585" y="325"/>
                  </a:lnTo>
                  <a:cubicBezTo>
                    <a:pt x="1668" y="254"/>
                    <a:pt x="1668" y="134"/>
                    <a:pt x="1585" y="63"/>
                  </a:cubicBezTo>
                  <a:cubicBezTo>
                    <a:pt x="1549" y="21"/>
                    <a:pt x="1501" y="1"/>
                    <a:pt x="1454" y="1"/>
                  </a:cubicBezTo>
                  <a:close/>
                </a:path>
              </a:pathLst>
            </a:custGeom>
            <a:grpFill/>
            <a:ln w="9525">
              <a:solidFill>
                <a:srgbClr val="1C62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2" name="Google Shape;11914;p81">
              <a:extLst>
                <a:ext uri="{FF2B5EF4-FFF2-40B4-BE49-F238E27FC236}">
                  <a16:creationId xmlns:a16="http://schemas.microsoft.com/office/drawing/2014/main" id="{6606F4D6-F94A-59F1-DFC3-0E74A1EE076C}"/>
                </a:ext>
              </a:extLst>
            </p:cNvPr>
            <p:cNvSpPr/>
            <p:nvPr/>
          </p:nvSpPr>
          <p:spPr>
            <a:xfrm>
              <a:off x="2489813" y="3969751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6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24" y="1194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4"/>
                    <a:pt x="1667" y="134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grpFill/>
            <a:ln w="9525">
              <a:solidFill>
                <a:srgbClr val="1C62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3" name="Google Shape;11915;p81">
              <a:extLst>
                <a:ext uri="{FF2B5EF4-FFF2-40B4-BE49-F238E27FC236}">
                  <a16:creationId xmlns:a16="http://schemas.microsoft.com/office/drawing/2014/main" id="{8301F905-A59F-464A-005A-66CA88C2A064}"/>
                </a:ext>
              </a:extLst>
            </p:cNvPr>
            <p:cNvSpPr/>
            <p:nvPr/>
          </p:nvSpPr>
          <p:spPr>
            <a:xfrm>
              <a:off x="2396972" y="4022807"/>
              <a:ext cx="53088" cy="38766"/>
            </a:xfrm>
            <a:custGeom>
              <a:avLst/>
              <a:gdLst/>
              <a:ahLst/>
              <a:cxnLst/>
              <a:rect l="l" t="t" r="r" b="b"/>
              <a:pathLst>
                <a:path w="1668" h="1218" extrusionOk="0">
                  <a:moveTo>
                    <a:pt x="1465" y="0"/>
                  </a:moveTo>
                  <a:cubicBezTo>
                    <a:pt x="1417" y="0"/>
                    <a:pt x="1369" y="21"/>
                    <a:pt x="1334" y="63"/>
                  </a:cubicBezTo>
                  <a:lnTo>
                    <a:pt x="631" y="753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8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8"/>
                  </a:cubicBezTo>
                  <a:lnTo>
                    <a:pt x="1596" y="325"/>
                  </a:lnTo>
                  <a:cubicBezTo>
                    <a:pt x="1667" y="253"/>
                    <a:pt x="1667" y="134"/>
                    <a:pt x="1596" y="63"/>
                  </a:cubicBezTo>
                  <a:cubicBezTo>
                    <a:pt x="1560" y="21"/>
                    <a:pt x="1512" y="0"/>
                    <a:pt x="1465" y="0"/>
                  </a:cubicBezTo>
                  <a:close/>
                </a:path>
              </a:pathLst>
            </a:custGeom>
            <a:grpFill/>
            <a:ln w="9525">
              <a:solidFill>
                <a:srgbClr val="1C62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4" name="Google Shape;11916;p81">
              <a:extLst>
                <a:ext uri="{FF2B5EF4-FFF2-40B4-BE49-F238E27FC236}">
                  <a16:creationId xmlns:a16="http://schemas.microsoft.com/office/drawing/2014/main" id="{FAF1F318-4724-AD7C-7A11-1F5C9E873ACA}"/>
                </a:ext>
              </a:extLst>
            </p:cNvPr>
            <p:cNvSpPr/>
            <p:nvPr/>
          </p:nvSpPr>
          <p:spPr>
            <a:xfrm>
              <a:off x="2212404" y="4075386"/>
              <a:ext cx="53088" cy="38861"/>
            </a:xfrm>
            <a:custGeom>
              <a:avLst/>
              <a:gdLst/>
              <a:ahLst/>
              <a:cxnLst/>
              <a:rect l="l" t="t" r="r" b="b"/>
              <a:pathLst>
                <a:path w="1668" h="1221" extrusionOk="0">
                  <a:moveTo>
                    <a:pt x="1455" y="0"/>
                  </a:moveTo>
                  <a:cubicBezTo>
                    <a:pt x="1406" y="0"/>
                    <a:pt x="1358" y="18"/>
                    <a:pt x="1322" y="54"/>
                  </a:cubicBezTo>
                  <a:lnTo>
                    <a:pt x="620" y="756"/>
                  </a:lnTo>
                  <a:lnTo>
                    <a:pt x="346" y="471"/>
                  </a:lnTo>
                  <a:cubicBezTo>
                    <a:pt x="304" y="435"/>
                    <a:pt x="254" y="417"/>
                    <a:pt x="205" y="417"/>
                  </a:cubicBezTo>
                  <a:cubicBezTo>
                    <a:pt x="156" y="417"/>
                    <a:pt x="108" y="435"/>
                    <a:pt x="72" y="471"/>
                  </a:cubicBezTo>
                  <a:cubicBezTo>
                    <a:pt x="1" y="554"/>
                    <a:pt x="1" y="673"/>
                    <a:pt x="72" y="745"/>
                  </a:cubicBezTo>
                  <a:lnTo>
                    <a:pt x="489" y="1161"/>
                  </a:lnTo>
                  <a:cubicBezTo>
                    <a:pt x="537" y="1197"/>
                    <a:pt x="584" y="1221"/>
                    <a:pt x="620" y="1221"/>
                  </a:cubicBezTo>
                  <a:cubicBezTo>
                    <a:pt x="668" y="1221"/>
                    <a:pt x="727" y="1197"/>
                    <a:pt x="763" y="1161"/>
                  </a:cubicBezTo>
                  <a:lnTo>
                    <a:pt x="1596" y="328"/>
                  </a:lnTo>
                  <a:cubicBezTo>
                    <a:pt x="1668" y="268"/>
                    <a:pt x="1668" y="137"/>
                    <a:pt x="1596" y="54"/>
                  </a:cubicBezTo>
                  <a:cubicBezTo>
                    <a:pt x="1555" y="18"/>
                    <a:pt x="1504" y="0"/>
                    <a:pt x="1455" y="0"/>
                  </a:cubicBezTo>
                  <a:close/>
                </a:path>
              </a:pathLst>
            </a:custGeom>
            <a:grpFill/>
            <a:ln w="9525">
              <a:solidFill>
                <a:srgbClr val="1C62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  <p:sp>
          <p:nvSpPr>
            <p:cNvPr id="55" name="Google Shape;11917;p81">
              <a:extLst>
                <a:ext uri="{FF2B5EF4-FFF2-40B4-BE49-F238E27FC236}">
                  <a16:creationId xmlns:a16="http://schemas.microsoft.com/office/drawing/2014/main" id="{9B587C7A-483C-576F-8B06-0E8ECAE42554}"/>
                </a:ext>
              </a:extLst>
            </p:cNvPr>
            <p:cNvSpPr/>
            <p:nvPr/>
          </p:nvSpPr>
          <p:spPr>
            <a:xfrm>
              <a:off x="2396972" y="3916694"/>
              <a:ext cx="53088" cy="38798"/>
            </a:xfrm>
            <a:custGeom>
              <a:avLst/>
              <a:gdLst/>
              <a:ahLst/>
              <a:cxnLst/>
              <a:rect l="l" t="t" r="r" b="b"/>
              <a:pathLst>
                <a:path w="1668" h="1219" extrusionOk="0">
                  <a:moveTo>
                    <a:pt x="1465" y="1"/>
                  </a:moveTo>
                  <a:cubicBezTo>
                    <a:pt x="1417" y="1"/>
                    <a:pt x="1369" y="21"/>
                    <a:pt x="1334" y="63"/>
                  </a:cubicBezTo>
                  <a:lnTo>
                    <a:pt x="631" y="754"/>
                  </a:lnTo>
                  <a:lnTo>
                    <a:pt x="345" y="480"/>
                  </a:lnTo>
                  <a:cubicBezTo>
                    <a:pt x="310" y="438"/>
                    <a:pt x="262" y="417"/>
                    <a:pt x="215" y="417"/>
                  </a:cubicBezTo>
                  <a:cubicBezTo>
                    <a:pt x="167" y="417"/>
                    <a:pt x="119" y="438"/>
                    <a:pt x="84" y="480"/>
                  </a:cubicBezTo>
                  <a:cubicBezTo>
                    <a:pt x="0" y="551"/>
                    <a:pt x="0" y="670"/>
                    <a:pt x="84" y="742"/>
                  </a:cubicBezTo>
                  <a:lnTo>
                    <a:pt x="500" y="1159"/>
                  </a:lnTo>
                  <a:cubicBezTo>
                    <a:pt x="536" y="1206"/>
                    <a:pt x="584" y="1218"/>
                    <a:pt x="631" y="1218"/>
                  </a:cubicBezTo>
                  <a:cubicBezTo>
                    <a:pt x="667" y="1218"/>
                    <a:pt x="738" y="1206"/>
                    <a:pt x="762" y="1159"/>
                  </a:cubicBezTo>
                  <a:lnTo>
                    <a:pt x="1596" y="325"/>
                  </a:lnTo>
                  <a:cubicBezTo>
                    <a:pt x="1667" y="266"/>
                    <a:pt x="1667" y="135"/>
                    <a:pt x="1596" y="63"/>
                  </a:cubicBezTo>
                  <a:cubicBezTo>
                    <a:pt x="1560" y="21"/>
                    <a:pt x="1512" y="1"/>
                    <a:pt x="1465" y="1"/>
                  </a:cubicBezTo>
                  <a:close/>
                </a:path>
              </a:pathLst>
            </a:custGeom>
            <a:grpFill/>
            <a:ln w="9525">
              <a:solidFill>
                <a:srgbClr val="1C6294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/>
            </a:p>
          </p:txBody>
        </p:sp>
      </p:grpSp>
      <p:grpSp>
        <p:nvGrpSpPr>
          <p:cNvPr id="56" name="Google Shape;14263;p85">
            <a:extLst>
              <a:ext uri="{FF2B5EF4-FFF2-40B4-BE49-F238E27FC236}">
                <a16:creationId xmlns:a16="http://schemas.microsoft.com/office/drawing/2014/main" id="{21AC5A7E-CDE3-5AFA-CD86-97266E4BB18E}"/>
              </a:ext>
            </a:extLst>
          </p:cNvPr>
          <p:cNvGrpSpPr/>
          <p:nvPr/>
        </p:nvGrpSpPr>
        <p:grpSpPr>
          <a:xfrm>
            <a:off x="6547740" y="3863613"/>
            <a:ext cx="252444" cy="351722"/>
            <a:chOff x="1394741" y="1512061"/>
            <a:chExt cx="252444" cy="351722"/>
          </a:xfrm>
          <a:solidFill>
            <a:schemeClr val="bg2"/>
          </a:solidFill>
        </p:grpSpPr>
        <p:sp>
          <p:nvSpPr>
            <p:cNvPr id="57" name="Google Shape;14264;p85">
              <a:extLst>
                <a:ext uri="{FF2B5EF4-FFF2-40B4-BE49-F238E27FC236}">
                  <a16:creationId xmlns:a16="http://schemas.microsoft.com/office/drawing/2014/main" id="{823D9126-3803-DA29-03AA-5378447E685E}"/>
                </a:ext>
              </a:extLst>
            </p:cNvPr>
            <p:cNvSpPr/>
            <p:nvPr/>
          </p:nvSpPr>
          <p:spPr>
            <a:xfrm>
              <a:off x="1394741" y="1512061"/>
              <a:ext cx="252444" cy="351722"/>
            </a:xfrm>
            <a:custGeom>
              <a:avLst/>
              <a:gdLst/>
              <a:ahLst/>
              <a:cxnLst/>
              <a:rect l="l" t="t" r="r" b="b"/>
              <a:pathLst>
                <a:path w="7931" h="11050" extrusionOk="0">
                  <a:moveTo>
                    <a:pt x="3942" y="334"/>
                  </a:moveTo>
                  <a:cubicBezTo>
                    <a:pt x="4132" y="334"/>
                    <a:pt x="4299" y="429"/>
                    <a:pt x="4406" y="595"/>
                  </a:cubicBezTo>
                  <a:cubicBezTo>
                    <a:pt x="4430" y="643"/>
                    <a:pt x="4490" y="667"/>
                    <a:pt x="4537" y="667"/>
                  </a:cubicBezTo>
                  <a:lnTo>
                    <a:pt x="5144" y="667"/>
                  </a:lnTo>
                  <a:cubicBezTo>
                    <a:pt x="5252" y="667"/>
                    <a:pt x="5323" y="762"/>
                    <a:pt x="5323" y="846"/>
                  </a:cubicBezTo>
                  <a:lnTo>
                    <a:pt x="5323" y="1381"/>
                  </a:lnTo>
                  <a:lnTo>
                    <a:pt x="2549" y="1381"/>
                  </a:lnTo>
                  <a:lnTo>
                    <a:pt x="2549" y="846"/>
                  </a:lnTo>
                  <a:lnTo>
                    <a:pt x="2561" y="846"/>
                  </a:lnTo>
                  <a:cubicBezTo>
                    <a:pt x="2561" y="750"/>
                    <a:pt x="2644" y="667"/>
                    <a:pt x="2739" y="667"/>
                  </a:cubicBezTo>
                  <a:lnTo>
                    <a:pt x="3347" y="667"/>
                  </a:lnTo>
                  <a:cubicBezTo>
                    <a:pt x="3406" y="667"/>
                    <a:pt x="3454" y="643"/>
                    <a:pt x="3478" y="595"/>
                  </a:cubicBezTo>
                  <a:cubicBezTo>
                    <a:pt x="3573" y="429"/>
                    <a:pt x="3751" y="334"/>
                    <a:pt x="3942" y="334"/>
                  </a:cubicBezTo>
                  <a:close/>
                  <a:moveTo>
                    <a:pt x="7228" y="1000"/>
                  </a:moveTo>
                  <a:cubicBezTo>
                    <a:pt x="7430" y="1000"/>
                    <a:pt x="7585" y="1167"/>
                    <a:pt x="7585" y="1357"/>
                  </a:cubicBezTo>
                  <a:lnTo>
                    <a:pt x="7585" y="10347"/>
                  </a:lnTo>
                  <a:cubicBezTo>
                    <a:pt x="7585" y="10537"/>
                    <a:pt x="7430" y="10704"/>
                    <a:pt x="7228" y="10704"/>
                  </a:cubicBezTo>
                  <a:lnTo>
                    <a:pt x="668" y="10704"/>
                  </a:lnTo>
                  <a:cubicBezTo>
                    <a:pt x="477" y="10704"/>
                    <a:pt x="310" y="10537"/>
                    <a:pt x="310" y="10347"/>
                  </a:cubicBezTo>
                  <a:lnTo>
                    <a:pt x="310" y="1357"/>
                  </a:lnTo>
                  <a:cubicBezTo>
                    <a:pt x="310" y="1155"/>
                    <a:pt x="477" y="1000"/>
                    <a:pt x="668" y="1000"/>
                  </a:cubicBezTo>
                  <a:lnTo>
                    <a:pt x="2227" y="1000"/>
                  </a:lnTo>
                  <a:lnTo>
                    <a:pt x="2227" y="1536"/>
                  </a:lnTo>
                  <a:cubicBezTo>
                    <a:pt x="2227" y="1619"/>
                    <a:pt x="2311" y="1703"/>
                    <a:pt x="2394" y="1703"/>
                  </a:cubicBezTo>
                  <a:lnTo>
                    <a:pt x="5502" y="1703"/>
                  </a:lnTo>
                  <a:cubicBezTo>
                    <a:pt x="5597" y="1703"/>
                    <a:pt x="5668" y="1619"/>
                    <a:pt x="5668" y="1536"/>
                  </a:cubicBezTo>
                  <a:lnTo>
                    <a:pt x="5668" y="1000"/>
                  </a:lnTo>
                  <a:close/>
                  <a:moveTo>
                    <a:pt x="3954" y="0"/>
                  </a:moveTo>
                  <a:cubicBezTo>
                    <a:pt x="3692" y="0"/>
                    <a:pt x="3442" y="131"/>
                    <a:pt x="3275" y="345"/>
                  </a:cubicBezTo>
                  <a:lnTo>
                    <a:pt x="2751" y="345"/>
                  </a:lnTo>
                  <a:cubicBezTo>
                    <a:pt x="2525" y="345"/>
                    <a:pt x="2335" y="488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8"/>
                    <a:pt x="1" y="1369"/>
                  </a:cubicBezTo>
                  <a:lnTo>
                    <a:pt x="1" y="10359"/>
                  </a:lnTo>
                  <a:cubicBezTo>
                    <a:pt x="1" y="10728"/>
                    <a:pt x="299" y="11049"/>
                    <a:pt x="680" y="11049"/>
                  </a:cubicBezTo>
                  <a:lnTo>
                    <a:pt x="7252" y="11049"/>
                  </a:lnTo>
                  <a:cubicBezTo>
                    <a:pt x="7621" y="11049"/>
                    <a:pt x="7930" y="10751"/>
                    <a:pt x="7930" y="10359"/>
                  </a:cubicBezTo>
                  <a:lnTo>
                    <a:pt x="7930" y="1369"/>
                  </a:lnTo>
                  <a:cubicBezTo>
                    <a:pt x="7919" y="1000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488"/>
                    <a:pt x="5383" y="345"/>
                    <a:pt x="5168" y="345"/>
                  </a:cubicBezTo>
                  <a:lnTo>
                    <a:pt x="4644" y="345"/>
                  </a:lnTo>
                  <a:cubicBezTo>
                    <a:pt x="4478" y="131"/>
                    <a:pt x="4228" y="0"/>
                    <a:pt x="3954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4265;p85">
              <a:extLst>
                <a:ext uri="{FF2B5EF4-FFF2-40B4-BE49-F238E27FC236}">
                  <a16:creationId xmlns:a16="http://schemas.microsoft.com/office/drawing/2014/main" id="{B91A2AF6-0B31-EAB2-55C8-095FEA27594A}"/>
                </a:ext>
              </a:extLst>
            </p:cNvPr>
            <p:cNvSpPr/>
            <p:nvPr/>
          </p:nvSpPr>
          <p:spPr>
            <a:xfrm>
              <a:off x="1515282" y="1534024"/>
              <a:ext cx="10631" cy="10281"/>
            </a:xfrm>
            <a:custGeom>
              <a:avLst/>
              <a:gdLst/>
              <a:ahLst/>
              <a:cxnLst/>
              <a:rect l="l" t="t" r="r" b="b"/>
              <a:pathLst>
                <a:path w="334" h="323" extrusionOk="0">
                  <a:moveTo>
                    <a:pt x="167" y="1"/>
                  </a:moveTo>
                  <a:cubicBezTo>
                    <a:pt x="83" y="1"/>
                    <a:pt x="0" y="72"/>
                    <a:pt x="0" y="156"/>
                  </a:cubicBezTo>
                  <a:cubicBezTo>
                    <a:pt x="0" y="251"/>
                    <a:pt x="83" y="322"/>
                    <a:pt x="167" y="322"/>
                  </a:cubicBezTo>
                  <a:cubicBezTo>
                    <a:pt x="262" y="322"/>
                    <a:pt x="333" y="251"/>
                    <a:pt x="333" y="156"/>
                  </a:cubicBezTo>
                  <a:cubicBezTo>
                    <a:pt x="322" y="72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4266;p85">
              <a:extLst>
                <a:ext uri="{FF2B5EF4-FFF2-40B4-BE49-F238E27FC236}">
                  <a16:creationId xmlns:a16="http://schemas.microsoft.com/office/drawing/2014/main" id="{A0118A85-ACEB-DF93-6444-19C8FD68F4C1}"/>
                </a:ext>
              </a:extLst>
            </p:cNvPr>
            <p:cNvSpPr/>
            <p:nvPr/>
          </p:nvSpPr>
          <p:spPr>
            <a:xfrm>
              <a:off x="1415972" y="1556018"/>
              <a:ext cx="208486" cy="274406"/>
            </a:xfrm>
            <a:custGeom>
              <a:avLst/>
              <a:gdLst/>
              <a:ahLst/>
              <a:cxnLst/>
              <a:rect l="l" t="t" r="r" b="b"/>
              <a:pathLst>
                <a:path w="6550" h="8621" extrusionOk="0">
                  <a:moveTo>
                    <a:pt x="167" y="0"/>
                  </a:moveTo>
                  <a:cubicBezTo>
                    <a:pt x="72" y="0"/>
                    <a:pt x="1" y="84"/>
                    <a:pt x="1" y="167"/>
                  </a:cubicBezTo>
                  <a:lnTo>
                    <a:pt x="1" y="8454"/>
                  </a:lnTo>
                  <a:cubicBezTo>
                    <a:pt x="1" y="8549"/>
                    <a:pt x="72" y="8620"/>
                    <a:pt x="167" y="8620"/>
                  </a:cubicBezTo>
                  <a:lnTo>
                    <a:pt x="6382" y="8620"/>
                  </a:lnTo>
                  <a:cubicBezTo>
                    <a:pt x="6478" y="8620"/>
                    <a:pt x="6549" y="8549"/>
                    <a:pt x="6549" y="8454"/>
                  </a:cubicBezTo>
                  <a:lnTo>
                    <a:pt x="6549" y="167"/>
                  </a:lnTo>
                  <a:cubicBezTo>
                    <a:pt x="6549" y="60"/>
                    <a:pt x="6478" y="0"/>
                    <a:pt x="6382" y="0"/>
                  </a:cubicBezTo>
                  <a:lnTo>
                    <a:pt x="5525" y="0"/>
                  </a:lnTo>
                  <a:cubicBezTo>
                    <a:pt x="5430" y="0"/>
                    <a:pt x="5358" y="84"/>
                    <a:pt x="5358" y="167"/>
                  </a:cubicBezTo>
                  <a:cubicBezTo>
                    <a:pt x="5358" y="262"/>
                    <a:pt x="5430" y="334"/>
                    <a:pt x="5525" y="334"/>
                  </a:cubicBezTo>
                  <a:lnTo>
                    <a:pt x="6228" y="334"/>
                  </a:lnTo>
                  <a:lnTo>
                    <a:pt x="6228" y="8311"/>
                  </a:lnTo>
                  <a:lnTo>
                    <a:pt x="322" y="8311"/>
                  </a:lnTo>
                  <a:lnTo>
                    <a:pt x="322" y="334"/>
                  </a:lnTo>
                  <a:lnTo>
                    <a:pt x="1025" y="334"/>
                  </a:lnTo>
                  <a:cubicBezTo>
                    <a:pt x="1120" y="334"/>
                    <a:pt x="1191" y="262"/>
                    <a:pt x="1191" y="167"/>
                  </a:cubicBezTo>
                  <a:cubicBezTo>
                    <a:pt x="1191" y="84"/>
                    <a:pt x="1120" y="0"/>
                    <a:pt x="1025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4267;p85">
              <a:extLst>
                <a:ext uri="{FF2B5EF4-FFF2-40B4-BE49-F238E27FC236}">
                  <a16:creationId xmlns:a16="http://schemas.microsoft.com/office/drawing/2014/main" id="{32466E52-72A5-A6C6-0984-4609599CA610}"/>
                </a:ext>
              </a:extLst>
            </p:cNvPr>
            <p:cNvSpPr/>
            <p:nvPr/>
          </p:nvSpPr>
          <p:spPr>
            <a:xfrm>
              <a:off x="1449330" y="1665927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33"/>
                  </a:moveTo>
                  <a:cubicBezTo>
                    <a:pt x="608" y="333"/>
                    <a:pt x="679" y="417"/>
                    <a:pt x="679" y="512"/>
                  </a:cubicBezTo>
                  <a:cubicBezTo>
                    <a:pt x="679" y="595"/>
                    <a:pt x="608" y="691"/>
                    <a:pt x="500" y="691"/>
                  </a:cubicBezTo>
                  <a:cubicBezTo>
                    <a:pt x="393" y="691"/>
                    <a:pt x="322" y="595"/>
                    <a:pt x="322" y="512"/>
                  </a:cubicBezTo>
                  <a:cubicBezTo>
                    <a:pt x="322" y="417"/>
                    <a:pt x="417" y="333"/>
                    <a:pt x="500" y="333"/>
                  </a:cubicBezTo>
                  <a:close/>
                  <a:moveTo>
                    <a:pt x="500" y="0"/>
                  </a:moveTo>
                  <a:cubicBezTo>
                    <a:pt x="215" y="0"/>
                    <a:pt x="0" y="226"/>
                    <a:pt x="0" y="512"/>
                  </a:cubicBezTo>
                  <a:cubicBezTo>
                    <a:pt x="0" y="786"/>
                    <a:pt x="215" y="1012"/>
                    <a:pt x="500" y="1012"/>
                  </a:cubicBezTo>
                  <a:cubicBezTo>
                    <a:pt x="786" y="1012"/>
                    <a:pt x="1001" y="786"/>
                    <a:pt x="1001" y="512"/>
                  </a:cubicBezTo>
                  <a:cubicBezTo>
                    <a:pt x="1001" y="226"/>
                    <a:pt x="786" y="0"/>
                    <a:pt x="500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4268;p85">
              <a:extLst>
                <a:ext uri="{FF2B5EF4-FFF2-40B4-BE49-F238E27FC236}">
                  <a16:creationId xmlns:a16="http://schemas.microsoft.com/office/drawing/2014/main" id="{11E06E47-C1A5-1FA6-BC13-B0B062E4216A}"/>
                </a:ext>
              </a:extLst>
            </p:cNvPr>
            <p:cNvSpPr/>
            <p:nvPr/>
          </p:nvSpPr>
          <p:spPr>
            <a:xfrm>
              <a:off x="1449330" y="1715168"/>
              <a:ext cx="31862" cy="32244"/>
            </a:xfrm>
            <a:custGeom>
              <a:avLst/>
              <a:gdLst/>
              <a:ahLst/>
              <a:cxnLst/>
              <a:rect l="l" t="t" r="r" b="b"/>
              <a:pathLst>
                <a:path w="1001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393" y="703"/>
                    <a:pt x="322" y="608"/>
                    <a:pt x="322" y="525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15" y="1"/>
                    <a:pt x="0" y="227"/>
                    <a:pt x="0" y="513"/>
                  </a:cubicBezTo>
                  <a:cubicBezTo>
                    <a:pt x="0" y="787"/>
                    <a:pt x="215" y="1013"/>
                    <a:pt x="500" y="1013"/>
                  </a:cubicBezTo>
                  <a:cubicBezTo>
                    <a:pt x="786" y="1013"/>
                    <a:pt x="1001" y="787"/>
                    <a:pt x="1001" y="513"/>
                  </a:cubicBezTo>
                  <a:cubicBezTo>
                    <a:pt x="1001" y="227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4269;p85">
              <a:extLst>
                <a:ext uri="{FF2B5EF4-FFF2-40B4-BE49-F238E27FC236}">
                  <a16:creationId xmlns:a16="http://schemas.microsoft.com/office/drawing/2014/main" id="{5DBFBBA7-EA01-897C-0CDD-C1C1CF8FC73A}"/>
                </a:ext>
              </a:extLst>
            </p:cNvPr>
            <p:cNvSpPr/>
            <p:nvPr/>
          </p:nvSpPr>
          <p:spPr>
            <a:xfrm>
              <a:off x="1449330" y="1765205"/>
              <a:ext cx="31862" cy="31862"/>
            </a:xfrm>
            <a:custGeom>
              <a:avLst/>
              <a:gdLst/>
              <a:ahLst/>
              <a:cxnLst/>
              <a:rect l="l" t="t" r="r" b="b"/>
              <a:pathLst>
                <a:path w="1001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1"/>
                  </a:cubicBezTo>
                  <a:cubicBezTo>
                    <a:pt x="691" y="608"/>
                    <a:pt x="608" y="679"/>
                    <a:pt x="500" y="679"/>
                  </a:cubicBezTo>
                  <a:cubicBezTo>
                    <a:pt x="393" y="679"/>
                    <a:pt x="322" y="584"/>
                    <a:pt x="322" y="501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1"/>
                  </a:moveTo>
                  <a:cubicBezTo>
                    <a:pt x="215" y="1"/>
                    <a:pt x="0" y="215"/>
                    <a:pt x="0" y="501"/>
                  </a:cubicBezTo>
                  <a:cubicBezTo>
                    <a:pt x="0" y="786"/>
                    <a:pt x="215" y="1001"/>
                    <a:pt x="500" y="1001"/>
                  </a:cubicBezTo>
                  <a:cubicBezTo>
                    <a:pt x="786" y="1001"/>
                    <a:pt x="1001" y="786"/>
                    <a:pt x="1001" y="501"/>
                  </a:cubicBezTo>
                  <a:cubicBezTo>
                    <a:pt x="1001" y="215"/>
                    <a:pt x="786" y="1"/>
                    <a:pt x="500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4270;p85">
              <a:extLst>
                <a:ext uri="{FF2B5EF4-FFF2-40B4-BE49-F238E27FC236}">
                  <a16:creationId xmlns:a16="http://schemas.microsoft.com/office/drawing/2014/main" id="{E7EEC8EE-A28D-97F8-5125-79C6664CEB67}"/>
                </a:ext>
              </a:extLst>
            </p:cNvPr>
            <p:cNvSpPr/>
            <p:nvPr/>
          </p:nvSpPr>
          <p:spPr>
            <a:xfrm>
              <a:off x="1493287" y="1665927"/>
              <a:ext cx="59522" cy="10631"/>
            </a:xfrm>
            <a:custGeom>
              <a:avLst/>
              <a:gdLst/>
              <a:ahLst/>
              <a:cxnLst/>
              <a:rect l="l" t="t" r="r" b="b"/>
              <a:pathLst>
                <a:path w="1870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1703" y="333"/>
                  </a:lnTo>
                  <a:cubicBezTo>
                    <a:pt x="1798" y="333"/>
                    <a:pt x="1870" y="262"/>
                    <a:pt x="1870" y="167"/>
                  </a:cubicBezTo>
                  <a:cubicBezTo>
                    <a:pt x="1870" y="72"/>
                    <a:pt x="1798" y="0"/>
                    <a:pt x="1703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4271;p85">
              <a:extLst>
                <a:ext uri="{FF2B5EF4-FFF2-40B4-BE49-F238E27FC236}">
                  <a16:creationId xmlns:a16="http://schemas.microsoft.com/office/drawing/2014/main" id="{3A6087A7-8C97-1C06-2D56-4ABC9EFF5960}"/>
                </a:ext>
              </a:extLst>
            </p:cNvPr>
            <p:cNvSpPr/>
            <p:nvPr/>
          </p:nvSpPr>
          <p:spPr>
            <a:xfrm>
              <a:off x="1493287" y="1687890"/>
              <a:ext cx="98578" cy="10281"/>
            </a:xfrm>
            <a:custGeom>
              <a:avLst/>
              <a:gdLst/>
              <a:ahLst/>
              <a:cxnLst/>
              <a:rect l="l" t="t" r="r" b="b"/>
              <a:pathLst>
                <a:path w="3097" h="323" extrusionOk="0">
                  <a:moveTo>
                    <a:pt x="167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1"/>
                    <a:pt x="3096" y="167"/>
                  </a:cubicBezTo>
                  <a:cubicBezTo>
                    <a:pt x="3096" y="72"/>
                    <a:pt x="3025" y="1"/>
                    <a:pt x="2929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4272;p85">
              <a:extLst>
                <a:ext uri="{FF2B5EF4-FFF2-40B4-BE49-F238E27FC236}">
                  <a16:creationId xmlns:a16="http://schemas.microsoft.com/office/drawing/2014/main" id="{24E194AA-69C7-8084-6A73-7194C17E6066}"/>
                </a:ext>
              </a:extLst>
            </p:cNvPr>
            <p:cNvSpPr/>
            <p:nvPr/>
          </p:nvSpPr>
          <p:spPr>
            <a:xfrm>
              <a:off x="1493287" y="1715168"/>
              <a:ext cx="59522" cy="10663"/>
            </a:xfrm>
            <a:custGeom>
              <a:avLst/>
              <a:gdLst/>
              <a:ahLst/>
              <a:cxnLst/>
              <a:rect l="l" t="t" r="r" b="b"/>
              <a:pathLst>
                <a:path w="1870" h="335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67" y="334"/>
                  </a:cubicBezTo>
                  <a:lnTo>
                    <a:pt x="1703" y="334"/>
                  </a:lnTo>
                  <a:cubicBezTo>
                    <a:pt x="1798" y="334"/>
                    <a:pt x="1870" y="263"/>
                    <a:pt x="1870" y="168"/>
                  </a:cubicBezTo>
                  <a:cubicBezTo>
                    <a:pt x="1870" y="84"/>
                    <a:pt x="1798" y="1"/>
                    <a:pt x="1703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4273;p85">
              <a:extLst>
                <a:ext uri="{FF2B5EF4-FFF2-40B4-BE49-F238E27FC236}">
                  <a16:creationId xmlns:a16="http://schemas.microsoft.com/office/drawing/2014/main" id="{F852F546-127D-9277-6F83-9F70EE82E0DA}"/>
                </a:ext>
              </a:extLst>
            </p:cNvPr>
            <p:cNvSpPr/>
            <p:nvPr/>
          </p:nvSpPr>
          <p:spPr>
            <a:xfrm>
              <a:off x="1493287" y="1737545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4274;p85">
              <a:extLst>
                <a:ext uri="{FF2B5EF4-FFF2-40B4-BE49-F238E27FC236}">
                  <a16:creationId xmlns:a16="http://schemas.microsoft.com/office/drawing/2014/main" id="{4F51C1DD-2792-1242-130D-4C048E0FBBF6}"/>
                </a:ext>
              </a:extLst>
            </p:cNvPr>
            <p:cNvSpPr/>
            <p:nvPr/>
          </p:nvSpPr>
          <p:spPr>
            <a:xfrm>
              <a:off x="1493287" y="1765205"/>
              <a:ext cx="59522" cy="10249"/>
            </a:xfrm>
            <a:custGeom>
              <a:avLst/>
              <a:gdLst/>
              <a:ahLst/>
              <a:cxnLst/>
              <a:rect l="l" t="t" r="r" b="b"/>
              <a:pathLst>
                <a:path w="1870" h="322" extrusionOk="0">
                  <a:moveTo>
                    <a:pt x="167" y="1"/>
                  </a:moveTo>
                  <a:cubicBezTo>
                    <a:pt x="72" y="1"/>
                    <a:pt x="1" y="72"/>
                    <a:pt x="1" y="155"/>
                  </a:cubicBezTo>
                  <a:cubicBezTo>
                    <a:pt x="1" y="251"/>
                    <a:pt x="72" y="322"/>
                    <a:pt x="167" y="322"/>
                  </a:cubicBezTo>
                  <a:lnTo>
                    <a:pt x="1703" y="322"/>
                  </a:lnTo>
                  <a:cubicBezTo>
                    <a:pt x="1798" y="322"/>
                    <a:pt x="1870" y="251"/>
                    <a:pt x="1870" y="155"/>
                  </a:cubicBezTo>
                  <a:cubicBezTo>
                    <a:pt x="1870" y="72"/>
                    <a:pt x="1798" y="1"/>
                    <a:pt x="1703" y="1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4275;p85">
              <a:extLst>
                <a:ext uri="{FF2B5EF4-FFF2-40B4-BE49-F238E27FC236}">
                  <a16:creationId xmlns:a16="http://schemas.microsoft.com/office/drawing/2014/main" id="{FCDBB399-D5EF-8CF5-DDBC-A41414CD6348}"/>
                </a:ext>
              </a:extLst>
            </p:cNvPr>
            <p:cNvSpPr/>
            <p:nvPr/>
          </p:nvSpPr>
          <p:spPr>
            <a:xfrm>
              <a:off x="1493287" y="1786818"/>
              <a:ext cx="98578" cy="10631"/>
            </a:xfrm>
            <a:custGeom>
              <a:avLst/>
              <a:gdLst/>
              <a:ahLst/>
              <a:cxnLst/>
              <a:rect l="l" t="t" r="r" b="b"/>
              <a:pathLst>
                <a:path w="3097" h="334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7" y="334"/>
                  </a:cubicBezTo>
                  <a:lnTo>
                    <a:pt x="2929" y="334"/>
                  </a:lnTo>
                  <a:cubicBezTo>
                    <a:pt x="3025" y="334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4276;p85">
              <a:extLst>
                <a:ext uri="{FF2B5EF4-FFF2-40B4-BE49-F238E27FC236}">
                  <a16:creationId xmlns:a16="http://schemas.microsoft.com/office/drawing/2014/main" id="{DCB9433E-F5B9-94A4-A7DE-CC9BF98BF5C7}"/>
                </a:ext>
              </a:extLst>
            </p:cNvPr>
            <p:cNvSpPr/>
            <p:nvPr/>
          </p:nvSpPr>
          <p:spPr>
            <a:xfrm>
              <a:off x="1493287" y="1583679"/>
              <a:ext cx="98578" cy="10249"/>
            </a:xfrm>
            <a:custGeom>
              <a:avLst/>
              <a:gdLst/>
              <a:ahLst/>
              <a:cxnLst/>
              <a:rect l="l" t="t" r="r" b="b"/>
              <a:pathLst>
                <a:path w="3097" h="322" extrusionOk="0">
                  <a:moveTo>
                    <a:pt x="167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7" y="322"/>
                  </a:cubicBezTo>
                  <a:lnTo>
                    <a:pt x="2929" y="322"/>
                  </a:lnTo>
                  <a:cubicBezTo>
                    <a:pt x="3025" y="322"/>
                    <a:pt x="3096" y="250"/>
                    <a:pt x="3096" y="167"/>
                  </a:cubicBezTo>
                  <a:cubicBezTo>
                    <a:pt x="3096" y="72"/>
                    <a:pt x="3025" y="0"/>
                    <a:pt x="2929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4277;p85">
              <a:extLst>
                <a:ext uri="{FF2B5EF4-FFF2-40B4-BE49-F238E27FC236}">
                  <a16:creationId xmlns:a16="http://schemas.microsoft.com/office/drawing/2014/main" id="{E72643CC-58FA-AA6C-3ECA-1C925E4C7F07}"/>
                </a:ext>
              </a:extLst>
            </p:cNvPr>
            <p:cNvSpPr/>
            <p:nvPr/>
          </p:nvSpPr>
          <p:spPr>
            <a:xfrm>
              <a:off x="1449330" y="1632951"/>
              <a:ext cx="142535" cy="10249"/>
            </a:xfrm>
            <a:custGeom>
              <a:avLst/>
              <a:gdLst/>
              <a:ahLst/>
              <a:cxnLst/>
              <a:rect l="l" t="t" r="r" b="b"/>
              <a:pathLst>
                <a:path w="4478" h="322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4310" y="322"/>
                  </a:lnTo>
                  <a:cubicBezTo>
                    <a:pt x="4406" y="322"/>
                    <a:pt x="4477" y="250"/>
                    <a:pt x="4477" y="167"/>
                  </a:cubicBezTo>
                  <a:cubicBezTo>
                    <a:pt x="4477" y="72"/>
                    <a:pt x="4406" y="0"/>
                    <a:pt x="4310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4278;p85">
              <a:extLst>
                <a:ext uri="{FF2B5EF4-FFF2-40B4-BE49-F238E27FC236}">
                  <a16:creationId xmlns:a16="http://schemas.microsoft.com/office/drawing/2014/main" id="{4D992878-6F91-6E6F-CF8F-C4196671C96F}"/>
                </a:ext>
              </a:extLst>
            </p:cNvPr>
            <p:cNvSpPr/>
            <p:nvPr/>
          </p:nvSpPr>
          <p:spPr>
            <a:xfrm>
              <a:off x="1493287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2" y="0"/>
                    <a:pt x="1" y="83"/>
                    <a:pt x="1" y="167"/>
                  </a:cubicBezTo>
                  <a:cubicBezTo>
                    <a:pt x="1" y="262"/>
                    <a:pt x="72" y="333"/>
                    <a:pt x="167" y="333"/>
                  </a:cubicBezTo>
                  <a:lnTo>
                    <a:pt x="679" y="333"/>
                  </a:lnTo>
                  <a:cubicBezTo>
                    <a:pt x="774" y="333"/>
                    <a:pt x="846" y="262"/>
                    <a:pt x="846" y="167"/>
                  </a:cubicBezTo>
                  <a:cubicBezTo>
                    <a:pt x="846" y="83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4279;p85">
              <a:extLst>
                <a:ext uri="{FF2B5EF4-FFF2-40B4-BE49-F238E27FC236}">
                  <a16:creationId xmlns:a16="http://schemas.microsoft.com/office/drawing/2014/main" id="{07B4C2AC-4A22-8F3D-17CA-E2967A823D14}"/>
                </a:ext>
              </a:extLst>
            </p:cNvPr>
            <p:cNvSpPr/>
            <p:nvPr/>
          </p:nvSpPr>
          <p:spPr>
            <a:xfrm>
              <a:off x="1531579" y="1605291"/>
              <a:ext cx="26928" cy="10631"/>
            </a:xfrm>
            <a:custGeom>
              <a:avLst/>
              <a:gdLst/>
              <a:ahLst/>
              <a:cxnLst/>
              <a:rect l="l" t="t" r="r" b="b"/>
              <a:pathLst>
                <a:path w="846" h="334" extrusionOk="0">
                  <a:moveTo>
                    <a:pt x="167" y="0"/>
                  </a:moveTo>
                  <a:cubicBezTo>
                    <a:pt x="71" y="0"/>
                    <a:pt x="0" y="83"/>
                    <a:pt x="0" y="167"/>
                  </a:cubicBezTo>
                  <a:cubicBezTo>
                    <a:pt x="0" y="262"/>
                    <a:pt x="71" y="333"/>
                    <a:pt x="167" y="333"/>
                  </a:cubicBezTo>
                  <a:lnTo>
                    <a:pt x="691" y="333"/>
                  </a:lnTo>
                  <a:cubicBezTo>
                    <a:pt x="774" y="333"/>
                    <a:pt x="845" y="262"/>
                    <a:pt x="845" y="167"/>
                  </a:cubicBezTo>
                  <a:cubicBezTo>
                    <a:pt x="845" y="83"/>
                    <a:pt x="774" y="0"/>
                    <a:pt x="691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4280;p85">
              <a:extLst>
                <a:ext uri="{FF2B5EF4-FFF2-40B4-BE49-F238E27FC236}">
                  <a16:creationId xmlns:a16="http://schemas.microsoft.com/office/drawing/2014/main" id="{AC1D4F06-CC6B-8F8F-BFE3-F99D58E5ED88}"/>
                </a:ext>
              </a:extLst>
            </p:cNvPr>
            <p:cNvSpPr/>
            <p:nvPr/>
          </p:nvSpPr>
          <p:spPr>
            <a:xfrm>
              <a:off x="1449712" y="1583679"/>
              <a:ext cx="32244" cy="32244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79" y="310"/>
                  </a:moveTo>
                  <a:lnTo>
                    <a:pt x="679" y="679"/>
                  </a:lnTo>
                  <a:lnTo>
                    <a:pt x="310" y="679"/>
                  </a:lnTo>
                  <a:lnTo>
                    <a:pt x="310" y="310"/>
                  </a:lnTo>
                  <a:close/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6"/>
                  </a:cubicBezTo>
                  <a:lnTo>
                    <a:pt x="1012" y="167"/>
                  </a:lnTo>
                  <a:cubicBezTo>
                    <a:pt x="989" y="60"/>
                    <a:pt x="941" y="0"/>
                    <a:pt x="846" y="0"/>
                  </a:cubicBezTo>
                  <a:close/>
                </a:path>
              </a:pathLst>
            </a:custGeom>
            <a:grpFill/>
            <a:ln>
              <a:solidFill>
                <a:schemeClr val="bg2">
                  <a:lumMod val="5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10449;p79">
            <a:extLst>
              <a:ext uri="{FF2B5EF4-FFF2-40B4-BE49-F238E27FC236}">
                <a16:creationId xmlns:a16="http://schemas.microsoft.com/office/drawing/2014/main" id="{EFF2F39A-30C9-6242-694F-7CE89DC1DF52}"/>
              </a:ext>
            </a:extLst>
          </p:cNvPr>
          <p:cNvSpPr/>
          <p:nvPr/>
        </p:nvSpPr>
        <p:spPr>
          <a:xfrm>
            <a:off x="4653720" y="3864291"/>
            <a:ext cx="357688" cy="357339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578793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1416;p81">
            <a:extLst>
              <a:ext uri="{FF2B5EF4-FFF2-40B4-BE49-F238E27FC236}">
                <a16:creationId xmlns:a16="http://schemas.microsoft.com/office/drawing/2014/main" id="{0D679D36-78CE-2ADF-0C1E-E966BD51C1F9}"/>
              </a:ext>
            </a:extLst>
          </p:cNvPr>
          <p:cNvSpPr/>
          <p:nvPr/>
        </p:nvSpPr>
        <p:spPr>
          <a:xfrm>
            <a:off x="10092446" y="3773337"/>
            <a:ext cx="357123" cy="410852"/>
          </a:xfrm>
          <a:custGeom>
            <a:avLst/>
            <a:gdLst/>
            <a:ahLst/>
            <a:cxnLst/>
            <a:rect l="l" t="t" r="r" b="b"/>
            <a:pathLst>
              <a:path w="13038" h="11907" extrusionOk="0">
                <a:moveTo>
                  <a:pt x="6632" y="369"/>
                </a:moveTo>
                <a:cubicBezTo>
                  <a:pt x="6680" y="369"/>
                  <a:pt x="6704" y="405"/>
                  <a:pt x="6704" y="441"/>
                </a:cubicBezTo>
                <a:lnTo>
                  <a:pt x="6704" y="881"/>
                </a:lnTo>
                <a:cubicBezTo>
                  <a:pt x="6644" y="864"/>
                  <a:pt x="6582" y="855"/>
                  <a:pt x="6519" y="855"/>
                </a:cubicBezTo>
                <a:cubicBezTo>
                  <a:pt x="6457" y="855"/>
                  <a:pt x="6394" y="864"/>
                  <a:pt x="6335" y="881"/>
                </a:cubicBezTo>
                <a:lnTo>
                  <a:pt x="6335" y="441"/>
                </a:lnTo>
                <a:lnTo>
                  <a:pt x="6323" y="441"/>
                </a:lnTo>
                <a:cubicBezTo>
                  <a:pt x="6323" y="405"/>
                  <a:pt x="6347" y="369"/>
                  <a:pt x="6394" y="369"/>
                </a:cubicBezTo>
                <a:close/>
                <a:moveTo>
                  <a:pt x="6501" y="1251"/>
                </a:moveTo>
                <a:cubicBezTo>
                  <a:pt x="7061" y="1251"/>
                  <a:pt x="7275" y="2013"/>
                  <a:pt x="6763" y="2286"/>
                </a:cubicBezTo>
                <a:cubicBezTo>
                  <a:pt x="6692" y="2322"/>
                  <a:pt x="6585" y="2346"/>
                  <a:pt x="6501" y="2346"/>
                </a:cubicBezTo>
                <a:cubicBezTo>
                  <a:pt x="6204" y="2346"/>
                  <a:pt x="5954" y="2096"/>
                  <a:pt x="5954" y="1798"/>
                </a:cubicBezTo>
                <a:cubicBezTo>
                  <a:pt x="5954" y="1489"/>
                  <a:pt x="6204" y="1251"/>
                  <a:pt x="6501" y="1251"/>
                </a:cubicBezTo>
                <a:close/>
                <a:moveTo>
                  <a:pt x="2382" y="2429"/>
                </a:moveTo>
                <a:cubicBezTo>
                  <a:pt x="2560" y="2429"/>
                  <a:pt x="2703" y="2572"/>
                  <a:pt x="2703" y="2751"/>
                </a:cubicBezTo>
                <a:cubicBezTo>
                  <a:pt x="2703" y="2929"/>
                  <a:pt x="2560" y="3084"/>
                  <a:pt x="2382" y="3084"/>
                </a:cubicBezTo>
                <a:cubicBezTo>
                  <a:pt x="2215" y="3084"/>
                  <a:pt x="2048" y="2941"/>
                  <a:pt x="2048" y="2751"/>
                </a:cubicBezTo>
                <a:cubicBezTo>
                  <a:pt x="2048" y="2560"/>
                  <a:pt x="2203" y="2429"/>
                  <a:pt x="2382" y="2429"/>
                </a:cubicBezTo>
                <a:close/>
                <a:moveTo>
                  <a:pt x="10657" y="2429"/>
                </a:moveTo>
                <a:cubicBezTo>
                  <a:pt x="10835" y="2429"/>
                  <a:pt x="10978" y="2572"/>
                  <a:pt x="10978" y="2751"/>
                </a:cubicBezTo>
                <a:cubicBezTo>
                  <a:pt x="10978" y="2929"/>
                  <a:pt x="10835" y="3084"/>
                  <a:pt x="10657" y="3084"/>
                </a:cubicBezTo>
                <a:cubicBezTo>
                  <a:pt x="10478" y="3084"/>
                  <a:pt x="10323" y="2941"/>
                  <a:pt x="10323" y="2751"/>
                </a:cubicBezTo>
                <a:cubicBezTo>
                  <a:pt x="10323" y="2560"/>
                  <a:pt x="10478" y="2429"/>
                  <a:pt x="10657" y="2429"/>
                </a:cubicBezTo>
                <a:close/>
                <a:moveTo>
                  <a:pt x="2477" y="3441"/>
                </a:moveTo>
                <a:lnTo>
                  <a:pt x="3715" y="6025"/>
                </a:lnTo>
                <a:lnTo>
                  <a:pt x="1024" y="6025"/>
                </a:lnTo>
                <a:lnTo>
                  <a:pt x="2239" y="3441"/>
                </a:lnTo>
                <a:cubicBezTo>
                  <a:pt x="2275" y="3447"/>
                  <a:pt x="2316" y="3450"/>
                  <a:pt x="2358" y="3450"/>
                </a:cubicBezTo>
                <a:cubicBezTo>
                  <a:pt x="2400" y="3450"/>
                  <a:pt x="2441" y="3447"/>
                  <a:pt x="2477" y="3441"/>
                </a:cubicBezTo>
                <a:close/>
                <a:moveTo>
                  <a:pt x="10776" y="3441"/>
                </a:moveTo>
                <a:lnTo>
                  <a:pt x="11990" y="6025"/>
                </a:lnTo>
                <a:lnTo>
                  <a:pt x="9299" y="6025"/>
                </a:lnTo>
                <a:lnTo>
                  <a:pt x="10538" y="3441"/>
                </a:lnTo>
                <a:cubicBezTo>
                  <a:pt x="10573" y="3447"/>
                  <a:pt x="10612" y="3450"/>
                  <a:pt x="10652" y="3450"/>
                </a:cubicBezTo>
                <a:cubicBezTo>
                  <a:pt x="10692" y="3450"/>
                  <a:pt x="10734" y="3447"/>
                  <a:pt x="10776" y="3441"/>
                </a:cubicBezTo>
                <a:close/>
                <a:moveTo>
                  <a:pt x="4251" y="6418"/>
                </a:moveTo>
                <a:cubicBezTo>
                  <a:pt x="4322" y="6418"/>
                  <a:pt x="4382" y="6477"/>
                  <a:pt x="4382" y="6549"/>
                </a:cubicBezTo>
                <a:lnTo>
                  <a:pt x="4382" y="6668"/>
                </a:lnTo>
                <a:cubicBezTo>
                  <a:pt x="4382" y="6739"/>
                  <a:pt x="4322" y="6799"/>
                  <a:pt x="4251" y="6799"/>
                </a:cubicBezTo>
                <a:lnTo>
                  <a:pt x="501" y="6799"/>
                </a:lnTo>
                <a:cubicBezTo>
                  <a:pt x="429" y="6799"/>
                  <a:pt x="370" y="6739"/>
                  <a:pt x="370" y="6668"/>
                </a:cubicBezTo>
                <a:lnTo>
                  <a:pt x="370" y="6549"/>
                </a:lnTo>
                <a:cubicBezTo>
                  <a:pt x="370" y="6477"/>
                  <a:pt x="429" y="6418"/>
                  <a:pt x="501" y="6418"/>
                </a:cubicBezTo>
                <a:close/>
                <a:moveTo>
                  <a:pt x="12526" y="6418"/>
                </a:moveTo>
                <a:cubicBezTo>
                  <a:pt x="12597" y="6418"/>
                  <a:pt x="12657" y="6477"/>
                  <a:pt x="12657" y="6549"/>
                </a:cubicBezTo>
                <a:lnTo>
                  <a:pt x="12657" y="6668"/>
                </a:lnTo>
                <a:cubicBezTo>
                  <a:pt x="12657" y="6739"/>
                  <a:pt x="12597" y="6799"/>
                  <a:pt x="12526" y="6799"/>
                </a:cubicBezTo>
                <a:lnTo>
                  <a:pt x="8775" y="6799"/>
                </a:lnTo>
                <a:cubicBezTo>
                  <a:pt x="8704" y="6799"/>
                  <a:pt x="8644" y="6739"/>
                  <a:pt x="8644" y="6668"/>
                </a:cubicBezTo>
                <a:lnTo>
                  <a:pt x="8644" y="6549"/>
                </a:lnTo>
                <a:cubicBezTo>
                  <a:pt x="8644" y="6477"/>
                  <a:pt x="8704" y="6418"/>
                  <a:pt x="8775" y="6418"/>
                </a:cubicBezTo>
                <a:close/>
                <a:moveTo>
                  <a:pt x="3715" y="7168"/>
                </a:moveTo>
                <a:cubicBezTo>
                  <a:pt x="3525" y="7787"/>
                  <a:pt x="2953" y="8228"/>
                  <a:pt x="2298" y="8228"/>
                </a:cubicBezTo>
                <a:cubicBezTo>
                  <a:pt x="1644" y="8228"/>
                  <a:pt x="1084" y="7799"/>
                  <a:pt x="905" y="7168"/>
                </a:cubicBezTo>
                <a:close/>
                <a:moveTo>
                  <a:pt x="12145" y="7168"/>
                </a:moveTo>
                <a:cubicBezTo>
                  <a:pt x="11942" y="7787"/>
                  <a:pt x="11383" y="8228"/>
                  <a:pt x="10728" y="8228"/>
                </a:cubicBezTo>
                <a:cubicBezTo>
                  <a:pt x="10073" y="8228"/>
                  <a:pt x="9502" y="7799"/>
                  <a:pt x="9323" y="7168"/>
                </a:cubicBezTo>
                <a:close/>
                <a:moveTo>
                  <a:pt x="7942" y="10371"/>
                </a:moveTo>
                <a:cubicBezTo>
                  <a:pt x="8013" y="10371"/>
                  <a:pt x="8073" y="10430"/>
                  <a:pt x="8073" y="10502"/>
                </a:cubicBezTo>
                <a:lnTo>
                  <a:pt x="8073" y="10764"/>
                </a:lnTo>
                <a:lnTo>
                  <a:pt x="4918" y="10764"/>
                </a:lnTo>
                <a:lnTo>
                  <a:pt x="4918" y="10502"/>
                </a:lnTo>
                <a:cubicBezTo>
                  <a:pt x="4918" y="10430"/>
                  <a:pt x="4977" y="10371"/>
                  <a:pt x="5049" y="10371"/>
                </a:cubicBezTo>
                <a:close/>
                <a:moveTo>
                  <a:pt x="6382" y="0"/>
                </a:moveTo>
                <a:cubicBezTo>
                  <a:pt x="6132" y="0"/>
                  <a:pt x="5930" y="203"/>
                  <a:pt x="5930" y="441"/>
                </a:cubicBezTo>
                <a:lnTo>
                  <a:pt x="5930" y="1060"/>
                </a:lnTo>
                <a:cubicBezTo>
                  <a:pt x="5692" y="1251"/>
                  <a:pt x="5549" y="1536"/>
                  <a:pt x="5561" y="1858"/>
                </a:cubicBezTo>
                <a:lnTo>
                  <a:pt x="3703" y="2370"/>
                </a:lnTo>
                <a:cubicBezTo>
                  <a:pt x="3477" y="2429"/>
                  <a:pt x="3251" y="2465"/>
                  <a:pt x="3037" y="2501"/>
                </a:cubicBezTo>
                <a:cubicBezTo>
                  <a:pt x="2929" y="2227"/>
                  <a:pt x="2679" y="2036"/>
                  <a:pt x="2382" y="2036"/>
                </a:cubicBezTo>
                <a:cubicBezTo>
                  <a:pt x="1989" y="2036"/>
                  <a:pt x="1679" y="2346"/>
                  <a:pt x="1679" y="2739"/>
                </a:cubicBezTo>
                <a:cubicBezTo>
                  <a:pt x="1679" y="2941"/>
                  <a:pt x="1763" y="3132"/>
                  <a:pt x="1917" y="3275"/>
                </a:cubicBezTo>
                <a:lnTo>
                  <a:pt x="608" y="6025"/>
                </a:lnTo>
                <a:lnTo>
                  <a:pt x="501" y="6025"/>
                </a:lnTo>
                <a:cubicBezTo>
                  <a:pt x="215" y="6025"/>
                  <a:pt x="1" y="6251"/>
                  <a:pt x="1" y="6525"/>
                </a:cubicBezTo>
                <a:lnTo>
                  <a:pt x="1" y="6644"/>
                </a:lnTo>
                <a:cubicBezTo>
                  <a:pt x="1" y="6930"/>
                  <a:pt x="215" y="7156"/>
                  <a:pt x="501" y="7156"/>
                </a:cubicBezTo>
                <a:cubicBezTo>
                  <a:pt x="691" y="7989"/>
                  <a:pt x="1441" y="8585"/>
                  <a:pt x="2298" y="8585"/>
                </a:cubicBezTo>
                <a:cubicBezTo>
                  <a:pt x="3168" y="8585"/>
                  <a:pt x="3906" y="7978"/>
                  <a:pt x="4108" y="7156"/>
                </a:cubicBezTo>
                <a:lnTo>
                  <a:pt x="4251" y="7156"/>
                </a:lnTo>
                <a:cubicBezTo>
                  <a:pt x="4537" y="7156"/>
                  <a:pt x="4763" y="6930"/>
                  <a:pt x="4763" y="6644"/>
                </a:cubicBezTo>
                <a:lnTo>
                  <a:pt x="4763" y="6525"/>
                </a:lnTo>
                <a:cubicBezTo>
                  <a:pt x="4763" y="6251"/>
                  <a:pt x="4537" y="6025"/>
                  <a:pt x="4251" y="6025"/>
                </a:cubicBezTo>
                <a:lnTo>
                  <a:pt x="4144" y="6025"/>
                </a:lnTo>
                <a:lnTo>
                  <a:pt x="2834" y="3275"/>
                </a:lnTo>
                <a:cubicBezTo>
                  <a:pt x="2953" y="3167"/>
                  <a:pt x="3037" y="3036"/>
                  <a:pt x="3060" y="2870"/>
                </a:cubicBezTo>
                <a:cubicBezTo>
                  <a:pt x="3310" y="2846"/>
                  <a:pt x="3549" y="2798"/>
                  <a:pt x="3787" y="2727"/>
                </a:cubicBezTo>
                <a:lnTo>
                  <a:pt x="5656" y="2215"/>
                </a:lnTo>
                <a:cubicBezTo>
                  <a:pt x="5716" y="2346"/>
                  <a:pt x="5811" y="2453"/>
                  <a:pt x="5918" y="2548"/>
                </a:cubicBezTo>
                <a:lnTo>
                  <a:pt x="5918" y="10002"/>
                </a:lnTo>
                <a:lnTo>
                  <a:pt x="5037" y="10002"/>
                </a:lnTo>
                <a:cubicBezTo>
                  <a:pt x="4763" y="10002"/>
                  <a:pt x="4537" y="10228"/>
                  <a:pt x="4537" y="10502"/>
                </a:cubicBezTo>
                <a:lnTo>
                  <a:pt x="4537" y="10776"/>
                </a:lnTo>
                <a:cubicBezTo>
                  <a:pt x="4299" y="10823"/>
                  <a:pt x="4120" y="11026"/>
                  <a:pt x="4120" y="11276"/>
                </a:cubicBezTo>
                <a:lnTo>
                  <a:pt x="4120" y="11395"/>
                </a:lnTo>
                <a:cubicBezTo>
                  <a:pt x="4120" y="11680"/>
                  <a:pt x="4346" y="11907"/>
                  <a:pt x="4620" y="11907"/>
                </a:cubicBezTo>
                <a:lnTo>
                  <a:pt x="6049" y="11907"/>
                </a:lnTo>
                <a:cubicBezTo>
                  <a:pt x="6156" y="11907"/>
                  <a:pt x="6251" y="11811"/>
                  <a:pt x="6251" y="11704"/>
                </a:cubicBezTo>
                <a:cubicBezTo>
                  <a:pt x="6251" y="11609"/>
                  <a:pt x="6156" y="11514"/>
                  <a:pt x="6049" y="11514"/>
                </a:cubicBezTo>
                <a:lnTo>
                  <a:pt x="4620" y="11514"/>
                </a:lnTo>
                <a:cubicBezTo>
                  <a:pt x="4549" y="11514"/>
                  <a:pt x="4489" y="11454"/>
                  <a:pt x="4489" y="11383"/>
                </a:cubicBezTo>
                <a:lnTo>
                  <a:pt x="4489" y="11264"/>
                </a:lnTo>
                <a:cubicBezTo>
                  <a:pt x="4489" y="11192"/>
                  <a:pt x="4549" y="11133"/>
                  <a:pt x="4620" y="11133"/>
                </a:cubicBezTo>
                <a:lnTo>
                  <a:pt x="8371" y="11133"/>
                </a:lnTo>
                <a:cubicBezTo>
                  <a:pt x="8454" y="11133"/>
                  <a:pt x="8513" y="11192"/>
                  <a:pt x="8513" y="11264"/>
                </a:cubicBezTo>
                <a:lnTo>
                  <a:pt x="8513" y="11383"/>
                </a:lnTo>
                <a:cubicBezTo>
                  <a:pt x="8513" y="11454"/>
                  <a:pt x="8454" y="11514"/>
                  <a:pt x="8371" y="11514"/>
                </a:cubicBezTo>
                <a:lnTo>
                  <a:pt x="6930" y="11514"/>
                </a:lnTo>
                <a:cubicBezTo>
                  <a:pt x="6823" y="11514"/>
                  <a:pt x="6739" y="11609"/>
                  <a:pt x="6739" y="11704"/>
                </a:cubicBezTo>
                <a:cubicBezTo>
                  <a:pt x="6739" y="11811"/>
                  <a:pt x="6823" y="11907"/>
                  <a:pt x="6930" y="11907"/>
                </a:cubicBezTo>
                <a:lnTo>
                  <a:pt x="8371" y="11907"/>
                </a:lnTo>
                <a:cubicBezTo>
                  <a:pt x="8656" y="11907"/>
                  <a:pt x="8883" y="11680"/>
                  <a:pt x="8883" y="11395"/>
                </a:cubicBezTo>
                <a:lnTo>
                  <a:pt x="8883" y="11276"/>
                </a:lnTo>
                <a:cubicBezTo>
                  <a:pt x="8883" y="11026"/>
                  <a:pt x="8692" y="10799"/>
                  <a:pt x="8454" y="10776"/>
                </a:cubicBezTo>
                <a:lnTo>
                  <a:pt x="8454" y="10502"/>
                </a:lnTo>
                <a:cubicBezTo>
                  <a:pt x="8454" y="10228"/>
                  <a:pt x="8228" y="10002"/>
                  <a:pt x="7942" y="10002"/>
                </a:cubicBezTo>
                <a:lnTo>
                  <a:pt x="7061" y="10002"/>
                </a:lnTo>
                <a:lnTo>
                  <a:pt x="7061" y="7049"/>
                </a:lnTo>
                <a:cubicBezTo>
                  <a:pt x="7061" y="6954"/>
                  <a:pt x="6978" y="6858"/>
                  <a:pt x="6870" y="6858"/>
                </a:cubicBezTo>
                <a:cubicBezTo>
                  <a:pt x="6763" y="6858"/>
                  <a:pt x="6680" y="6954"/>
                  <a:pt x="6680" y="7049"/>
                </a:cubicBezTo>
                <a:lnTo>
                  <a:pt x="6680" y="10002"/>
                </a:lnTo>
                <a:lnTo>
                  <a:pt x="6311" y="10002"/>
                </a:lnTo>
                <a:lnTo>
                  <a:pt x="6311" y="2727"/>
                </a:lnTo>
                <a:cubicBezTo>
                  <a:pt x="6370" y="2739"/>
                  <a:pt x="6430" y="2745"/>
                  <a:pt x="6491" y="2745"/>
                </a:cubicBezTo>
                <a:cubicBezTo>
                  <a:pt x="6552" y="2745"/>
                  <a:pt x="6614" y="2739"/>
                  <a:pt x="6680" y="2727"/>
                </a:cubicBezTo>
                <a:lnTo>
                  <a:pt x="6680" y="6156"/>
                </a:lnTo>
                <a:cubicBezTo>
                  <a:pt x="6680" y="6263"/>
                  <a:pt x="6763" y="6358"/>
                  <a:pt x="6870" y="6358"/>
                </a:cubicBezTo>
                <a:cubicBezTo>
                  <a:pt x="6978" y="6358"/>
                  <a:pt x="7061" y="6263"/>
                  <a:pt x="7061" y="6156"/>
                </a:cubicBezTo>
                <a:lnTo>
                  <a:pt x="7061" y="2548"/>
                </a:lnTo>
                <a:cubicBezTo>
                  <a:pt x="7180" y="2453"/>
                  <a:pt x="7275" y="2346"/>
                  <a:pt x="7335" y="2215"/>
                </a:cubicBezTo>
                <a:lnTo>
                  <a:pt x="9228" y="2739"/>
                </a:lnTo>
                <a:cubicBezTo>
                  <a:pt x="9466" y="2798"/>
                  <a:pt x="9716" y="2858"/>
                  <a:pt x="9954" y="2882"/>
                </a:cubicBezTo>
                <a:cubicBezTo>
                  <a:pt x="9978" y="3048"/>
                  <a:pt x="10073" y="3179"/>
                  <a:pt x="10180" y="3287"/>
                </a:cubicBezTo>
                <a:lnTo>
                  <a:pt x="8871" y="6037"/>
                </a:lnTo>
                <a:lnTo>
                  <a:pt x="8764" y="6037"/>
                </a:lnTo>
                <a:cubicBezTo>
                  <a:pt x="8478" y="6037"/>
                  <a:pt x="8252" y="6263"/>
                  <a:pt x="8252" y="6549"/>
                </a:cubicBezTo>
                <a:lnTo>
                  <a:pt x="8252" y="6668"/>
                </a:lnTo>
                <a:cubicBezTo>
                  <a:pt x="8252" y="6954"/>
                  <a:pt x="8478" y="7168"/>
                  <a:pt x="8764" y="7168"/>
                </a:cubicBezTo>
                <a:lnTo>
                  <a:pt x="8906" y="7168"/>
                </a:lnTo>
                <a:cubicBezTo>
                  <a:pt x="9109" y="8001"/>
                  <a:pt x="9847" y="8597"/>
                  <a:pt x="10716" y="8597"/>
                </a:cubicBezTo>
                <a:cubicBezTo>
                  <a:pt x="11573" y="8597"/>
                  <a:pt x="12323" y="7989"/>
                  <a:pt x="12514" y="7168"/>
                </a:cubicBezTo>
                <a:cubicBezTo>
                  <a:pt x="12800" y="7168"/>
                  <a:pt x="13014" y="6954"/>
                  <a:pt x="13014" y="6668"/>
                </a:cubicBezTo>
                <a:lnTo>
                  <a:pt x="13014" y="6549"/>
                </a:lnTo>
                <a:cubicBezTo>
                  <a:pt x="13038" y="6263"/>
                  <a:pt x="12812" y="6025"/>
                  <a:pt x="12526" y="6025"/>
                </a:cubicBezTo>
                <a:lnTo>
                  <a:pt x="12419" y="6025"/>
                </a:lnTo>
                <a:lnTo>
                  <a:pt x="11109" y="3275"/>
                </a:lnTo>
                <a:cubicBezTo>
                  <a:pt x="11264" y="3144"/>
                  <a:pt x="11347" y="2965"/>
                  <a:pt x="11347" y="2739"/>
                </a:cubicBezTo>
                <a:cubicBezTo>
                  <a:pt x="11347" y="2346"/>
                  <a:pt x="11038" y="2036"/>
                  <a:pt x="10657" y="2036"/>
                </a:cubicBezTo>
                <a:cubicBezTo>
                  <a:pt x="10359" y="2036"/>
                  <a:pt x="10097" y="2227"/>
                  <a:pt x="10002" y="2501"/>
                </a:cubicBezTo>
                <a:cubicBezTo>
                  <a:pt x="9776" y="2465"/>
                  <a:pt x="9549" y="2429"/>
                  <a:pt x="9323" y="2370"/>
                </a:cubicBezTo>
                <a:lnTo>
                  <a:pt x="7442" y="1846"/>
                </a:lnTo>
                <a:cubicBezTo>
                  <a:pt x="7454" y="1536"/>
                  <a:pt x="7323" y="1239"/>
                  <a:pt x="7061" y="1060"/>
                </a:cubicBezTo>
                <a:lnTo>
                  <a:pt x="7061" y="441"/>
                </a:lnTo>
                <a:cubicBezTo>
                  <a:pt x="7061" y="191"/>
                  <a:pt x="6859" y="0"/>
                  <a:pt x="6620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rgbClr val="009999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11397;p81">
            <a:extLst>
              <a:ext uri="{FF2B5EF4-FFF2-40B4-BE49-F238E27FC236}">
                <a16:creationId xmlns:a16="http://schemas.microsoft.com/office/drawing/2014/main" id="{64C45D40-7E31-0308-6E30-C2FD5FF3FEE5}"/>
              </a:ext>
            </a:extLst>
          </p:cNvPr>
          <p:cNvGrpSpPr/>
          <p:nvPr/>
        </p:nvGrpSpPr>
        <p:grpSpPr>
          <a:xfrm>
            <a:off x="8306653" y="3840753"/>
            <a:ext cx="359734" cy="353870"/>
            <a:chOff x="3094217" y="1976585"/>
            <a:chExt cx="350198" cy="350548"/>
          </a:xfrm>
          <a:solidFill>
            <a:schemeClr val="bg2"/>
          </a:solidFill>
        </p:grpSpPr>
        <p:sp>
          <p:nvSpPr>
            <p:cNvPr id="77" name="Google Shape;11398;p81">
              <a:extLst>
                <a:ext uri="{FF2B5EF4-FFF2-40B4-BE49-F238E27FC236}">
                  <a16:creationId xmlns:a16="http://schemas.microsoft.com/office/drawing/2014/main" id="{B6F6E655-161B-6ABD-368F-79A949F4AE6C}"/>
                </a:ext>
              </a:extLst>
            </p:cNvPr>
            <p:cNvSpPr/>
            <p:nvPr/>
          </p:nvSpPr>
          <p:spPr>
            <a:xfrm>
              <a:off x="3094217" y="2129039"/>
              <a:ext cx="131543" cy="197362"/>
            </a:xfrm>
            <a:custGeom>
              <a:avLst/>
              <a:gdLst/>
              <a:ahLst/>
              <a:cxnLst/>
              <a:rect l="l" t="t" r="r" b="b"/>
              <a:pathLst>
                <a:path w="4133" h="6201" extrusionOk="0">
                  <a:moveTo>
                    <a:pt x="2072" y="345"/>
                  </a:moveTo>
                  <a:cubicBezTo>
                    <a:pt x="2117" y="345"/>
                    <a:pt x="2162" y="348"/>
                    <a:pt x="2203" y="354"/>
                  </a:cubicBezTo>
                  <a:cubicBezTo>
                    <a:pt x="2906" y="414"/>
                    <a:pt x="3454" y="1045"/>
                    <a:pt x="3454" y="1759"/>
                  </a:cubicBezTo>
                  <a:cubicBezTo>
                    <a:pt x="3454" y="2438"/>
                    <a:pt x="3620" y="3069"/>
                    <a:pt x="3751" y="3402"/>
                  </a:cubicBezTo>
                  <a:lnTo>
                    <a:pt x="3751" y="3426"/>
                  </a:lnTo>
                  <a:cubicBezTo>
                    <a:pt x="3608" y="3509"/>
                    <a:pt x="3299" y="3688"/>
                    <a:pt x="2763" y="3807"/>
                  </a:cubicBezTo>
                  <a:lnTo>
                    <a:pt x="2763" y="3759"/>
                  </a:lnTo>
                  <a:lnTo>
                    <a:pt x="2763" y="3438"/>
                  </a:lnTo>
                  <a:cubicBezTo>
                    <a:pt x="2965" y="3319"/>
                    <a:pt x="3144" y="3140"/>
                    <a:pt x="3263" y="2926"/>
                  </a:cubicBezTo>
                  <a:cubicBezTo>
                    <a:pt x="3489" y="2533"/>
                    <a:pt x="3418" y="2021"/>
                    <a:pt x="3073" y="1712"/>
                  </a:cubicBezTo>
                  <a:cubicBezTo>
                    <a:pt x="2834" y="1485"/>
                    <a:pt x="2418" y="1235"/>
                    <a:pt x="1727" y="1235"/>
                  </a:cubicBezTo>
                  <a:cubicBezTo>
                    <a:pt x="1691" y="1235"/>
                    <a:pt x="1644" y="1247"/>
                    <a:pt x="1608" y="1283"/>
                  </a:cubicBezTo>
                  <a:lnTo>
                    <a:pt x="1275" y="1616"/>
                  </a:lnTo>
                  <a:cubicBezTo>
                    <a:pt x="1215" y="1676"/>
                    <a:pt x="1215" y="1783"/>
                    <a:pt x="1275" y="1843"/>
                  </a:cubicBezTo>
                  <a:cubicBezTo>
                    <a:pt x="1304" y="1872"/>
                    <a:pt x="1343" y="1887"/>
                    <a:pt x="1382" y="1887"/>
                  </a:cubicBezTo>
                  <a:cubicBezTo>
                    <a:pt x="1421" y="1887"/>
                    <a:pt x="1459" y="1872"/>
                    <a:pt x="1489" y="1843"/>
                  </a:cubicBezTo>
                  <a:lnTo>
                    <a:pt x="1787" y="1545"/>
                  </a:lnTo>
                  <a:cubicBezTo>
                    <a:pt x="2227" y="1557"/>
                    <a:pt x="2584" y="1700"/>
                    <a:pt x="2846" y="1938"/>
                  </a:cubicBezTo>
                  <a:cubicBezTo>
                    <a:pt x="3073" y="2140"/>
                    <a:pt x="3132" y="2485"/>
                    <a:pt x="2977" y="2747"/>
                  </a:cubicBezTo>
                  <a:cubicBezTo>
                    <a:pt x="2799" y="3081"/>
                    <a:pt x="2441" y="3283"/>
                    <a:pt x="2072" y="3283"/>
                  </a:cubicBezTo>
                  <a:cubicBezTo>
                    <a:pt x="1489" y="3283"/>
                    <a:pt x="1037" y="2831"/>
                    <a:pt x="1037" y="2247"/>
                  </a:cubicBezTo>
                  <a:cubicBezTo>
                    <a:pt x="1037" y="2152"/>
                    <a:pt x="953" y="2081"/>
                    <a:pt x="870" y="2081"/>
                  </a:cubicBezTo>
                  <a:cubicBezTo>
                    <a:pt x="775" y="2081"/>
                    <a:pt x="703" y="2152"/>
                    <a:pt x="703" y="2247"/>
                  </a:cubicBezTo>
                  <a:cubicBezTo>
                    <a:pt x="703" y="2747"/>
                    <a:pt x="989" y="3200"/>
                    <a:pt x="1394" y="3438"/>
                  </a:cubicBezTo>
                  <a:lnTo>
                    <a:pt x="1394" y="3759"/>
                  </a:lnTo>
                  <a:lnTo>
                    <a:pt x="1394" y="3807"/>
                  </a:lnTo>
                  <a:cubicBezTo>
                    <a:pt x="858" y="3688"/>
                    <a:pt x="525" y="3509"/>
                    <a:pt x="394" y="3426"/>
                  </a:cubicBezTo>
                  <a:cubicBezTo>
                    <a:pt x="394" y="3426"/>
                    <a:pt x="382" y="3426"/>
                    <a:pt x="394" y="3402"/>
                  </a:cubicBezTo>
                  <a:cubicBezTo>
                    <a:pt x="525" y="3081"/>
                    <a:pt x="691" y="2438"/>
                    <a:pt x="691" y="1759"/>
                  </a:cubicBezTo>
                  <a:cubicBezTo>
                    <a:pt x="691" y="1045"/>
                    <a:pt x="1239" y="414"/>
                    <a:pt x="1941" y="354"/>
                  </a:cubicBezTo>
                  <a:cubicBezTo>
                    <a:pt x="1983" y="348"/>
                    <a:pt x="2028" y="345"/>
                    <a:pt x="2072" y="345"/>
                  </a:cubicBezTo>
                  <a:close/>
                  <a:moveTo>
                    <a:pt x="2430" y="3581"/>
                  </a:moveTo>
                  <a:lnTo>
                    <a:pt x="2430" y="3783"/>
                  </a:lnTo>
                  <a:cubicBezTo>
                    <a:pt x="2430" y="3974"/>
                    <a:pt x="2537" y="4152"/>
                    <a:pt x="2715" y="4224"/>
                  </a:cubicBezTo>
                  <a:lnTo>
                    <a:pt x="2822" y="4271"/>
                  </a:lnTo>
                  <a:cubicBezTo>
                    <a:pt x="2656" y="4509"/>
                    <a:pt x="2370" y="4676"/>
                    <a:pt x="2072" y="4676"/>
                  </a:cubicBezTo>
                  <a:cubicBezTo>
                    <a:pt x="1775" y="4676"/>
                    <a:pt x="1489" y="4509"/>
                    <a:pt x="1334" y="4271"/>
                  </a:cubicBezTo>
                  <a:lnTo>
                    <a:pt x="1429" y="4224"/>
                  </a:lnTo>
                  <a:cubicBezTo>
                    <a:pt x="1608" y="4140"/>
                    <a:pt x="1715" y="3974"/>
                    <a:pt x="1715" y="3783"/>
                  </a:cubicBezTo>
                  <a:lnTo>
                    <a:pt x="1715" y="3581"/>
                  </a:lnTo>
                  <a:cubicBezTo>
                    <a:pt x="1834" y="3617"/>
                    <a:pt x="1953" y="3628"/>
                    <a:pt x="2072" y="3628"/>
                  </a:cubicBezTo>
                  <a:cubicBezTo>
                    <a:pt x="2191" y="3628"/>
                    <a:pt x="2311" y="3617"/>
                    <a:pt x="2430" y="3581"/>
                  </a:cubicBezTo>
                  <a:close/>
                  <a:moveTo>
                    <a:pt x="2065" y="0"/>
                  </a:moveTo>
                  <a:cubicBezTo>
                    <a:pt x="2010" y="0"/>
                    <a:pt x="1953" y="3"/>
                    <a:pt x="1894" y="9"/>
                  </a:cubicBezTo>
                  <a:cubicBezTo>
                    <a:pt x="1037" y="92"/>
                    <a:pt x="346" y="842"/>
                    <a:pt x="346" y="1735"/>
                  </a:cubicBezTo>
                  <a:cubicBezTo>
                    <a:pt x="346" y="2378"/>
                    <a:pt x="203" y="2962"/>
                    <a:pt x="60" y="3271"/>
                  </a:cubicBezTo>
                  <a:cubicBezTo>
                    <a:pt x="1" y="3426"/>
                    <a:pt x="48" y="3581"/>
                    <a:pt x="179" y="3676"/>
                  </a:cubicBezTo>
                  <a:cubicBezTo>
                    <a:pt x="310" y="3759"/>
                    <a:pt x="584" y="3926"/>
                    <a:pt x="1013" y="4045"/>
                  </a:cubicBezTo>
                  <a:lnTo>
                    <a:pt x="382" y="4379"/>
                  </a:lnTo>
                  <a:cubicBezTo>
                    <a:pt x="144" y="4498"/>
                    <a:pt x="1" y="4712"/>
                    <a:pt x="1" y="4986"/>
                  </a:cubicBezTo>
                  <a:lnTo>
                    <a:pt x="1" y="6045"/>
                  </a:lnTo>
                  <a:cubicBezTo>
                    <a:pt x="1" y="6129"/>
                    <a:pt x="84" y="6200"/>
                    <a:pt x="167" y="6200"/>
                  </a:cubicBezTo>
                  <a:cubicBezTo>
                    <a:pt x="263" y="6200"/>
                    <a:pt x="334" y="6129"/>
                    <a:pt x="334" y="6045"/>
                  </a:cubicBezTo>
                  <a:lnTo>
                    <a:pt x="334" y="4974"/>
                  </a:lnTo>
                  <a:cubicBezTo>
                    <a:pt x="334" y="4831"/>
                    <a:pt x="406" y="4712"/>
                    <a:pt x="525" y="4652"/>
                  </a:cubicBezTo>
                  <a:lnTo>
                    <a:pt x="1037" y="4402"/>
                  </a:lnTo>
                  <a:cubicBezTo>
                    <a:pt x="1239" y="4760"/>
                    <a:pt x="1644" y="4986"/>
                    <a:pt x="2060" y="4986"/>
                  </a:cubicBezTo>
                  <a:cubicBezTo>
                    <a:pt x="2489" y="4986"/>
                    <a:pt x="2882" y="4760"/>
                    <a:pt x="3084" y="4402"/>
                  </a:cubicBezTo>
                  <a:lnTo>
                    <a:pt x="3596" y="4652"/>
                  </a:lnTo>
                  <a:cubicBezTo>
                    <a:pt x="3704" y="4712"/>
                    <a:pt x="3787" y="4831"/>
                    <a:pt x="3787" y="4974"/>
                  </a:cubicBezTo>
                  <a:lnTo>
                    <a:pt x="3787" y="6022"/>
                  </a:lnTo>
                  <a:cubicBezTo>
                    <a:pt x="3787" y="6117"/>
                    <a:pt x="3858" y="6188"/>
                    <a:pt x="3954" y="6188"/>
                  </a:cubicBezTo>
                  <a:cubicBezTo>
                    <a:pt x="4037" y="6188"/>
                    <a:pt x="4108" y="6117"/>
                    <a:pt x="4108" y="6022"/>
                  </a:cubicBezTo>
                  <a:lnTo>
                    <a:pt x="4108" y="4974"/>
                  </a:lnTo>
                  <a:cubicBezTo>
                    <a:pt x="4132" y="4712"/>
                    <a:pt x="3977" y="4474"/>
                    <a:pt x="3739" y="4379"/>
                  </a:cubicBezTo>
                  <a:lnTo>
                    <a:pt x="3096" y="4045"/>
                  </a:lnTo>
                  <a:cubicBezTo>
                    <a:pt x="3537" y="3926"/>
                    <a:pt x="3799" y="3759"/>
                    <a:pt x="3930" y="3676"/>
                  </a:cubicBezTo>
                  <a:cubicBezTo>
                    <a:pt x="4073" y="3581"/>
                    <a:pt x="4108" y="3426"/>
                    <a:pt x="4049" y="3271"/>
                  </a:cubicBezTo>
                  <a:cubicBezTo>
                    <a:pt x="3918" y="2962"/>
                    <a:pt x="3775" y="2378"/>
                    <a:pt x="3775" y="1735"/>
                  </a:cubicBezTo>
                  <a:cubicBezTo>
                    <a:pt x="3775" y="866"/>
                    <a:pt x="3084" y="104"/>
                    <a:pt x="2227" y="9"/>
                  </a:cubicBezTo>
                  <a:cubicBezTo>
                    <a:pt x="2174" y="3"/>
                    <a:pt x="2120" y="0"/>
                    <a:pt x="2065" y="0"/>
                  </a:cubicBezTo>
                  <a:close/>
                </a:path>
              </a:pathLst>
            </a:custGeom>
            <a:grpFill/>
            <a:ln>
              <a:solidFill>
                <a:srgbClr val="4A9B8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1399;p81">
              <a:extLst>
                <a:ext uri="{FF2B5EF4-FFF2-40B4-BE49-F238E27FC236}">
                  <a16:creationId xmlns:a16="http://schemas.microsoft.com/office/drawing/2014/main" id="{09D40B14-0334-CCAA-9106-712FE7220442}"/>
                </a:ext>
              </a:extLst>
            </p:cNvPr>
            <p:cNvSpPr/>
            <p:nvPr/>
          </p:nvSpPr>
          <p:spPr>
            <a:xfrm>
              <a:off x="3116592" y="2293778"/>
              <a:ext cx="10630" cy="32241"/>
            </a:xfrm>
            <a:custGeom>
              <a:avLst/>
              <a:gdLst/>
              <a:ahLst/>
              <a:cxnLst/>
              <a:rect l="l" t="t" r="r" b="b"/>
              <a:pathLst>
                <a:path w="334" h="1013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67" y="1012"/>
                  </a:cubicBezTo>
                  <a:cubicBezTo>
                    <a:pt x="250" y="1012"/>
                    <a:pt x="334" y="941"/>
                    <a:pt x="334" y="846"/>
                  </a:cubicBezTo>
                  <a:lnTo>
                    <a:pt x="334" y="167"/>
                  </a:lnTo>
                  <a:cubicBezTo>
                    <a:pt x="310" y="72"/>
                    <a:pt x="250" y="0"/>
                    <a:pt x="167" y="0"/>
                  </a:cubicBezTo>
                  <a:close/>
                </a:path>
              </a:pathLst>
            </a:custGeom>
            <a:grpFill/>
            <a:ln>
              <a:solidFill>
                <a:srgbClr val="4A9B8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1400;p81">
              <a:extLst>
                <a:ext uri="{FF2B5EF4-FFF2-40B4-BE49-F238E27FC236}">
                  <a16:creationId xmlns:a16="http://schemas.microsoft.com/office/drawing/2014/main" id="{A9F85DFA-7CA2-1CB9-803C-52AB9CC0E69B}"/>
                </a:ext>
              </a:extLst>
            </p:cNvPr>
            <p:cNvSpPr/>
            <p:nvPr/>
          </p:nvSpPr>
          <p:spPr>
            <a:xfrm>
              <a:off x="3193519" y="2293778"/>
              <a:ext cx="10248" cy="32241"/>
            </a:xfrm>
            <a:custGeom>
              <a:avLst/>
              <a:gdLst/>
              <a:ahLst/>
              <a:cxnLst/>
              <a:rect l="l" t="t" r="r" b="b"/>
              <a:pathLst>
                <a:path w="322" h="1013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46"/>
                  </a:lnTo>
                  <a:cubicBezTo>
                    <a:pt x="0" y="941"/>
                    <a:pt x="72" y="1012"/>
                    <a:pt x="155" y="1012"/>
                  </a:cubicBezTo>
                  <a:cubicBezTo>
                    <a:pt x="250" y="1012"/>
                    <a:pt x="322" y="941"/>
                    <a:pt x="322" y="846"/>
                  </a:cubicBezTo>
                  <a:lnTo>
                    <a:pt x="322" y="167"/>
                  </a:lnTo>
                  <a:cubicBezTo>
                    <a:pt x="310" y="72"/>
                    <a:pt x="250" y="0"/>
                    <a:pt x="155" y="0"/>
                  </a:cubicBezTo>
                  <a:close/>
                </a:path>
              </a:pathLst>
            </a:custGeom>
            <a:grpFill/>
            <a:ln>
              <a:solidFill>
                <a:srgbClr val="4A9B8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1401;p81">
              <a:extLst>
                <a:ext uri="{FF2B5EF4-FFF2-40B4-BE49-F238E27FC236}">
                  <a16:creationId xmlns:a16="http://schemas.microsoft.com/office/drawing/2014/main" id="{6CC83CDE-27D5-A03D-5925-9E45953776F4}"/>
                </a:ext>
              </a:extLst>
            </p:cNvPr>
            <p:cNvSpPr/>
            <p:nvPr/>
          </p:nvSpPr>
          <p:spPr>
            <a:xfrm>
              <a:off x="3346227" y="2166755"/>
              <a:ext cx="54966" cy="18301"/>
            </a:xfrm>
            <a:custGeom>
              <a:avLst/>
              <a:gdLst/>
              <a:ahLst/>
              <a:cxnLst/>
              <a:rect l="l" t="t" r="r" b="b"/>
              <a:pathLst>
                <a:path w="1727" h="575" extrusionOk="0">
                  <a:moveTo>
                    <a:pt x="646" y="0"/>
                  </a:moveTo>
                  <a:cubicBezTo>
                    <a:pt x="494" y="0"/>
                    <a:pt x="326" y="15"/>
                    <a:pt x="143" y="50"/>
                  </a:cubicBezTo>
                  <a:cubicBezTo>
                    <a:pt x="60" y="62"/>
                    <a:pt x="0" y="122"/>
                    <a:pt x="0" y="217"/>
                  </a:cubicBezTo>
                  <a:lnTo>
                    <a:pt x="0" y="396"/>
                  </a:lnTo>
                  <a:cubicBezTo>
                    <a:pt x="0" y="479"/>
                    <a:pt x="84" y="550"/>
                    <a:pt x="167" y="550"/>
                  </a:cubicBezTo>
                  <a:cubicBezTo>
                    <a:pt x="262" y="550"/>
                    <a:pt x="334" y="479"/>
                    <a:pt x="334" y="396"/>
                  </a:cubicBezTo>
                  <a:lnTo>
                    <a:pt x="334" y="360"/>
                  </a:lnTo>
                  <a:cubicBezTo>
                    <a:pt x="445" y="344"/>
                    <a:pt x="549" y="338"/>
                    <a:pt x="645" y="338"/>
                  </a:cubicBezTo>
                  <a:cubicBezTo>
                    <a:pt x="845" y="338"/>
                    <a:pt x="1007" y="367"/>
                    <a:pt x="1120" y="407"/>
                  </a:cubicBezTo>
                  <a:cubicBezTo>
                    <a:pt x="1334" y="467"/>
                    <a:pt x="1453" y="538"/>
                    <a:pt x="1453" y="538"/>
                  </a:cubicBezTo>
                  <a:cubicBezTo>
                    <a:pt x="1477" y="550"/>
                    <a:pt x="1512" y="574"/>
                    <a:pt x="1536" y="574"/>
                  </a:cubicBezTo>
                  <a:cubicBezTo>
                    <a:pt x="1584" y="574"/>
                    <a:pt x="1643" y="538"/>
                    <a:pt x="1667" y="491"/>
                  </a:cubicBezTo>
                  <a:cubicBezTo>
                    <a:pt x="1727" y="396"/>
                    <a:pt x="1715" y="288"/>
                    <a:pt x="1643" y="241"/>
                  </a:cubicBezTo>
                  <a:cubicBezTo>
                    <a:pt x="1615" y="231"/>
                    <a:pt x="1258" y="0"/>
                    <a:pt x="646" y="0"/>
                  </a:cubicBezTo>
                  <a:close/>
                </a:path>
              </a:pathLst>
            </a:custGeom>
            <a:grpFill/>
            <a:ln>
              <a:solidFill>
                <a:srgbClr val="4A9B8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1402;p81">
              <a:extLst>
                <a:ext uri="{FF2B5EF4-FFF2-40B4-BE49-F238E27FC236}">
                  <a16:creationId xmlns:a16="http://schemas.microsoft.com/office/drawing/2014/main" id="{C3D830AA-8FDF-5529-26EB-313B3381A66C}"/>
                </a:ext>
              </a:extLst>
            </p:cNvPr>
            <p:cNvSpPr/>
            <p:nvPr/>
          </p:nvSpPr>
          <p:spPr>
            <a:xfrm>
              <a:off x="3302655" y="2134991"/>
              <a:ext cx="141760" cy="192143"/>
            </a:xfrm>
            <a:custGeom>
              <a:avLst/>
              <a:gdLst/>
              <a:ahLst/>
              <a:cxnLst/>
              <a:rect l="l" t="t" r="r" b="b"/>
              <a:pathLst>
                <a:path w="4454" h="6037" extrusionOk="0">
                  <a:moveTo>
                    <a:pt x="3453" y="334"/>
                  </a:moveTo>
                  <a:lnTo>
                    <a:pt x="3453" y="1132"/>
                  </a:lnTo>
                  <a:cubicBezTo>
                    <a:pt x="3453" y="1263"/>
                    <a:pt x="3429" y="1405"/>
                    <a:pt x="3370" y="1525"/>
                  </a:cubicBezTo>
                  <a:lnTo>
                    <a:pt x="3310" y="1644"/>
                  </a:lnTo>
                  <a:cubicBezTo>
                    <a:pt x="3298" y="1667"/>
                    <a:pt x="3298" y="1691"/>
                    <a:pt x="3298" y="1715"/>
                  </a:cubicBezTo>
                  <a:lnTo>
                    <a:pt x="3298" y="2060"/>
                  </a:lnTo>
                  <a:cubicBezTo>
                    <a:pt x="3274" y="2346"/>
                    <a:pt x="3155" y="2608"/>
                    <a:pt x="2953" y="2799"/>
                  </a:cubicBezTo>
                  <a:cubicBezTo>
                    <a:pt x="2739" y="3001"/>
                    <a:pt x="2477" y="3096"/>
                    <a:pt x="2191" y="3096"/>
                  </a:cubicBezTo>
                  <a:cubicBezTo>
                    <a:pt x="1643" y="3084"/>
                    <a:pt x="1179" y="2596"/>
                    <a:pt x="1179" y="2013"/>
                  </a:cubicBezTo>
                  <a:lnTo>
                    <a:pt x="1179" y="1715"/>
                  </a:lnTo>
                  <a:cubicBezTo>
                    <a:pt x="1179" y="1691"/>
                    <a:pt x="1179" y="1667"/>
                    <a:pt x="1167" y="1644"/>
                  </a:cubicBezTo>
                  <a:lnTo>
                    <a:pt x="1107" y="1525"/>
                  </a:lnTo>
                  <a:cubicBezTo>
                    <a:pt x="1048" y="1405"/>
                    <a:pt x="1012" y="1275"/>
                    <a:pt x="1012" y="1132"/>
                  </a:cubicBezTo>
                  <a:cubicBezTo>
                    <a:pt x="1012" y="691"/>
                    <a:pt x="1369" y="334"/>
                    <a:pt x="1822" y="334"/>
                  </a:cubicBezTo>
                  <a:close/>
                  <a:moveTo>
                    <a:pt x="2762" y="3310"/>
                  </a:moveTo>
                  <a:lnTo>
                    <a:pt x="2762" y="3537"/>
                  </a:lnTo>
                  <a:cubicBezTo>
                    <a:pt x="2762" y="3572"/>
                    <a:pt x="2774" y="3620"/>
                    <a:pt x="2774" y="3680"/>
                  </a:cubicBezTo>
                  <a:lnTo>
                    <a:pt x="2239" y="4096"/>
                  </a:lnTo>
                  <a:lnTo>
                    <a:pt x="1691" y="3680"/>
                  </a:lnTo>
                  <a:cubicBezTo>
                    <a:pt x="1703" y="3632"/>
                    <a:pt x="1703" y="3584"/>
                    <a:pt x="1703" y="3537"/>
                  </a:cubicBezTo>
                  <a:lnTo>
                    <a:pt x="1703" y="3310"/>
                  </a:lnTo>
                  <a:cubicBezTo>
                    <a:pt x="1846" y="3370"/>
                    <a:pt x="2012" y="3406"/>
                    <a:pt x="2191" y="3406"/>
                  </a:cubicBezTo>
                  <a:lnTo>
                    <a:pt x="2239" y="3406"/>
                  </a:lnTo>
                  <a:cubicBezTo>
                    <a:pt x="2417" y="3406"/>
                    <a:pt x="2596" y="3382"/>
                    <a:pt x="2762" y="3310"/>
                  </a:cubicBezTo>
                  <a:close/>
                  <a:moveTo>
                    <a:pt x="1822" y="1"/>
                  </a:moveTo>
                  <a:cubicBezTo>
                    <a:pt x="1191" y="1"/>
                    <a:pt x="703" y="513"/>
                    <a:pt x="703" y="1120"/>
                  </a:cubicBezTo>
                  <a:cubicBezTo>
                    <a:pt x="703" y="1298"/>
                    <a:pt x="750" y="1489"/>
                    <a:pt x="822" y="1656"/>
                  </a:cubicBezTo>
                  <a:lnTo>
                    <a:pt x="869" y="1751"/>
                  </a:lnTo>
                  <a:lnTo>
                    <a:pt x="869" y="2001"/>
                  </a:lnTo>
                  <a:cubicBezTo>
                    <a:pt x="869" y="2441"/>
                    <a:pt x="1072" y="2846"/>
                    <a:pt x="1381" y="3096"/>
                  </a:cubicBezTo>
                  <a:lnTo>
                    <a:pt x="1381" y="3537"/>
                  </a:lnTo>
                  <a:cubicBezTo>
                    <a:pt x="1381" y="3608"/>
                    <a:pt x="1346" y="3680"/>
                    <a:pt x="1274" y="3703"/>
                  </a:cubicBezTo>
                  <a:lnTo>
                    <a:pt x="453" y="4025"/>
                  </a:lnTo>
                  <a:cubicBezTo>
                    <a:pt x="179" y="4132"/>
                    <a:pt x="0" y="4382"/>
                    <a:pt x="0" y="4668"/>
                  </a:cubicBezTo>
                  <a:lnTo>
                    <a:pt x="0" y="5858"/>
                  </a:lnTo>
                  <a:cubicBezTo>
                    <a:pt x="0" y="5942"/>
                    <a:pt x="83" y="6013"/>
                    <a:pt x="167" y="6013"/>
                  </a:cubicBezTo>
                  <a:cubicBezTo>
                    <a:pt x="262" y="6013"/>
                    <a:pt x="334" y="5942"/>
                    <a:pt x="334" y="5858"/>
                  </a:cubicBezTo>
                  <a:lnTo>
                    <a:pt x="334" y="4668"/>
                  </a:lnTo>
                  <a:cubicBezTo>
                    <a:pt x="334" y="4513"/>
                    <a:pt x="417" y="4382"/>
                    <a:pt x="560" y="4334"/>
                  </a:cubicBezTo>
                  <a:lnTo>
                    <a:pt x="1369" y="4025"/>
                  </a:lnTo>
                  <a:cubicBezTo>
                    <a:pt x="1417" y="4001"/>
                    <a:pt x="1465" y="3977"/>
                    <a:pt x="1488" y="3965"/>
                  </a:cubicBezTo>
                  <a:lnTo>
                    <a:pt x="2060" y="4394"/>
                  </a:lnTo>
                  <a:lnTo>
                    <a:pt x="2060" y="5870"/>
                  </a:lnTo>
                  <a:cubicBezTo>
                    <a:pt x="2060" y="5954"/>
                    <a:pt x="2131" y="6037"/>
                    <a:pt x="2215" y="6037"/>
                  </a:cubicBezTo>
                  <a:cubicBezTo>
                    <a:pt x="2310" y="6037"/>
                    <a:pt x="2381" y="5954"/>
                    <a:pt x="2381" y="5870"/>
                  </a:cubicBezTo>
                  <a:lnTo>
                    <a:pt x="2381" y="4394"/>
                  </a:lnTo>
                  <a:lnTo>
                    <a:pt x="2953" y="3965"/>
                  </a:lnTo>
                  <a:cubicBezTo>
                    <a:pt x="2977" y="3989"/>
                    <a:pt x="3024" y="4013"/>
                    <a:pt x="3072" y="4025"/>
                  </a:cubicBezTo>
                  <a:lnTo>
                    <a:pt x="3882" y="4334"/>
                  </a:lnTo>
                  <a:cubicBezTo>
                    <a:pt x="4024" y="4382"/>
                    <a:pt x="4108" y="4513"/>
                    <a:pt x="4108" y="4668"/>
                  </a:cubicBezTo>
                  <a:lnTo>
                    <a:pt x="4108" y="5858"/>
                  </a:lnTo>
                  <a:cubicBezTo>
                    <a:pt x="4108" y="5942"/>
                    <a:pt x="4179" y="6013"/>
                    <a:pt x="4274" y="6013"/>
                  </a:cubicBezTo>
                  <a:cubicBezTo>
                    <a:pt x="4358" y="6013"/>
                    <a:pt x="4441" y="5942"/>
                    <a:pt x="4441" y="5858"/>
                  </a:cubicBezTo>
                  <a:lnTo>
                    <a:pt x="4441" y="4668"/>
                  </a:lnTo>
                  <a:cubicBezTo>
                    <a:pt x="4453" y="4382"/>
                    <a:pt x="4274" y="4108"/>
                    <a:pt x="4024" y="4025"/>
                  </a:cubicBezTo>
                  <a:lnTo>
                    <a:pt x="3203" y="3703"/>
                  </a:lnTo>
                  <a:cubicBezTo>
                    <a:pt x="3131" y="3680"/>
                    <a:pt x="3084" y="3620"/>
                    <a:pt x="3084" y="3537"/>
                  </a:cubicBezTo>
                  <a:lnTo>
                    <a:pt x="3084" y="3108"/>
                  </a:lnTo>
                  <a:cubicBezTo>
                    <a:pt x="3120" y="3084"/>
                    <a:pt x="3155" y="3060"/>
                    <a:pt x="3191" y="3025"/>
                  </a:cubicBezTo>
                  <a:cubicBezTo>
                    <a:pt x="3453" y="2775"/>
                    <a:pt x="3608" y="2418"/>
                    <a:pt x="3608" y="2037"/>
                  </a:cubicBezTo>
                  <a:lnTo>
                    <a:pt x="3608" y="1727"/>
                  </a:lnTo>
                  <a:lnTo>
                    <a:pt x="3655" y="1644"/>
                  </a:lnTo>
                  <a:cubicBezTo>
                    <a:pt x="3739" y="1477"/>
                    <a:pt x="3774" y="1298"/>
                    <a:pt x="3774" y="1108"/>
                  </a:cubicBezTo>
                  <a:lnTo>
                    <a:pt x="3774" y="167"/>
                  </a:lnTo>
                  <a:cubicBezTo>
                    <a:pt x="3774" y="84"/>
                    <a:pt x="3691" y="1"/>
                    <a:pt x="3608" y="1"/>
                  </a:cubicBezTo>
                  <a:close/>
                </a:path>
              </a:pathLst>
            </a:custGeom>
            <a:grpFill/>
            <a:ln>
              <a:solidFill>
                <a:srgbClr val="4A9B8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1403;p81">
              <a:extLst>
                <a:ext uri="{FF2B5EF4-FFF2-40B4-BE49-F238E27FC236}">
                  <a16:creationId xmlns:a16="http://schemas.microsoft.com/office/drawing/2014/main" id="{1AE81DDE-5A60-CCDF-CA01-1215F38EE412}"/>
                </a:ext>
              </a:extLst>
            </p:cNvPr>
            <p:cNvSpPr/>
            <p:nvPr/>
          </p:nvSpPr>
          <p:spPr>
            <a:xfrm>
              <a:off x="3330313" y="2288463"/>
              <a:ext cx="10248" cy="37938"/>
            </a:xfrm>
            <a:custGeom>
              <a:avLst/>
              <a:gdLst/>
              <a:ahLst/>
              <a:cxnLst/>
              <a:rect l="l" t="t" r="r" b="b"/>
              <a:pathLst>
                <a:path w="322" h="1192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72" y="1191"/>
                    <a:pt x="167" y="1191"/>
                  </a:cubicBezTo>
                  <a:cubicBezTo>
                    <a:pt x="250" y="1191"/>
                    <a:pt x="322" y="1120"/>
                    <a:pt x="322" y="1036"/>
                  </a:cubicBezTo>
                  <a:lnTo>
                    <a:pt x="322" y="167"/>
                  </a:lnTo>
                  <a:cubicBezTo>
                    <a:pt x="310" y="84"/>
                    <a:pt x="250" y="1"/>
                    <a:pt x="167" y="1"/>
                  </a:cubicBezTo>
                  <a:close/>
                </a:path>
              </a:pathLst>
            </a:custGeom>
            <a:grpFill/>
            <a:ln>
              <a:solidFill>
                <a:srgbClr val="4A9B8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1404;p81">
              <a:extLst>
                <a:ext uri="{FF2B5EF4-FFF2-40B4-BE49-F238E27FC236}">
                  <a16:creationId xmlns:a16="http://schemas.microsoft.com/office/drawing/2014/main" id="{2435318A-32AB-D0CE-36F3-EBCEE0FD9CA3}"/>
                </a:ext>
              </a:extLst>
            </p:cNvPr>
            <p:cNvSpPr/>
            <p:nvPr/>
          </p:nvSpPr>
          <p:spPr>
            <a:xfrm>
              <a:off x="3406859" y="2288463"/>
              <a:ext cx="10630" cy="37938"/>
            </a:xfrm>
            <a:custGeom>
              <a:avLst/>
              <a:gdLst/>
              <a:ahLst/>
              <a:cxnLst/>
              <a:rect l="l" t="t" r="r" b="b"/>
              <a:pathLst>
                <a:path w="334" h="1192" extrusionOk="0">
                  <a:moveTo>
                    <a:pt x="167" y="1"/>
                  </a:moveTo>
                  <a:cubicBezTo>
                    <a:pt x="84" y="1"/>
                    <a:pt x="0" y="84"/>
                    <a:pt x="0" y="167"/>
                  </a:cubicBezTo>
                  <a:lnTo>
                    <a:pt x="0" y="1036"/>
                  </a:lnTo>
                  <a:cubicBezTo>
                    <a:pt x="0" y="1120"/>
                    <a:pt x="84" y="1191"/>
                    <a:pt x="167" y="1191"/>
                  </a:cubicBezTo>
                  <a:cubicBezTo>
                    <a:pt x="262" y="1191"/>
                    <a:pt x="334" y="1120"/>
                    <a:pt x="334" y="1036"/>
                  </a:cubicBezTo>
                  <a:lnTo>
                    <a:pt x="334" y="167"/>
                  </a:lnTo>
                  <a:cubicBezTo>
                    <a:pt x="322" y="84"/>
                    <a:pt x="262" y="1"/>
                    <a:pt x="167" y="1"/>
                  </a:cubicBezTo>
                  <a:close/>
                </a:path>
              </a:pathLst>
            </a:custGeom>
            <a:grpFill/>
            <a:ln>
              <a:solidFill>
                <a:srgbClr val="4A9B8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1405;p81">
              <a:extLst>
                <a:ext uri="{FF2B5EF4-FFF2-40B4-BE49-F238E27FC236}">
                  <a16:creationId xmlns:a16="http://schemas.microsoft.com/office/drawing/2014/main" id="{1A67A35A-04B1-F96F-473A-F088E57465E6}"/>
                </a:ext>
              </a:extLst>
            </p:cNvPr>
            <p:cNvSpPr/>
            <p:nvPr/>
          </p:nvSpPr>
          <p:spPr>
            <a:xfrm>
              <a:off x="3149183" y="1976585"/>
              <a:ext cx="219419" cy="183072"/>
            </a:xfrm>
            <a:custGeom>
              <a:avLst/>
              <a:gdLst/>
              <a:ahLst/>
              <a:cxnLst/>
              <a:rect l="l" t="t" r="r" b="b"/>
              <a:pathLst>
                <a:path w="6894" h="5752" extrusionOk="0">
                  <a:moveTo>
                    <a:pt x="2369" y="4108"/>
                  </a:moveTo>
                  <a:lnTo>
                    <a:pt x="2286" y="4466"/>
                  </a:lnTo>
                  <a:lnTo>
                    <a:pt x="2060" y="4466"/>
                  </a:lnTo>
                  <a:cubicBezTo>
                    <a:pt x="1869" y="4466"/>
                    <a:pt x="1703" y="4299"/>
                    <a:pt x="1703" y="4108"/>
                  </a:cubicBezTo>
                  <a:close/>
                  <a:moveTo>
                    <a:pt x="5513" y="310"/>
                  </a:moveTo>
                  <a:cubicBezTo>
                    <a:pt x="5703" y="310"/>
                    <a:pt x="5870" y="477"/>
                    <a:pt x="5870" y="667"/>
                  </a:cubicBezTo>
                  <a:lnTo>
                    <a:pt x="5870" y="3418"/>
                  </a:lnTo>
                  <a:cubicBezTo>
                    <a:pt x="5870" y="3608"/>
                    <a:pt x="5703" y="3775"/>
                    <a:pt x="5513" y="3775"/>
                  </a:cubicBezTo>
                  <a:lnTo>
                    <a:pt x="4132" y="3775"/>
                  </a:lnTo>
                  <a:cubicBezTo>
                    <a:pt x="4096" y="3775"/>
                    <a:pt x="4048" y="3787"/>
                    <a:pt x="4036" y="3811"/>
                  </a:cubicBezTo>
                  <a:lnTo>
                    <a:pt x="2500" y="4918"/>
                  </a:lnTo>
                  <a:lnTo>
                    <a:pt x="2739" y="3966"/>
                  </a:lnTo>
                  <a:cubicBezTo>
                    <a:pt x="2762" y="3930"/>
                    <a:pt x="2739" y="3870"/>
                    <a:pt x="2715" y="3835"/>
                  </a:cubicBezTo>
                  <a:cubicBezTo>
                    <a:pt x="2679" y="3787"/>
                    <a:pt x="2643" y="3775"/>
                    <a:pt x="2584" y="3775"/>
                  </a:cubicBezTo>
                  <a:lnTo>
                    <a:pt x="691" y="3775"/>
                  </a:lnTo>
                  <a:cubicBezTo>
                    <a:pt x="500" y="3775"/>
                    <a:pt x="333" y="3608"/>
                    <a:pt x="333" y="3418"/>
                  </a:cubicBezTo>
                  <a:lnTo>
                    <a:pt x="333" y="667"/>
                  </a:lnTo>
                  <a:cubicBezTo>
                    <a:pt x="333" y="477"/>
                    <a:pt x="500" y="310"/>
                    <a:pt x="691" y="310"/>
                  </a:cubicBezTo>
                  <a:close/>
                  <a:moveTo>
                    <a:pt x="6215" y="989"/>
                  </a:moveTo>
                  <a:cubicBezTo>
                    <a:pt x="6406" y="989"/>
                    <a:pt x="6572" y="1156"/>
                    <a:pt x="6572" y="1346"/>
                  </a:cubicBezTo>
                  <a:lnTo>
                    <a:pt x="6572" y="4108"/>
                  </a:lnTo>
                  <a:lnTo>
                    <a:pt x="6549" y="4108"/>
                  </a:lnTo>
                  <a:cubicBezTo>
                    <a:pt x="6549" y="4299"/>
                    <a:pt x="6394" y="4466"/>
                    <a:pt x="6191" y="4466"/>
                  </a:cubicBezTo>
                  <a:lnTo>
                    <a:pt x="4810" y="4466"/>
                  </a:lnTo>
                  <a:cubicBezTo>
                    <a:pt x="4763" y="4466"/>
                    <a:pt x="4727" y="4477"/>
                    <a:pt x="4691" y="4513"/>
                  </a:cubicBezTo>
                  <a:cubicBezTo>
                    <a:pt x="4667" y="4549"/>
                    <a:pt x="4644" y="4608"/>
                    <a:pt x="4667" y="4656"/>
                  </a:cubicBezTo>
                  <a:lnTo>
                    <a:pt x="4763" y="5323"/>
                  </a:lnTo>
                  <a:lnTo>
                    <a:pt x="3596" y="4537"/>
                  </a:lnTo>
                  <a:lnTo>
                    <a:pt x="4191" y="4096"/>
                  </a:lnTo>
                  <a:lnTo>
                    <a:pt x="5513" y="4096"/>
                  </a:lnTo>
                  <a:cubicBezTo>
                    <a:pt x="5882" y="4096"/>
                    <a:pt x="6191" y="3799"/>
                    <a:pt x="6191" y="3418"/>
                  </a:cubicBezTo>
                  <a:lnTo>
                    <a:pt x="6191" y="989"/>
                  </a:lnTo>
                  <a:close/>
                  <a:moveTo>
                    <a:pt x="691" y="1"/>
                  </a:moveTo>
                  <a:cubicBezTo>
                    <a:pt x="322" y="1"/>
                    <a:pt x="0" y="298"/>
                    <a:pt x="0" y="679"/>
                  </a:cubicBezTo>
                  <a:lnTo>
                    <a:pt x="0" y="3430"/>
                  </a:lnTo>
                  <a:cubicBezTo>
                    <a:pt x="0" y="3811"/>
                    <a:pt x="298" y="4120"/>
                    <a:pt x="691" y="4120"/>
                  </a:cubicBezTo>
                  <a:lnTo>
                    <a:pt x="1393" y="4120"/>
                  </a:lnTo>
                  <a:lnTo>
                    <a:pt x="1393" y="4132"/>
                  </a:lnTo>
                  <a:cubicBezTo>
                    <a:pt x="1393" y="4501"/>
                    <a:pt x="1691" y="4823"/>
                    <a:pt x="2072" y="4823"/>
                  </a:cubicBezTo>
                  <a:lnTo>
                    <a:pt x="2203" y="4823"/>
                  </a:lnTo>
                  <a:lnTo>
                    <a:pt x="2143" y="5073"/>
                  </a:lnTo>
                  <a:cubicBezTo>
                    <a:pt x="2119" y="5180"/>
                    <a:pt x="2167" y="5275"/>
                    <a:pt x="2250" y="5335"/>
                  </a:cubicBezTo>
                  <a:cubicBezTo>
                    <a:pt x="2298" y="5370"/>
                    <a:pt x="2346" y="5382"/>
                    <a:pt x="2381" y="5382"/>
                  </a:cubicBezTo>
                  <a:cubicBezTo>
                    <a:pt x="2429" y="5382"/>
                    <a:pt x="2489" y="5370"/>
                    <a:pt x="2536" y="5335"/>
                  </a:cubicBezTo>
                  <a:lnTo>
                    <a:pt x="3251" y="4823"/>
                  </a:lnTo>
                  <a:lnTo>
                    <a:pt x="3417" y="4823"/>
                  </a:lnTo>
                  <a:lnTo>
                    <a:pt x="4751" y="5716"/>
                  </a:lnTo>
                  <a:cubicBezTo>
                    <a:pt x="4798" y="5740"/>
                    <a:pt x="4846" y="5751"/>
                    <a:pt x="4882" y="5751"/>
                  </a:cubicBezTo>
                  <a:cubicBezTo>
                    <a:pt x="4929" y="5751"/>
                    <a:pt x="4977" y="5740"/>
                    <a:pt x="5025" y="5716"/>
                  </a:cubicBezTo>
                  <a:cubicBezTo>
                    <a:pt x="5108" y="5656"/>
                    <a:pt x="5144" y="5561"/>
                    <a:pt x="5120" y="5454"/>
                  </a:cubicBezTo>
                  <a:lnTo>
                    <a:pt x="5025" y="4799"/>
                  </a:lnTo>
                  <a:lnTo>
                    <a:pt x="6215" y="4799"/>
                  </a:lnTo>
                  <a:cubicBezTo>
                    <a:pt x="6584" y="4799"/>
                    <a:pt x="6894" y="4501"/>
                    <a:pt x="6894" y="4120"/>
                  </a:cubicBezTo>
                  <a:lnTo>
                    <a:pt x="6894" y="1370"/>
                  </a:lnTo>
                  <a:cubicBezTo>
                    <a:pt x="6870" y="977"/>
                    <a:pt x="6572" y="679"/>
                    <a:pt x="6191" y="679"/>
                  </a:cubicBezTo>
                  <a:cubicBezTo>
                    <a:pt x="6179" y="298"/>
                    <a:pt x="5882" y="1"/>
                    <a:pt x="5513" y="1"/>
                  </a:cubicBezTo>
                  <a:close/>
                </a:path>
              </a:pathLst>
            </a:custGeom>
            <a:grpFill/>
            <a:ln>
              <a:solidFill>
                <a:srgbClr val="4A9B8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1406;p81">
              <a:extLst>
                <a:ext uri="{FF2B5EF4-FFF2-40B4-BE49-F238E27FC236}">
                  <a16:creationId xmlns:a16="http://schemas.microsoft.com/office/drawing/2014/main" id="{75D36164-A352-FBDA-24F4-94866F070DC7}"/>
                </a:ext>
              </a:extLst>
            </p:cNvPr>
            <p:cNvSpPr/>
            <p:nvPr/>
          </p:nvSpPr>
          <p:spPr>
            <a:xfrm>
              <a:off x="3187822" y="2009177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55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1"/>
                    <a:pt x="846" y="167"/>
                  </a:cubicBezTo>
                  <a:cubicBezTo>
                    <a:pt x="846" y="72"/>
                    <a:pt x="774" y="1"/>
                    <a:pt x="679" y="1"/>
                  </a:cubicBezTo>
                  <a:close/>
                </a:path>
              </a:pathLst>
            </a:custGeom>
            <a:grpFill/>
            <a:ln>
              <a:solidFill>
                <a:srgbClr val="4A9B8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1407;p81">
              <a:extLst>
                <a:ext uri="{FF2B5EF4-FFF2-40B4-BE49-F238E27FC236}">
                  <a16:creationId xmlns:a16="http://schemas.microsoft.com/office/drawing/2014/main" id="{F99FBCF5-BC34-51F5-1DC9-F61DE48E45AA}"/>
                </a:ext>
              </a:extLst>
            </p:cNvPr>
            <p:cNvSpPr/>
            <p:nvPr/>
          </p:nvSpPr>
          <p:spPr>
            <a:xfrm>
              <a:off x="3226110" y="2009177"/>
              <a:ext cx="81478" cy="10280"/>
            </a:xfrm>
            <a:custGeom>
              <a:avLst/>
              <a:gdLst/>
              <a:ahLst/>
              <a:cxnLst/>
              <a:rect l="l" t="t" r="r" b="b"/>
              <a:pathLst>
                <a:path w="2560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2393" y="322"/>
                  </a:lnTo>
                  <a:cubicBezTo>
                    <a:pt x="2488" y="322"/>
                    <a:pt x="2560" y="251"/>
                    <a:pt x="2560" y="167"/>
                  </a:cubicBezTo>
                  <a:cubicBezTo>
                    <a:pt x="2560" y="72"/>
                    <a:pt x="2488" y="1"/>
                    <a:pt x="2393" y="1"/>
                  </a:cubicBezTo>
                  <a:close/>
                </a:path>
              </a:pathLst>
            </a:custGeom>
            <a:grpFill/>
            <a:ln>
              <a:solidFill>
                <a:srgbClr val="4A9B8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1408;p81">
              <a:extLst>
                <a:ext uri="{FF2B5EF4-FFF2-40B4-BE49-F238E27FC236}">
                  <a16:creationId xmlns:a16="http://schemas.microsoft.com/office/drawing/2014/main" id="{86BA867A-61A5-2736-D241-F4044884FEA1}"/>
                </a:ext>
              </a:extLst>
            </p:cNvPr>
            <p:cNvSpPr/>
            <p:nvPr/>
          </p:nvSpPr>
          <p:spPr>
            <a:xfrm>
              <a:off x="3187822" y="2036453"/>
              <a:ext cx="119767" cy="10662"/>
            </a:xfrm>
            <a:custGeom>
              <a:avLst/>
              <a:gdLst/>
              <a:ahLst/>
              <a:cxnLst/>
              <a:rect l="l" t="t" r="r" b="b"/>
              <a:pathLst>
                <a:path w="3763" h="335" extrusionOk="0">
                  <a:moveTo>
                    <a:pt x="155" y="1"/>
                  </a:moveTo>
                  <a:cubicBezTo>
                    <a:pt x="72" y="1"/>
                    <a:pt x="1" y="84"/>
                    <a:pt x="1" y="168"/>
                  </a:cubicBezTo>
                  <a:cubicBezTo>
                    <a:pt x="1" y="263"/>
                    <a:pt x="72" y="334"/>
                    <a:pt x="155" y="334"/>
                  </a:cubicBezTo>
                  <a:lnTo>
                    <a:pt x="3596" y="334"/>
                  </a:lnTo>
                  <a:cubicBezTo>
                    <a:pt x="3691" y="334"/>
                    <a:pt x="3763" y="263"/>
                    <a:pt x="3763" y="168"/>
                  </a:cubicBezTo>
                  <a:cubicBezTo>
                    <a:pt x="3763" y="84"/>
                    <a:pt x="3691" y="1"/>
                    <a:pt x="3596" y="1"/>
                  </a:cubicBezTo>
                  <a:close/>
                </a:path>
              </a:pathLst>
            </a:custGeom>
            <a:grpFill/>
            <a:ln>
              <a:solidFill>
                <a:srgbClr val="4A9B8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1409;p81">
              <a:extLst>
                <a:ext uri="{FF2B5EF4-FFF2-40B4-BE49-F238E27FC236}">
                  <a16:creationId xmlns:a16="http://schemas.microsoft.com/office/drawing/2014/main" id="{ED7AE238-B4E0-49BB-19E8-D0D962AACFFE}"/>
                </a:ext>
              </a:extLst>
            </p:cNvPr>
            <p:cNvSpPr/>
            <p:nvPr/>
          </p:nvSpPr>
          <p:spPr>
            <a:xfrm>
              <a:off x="3187822" y="2064143"/>
              <a:ext cx="81510" cy="10248"/>
            </a:xfrm>
            <a:custGeom>
              <a:avLst/>
              <a:gdLst/>
              <a:ahLst/>
              <a:cxnLst/>
              <a:rect l="l" t="t" r="r" b="b"/>
              <a:pathLst>
                <a:path w="2561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2394" y="322"/>
                  </a:lnTo>
                  <a:cubicBezTo>
                    <a:pt x="2477" y="322"/>
                    <a:pt x="2560" y="250"/>
                    <a:pt x="2560" y="167"/>
                  </a:cubicBezTo>
                  <a:cubicBezTo>
                    <a:pt x="2560" y="72"/>
                    <a:pt x="2477" y="0"/>
                    <a:pt x="2394" y="0"/>
                  </a:cubicBezTo>
                  <a:close/>
                </a:path>
              </a:pathLst>
            </a:custGeom>
            <a:grpFill/>
            <a:ln>
              <a:solidFill>
                <a:srgbClr val="4A9B8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1410;p81">
              <a:extLst>
                <a:ext uri="{FF2B5EF4-FFF2-40B4-BE49-F238E27FC236}">
                  <a16:creationId xmlns:a16="http://schemas.microsoft.com/office/drawing/2014/main" id="{1381C26C-54E5-E669-3EB5-65AE48891FEA}"/>
                </a:ext>
              </a:extLst>
            </p:cNvPr>
            <p:cNvSpPr/>
            <p:nvPr/>
          </p:nvSpPr>
          <p:spPr>
            <a:xfrm>
              <a:off x="3280663" y="2064143"/>
              <a:ext cx="26926" cy="10248"/>
            </a:xfrm>
            <a:custGeom>
              <a:avLst/>
              <a:gdLst/>
              <a:ahLst/>
              <a:cxnLst/>
              <a:rect l="l" t="t" r="r" b="b"/>
              <a:pathLst>
                <a:path w="846" h="322" extrusionOk="0">
                  <a:moveTo>
                    <a:pt x="155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5" y="322"/>
                  </a:cubicBezTo>
                  <a:lnTo>
                    <a:pt x="679" y="322"/>
                  </a:lnTo>
                  <a:cubicBezTo>
                    <a:pt x="774" y="322"/>
                    <a:pt x="846" y="250"/>
                    <a:pt x="846" y="167"/>
                  </a:cubicBezTo>
                  <a:cubicBezTo>
                    <a:pt x="846" y="72"/>
                    <a:pt x="774" y="0"/>
                    <a:pt x="679" y="0"/>
                  </a:cubicBezTo>
                  <a:close/>
                </a:path>
              </a:pathLst>
            </a:custGeom>
            <a:grpFill/>
            <a:ln>
              <a:solidFill>
                <a:srgbClr val="4A9B8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388A0D70-2CDF-6B2C-94C0-4273F7766467}"/>
              </a:ext>
            </a:extLst>
          </p:cNvPr>
          <p:cNvCxnSpPr/>
          <p:nvPr/>
        </p:nvCxnSpPr>
        <p:spPr>
          <a:xfrm>
            <a:off x="1654970" y="1966312"/>
            <a:ext cx="9223392" cy="0"/>
          </a:xfrm>
          <a:prstGeom prst="line">
            <a:avLst/>
          </a:prstGeom>
          <a:ln>
            <a:solidFill>
              <a:srgbClr val="FFAB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44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5" grpId="0"/>
      <p:bldP spid="5" grpId="0" animBg="1"/>
      <p:bldP spid="74" grpId="0" animBg="1"/>
      <p:bldP spid="7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Jornadas2023">
      <a:dk1>
        <a:srgbClr val="0A1833"/>
      </a:dk1>
      <a:lt1>
        <a:sysClr val="window" lastClr="FFFFFF"/>
      </a:lt1>
      <a:dk2>
        <a:srgbClr val="44546A"/>
      </a:dk2>
      <a:lt2>
        <a:srgbClr val="FFFFFF"/>
      </a:lt2>
      <a:accent1>
        <a:srgbClr val="1C4490"/>
      </a:accent1>
      <a:accent2>
        <a:srgbClr val="A1BAEC"/>
      </a:accent2>
      <a:accent3>
        <a:srgbClr val="1C4490"/>
      </a:accent3>
      <a:accent4>
        <a:srgbClr val="A1BAEC"/>
      </a:accent4>
      <a:accent5>
        <a:srgbClr val="1C4490"/>
      </a:accent5>
      <a:accent6>
        <a:srgbClr val="A1BAEC"/>
      </a:accent6>
      <a:hlink>
        <a:srgbClr val="70AD47"/>
      </a:hlink>
      <a:folHlink>
        <a:srgbClr val="954F72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9B26953-CD97-4C87-A441-5AC4FB84DE99}" vid="{AF235263-4763-4EDF-93E7-B2079C97FE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51bec05e-5738-4d08-ae30-cc59bd156365" xsi:nil="true"/>
    <MigrationWizIdDocumentLibraryPermissions xmlns="51bec05e-5738-4d08-ae30-cc59bd156365" xsi:nil="true"/>
    <MigrationWizIdPermissionLevels xmlns="51bec05e-5738-4d08-ae30-cc59bd156365" xsi:nil="true"/>
    <MigrationWizIdSecurityGroups xmlns="51bec05e-5738-4d08-ae30-cc59bd156365" xsi:nil="true"/>
    <MigrationWizIdPermissions xmlns="51bec05e-5738-4d08-ae30-cc59bd156365" xsi:nil="true"/>
    <TaxCatchAll xmlns="a2ae554e-2674-4ff1-877c-7eb1898966fe" xsi:nil="true"/>
    <lcf76f155ced4ddcb4097134ff3c332f xmlns="51bec05e-5738-4d08-ae30-cc59bd156365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25E33DEC7EA0A43843B9104732F1ABB" ma:contentTypeVersion="35" ma:contentTypeDescription="Criar um novo documento." ma:contentTypeScope="" ma:versionID="09eb13b253f69f27f66f8dde2312a0d8">
  <xsd:schema xmlns:xsd="http://www.w3.org/2001/XMLSchema" xmlns:xs="http://www.w3.org/2001/XMLSchema" xmlns:p="http://schemas.microsoft.com/office/2006/metadata/properties" xmlns:ns1="http://schemas.microsoft.com/sharepoint/v3" xmlns:ns2="51bec05e-5738-4d08-ae30-cc59bd156365" xmlns:ns3="a2ae554e-2674-4ff1-877c-7eb1898966fe" targetNamespace="http://schemas.microsoft.com/office/2006/metadata/properties" ma:root="true" ma:fieldsID="71b1f40ecb41b87ee1ba0237d18b0aa5" ns1:_="" ns2:_="" ns3:_="">
    <xsd:import namespace="http://schemas.microsoft.com/sharepoint/v3"/>
    <xsd:import namespace="51bec05e-5738-4d08-ae30-cc59bd156365"/>
    <xsd:import namespace="a2ae554e-2674-4ff1-877c-7eb1898966fe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Ação de IU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ec05e-5738-4d08-ae30-cc59bd156365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AutoKeyPoints" ma:index="2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Etiquetas de Imagem" ma:readOnly="false" ma:fieldId="{5cf76f15-5ced-4ddc-b409-7134ff3c332f}" ma:taxonomyMulti="true" ma:sspId="f234d66d-56cd-4b66-bce9-ea2c11f75f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e554e-2674-4ff1-877c-7eb1898966f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8" nillable="true" ma:displayName="Taxonomy Catch All Column" ma:hidden="true" ma:list="{32bdcbe1-47c2-4c63-887d-c9b066e8ac7f}" ma:internalName="TaxCatchAll" ma:showField="CatchAllData" ma:web="a2ae554e-2674-4ff1-877c-7eb1898966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AE1529-ED1A-4290-95E7-8581950155DD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51bec05e-5738-4d08-ae30-cc59bd156365"/>
    <ds:schemaRef ds:uri="http://schemas.openxmlformats.org/package/2006/metadata/core-properties"/>
    <ds:schemaRef ds:uri="http://purl.org/dc/elements/1.1/"/>
    <ds:schemaRef ds:uri="http://purl.org/dc/terms/"/>
    <ds:schemaRef ds:uri="a2ae554e-2674-4ff1-877c-7eb1898966fe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D040C44-450B-43DB-978A-FB52710C4170}"/>
</file>

<file path=customXml/itemProps3.xml><?xml version="1.0" encoding="utf-8"?>
<ds:datastoreItem xmlns:ds="http://schemas.openxmlformats.org/officeDocument/2006/customXml" ds:itemID="{0182530A-0C44-453E-8568-572F8D85DA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PPT-Jornadas2023-Template-Final</Template>
  <TotalTime>4589</TotalTime>
  <Words>2178</Words>
  <Application>Microsoft Office PowerPoint</Application>
  <PresentationFormat>Widescreen</PresentationFormat>
  <Paragraphs>348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Arial</vt:lpstr>
      <vt:lpstr>Arial-BoldMT</vt:lpstr>
      <vt:lpstr>Calibri</vt:lpstr>
      <vt:lpstr>Fira Sans Condensed Medium</vt:lpstr>
      <vt:lpstr>Fira Sans Extra Condensed Medium</vt:lpstr>
      <vt:lpstr>Fira Sans Extra Condensed SemiBold</vt:lpstr>
      <vt:lpstr>Montserrat</vt:lpstr>
      <vt:lpstr>Montserrat ExtraBold</vt:lpstr>
      <vt:lpstr>Roboto</vt:lpstr>
      <vt:lpstr>Trebuchet MS</vt:lpstr>
      <vt:lpstr>Vedana</vt:lpstr>
      <vt:lpstr>verdana</vt:lpstr>
      <vt:lpstr>verdana</vt:lpstr>
      <vt:lpstr>Wingdings</vt:lpstr>
      <vt:lpstr>Office Theme</vt:lpstr>
      <vt:lpstr>COMPRAS TIC</vt:lpstr>
      <vt:lpstr> Agenda  </vt:lpstr>
      <vt:lpstr>GRUPO BOAS PRÁTICAS EM CONTRATAÇÃO TIC – CTIC </vt:lpstr>
      <vt:lpstr> Grupo Boas Práticas em Contratação TIC – CTIC </vt:lpstr>
      <vt:lpstr>Objetivos Estratégicos</vt:lpstr>
      <vt:lpstr>PowerPoint Presentation</vt:lpstr>
      <vt:lpstr>PowerPoint Presentation</vt:lpstr>
      <vt:lpstr>PowerPoint Presentation</vt:lpstr>
      <vt:lpstr>BOAS PRÁTICAS A ADOTAR</vt:lpstr>
      <vt:lpstr>PowerPoint Presentation</vt:lpstr>
      <vt:lpstr>PowerPoint Presentation</vt:lpstr>
      <vt:lpstr>BOAS PRÁTICAS A ADOTAR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Estratégia Nacional para as Compras Públicas Ecológicas 2030 — ECO360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OBJETIVOS</vt:lpstr>
      <vt:lpstr>PowerPoint Presentation</vt:lpstr>
      <vt:lpstr>PowerPoint Presentation</vt:lpstr>
      <vt:lpstr>CRITÉRIOS AMBIENTAIS </vt:lpstr>
      <vt:lpstr> CRITÉRIOS AMBIENTAIS  </vt:lpstr>
      <vt:lpstr>PowerPoint Presentation</vt:lpstr>
      <vt:lpstr>Muito obrigada!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Adão</dc:creator>
  <cp:lastModifiedBy>Ana Amoedo</cp:lastModifiedBy>
  <cp:revision>11</cp:revision>
  <dcterms:created xsi:type="dcterms:W3CDTF">2023-06-17T08:01:38Z</dcterms:created>
  <dcterms:modified xsi:type="dcterms:W3CDTF">2023-06-26T17:40:22Z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0x010100B25E33DEC7EA0A43843B9104732F1ABB</vt:lpwstr>
  </property>
</Properties>
</file>