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86" r:id="rId3"/>
    <p:sldId id="316" r:id="rId4"/>
    <p:sldId id="317" r:id="rId5"/>
    <p:sldId id="276" r:id="rId6"/>
    <p:sldId id="318" r:id="rId7"/>
    <p:sldId id="319" r:id="rId8"/>
    <p:sldId id="320" r:id="rId9"/>
    <p:sldId id="334" r:id="rId10"/>
    <p:sldId id="335" r:id="rId11"/>
    <p:sldId id="336" r:id="rId12"/>
    <p:sldId id="322" r:id="rId13"/>
    <p:sldId id="326" r:id="rId14"/>
    <p:sldId id="331" r:id="rId15"/>
    <p:sldId id="328" r:id="rId16"/>
    <p:sldId id="325" r:id="rId17"/>
    <p:sldId id="329" r:id="rId18"/>
    <p:sldId id="330" r:id="rId19"/>
    <p:sldId id="327" r:id="rId20"/>
    <p:sldId id="267" r:id="rId21"/>
    <p:sldId id="337" r:id="rId2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D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98E1F5-0387-4023-BA38-443D099349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68660-70C1-4ABF-A1BB-A51A0D2B31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C9F12-88D9-4672-A52F-050C39316FD8}" type="datetimeFigureOut">
              <a:rPr lang="pt-PT" smtClean="0"/>
              <a:t>26/06/2023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1C039-360D-4FF1-8E96-C7461F8128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431B3-14A3-462F-A325-0AFF62DC07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573CF-7F2F-4FE1-A367-C1243798ACBF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7203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5F9BE-C27F-4386-AB3E-78DE2535942B}" type="datetimeFigureOut">
              <a:rPr lang="pt-PT" smtClean="0"/>
              <a:t>26/06/2023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9D247-0844-4307-B7CF-CA3F9ADA1FC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04538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4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F0C20-1F4B-4BF5-9041-9364B804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591349-DAD4-4890-9639-2A376CE99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487" y="1306341"/>
            <a:ext cx="8827026" cy="3081534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47BD01-42B2-4F8F-843B-B3EE2C95FC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601120"/>
            <a:ext cx="3518509" cy="134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PT" dirty="0"/>
              <a:t>Logótipo cliente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F52FA72-153E-488F-B6FB-5B9DA9230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60696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4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D000DF-B0AA-455A-A4AD-5DE189EA0E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298" y="0"/>
            <a:ext cx="2475502" cy="864203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164D623-65E6-4E48-BE4A-9CA82170F4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05098"/>
            <a:ext cx="10209415" cy="4471035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 algn="just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algn="just">
              <a:defRPr sz="1400">
                <a:solidFill>
                  <a:schemeClr val="bg1"/>
                </a:solidFill>
                <a:latin typeface="+mn-lt"/>
              </a:defRPr>
            </a:lvl3pPr>
            <a:lvl4pPr algn="just">
              <a:defRPr sz="1200">
                <a:solidFill>
                  <a:schemeClr val="bg1"/>
                </a:solidFill>
                <a:latin typeface="+mn-lt"/>
              </a:defRPr>
            </a:lvl4pPr>
            <a:lvl5pPr algn="just"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pt-PT" noProof="0" dirty="0"/>
              <a:t>Primeiro nível</a:t>
            </a:r>
          </a:p>
          <a:p>
            <a:pPr lvl="0"/>
            <a:endParaRPr lang="pt-PT" noProof="0" dirty="0"/>
          </a:p>
          <a:p>
            <a:pPr lvl="1"/>
            <a:r>
              <a:rPr lang="pt-PT" noProof="0" dirty="0"/>
              <a:t>Segundo nível</a:t>
            </a:r>
          </a:p>
          <a:p>
            <a:pPr lvl="1"/>
            <a:endParaRPr lang="pt-PT" noProof="0" dirty="0"/>
          </a:p>
          <a:p>
            <a:pPr lvl="2"/>
            <a:r>
              <a:rPr lang="pt-PT" noProof="0" dirty="0"/>
              <a:t>Terceiro nível</a:t>
            </a:r>
          </a:p>
          <a:p>
            <a:pPr lvl="2"/>
            <a:endParaRPr lang="pt-PT" noProof="0" dirty="0"/>
          </a:p>
          <a:p>
            <a:pPr lvl="3"/>
            <a:r>
              <a:rPr lang="pt-PT" noProof="0" dirty="0"/>
              <a:t>Quarto nível</a:t>
            </a:r>
          </a:p>
          <a:p>
            <a:pPr lvl="3"/>
            <a:endParaRPr lang="pt-PT" noProof="0" dirty="0"/>
          </a:p>
          <a:p>
            <a:pPr lvl="4"/>
            <a:r>
              <a:rPr lang="pt-PT" noProof="0" dirty="0"/>
              <a:t>Quinto nível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C5A0E07-6321-4B2E-B331-E42538CFBD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2415"/>
            <a:ext cx="6069012" cy="5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PT" noProof="0" dirty="0"/>
              <a:t>Título</a:t>
            </a:r>
            <a:r>
              <a:rPr lang="en-US" dirty="0"/>
              <a:t> - </a:t>
            </a:r>
            <a:r>
              <a:rPr lang="pt-PT" noProof="0" dirty="0"/>
              <a:t>descrição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A08A4CF-340D-454D-AF67-5CA70828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8FEE34-5AB2-4AF1-85D1-4D9B02BF1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357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F54C31-4F06-44D1-8027-A2CE539DB81D}"/>
              </a:ext>
            </a:extLst>
          </p:cNvPr>
          <p:cNvSpPr txBox="1"/>
          <p:nvPr userDrawn="1"/>
        </p:nvSpPr>
        <p:spPr>
          <a:xfrm>
            <a:off x="0" y="897775"/>
            <a:ext cx="12191999" cy="5458575"/>
          </a:xfrm>
          <a:prstGeom prst="rect">
            <a:avLst/>
          </a:prstGeom>
          <a:solidFill>
            <a:srgbClr val="044D87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B2BED-3222-4544-A27B-146E81B80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924" y="0"/>
            <a:ext cx="2439876" cy="851766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76A4351-DB81-4D82-A620-6F7267DD8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2415"/>
            <a:ext cx="6069012" cy="5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rgbClr val="044D87"/>
                </a:solidFill>
                <a:latin typeface="+mn-lt"/>
              </a:defRPr>
            </a:lvl1pPr>
          </a:lstStyle>
          <a:p>
            <a:pPr lvl="0"/>
            <a:r>
              <a:rPr lang="pt-PT" noProof="0" dirty="0"/>
              <a:t>Título</a:t>
            </a:r>
            <a:r>
              <a:rPr lang="en-US" dirty="0"/>
              <a:t> - </a:t>
            </a:r>
            <a:r>
              <a:rPr lang="pt-PT" noProof="0" dirty="0"/>
              <a:t>descrição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9E0096-A609-4A93-BF62-3C64D53191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05098"/>
            <a:ext cx="10209415" cy="4471035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 algn="just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algn="just">
              <a:defRPr sz="1400">
                <a:solidFill>
                  <a:schemeClr val="bg1"/>
                </a:solidFill>
                <a:latin typeface="+mn-lt"/>
              </a:defRPr>
            </a:lvl3pPr>
            <a:lvl4pPr algn="just">
              <a:defRPr sz="1200">
                <a:solidFill>
                  <a:schemeClr val="bg1"/>
                </a:solidFill>
                <a:latin typeface="+mn-lt"/>
              </a:defRPr>
            </a:lvl4pPr>
            <a:lvl5pPr algn="just"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pt-PT" noProof="0" dirty="0"/>
              <a:t>Primeiro nível</a:t>
            </a:r>
          </a:p>
          <a:p>
            <a:pPr lvl="0"/>
            <a:endParaRPr lang="pt-PT" noProof="0" dirty="0"/>
          </a:p>
          <a:p>
            <a:pPr lvl="1"/>
            <a:r>
              <a:rPr lang="pt-PT" noProof="0" dirty="0"/>
              <a:t>Segundo nível</a:t>
            </a:r>
          </a:p>
          <a:p>
            <a:pPr lvl="1"/>
            <a:endParaRPr lang="pt-PT" noProof="0" dirty="0"/>
          </a:p>
          <a:p>
            <a:pPr lvl="2"/>
            <a:r>
              <a:rPr lang="pt-PT" noProof="0" dirty="0"/>
              <a:t>Terceiro nível</a:t>
            </a:r>
          </a:p>
          <a:p>
            <a:pPr lvl="2"/>
            <a:endParaRPr lang="pt-PT" noProof="0" dirty="0"/>
          </a:p>
          <a:p>
            <a:pPr lvl="3"/>
            <a:r>
              <a:rPr lang="pt-PT" noProof="0" dirty="0"/>
              <a:t>Quarto nível</a:t>
            </a:r>
          </a:p>
          <a:p>
            <a:pPr lvl="3"/>
            <a:endParaRPr lang="pt-PT" noProof="0" dirty="0"/>
          </a:p>
          <a:p>
            <a:pPr lvl="4"/>
            <a:r>
              <a:rPr lang="pt-PT" noProof="0" dirty="0"/>
              <a:t>Quinto nível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5CD925-8D68-40A0-8A2F-9D931AFC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44D87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0BFBD0-BECC-4B29-B53D-536F71EB8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rgbClr val="044D87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3695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F54C31-4F06-44D1-8027-A2CE539DB81D}"/>
              </a:ext>
            </a:extLst>
          </p:cNvPr>
          <p:cNvSpPr txBox="1"/>
          <p:nvPr userDrawn="1"/>
        </p:nvSpPr>
        <p:spPr>
          <a:xfrm>
            <a:off x="1" y="897775"/>
            <a:ext cx="12192000" cy="5960225"/>
          </a:xfrm>
          <a:prstGeom prst="rect">
            <a:avLst/>
          </a:prstGeom>
          <a:solidFill>
            <a:srgbClr val="044D87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B2BED-3222-4544-A27B-146E81B80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924" y="0"/>
            <a:ext cx="2439876" cy="851766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76A4351-DB81-4D82-A620-6F7267DD8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2415"/>
            <a:ext cx="6069012" cy="5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rgbClr val="044D87"/>
                </a:solidFill>
                <a:latin typeface="+mn-lt"/>
              </a:defRPr>
            </a:lvl1pPr>
          </a:lstStyle>
          <a:p>
            <a:pPr lvl="0"/>
            <a:r>
              <a:rPr lang="pt-PT" noProof="0" dirty="0"/>
              <a:t>Título</a:t>
            </a:r>
            <a:r>
              <a:rPr lang="en-US" dirty="0"/>
              <a:t> - </a:t>
            </a:r>
            <a:r>
              <a:rPr lang="pt-PT" noProof="0" dirty="0"/>
              <a:t>descrição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9E0096-A609-4A93-BF62-3C64D53191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05098"/>
            <a:ext cx="10209415" cy="4471035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 algn="just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algn="just">
              <a:defRPr sz="1400">
                <a:solidFill>
                  <a:schemeClr val="bg1"/>
                </a:solidFill>
                <a:latin typeface="+mn-lt"/>
              </a:defRPr>
            </a:lvl3pPr>
            <a:lvl4pPr algn="just">
              <a:defRPr sz="1200">
                <a:solidFill>
                  <a:schemeClr val="bg1"/>
                </a:solidFill>
                <a:latin typeface="+mn-lt"/>
              </a:defRPr>
            </a:lvl4pPr>
            <a:lvl5pPr algn="just"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pt-PT" noProof="0" dirty="0"/>
              <a:t>Primeiro nível</a:t>
            </a:r>
          </a:p>
          <a:p>
            <a:pPr lvl="0"/>
            <a:endParaRPr lang="pt-PT" noProof="0" dirty="0"/>
          </a:p>
          <a:p>
            <a:pPr lvl="1"/>
            <a:r>
              <a:rPr lang="pt-PT" noProof="0" dirty="0"/>
              <a:t>Segundo nível</a:t>
            </a:r>
          </a:p>
          <a:p>
            <a:pPr lvl="1"/>
            <a:endParaRPr lang="pt-PT" noProof="0" dirty="0"/>
          </a:p>
          <a:p>
            <a:pPr lvl="2"/>
            <a:r>
              <a:rPr lang="pt-PT" noProof="0" dirty="0"/>
              <a:t>Terceiro nível</a:t>
            </a:r>
          </a:p>
          <a:p>
            <a:pPr lvl="2"/>
            <a:endParaRPr lang="pt-PT" noProof="0" dirty="0"/>
          </a:p>
          <a:p>
            <a:pPr lvl="3"/>
            <a:r>
              <a:rPr lang="pt-PT" noProof="0" dirty="0"/>
              <a:t>Quarto nível</a:t>
            </a:r>
          </a:p>
          <a:p>
            <a:pPr lvl="3"/>
            <a:endParaRPr lang="pt-PT" noProof="0" dirty="0"/>
          </a:p>
          <a:p>
            <a:pPr lvl="4"/>
            <a:r>
              <a:rPr lang="pt-PT" noProof="0" dirty="0"/>
              <a:t>Quinto nível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5CD925-8D68-40A0-8A2F-9D931AFC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70589-AC1A-40B5-9561-2A5CF8CAC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8645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F54C31-4F06-44D1-8027-A2CE539DB81D}"/>
              </a:ext>
            </a:extLst>
          </p:cNvPr>
          <p:cNvSpPr txBox="1"/>
          <p:nvPr userDrawn="1"/>
        </p:nvSpPr>
        <p:spPr>
          <a:xfrm>
            <a:off x="0" y="0"/>
            <a:ext cx="12192000" cy="6356349"/>
          </a:xfrm>
          <a:prstGeom prst="rect">
            <a:avLst/>
          </a:prstGeom>
          <a:solidFill>
            <a:srgbClr val="044D87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76A4351-DB81-4D82-A620-6F7267DD8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2415"/>
            <a:ext cx="6069012" cy="5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PT" noProof="0" dirty="0"/>
              <a:t>Título</a:t>
            </a:r>
            <a:r>
              <a:rPr lang="en-US" dirty="0"/>
              <a:t> - </a:t>
            </a:r>
            <a:r>
              <a:rPr lang="pt-PT" noProof="0" dirty="0"/>
              <a:t>descrição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9E0096-A609-4A93-BF62-3C64D53191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05098"/>
            <a:ext cx="10209415" cy="4471035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 algn="just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algn="just">
              <a:defRPr sz="1400">
                <a:solidFill>
                  <a:schemeClr val="bg1"/>
                </a:solidFill>
                <a:latin typeface="+mn-lt"/>
              </a:defRPr>
            </a:lvl3pPr>
            <a:lvl4pPr algn="just">
              <a:defRPr sz="1200">
                <a:solidFill>
                  <a:schemeClr val="bg1"/>
                </a:solidFill>
                <a:latin typeface="+mn-lt"/>
              </a:defRPr>
            </a:lvl4pPr>
            <a:lvl5pPr algn="just"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pt-PT" noProof="0" dirty="0"/>
              <a:t>Primeiro nível</a:t>
            </a:r>
          </a:p>
          <a:p>
            <a:pPr lvl="0"/>
            <a:endParaRPr lang="pt-PT" noProof="0" dirty="0"/>
          </a:p>
          <a:p>
            <a:pPr lvl="1"/>
            <a:r>
              <a:rPr lang="pt-PT" noProof="0" dirty="0"/>
              <a:t>Segundo nível</a:t>
            </a:r>
          </a:p>
          <a:p>
            <a:pPr lvl="1"/>
            <a:endParaRPr lang="pt-PT" noProof="0" dirty="0"/>
          </a:p>
          <a:p>
            <a:pPr lvl="2"/>
            <a:r>
              <a:rPr lang="pt-PT" noProof="0" dirty="0"/>
              <a:t>Terceiro nível</a:t>
            </a:r>
          </a:p>
          <a:p>
            <a:pPr lvl="2"/>
            <a:endParaRPr lang="pt-PT" noProof="0" dirty="0"/>
          </a:p>
          <a:p>
            <a:pPr lvl="3"/>
            <a:r>
              <a:rPr lang="pt-PT" noProof="0" dirty="0"/>
              <a:t>Quarto nível</a:t>
            </a:r>
          </a:p>
          <a:p>
            <a:pPr lvl="3"/>
            <a:endParaRPr lang="pt-PT" noProof="0" dirty="0"/>
          </a:p>
          <a:p>
            <a:pPr lvl="4"/>
            <a:r>
              <a:rPr lang="pt-PT" noProof="0" dirty="0"/>
              <a:t>Quinto nível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65CD925-8D68-40A0-8A2F-9D931AFC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44D87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045E6C-4EEA-4ED0-917D-A6231A23A5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298" y="0"/>
            <a:ext cx="2475502" cy="86420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E364AAE-4F4A-46AB-9B8F-B68BE4211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rgbClr val="044D87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61977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B2BED-3222-4544-A27B-146E81B80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924" y="0"/>
            <a:ext cx="2439876" cy="851766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762EBD9-CAFE-4231-8EE7-B3949C3E99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05098"/>
            <a:ext cx="10209415" cy="4471035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rgbClr val="044D87"/>
                </a:solidFill>
                <a:latin typeface="+mn-lt"/>
              </a:defRPr>
            </a:lvl1pPr>
            <a:lvl2pPr marL="800100" indent="-342900" algn="just">
              <a:buFont typeface="Arial" panose="020B0604020202020204" pitchFamily="34" charset="0"/>
              <a:buChar char="•"/>
              <a:defRPr sz="1600">
                <a:solidFill>
                  <a:srgbClr val="044D87"/>
                </a:solidFill>
                <a:latin typeface="+mn-lt"/>
              </a:defRPr>
            </a:lvl2pPr>
            <a:lvl3pPr algn="just">
              <a:defRPr sz="1400">
                <a:solidFill>
                  <a:srgbClr val="044D87"/>
                </a:solidFill>
                <a:latin typeface="+mn-lt"/>
              </a:defRPr>
            </a:lvl3pPr>
            <a:lvl4pPr algn="just">
              <a:defRPr sz="1200">
                <a:solidFill>
                  <a:srgbClr val="044D87"/>
                </a:solidFill>
                <a:latin typeface="+mn-lt"/>
              </a:defRPr>
            </a:lvl4pPr>
            <a:lvl5pPr algn="just">
              <a:defRPr sz="1200">
                <a:solidFill>
                  <a:srgbClr val="044D87"/>
                </a:solidFill>
                <a:latin typeface="+mn-lt"/>
              </a:defRPr>
            </a:lvl5pPr>
          </a:lstStyle>
          <a:p>
            <a:pPr lvl="0"/>
            <a:r>
              <a:rPr lang="pt-PT" noProof="0" dirty="0"/>
              <a:t>Primeiro nível</a:t>
            </a:r>
          </a:p>
          <a:p>
            <a:pPr lvl="0"/>
            <a:endParaRPr lang="pt-PT" noProof="0" dirty="0"/>
          </a:p>
          <a:p>
            <a:pPr lvl="1"/>
            <a:r>
              <a:rPr lang="pt-PT" noProof="0" dirty="0"/>
              <a:t>Segundo nível</a:t>
            </a:r>
          </a:p>
          <a:p>
            <a:pPr lvl="1"/>
            <a:endParaRPr lang="pt-PT" noProof="0" dirty="0"/>
          </a:p>
          <a:p>
            <a:pPr lvl="2"/>
            <a:r>
              <a:rPr lang="pt-PT" noProof="0" dirty="0"/>
              <a:t>Terceiro nível</a:t>
            </a:r>
          </a:p>
          <a:p>
            <a:pPr lvl="2"/>
            <a:endParaRPr lang="pt-PT" noProof="0" dirty="0"/>
          </a:p>
          <a:p>
            <a:pPr lvl="3"/>
            <a:r>
              <a:rPr lang="pt-PT" noProof="0" dirty="0"/>
              <a:t>Quarto nível</a:t>
            </a:r>
          </a:p>
          <a:p>
            <a:pPr lvl="3"/>
            <a:endParaRPr lang="pt-PT" noProof="0" dirty="0"/>
          </a:p>
          <a:p>
            <a:pPr lvl="4"/>
            <a:r>
              <a:rPr lang="pt-PT" noProof="0" dirty="0"/>
              <a:t>Quinto nível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7BE2ED7-A619-4F8F-BE15-828549DE4E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2415"/>
            <a:ext cx="6069012" cy="5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rgbClr val="044D87"/>
                </a:solidFill>
                <a:latin typeface="+mn-lt"/>
              </a:defRPr>
            </a:lvl1pPr>
          </a:lstStyle>
          <a:p>
            <a:pPr lvl="0"/>
            <a:r>
              <a:rPr lang="pt-PT" noProof="0" dirty="0"/>
              <a:t>Título</a:t>
            </a:r>
            <a:r>
              <a:rPr lang="en-US" dirty="0"/>
              <a:t> - </a:t>
            </a:r>
            <a:r>
              <a:rPr lang="pt-PT" noProof="0" dirty="0"/>
              <a:t>descrição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F1AC0A6-7E65-4EA4-8815-F251F57E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44D87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8AC5813-D42D-45DF-ADCC-FFB08023B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rgbClr val="044D87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15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91FF095-680F-4DBF-A1D0-F6F67B226B61}"/>
              </a:ext>
            </a:extLst>
          </p:cNvPr>
          <p:cNvSpPr txBox="1"/>
          <p:nvPr userDrawn="1"/>
        </p:nvSpPr>
        <p:spPr>
          <a:xfrm>
            <a:off x="0" y="6356350"/>
            <a:ext cx="12191999" cy="501649"/>
          </a:xfrm>
          <a:prstGeom prst="rect">
            <a:avLst/>
          </a:prstGeom>
          <a:solidFill>
            <a:srgbClr val="044D87"/>
          </a:solidFill>
        </p:spPr>
        <p:txBody>
          <a:bodyPr wrap="square" rtlCol="0">
            <a:spAutoFit/>
          </a:bodyPr>
          <a:lstStyle/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E5580-5FE2-4F10-A003-963F073D7B02}"/>
              </a:ext>
            </a:extLst>
          </p:cNvPr>
          <p:cNvSpPr txBox="1"/>
          <p:nvPr userDrawn="1"/>
        </p:nvSpPr>
        <p:spPr>
          <a:xfrm>
            <a:off x="-1" y="1"/>
            <a:ext cx="12191999" cy="889462"/>
          </a:xfrm>
          <a:prstGeom prst="rect">
            <a:avLst/>
          </a:prstGeom>
          <a:solidFill>
            <a:srgbClr val="044D87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76A4351-DB81-4D82-A620-6F7267DD8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2415"/>
            <a:ext cx="6069012" cy="5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PT" noProof="0" dirty="0"/>
              <a:t>Título</a:t>
            </a:r>
            <a:r>
              <a:rPr lang="en-US" dirty="0"/>
              <a:t> - </a:t>
            </a:r>
            <a:r>
              <a:rPr lang="pt-PT" noProof="0" dirty="0"/>
              <a:t>descrição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9E0096-A609-4A93-BF62-3C64D53191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05098"/>
            <a:ext cx="10209415" cy="4471035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rgbClr val="044D87"/>
                </a:solidFill>
                <a:latin typeface="+mn-lt"/>
              </a:defRPr>
            </a:lvl1pPr>
            <a:lvl2pPr marL="800100" indent="-342900" algn="just">
              <a:buFont typeface="Arial" panose="020B0604020202020204" pitchFamily="34" charset="0"/>
              <a:buChar char="•"/>
              <a:defRPr sz="1600">
                <a:solidFill>
                  <a:srgbClr val="044D87"/>
                </a:solidFill>
                <a:latin typeface="+mn-lt"/>
              </a:defRPr>
            </a:lvl2pPr>
            <a:lvl3pPr algn="just">
              <a:defRPr sz="1400">
                <a:solidFill>
                  <a:srgbClr val="044D87"/>
                </a:solidFill>
                <a:latin typeface="+mn-lt"/>
              </a:defRPr>
            </a:lvl3pPr>
            <a:lvl4pPr algn="just">
              <a:defRPr sz="1200">
                <a:solidFill>
                  <a:srgbClr val="044D87"/>
                </a:solidFill>
                <a:latin typeface="+mn-lt"/>
              </a:defRPr>
            </a:lvl4pPr>
            <a:lvl5pPr algn="just">
              <a:defRPr sz="1200">
                <a:solidFill>
                  <a:srgbClr val="044D87"/>
                </a:solidFill>
                <a:latin typeface="+mn-lt"/>
              </a:defRPr>
            </a:lvl5pPr>
          </a:lstStyle>
          <a:p>
            <a:pPr lvl="0"/>
            <a:r>
              <a:rPr lang="pt-PT" noProof="0" dirty="0"/>
              <a:t>Primeiro nível</a:t>
            </a:r>
          </a:p>
          <a:p>
            <a:pPr lvl="0"/>
            <a:endParaRPr lang="pt-PT" noProof="0" dirty="0"/>
          </a:p>
          <a:p>
            <a:pPr lvl="1"/>
            <a:r>
              <a:rPr lang="pt-PT" noProof="0" dirty="0"/>
              <a:t>Segundo nível</a:t>
            </a:r>
          </a:p>
          <a:p>
            <a:pPr lvl="1"/>
            <a:endParaRPr lang="pt-PT" noProof="0" dirty="0"/>
          </a:p>
          <a:p>
            <a:pPr lvl="2"/>
            <a:r>
              <a:rPr lang="pt-PT" noProof="0" dirty="0"/>
              <a:t>Terceiro nível</a:t>
            </a:r>
          </a:p>
          <a:p>
            <a:pPr lvl="2"/>
            <a:endParaRPr lang="pt-PT" noProof="0" dirty="0"/>
          </a:p>
          <a:p>
            <a:pPr lvl="3"/>
            <a:r>
              <a:rPr lang="pt-PT" noProof="0" dirty="0"/>
              <a:t>Quarto nível</a:t>
            </a:r>
          </a:p>
          <a:p>
            <a:pPr lvl="3"/>
            <a:endParaRPr lang="pt-PT" noProof="0" dirty="0"/>
          </a:p>
          <a:p>
            <a:pPr lvl="4"/>
            <a:r>
              <a:rPr lang="pt-PT" noProof="0" dirty="0"/>
              <a:t>Quinto nível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E6EF9-78DC-48FE-963E-AFB525008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298" y="0"/>
            <a:ext cx="2475502" cy="86420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08C24F-673C-484A-AA1D-6CFE8886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D9B7779-8142-4859-8A44-DEAC657E2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36362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EE5580-5FE2-4F10-A003-963F073D7B02}"/>
              </a:ext>
            </a:extLst>
          </p:cNvPr>
          <p:cNvSpPr txBox="1"/>
          <p:nvPr userDrawn="1"/>
        </p:nvSpPr>
        <p:spPr>
          <a:xfrm>
            <a:off x="-1" y="1"/>
            <a:ext cx="12191999" cy="889462"/>
          </a:xfrm>
          <a:prstGeom prst="rect">
            <a:avLst/>
          </a:prstGeom>
          <a:solidFill>
            <a:srgbClr val="044D87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76A4351-DB81-4D82-A620-6F7267DD8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2415"/>
            <a:ext cx="6069012" cy="5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PT" noProof="0" dirty="0"/>
              <a:t>Título</a:t>
            </a:r>
            <a:r>
              <a:rPr lang="en-US" dirty="0"/>
              <a:t> - </a:t>
            </a:r>
            <a:r>
              <a:rPr lang="pt-PT" noProof="0" dirty="0"/>
              <a:t>descrição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9E0096-A609-4A93-BF62-3C64D53191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05098"/>
            <a:ext cx="10209415" cy="4471035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rgbClr val="044D87"/>
                </a:solidFill>
                <a:latin typeface="+mn-lt"/>
              </a:defRPr>
            </a:lvl1pPr>
            <a:lvl2pPr marL="800100" indent="-342900" algn="just">
              <a:buFont typeface="Arial" panose="020B0604020202020204" pitchFamily="34" charset="0"/>
              <a:buChar char="•"/>
              <a:defRPr sz="1600">
                <a:solidFill>
                  <a:srgbClr val="044D87"/>
                </a:solidFill>
                <a:latin typeface="+mn-lt"/>
              </a:defRPr>
            </a:lvl2pPr>
            <a:lvl3pPr algn="just">
              <a:defRPr sz="1400">
                <a:solidFill>
                  <a:srgbClr val="044D87"/>
                </a:solidFill>
                <a:latin typeface="+mn-lt"/>
              </a:defRPr>
            </a:lvl3pPr>
            <a:lvl4pPr algn="just">
              <a:defRPr sz="1200">
                <a:solidFill>
                  <a:srgbClr val="044D87"/>
                </a:solidFill>
                <a:latin typeface="+mn-lt"/>
              </a:defRPr>
            </a:lvl4pPr>
            <a:lvl5pPr algn="just">
              <a:defRPr sz="1200">
                <a:solidFill>
                  <a:srgbClr val="044D87"/>
                </a:solidFill>
                <a:latin typeface="+mn-lt"/>
              </a:defRPr>
            </a:lvl5pPr>
          </a:lstStyle>
          <a:p>
            <a:pPr lvl="0"/>
            <a:r>
              <a:rPr lang="pt-PT" noProof="0" dirty="0"/>
              <a:t>Primeiro nível</a:t>
            </a:r>
          </a:p>
          <a:p>
            <a:pPr lvl="0"/>
            <a:endParaRPr lang="pt-PT" noProof="0" dirty="0"/>
          </a:p>
          <a:p>
            <a:pPr lvl="1"/>
            <a:r>
              <a:rPr lang="pt-PT" noProof="0" dirty="0"/>
              <a:t>Segundo nível</a:t>
            </a:r>
          </a:p>
          <a:p>
            <a:pPr lvl="1"/>
            <a:endParaRPr lang="pt-PT" noProof="0" dirty="0"/>
          </a:p>
          <a:p>
            <a:pPr lvl="2"/>
            <a:r>
              <a:rPr lang="pt-PT" noProof="0" dirty="0"/>
              <a:t>Terceiro nível</a:t>
            </a:r>
          </a:p>
          <a:p>
            <a:pPr lvl="2"/>
            <a:endParaRPr lang="pt-PT" noProof="0" dirty="0"/>
          </a:p>
          <a:p>
            <a:pPr lvl="3"/>
            <a:r>
              <a:rPr lang="pt-PT" noProof="0" dirty="0"/>
              <a:t>Quarto nível</a:t>
            </a:r>
          </a:p>
          <a:p>
            <a:pPr lvl="3"/>
            <a:endParaRPr lang="pt-PT" noProof="0" dirty="0"/>
          </a:p>
          <a:p>
            <a:pPr lvl="4"/>
            <a:r>
              <a:rPr lang="pt-PT" noProof="0" dirty="0"/>
              <a:t>Quinto nível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E6EF9-78DC-48FE-963E-AFB525008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298" y="0"/>
            <a:ext cx="2475502" cy="86420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08C24F-673C-484A-AA1D-6CFE8886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044D87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3C0027-10FE-4478-B7A0-FF8164625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rgbClr val="044D87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630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91FF095-680F-4DBF-A1D0-F6F67B226B61}"/>
              </a:ext>
            </a:extLst>
          </p:cNvPr>
          <p:cNvSpPr txBox="1"/>
          <p:nvPr userDrawn="1"/>
        </p:nvSpPr>
        <p:spPr>
          <a:xfrm>
            <a:off x="1" y="6339265"/>
            <a:ext cx="12191998" cy="518734"/>
          </a:xfrm>
          <a:prstGeom prst="rect">
            <a:avLst/>
          </a:prstGeom>
          <a:solidFill>
            <a:srgbClr val="044D87"/>
          </a:solidFill>
        </p:spPr>
        <p:txBody>
          <a:bodyPr wrap="square" rtlCol="0">
            <a:spAutoFit/>
          </a:bodyPr>
          <a:lstStyle/>
          <a:p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76A4351-DB81-4D82-A620-6F7267DD82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362415"/>
            <a:ext cx="6069012" cy="518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cap="all" baseline="0">
                <a:solidFill>
                  <a:srgbClr val="044D87"/>
                </a:solidFill>
                <a:latin typeface="+mn-lt"/>
              </a:defRPr>
            </a:lvl1pPr>
          </a:lstStyle>
          <a:p>
            <a:pPr lvl="0"/>
            <a:r>
              <a:rPr lang="pt-PT" noProof="0" dirty="0"/>
              <a:t>Título</a:t>
            </a:r>
            <a:r>
              <a:rPr lang="en-US" dirty="0"/>
              <a:t> - </a:t>
            </a:r>
            <a:r>
              <a:rPr lang="pt-PT" noProof="0" dirty="0"/>
              <a:t>descrição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49E0096-A609-4A93-BF62-3C64D53191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305098"/>
            <a:ext cx="10209415" cy="4471035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rgbClr val="044D87"/>
                </a:solidFill>
                <a:latin typeface="+mn-lt"/>
              </a:defRPr>
            </a:lvl1pPr>
            <a:lvl2pPr marL="800100" indent="-342900" algn="just">
              <a:buFont typeface="Arial" panose="020B0604020202020204" pitchFamily="34" charset="0"/>
              <a:buChar char="•"/>
              <a:defRPr sz="1600">
                <a:solidFill>
                  <a:srgbClr val="044D87"/>
                </a:solidFill>
                <a:latin typeface="+mn-lt"/>
              </a:defRPr>
            </a:lvl2pPr>
            <a:lvl3pPr algn="just">
              <a:defRPr sz="1400">
                <a:solidFill>
                  <a:srgbClr val="044D87"/>
                </a:solidFill>
                <a:latin typeface="+mn-lt"/>
              </a:defRPr>
            </a:lvl3pPr>
            <a:lvl4pPr algn="just">
              <a:defRPr sz="1200">
                <a:solidFill>
                  <a:srgbClr val="044D87"/>
                </a:solidFill>
                <a:latin typeface="+mn-lt"/>
              </a:defRPr>
            </a:lvl4pPr>
            <a:lvl5pPr algn="just">
              <a:defRPr sz="1200">
                <a:solidFill>
                  <a:srgbClr val="044D87"/>
                </a:solidFill>
                <a:latin typeface="+mn-lt"/>
              </a:defRPr>
            </a:lvl5pPr>
          </a:lstStyle>
          <a:p>
            <a:pPr lvl="0"/>
            <a:r>
              <a:rPr lang="pt-PT" noProof="0" dirty="0"/>
              <a:t>Primeiro nível</a:t>
            </a:r>
          </a:p>
          <a:p>
            <a:pPr lvl="0"/>
            <a:endParaRPr lang="pt-PT" noProof="0" dirty="0"/>
          </a:p>
          <a:p>
            <a:pPr lvl="1"/>
            <a:r>
              <a:rPr lang="pt-PT" noProof="0" dirty="0"/>
              <a:t>Segundo nível</a:t>
            </a:r>
          </a:p>
          <a:p>
            <a:pPr lvl="1"/>
            <a:endParaRPr lang="pt-PT" noProof="0" dirty="0"/>
          </a:p>
          <a:p>
            <a:pPr lvl="2"/>
            <a:r>
              <a:rPr lang="pt-PT" noProof="0" dirty="0"/>
              <a:t>Terceiro nível</a:t>
            </a:r>
          </a:p>
          <a:p>
            <a:pPr lvl="2"/>
            <a:endParaRPr lang="pt-PT" noProof="0" dirty="0"/>
          </a:p>
          <a:p>
            <a:pPr lvl="3"/>
            <a:r>
              <a:rPr lang="pt-PT" noProof="0" dirty="0"/>
              <a:t>Quarto nível</a:t>
            </a:r>
          </a:p>
          <a:p>
            <a:pPr lvl="3"/>
            <a:endParaRPr lang="pt-PT" noProof="0" dirty="0"/>
          </a:p>
          <a:p>
            <a:pPr lvl="4"/>
            <a:r>
              <a:rPr lang="pt-PT" noProof="0" dirty="0"/>
              <a:t>Quinto nível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08C24F-673C-484A-AA1D-6CFE88860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43751E-4E16-41F0-8781-FDB635D4D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924" y="0"/>
            <a:ext cx="2439876" cy="851766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6D712D-172B-481C-8BD5-04C80C335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14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9139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4D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9C9F0-513E-4815-A835-FB10478AB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pt-PT"/>
              <a:t>2020 © COPYRIGHT OFFICELAN, LDA</a:t>
            </a:r>
            <a:endParaRPr lang="pt-P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FFCC5-8905-4171-861A-DD38D947AA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3CE130B8-6AEA-4D0E-84C3-DDCF0DDDD5F0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0262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63" r:id="rId3"/>
    <p:sldLayoutId id="2147483665" r:id="rId4"/>
    <p:sldLayoutId id="2147483668" r:id="rId5"/>
    <p:sldLayoutId id="2147483661" r:id="rId6"/>
    <p:sldLayoutId id="2147483664" r:id="rId7"/>
    <p:sldLayoutId id="2147483666" r:id="rId8"/>
    <p:sldLayoutId id="214748366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5.tiff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08AED3A-F7C3-8429-9DDF-8D917DDC616F}"/>
              </a:ext>
            </a:extLst>
          </p:cNvPr>
          <p:cNvSpPr txBox="1">
            <a:spLocks/>
          </p:cNvSpPr>
          <p:nvPr/>
        </p:nvSpPr>
        <p:spPr>
          <a:xfrm>
            <a:off x="8064448" y="5823605"/>
            <a:ext cx="2611953" cy="653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PT" sz="2000" dirty="0">
                <a:solidFill>
                  <a:schemeClr val="bg1"/>
                </a:solidFill>
              </a:rPr>
              <a:t>Escola Naval, Almada</a:t>
            </a:r>
            <a:br>
              <a:rPr lang="pt-PT" sz="2000" dirty="0">
                <a:solidFill>
                  <a:schemeClr val="bg1"/>
                </a:solidFill>
              </a:rPr>
            </a:br>
            <a:r>
              <a:rPr lang="pt-PT" sz="2000" dirty="0">
                <a:solidFill>
                  <a:schemeClr val="bg1"/>
                </a:solidFill>
              </a:rPr>
              <a:t>29/06/2023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2C925E-4847-D3B5-23C8-11ADE7BE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6308" y="3831770"/>
            <a:ext cx="3360093" cy="190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10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51820FB-7226-1AAB-EB30-30F8F5F3E8F1}"/>
              </a:ext>
            </a:extLst>
          </p:cNvPr>
          <p:cNvGrpSpPr/>
          <p:nvPr/>
        </p:nvGrpSpPr>
        <p:grpSpPr>
          <a:xfrm>
            <a:off x="2478803" y="1976134"/>
            <a:ext cx="1610624" cy="1243549"/>
            <a:chOff x="7307595" y="2685384"/>
            <a:chExt cx="3538469" cy="273202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493E8CD-94DA-1FE5-B8A6-722B8C312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7595" y="4022457"/>
              <a:ext cx="3538469" cy="1394948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879E1898-811C-CA03-7C2A-F4FE49531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6311" y="3303276"/>
              <a:ext cx="2161035" cy="777056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C949968A-6EBD-407F-71FE-24ACA1420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8190" y="2685384"/>
              <a:ext cx="1997275" cy="705308"/>
            </a:xfrm>
            <a:prstGeom prst="rect">
              <a:avLst/>
            </a:prstGeom>
          </p:spPr>
        </p:pic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8D1D0FA-34BF-7C44-8381-D7183C90C9DD}"/>
              </a:ext>
            </a:extLst>
          </p:cNvPr>
          <p:cNvGrpSpPr/>
          <p:nvPr/>
        </p:nvGrpSpPr>
        <p:grpSpPr>
          <a:xfrm>
            <a:off x="2734759" y="3759345"/>
            <a:ext cx="2449743" cy="1049976"/>
            <a:chOff x="1450107" y="2736216"/>
            <a:chExt cx="5004708" cy="2145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B0F83E-1835-F350-FCE6-8336BEFE0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8759" y="3892839"/>
              <a:ext cx="4936912" cy="988428"/>
            </a:xfrm>
            <a:prstGeom prst="rect">
              <a:avLst/>
            </a:prstGeom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084137EA-B612-0D8E-60B8-63C3D3662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0107" y="2736216"/>
              <a:ext cx="5004708" cy="1662540"/>
            </a:xfrm>
            <a:prstGeom prst="rect">
              <a:avLst/>
            </a:prstGeom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66BD9E7E-639C-0D87-CB16-6EDBFE68C0E8}"/>
              </a:ext>
            </a:extLst>
          </p:cNvPr>
          <p:cNvGrpSpPr/>
          <p:nvPr/>
        </p:nvGrpSpPr>
        <p:grpSpPr>
          <a:xfrm>
            <a:off x="4871128" y="4995874"/>
            <a:ext cx="2449743" cy="1049976"/>
            <a:chOff x="1450107" y="2736216"/>
            <a:chExt cx="5004708" cy="2145051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1FE461CA-36B2-5745-5E4B-9C55718C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8759" y="3892839"/>
              <a:ext cx="4936912" cy="988428"/>
            </a:xfrm>
            <a:prstGeom prst="rect">
              <a:avLst/>
            </a:prstGeom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8A7107AB-B5DC-EDE1-46F9-8CFFDB192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0107" y="2736216"/>
              <a:ext cx="5004708" cy="1662540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1D7DAAD-FA29-C4F8-21AA-95290293534F}"/>
              </a:ext>
            </a:extLst>
          </p:cNvPr>
          <p:cNvSpPr txBox="1"/>
          <p:nvPr/>
        </p:nvSpPr>
        <p:spPr>
          <a:xfrm>
            <a:off x="801033" y="2323254"/>
            <a:ext cx="127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</a:rPr>
              <a:t>GWN770X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F1055DF-129E-C8A9-E0DF-68692C0BFC9B}"/>
              </a:ext>
            </a:extLst>
          </p:cNvPr>
          <p:cNvSpPr txBox="1"/>
          <p:nvPr/>
        </p:nvSpPr>
        <p:spPr>
          <a:xfrm>
            <a:off x="1067503" y="4211727"/>
            <a:ext cx="127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</a:rPr>
              <a:t>GWN780X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2CFC745-9E67-9D3C-7F8D-0292F0DA7206}"/>
              </a:ext>
            </a:extLst>
          </p:cNvPr>
          <p:cNvSpPr txBox="1"/>
          <p:nvPr/>
        </p:nvSpPr>
        <p:spPr>
          <a:xfrm>
            <a:off x="3175163" y="5431604"/>
            <a:ext cx="127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</a:rPr>
              <a:t>GWN781X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45411FB-3EC3-B0A9-EEC1-C70FA1DF318F}"/>
              </a:ext>
            </a:extLst>
          </p:cNvPr>
          <p:cNvSpPr txBox="1"/>
          <p:nvPr/>
        </p:nvSpPr>
        <p:spPr>
          <a:xfrm>
            <a:off x="801033" y="2636051"/>
            <a:ext cx="1583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L2 G </a:t>
            </a:r>
            <a:r>
              <a:rPr lang="es-ES" sz="1600" dirty="0" err="1"/>
              <a:t>unmanaged</a:t>
            </a:r>
            <a:endParaRPr lang="es-ES" sz="1600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46F395C-9CAB-E9EC-C6B4-E18EF12A58AA}"/>
              </a:ext>
            </a:extLst>
          </p:cNvPr>
          <p:cNvSpPr txBox="1"/>
          <p:nvPr/>
        </p:nvSpPr>
        <p:spPr>
          <a:xfrm>
            <a:off x="1067503" y="4476284"/>
            <a:ext cx="1471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L2+ G </a:t>
            </a:r>
            <a:r>
              <a:rPr lang="es-ES" sz="1600" dirty="0" err="1"/>
              <a:t>managed</a:t>
            </a:r>
            <a:endParaRPr lang="es-ES" sz="16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BA2FEAA-9689-9996-ED0A-AC5643C66AA2}"/>
              </a:ext>
            </a:extLst>
          </p:cNvPr>
          <p:cNvSpPr txBox="1"/>
          <p:nvPr/>
        </p:nvSpPr>
        <p:spPr>
          <a:xfrm>
            <a:off x="3175163" y="5707296"/>
            <a:ext cx="1369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L3 G </a:t>
            </a:r>
            <a:r>
              <a:rPr lang="es-ES" sz="1600" dirty="0" err="1"/>
              <a:t>managed</a:t>
            </a:r>
            <a:endParaRPr lang="es-ES" sz="1600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0FC8CA7F-33D3-F105-EB44-31B20008AB47}"/>
              </a:ext>
            </a:extLst>
          </p:cNvPr>
          <p:cNvGrpSpPr/>
          <p:nvPr/>
        </p:nvGrpSpPr>
        <p:grpSpPr>
          <a:xfrm>
            <a:off x="7007500" y="3824475"/>
            <a:ext cx="2743200" cy="984846"/>
            <a:chOff x="9281381" y="4034684"/>
            <a:chExt cx="2743200" cy="984846"/>
          </a:xfrm>
        </p:grpSpPr>
        <p:pic>
          <p:nvPicPr>
            <p:cNvPr id="24" name="Picture 1">
              <a:extLst>
                <a:ext uri="{FF2B5EF4-FFF2-40B4-BE49-F238E27FC236}">
                  <a16:creationId xmlns:a16="http://schemas.microsoft.com/office/drawing/2014/main" id="{625AD02E-991A-6809-9811-145DF9E93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81381" y="4231637"/>
              <a:ext cx="2743200" cy="787893"/>
            </a:xfrm>
            <a:prstGeom prst="rect">
              <a:avLst/>
            </a:prstGeom>
          </p:spPr>
        </p:pic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6577A9AB-F061-8447-A940-0A0ABCBE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7898" y="4309737"/>
              <a:ext cx="1774420" cy="393906"/>
            </a:xfrm>
            <a:prstGeom prst="rect">
              <a:avLst/>
            </a:prstGeom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B00E6982-BFC8-8E2D-F1EE-64612A41D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57898" y="4034684"/>
              <a:ext cx="1774420" cy="393906"/>
            </a:xfrm>
            <a:prstGeom prst="rect">
              <a:avLst/>
            </a:prstGeom>
          </p:spPr>
        </p:pic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83CE8A5-426A-37FA-F346-7829BC70481F}"/>
              </a:ext>
            </a:extLst>
          </p:cNvPr>
          <p:cNvSpPr txBox="1"/>
          <p:nvPr/>
        </p:nvSpPr>
        <p:spPr>
          <a:xfrm>
            <a:off x="9972958" y="4006256"/>
            <a:ext cx="127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</a:rPr>
              <a:t>GWN700X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B1EFD73-05EA-71FA-AF78-A7F527722C2A}"/>
              </a:ext>
            </a:extLst>
          </p:cNvPr>
          <p:cNvSpPr txBox="1"/>
          <p:nvPr/>
        </p:nvSpPr>
        <p:spPr>
          <a:xfrm>
            <a:off x="9972958" y="4281948"/>
            <a:ext cx="1565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VPN DPI Firewall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9210B9D-1033-FD15-6ED6-E333196140E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733" y="2010510"/>
            <a:ext cx="1333840" cy="1448053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72744D6E-D950-CFCE-593A-68940A00C0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561" y="1911267"/>
            <a:ext cx="837640" cy="1501975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C7F5107B-8CCD-7EB9-105C-87A0965D2B7C}"/>
              </a:ext>
            </a:extLst>
          </p:cNvPr>
          <p:cNvSpPr txBox="1"/>
          <p:nvPr/>
        </p:nvSpPr>
        <p:spPr>
          <a:xfrm>
            <a:off x="10550009" y="2218704"/>
            <a:ext cx="127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</a:rPr>
              <a:t>GWN706X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88214BAE-8166-6146-E3A8-3440F0531EE8}"/>
              </a:ext>
            </a:extLst>
          </p:cNvPr>
          <p:cNvSpPr txBox="1"/>
          <p:nvPr/>
        </p:nvSpPr>
        <p:spPr>
          <a:xfrm>
            <a:off x="10550009" y="2494396"/>
            <a:ext cx="1468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Wireless </a:t>
            </a:r>
            <a:r>
              <a:rPr lang="es-ES" sz="1600" dirty="0" err="1"/>
              <a:t>router</a:t>
            </a:r>
            <a:endParaRPr lang="es-ES" sz="1600" dirty="0"/>
          </a:p>
        </p:txBody>
      </p:sp>
      <p:pic>
        <p:nvPicPr>
          <p:cNvPr id="34" name="Picture 13">
            <a:extLst>
              <a:ext uri="{FF2B5EF4-FFF2-40B4-BE49-F238E27FC236}">
                <a16:creationId xmlns:a16="http://schemas.microsoft.com/office/drawing/2014/main" id="{5D851D10-6165-014F-5DC6-BE96372149F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069" y="1103746"/>
            <a:ext cx="2287811" cy="2287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29A0A-BDEF-DC62-8C8C-5FA17469A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17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2F359112-A1CD-43D1-09BD-9B2BDEB82060}"/>
              </a:ext>
            </a:extLst>
          </p:cNvPr>
          <p:cNvSpPr txBox="1"/>
          <p:nvPr/>
        </p:nvSpPr>
        <p:spPr>
          <a:xfrm>
            <a:off x="832416" y="2593875"/>
            <a:ext cx="1056005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44A8"/>
                </a:solidFill>
              </a:rPr>
              <a:t>New Layer-3 Managed Aggregation Switch GWN783x</a:t>
            </a:r>
          </a:p>
          <a:p>
            <a:pPr algn="ctr"/>
            <a:endParaRPr lang="en-US" sz="2000" b="1" u="sng" dirty="0">
              <a:solidFill>
                <a:srgbClr val="0044A8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</a:rPr>
              <a:t>GWN7830 (6x SFP, 4x SFP+, 2x GbE)</a:t>
            </a:r>
          </a:p>
          <a:p>
            <a:pPr marL="457200" indent="-45720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</a:rPr>
              <a:t>GWN7831 (20x SFP, 4x SFP/GbE combo, 4x SFP+, optional redundant power supply)</a:t>
            </a:r>
          </a:p>
          <a:p>
            <a:pPr marL="457200" indent="-45720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</a:rPr>
              <a:t>GWN7832 (12x SFP+, optional redundant power supply)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34A084C-0E35-0DFB-6231-816068D3B838}"/>
              </a:ext>
            </a:extLst>
          </p:cNvPr>
          <p:cNvSpPr txBox="1"/>
          <p:nvPr/>
        </p:nvSpPr>
        <p:spPr>
          <a:xfrm>
            <a:off x="838199" y="1475230"/>
            <a:ext cx="10693697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rgbClr val="0044A8"/>
                </a:solidFill>
              </a:rPr>
              <a:t>Layer-3 Managed Multi-Gigabit Switch GWN782x</a:t>
            </a:r>
          </a:p>
          <a:p>
            <a:pPr marL="457200" indent="-457200">
              <a:buFont typeface="Arial"/>
              <a:buChar char="•"/>
            </a:pPr>
            <a:r>
              <a:rPr lang="en-US" sz="1800" b="1" dirty="0">
                <a:solidFill>
                  <a:srgbClr val="000000"/>
                </a:solidFill>
              </a:rPr>
              <a:t>GWN7821P</a:t>
            </a:r>
            <a:r>
              <a:rPr lang="en-US" sz="1800" dirty="0">
                <a:solidFill>
                  <a:srgbClr val="000000"/>
                </a:solidFill>
              </a:rPr>
              <a:t> (8x 2.5GbE, 2x SFP+, fan-less design, 150W PoE power)</a:t>
            </a:r>
            <a:endParaRPr lang="en-US" sz="1800" dirty="0"/>
          </a:p>
          <a:p>
            <a:endParaRPr lang="en-US" sz="700" dirty="0"/>
          </a:p>
          <a:p>
            <a:pPr marL="457200" indent="-457200">
              <a:buFont typeface="Arial"/>
              <a:buChar char="•"/>
            </a:pPr>
            <a:r>
              <a:rPr lang="en-US" sz="1800" b="1" dirty="0">
                <a:solidFill>
                  <a:srgbClr val="000000"/>
                </a:solidFill>
              </a:rPr>
              <a:t>GWN7823P</a:t>
            </a:r>
            <a:r>
              <a:rPr lang="en-US" sz="1800" dirty="0">
                <a:solidFill>
                  <a:srgbClr val="000000"/>
                </a:solidFill>
              </a:rPr>
              <a:t> (12x 2.5GbE, 12x GbE, </a:t>
            </a:r>
            <a:r>
              <a:rPr lang="en-US" sz="1800" b="1" dirty="0">
                <a:solidFill>
                  <a:srgbClr val="00B0F0"/>
                </a:solidFill>
              </a:rPr>
              <a:t>6x</a:t>
            </a:r>
            <a:r>
              <a:rPr lang="en-US" sz="1800" dirty="0">
                <a:solidFill>
                  <a:srgbClr val="000000"/>
                </a:solidFill>
              </a:rPr>
              <a:t> SFP+, stackable, 430W PoE power, optional redundant power supply) </a:t>
            </a:r>
          </a:p>
          <a:p>
            <a:endParaRPr lang="es-E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11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err="1"/>
              <a:t>RoadmaP</a:t>
            </a:r>
            <a:endParaRPr lang="pt-PT" sz="2000" dirty="0"/>
          </a:p>
        </p:txBody>
      </p:sp>
      <p:pic>
        <p:nvPicPr>
          <p:cNvPr id="8" name="图片 1" descr="F:\张璐璐\1 GWN\GWN782x\3D\GWN782x-20230104-1.pngGWN782x-20230104-1">
            <a:extLst>
              <a:ext uri="{FF2B5EF4-FFF2-40B4-BE49-F238E27FC236}">
                <a16:creationId xmlns:a16="http://schemas.microsoft.com/office/drawing/2014/main" id="{97D4B0A3-E459-5948-806A-86D2A63534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1" t="29375" r="10991" b="30444"/>
          <a:stretch/>
        </p:blipFill>
        <p:spPr>
          <a:xfrm>
            <a:off x="8445973" y="1356913"/>
            <a:ext cx="2680138" cy="789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935CAB0-1175-CD2F-09B9-6849BFEB2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512670" y="3814741"/>
            <a:ext cx="3209589" cy="350498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18F4A782-ED7C-9434-A9AE-E161AC641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"/>
          <a:stretch/>
        </p:blipFill>
        <p:spPr>
          <a:xfrm flipV="1">
            <a:off x="8522519" y="3155315"/>
            <a:ext cx="3202976" cy="328180"/>
          </a:xfrm>
          <a:prstGeom prst="rect">
            <a:avLst/>
          </a:prstGeom>
        </p:spPr>
      </p:pic>
      <p:pic>
        <p:nvPicPr>
          <p:cNvPr id="12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859D64A-84FD-F5EB-D9F8-B6EC69A61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4418" y="3487758"/>
            <a:ext cx="2413805" cy="341680"/>
          </a:xfrm>
          <a:prstGeom prst="rect">
            <a:avLst/>
          </a:pr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E92EA250-6670-F19E-099A-D7F3BC5B662C}"/>
              </a:ext>
            </a:extLst>
          </p:cNvPr>
          <p:cNvGrpSpPr/>
          <p:nvPr/>
        </p:nvGrpSpPr>
        <p:grpSpPr>
          <a:xfrm>
            <a:off x="9841942" y="4343353"/>
            <a:ext cx="1417560" cy="2019890"/>
            <a:chOff x="592726" y="1336430"/>
            <a:chExt cx="3232389" cy="4788324"/>
          </a:xfrm>
        </p:grpSpPr>
        <p:pic>
          <p:nvPicPr>
            <p:cNvPr id="16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175236D-D3BD-D180-3294-866C96157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>
              <a:fillRect/>
            </a:stretch>
          </p:blipFill>
          <p:spPr>
            <a:xfrm>
              <a:off x="794550" y="1336430"/>
              <a:ext cx="1674097" cy="2092570"/>
            </a:xfrm>
            <a:prstGeom prst="rect">
              <a:avLst/>
            </a:prstGeom>
          </p:spPr>
        </p:pic>
        <p:pic>
          <p:nvPicPr>
            <p:cNvPr id="17" name="Picture 7" descr="Diagram&#10;&#10;Description automatically generated with low confidence">
              <a:extLst>
                <a:ext uri="{FF2B5EF4-FFF2-40B4-BE49-F238E27FC236}">
                  <a16:creationId xmlns:a16="http://schemas.microsoft.com/office/drawing/2014/main" id="{18D3643B-6A7B-1A15-1EF7-4AF0E90C6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>
              <a:off x="2865684" y="1423358"/>
              <a:ext cx="911618" cy="1992702"/>
            </a:xfrm>
            <a:prstGeom prst="rect">
              <a:avLst/>
            </a:prstGeom>
          </p:spPr>
        </p:pic>
        <p:pic>
          <p:nvPicPr>
            <p:cNvPr id="18" name="Picture 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763828C-A0A3-8321-A29F-06BA34B25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/>
            <a:srcRect/>
            <a:stretch>
              <a:fillRect/>
            </a:stretch>
          </p:blipFill>
          <p:spPr>
            <a:xfrm>
              <a:off x="592726" y="3979294"/>
              <a:ext cx="2057423" cy="2136834"/>
            </a:xfrm>
            <a:prstGeom prst="rect">
              <a:avLst/>
            </a:prstGeom>
          </p:spPr>
        </p:pic>
        <p:pic>
          <p:nvPicPr>
            <p:cNvPr id="19" name="Picture 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300B7CD-586C-E4AB-7225-8AA9449A4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/>
            <a:stretch>
              <a:fillRect/>
            </a:stretch>
          </p:blipFill>
          <p:spPr>
            <a:xfrm>
              <a:off x="2918212" y="3953415"/>
              <a:ext cx="906903" cy="2171339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93E46D6-0476-5FD6-1C38-AB2770B51DD0}"/>
              </a:ext>
            </a:extLst>
          </p:cNvPr>
          <p:cNvSpPr txBox="1"/>
          <p:nvPr/>
        </p:nvSpPr>
        <p:spPr>
          <a:xfrm>
            <a:off x="800612" y="4803571"/>
            <a:ext cx="84626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44A8"/>
                </a:solidFill>
              </a:rPr>
              <a:t>New </a:t>
            </a:r>
            <a:r>
              <a:rPr lang="en-US" b="1" u="sng" dirty="0" err="1">
                <a:solidFill>
                  <a:srgbClr val="0044A8"/>
                </a:solidFill>
              </a:rPr>
              <a:t>PtP</a:t>
            </a:r>
            <a:r>
              <a:rPr lang="en-US" b="1" u="sng" dirty="0">
                <a:solidFill>
                  <a:srgbClr val="0044A8"/>
                </a:solidFill>
              </a:rPr>
              <a:t>/</a:t>
            </a:r>
            <a:r>
              <a:rPr lang="en-US" b="1" u="sng" dirty="0" err="1">
                <a:solidFill>
                  <a:srgbClr val="0044A8"/>
                </a:solidFill>
              </a:rPr>
              <a:t>PtMP</a:t>
            </a:r>
            <a:r>
              <a:rPr lang="en-US" b="1" u="sng" dirty="0">
                <a:solidFill>
                  <a:srgbClr val="0044A8"/>
                </a:solidFill>
              </a:rPr>
              <a:t> Wireless Bridge GWN73xx</a:t>
            </a:r>
          </a:p>
          <a:p>
            <a:r>
              <a:rPr lang="en-US" sz="2000" b="1" u="sng" dirty="0">
                <a:solidFill>
                  <a:srgbClr val="000000"/>
                </a:solidFill>
              </a:rPr>
              <a:t>GWN730X</a:t>
            </a:r>
            <a:r>
              <a:rPr lang="en-US" sz="2000" dirty="0">
                <a:solidFill>
                  <a:srgbClr val="000000"/>
                </a:solidFill>
              </a:rPr>
              <a:t>   </a:t>
            </a:r>
            <a:r>
              <a:rPr lang="en-US" dirty="0" err="1">
                <a:solidFill>
                  <a:srgbClr val="000000"/>
                </a:solidFill>
              </a:rPr>
              <a:t>PtMP</a:t>
            </a:r>
            <a:r>
              <a:rPr lang="en-US" dirty="0">
                <a:solidFill>
                  <a:srgbClr val="000000"/>
                </a:solidFill>
              </a:rPr>
              <a:t> base station or long range </a:t>
            </a:r>
            <a:r>
              <a:rPr lang="en-US" dirty="0" err="1">
                <a:solidFill>
                  <a:srgbClr val="000000"/>
                </a:solidFill>
              </a:rPr>
              <a:t>PtP</a:t>
            </a:r>
            <a:r>
              <a:rPr lang="en-US" dirty="0">
                <a:solidFill>
                  <a:srgbClr val="000000"/>
                </a:solidFill>
              </a:rPr>
              <a:t> link device, up to 1.2Gbps throughput </a:t>
            </a:r>
          </a:p>
          <a:p>
            <a:r>
              <a:rPr lang="en-US" dirty="0">
                <a:solidFill>
                  <a:srgbClr val="000000"/>
                </a:solidFill>
              </a:rPr>
              <a:t>	       on 2x2 5G band, TDMA, Wi-Fi 6</a:t>
            </a:r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DF88C9-20C6-FBB7-0B02-0C876C74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5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51EEA-A5E3-E7B5-C3D1-1BFB111A5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r>
              <a:rPr lang="pt-PT" sz="3200" dirty="0"/>
              <a:t>eduroam com a Grandstream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C5658-57A1-6463-17A1-76889025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12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368BC-2C9F-953B-A081-ED9AD167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85D47D-C2BA-F586-77A4-66C857FC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32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13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eduroam com a Grandstream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7"/>
            <a:ext cx="9253648" cy="4358341"/>
          </a:xfrm>
        </p:spPr>
        <p:txBody>
          <a:bodyPr/>
          <a:lstStyle/>
          <a:p>
            <a:r>
              <a:rPr lang="pt-PT" dirty="0"/>
              <a:t>Equipamentos cumprem os requisitos técnicos da rede </a:t>
            </a:r>
            <a:r>
              <a:rPr lang="pt-PT" dirty="0" err="1"/>
              <a:t>eduroam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Várias gamas de equipamentos para cenários de menor ou maior densidade.</a:t>
            </a:r>
          </a:p>
          <a:p>
            <a:endParaRPr lang="pt-PT" dirty="0"/>
          </a:p>
          <a:p>
            <a:r>
              <a:rPr lang="pt-PT" dirty="0"/>
              <a:t>Atualmente tem uma vasta gama de switches (Layer2 e Layer3) com e sem PoE, </a:t>
            </a:r>
            <a:r>
              <a:rPr lang="pt-PT" dirty="0" err="1"/>
              <a:t>multigigabit</a:t>
            </a:r>
            <a:r>
              <a:rPr lang="pt-PT" dirty="0"/>
              <a:t>, podendo alguns modelos ser colocados em stack.</a:t>
            </a:r>
          </a:p>
          <a:p>
            <a:endParaRPr lang="pt-PT" dirty="0"/>
          </a:p>
          <a:p>
            <a:r>
              <a:rPr lang="pt-PT" dirty="0"/>
              <a:t>Possui </a:t>
            </a:r>
            <a:r>
              <a:rPr lang="pt-PT" dirty="0" err="1"/>
              <a:t>access</a:t>
            </a:r>
            <a:r>
              <a:rPr lang="pt-PT" dirty="0"/>
              <a:t> </a:t>
            </a:r>
            <a:r>
              <a:rPr lang="pt-PT" dirty="0" err="1"/>
              <a:t>points</a:t>
            </a:r>
            <a:r>
              <a:rPr lang="pt-PT" dirty="0"/>
              <a:t> capazes de suportar WiFi6E (Q32023) garantindo soluções preparadas para o futuro ou longevidade das mesmas.</a:t>
            </a:r>
          </a:p>
          <a:p>
            <a:endParaRPr lang="pt-PT" dirty="0"/>
          </a:p>
          <a:p>
            <a:r>
              <a:rPr lang="pt-PT" dirty="0"/>
              <a:t>Equipamentos de elevada fiabilidade com taxa de RMA &lt; 0,18% (valor médio da gama em questão).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38E21-ED23-7EA9-9569-9FBAF4056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14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eduroam com a Grandstream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4A18A-4FF7-9590-167C-39241A5DB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15" y="1616627"/>
            <a:ext cx="7006169" cy="4485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37971-6254-5BE0-1DB7-4B26C7E6B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20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15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eduroam com a Grandstream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8"/>
            <a:ext cx="9253648" cy="3962400"/>
          </a:xfrm>
        </p:spPr>
        <p:txBody>
          <a:bodyPr/>
          <a:lstStyle/>
          <a:p>
            <a:r>
              <a:rPr lang="pt-PT" dirty="0"/>
              <a:t>Simplificação da gestão, com acesso gráfico por HTTPS.</a:t>
            </a:r>
          </a:p>
          <a:p>
            <a:endParaRPr lang="pt-PT" dirty="0"/>
          </a:p>
          <a:p>
            <a:r>
              <a:rPr lang="pt-PT" dirty="0"/>
              <a:t>Processo simples de aprovisionamento dos equipamentos.</a:t>
            </a:r>
          </a:p>
          <a:p>
            <a:endParaRPr lang="pt-PT" dirty="0"/>
          </a:p>
          <a:p>
            <a:r>
              <a:rPr lang="pt-PT" dirty="0"/>
              <a:t>Configurações rápidas e intuitivas.</a:t>
            </a:r>
          </a:p>
          <a:p>
            <a:endParaRPr lang="pt-PT" dirty="0"/>
          </a:p>
          <a:p>
            <a:r>
              <a:rPr lang="pt-PT" dirty="0"/>
              <a:t>Controlador isento de licenciamento, podendo ser feitos desenvolvimentos à medida para determinados projetos.</a:t>
            </a:r>
          </a:p>
          <a:p>
            <a:endParaRPr lang="pt-PT" dirty="0"/>
          </a:p>
          <a:p>
            <a:r>
              <a:rPr lang="pt-PT" dirty="0"/>
              <a:t>A configuração de rede é feita através SDN.</a:t>
            </a:r>
          </a:p>
          <a:p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26E23-97F8-64B7-FCD0-06B1D80E4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16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eduroam com a Grandstream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8"/>
            <a:ext cx="9253648" cy="3962400"/>
          </a:xfrm>
        </p:spPr>
        <p:txBody>
          <a:bodyPr/>
          <a:lstStyle/>
          <a:p>
            <a:r>
              <a:rPr lang="pt-PT" dirty="0"/>
              <a:t>Centralização das configurações em controlador cloud ou </a:t>
            </a:r>
            <a:r>
              <a:rPr lang="pt-PT" dirty="0" err="1"/>
              <a:t>on-prem</a:t>
            </a:r>
            <a:r>
              <a:rPr lang="pt-PT" dirty="0"/>
              <a:t>.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9C613-52F5-F01D-465C-01DE14B47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823" y="2733486"/>
            <a:ext cx="6709712" cy="3118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466EF-94D3-68DC-B006-E8489DD15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17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eduroam com a Grandstream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8"/>
            <a:ext cx="9253648" cy="3962400"/>
          </a:xfrm>
        </p:spPr>
        <p:txBody>
          <a:bodyPr/>
          <a:lstStyle/>
          <a:p>
            <a:r>
              <a:rPr lang="pt-PT" dirty="0"/>
              <a:t>Suporta gestão centralizada de todo o portefólio, Access Points, switches, routers, firewalls.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E6ED-8727-A621-19FA-310FA6115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089463"/>
            <a:ext cx="9896453" cy="2531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3BC04-2E4D-3079-1D95-A00C9FBB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18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eduroam com a Grandstream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8"/>
            <a:ext cx="9253648" cy="3962400"/>
          </a:xfrm>
        </p:spPr>
        <p:txBody>
          <a:bodyPr/>
          <a:lstStyle/>
          <a:p>
            <a:r>
              <a:rPr lang="pt-PT" dirty="0"/>
              <a:t>Permite ver a topologia de rede de forma centralizada, de forma automatizada.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AB2803-4395-1D07-C3A7-BC8B7DB74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2542334"/>
            <a:ext cx="7559040" cy="35012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E854FA-84D9-87B2-C172-9A4FA06DD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19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eduroam com a Grandstream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8"/>
            <a:ext cx="9847218" cy="3962400"/>
          </a:xfrm>
        </p:spPr>
        <p:txBody>
          <a:bodyPr/>
          <a:lstStyle/>
          <a:p>
            <a:r>
              <a:rPr lang="pt-PT" dirty="0"/>
              <a:t>Equipa focada em construir um bom hardware e software.</a:t>
            </a:r>
          </a:p>
          <a:p>
            <a:endParaRPr lang="pt-PT" dirty="0"/>
          </a:p>
          <a:p>
            <a:r>
              <a:rPr lang="pt-PT" dirty="0"/>
              <a:t>I&amp;D sempre atualizado para otimizar custos de produção.</a:t>
            </a:r>
          </a:p>
          <a:p>
            <a:endParaRPr lang="pt-PT" dirty="0"/>
          </a:p>
          <a:p>
            <a:r>
              <a:rPr lang="pt-PT" dirty="0"/>
              <a:t>Equilíbrio justo entre preço e características disponíveis. </a:t>
            </a:r>
          </a:p>
          <a:p>
            <a:endParaRPr lang="pt-PT" dirty="0">
              <a:highlight>
                <a:srgbClr val="FFFF00"/>
              </a:highlight>
            </a:endParaRPr>
          </a:p>
          <a:p>
            <a:r>
              <a:rPr lang="pt-PT" dirty="0"/>
              <a:t>Casos de sucesso: </a:t>
            </a:r>
          </a:p>
          <a:p>
            <a:pPr marL="914400" lvl="1">
              <a:buFont typeface="+mj-lt"/>
              <a:buAutoNum type="arabicPeriod"/>
            </a:pPr>
            <a:r>
              <a:rPr lang="en-US" dirty="0"/>
              <a:t>Electric Avenue Music Festival (Nova </a:t>
            </a:r>
            <a:r>
              <a:rPr lang="pt-PT" dirty="0"/>
              <a:t>Zelândia</a:t>
            </a:r>
            <a:r>
              <a:rPr lang="en-US" dirty="0"/>
              <a:t>, 25/02/2023, 30000 </a:t>
            </a:r>
            <a:r>
              <a:rPr lang="pt-PT" dirty="0"/>
              <a:t>espectadores</a:t>
            </a:r>
            <a:r>
              <a:rPr lang="en-US" dirty="0"/>
              <a:t>).</a:t>
            </a:r>
          </a:p>
          <a:p>
            <a:pPr marL="914400" lvl="1">
              <a:buFont typeface="+mj-lt"/>
              <a:buAutoNum type="arabicPeriod"/>
            </a:pPr>
            <a:r>
              <a:rPr lang="en-US" dirty="0"/>
              <a:t>Boom Festival (Portugal, </a:t>
            </a:r>
            <a:r>
              <a:rPr lang="en-US" dirty="0" err="1"/>
              <a:t>julho</a:t>
            </a:r>
            <a:r>
              <a:rPr lang="en-US" dirty="0"/>
              <a:t> 2022, 50000 </a:t>
            </a:r>
            <a:r>
              <a:rPr lang="pt-PT" dirty="0"/>
              <a:t>espectadores</a:t>
            </a:r>
            <a:r>
              <a:rPr lang="en-US" dirty="0"/>
              <a:t>).</a:t>
            </a:r>
          </a:p>
          <a:p>
            <a:pPr marL="914400" lvl="1">
              <a:buFont typeface="+mj-lt"/>
              <a:buAutoNum type="arabicPeriod"/>
            </a:pPr>
            <a:endParaRPr lang="pt-PT" dirty="0">
              <a:highlight>
                <a:srgbClr val="FFFF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39A05-F74D-47AB-7E0F-2A3DC8AA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51EEA-A5E3-E7B5-C3D1-1BFB111A5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r>
              <a:rPr lang="pt-PT" sz="3200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C5658-57A1-6463-17A1-76889025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2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368BC-2C9F-953B-A081-ED9AD167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227BEC-35AE-C68F-9BFD-5D3671AC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FE3E7-814B-47B9-B357-6983E7780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CE130B8-6AEA-4D0E-84C3-DDCF0DDDD5F0}" type="slidenum">
              <a:rPr lang="pt-PT" smtClean="0"/>
              <a:t>20</a:t>
            </a:fld>
            <a:endParaRPr lang="pt-PT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BBC912-A5E5-4D39-B552-3C27168D9F03}"/>
              </a:ext>
            </a:extLst>
          </p:cNvPr>
          <p:cNvSpPr txBox="1">
            <a:spLocks/>
          </p:cNvSpPr>
          <p:nvPr/>
        </p:nvSpPr>
        <p:spPr>
          <a:xfrm>
            <a:off x="684437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l" defTabSz="914400" rtl="0" eaLnBrk="1" latinLnBrk="0" hangingPunct="1">
              <a:defRPr sz="12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pt-PT"/>
              <a:t>2023 </a:t>
            </a:r>
            <a:r>
              <a:rPr lang="en-US" altLang="pt-PT" dirty="0"/>
              <a:t>© COPYRIGHT OFFICELAN, LDA</a:t>
            </a:r>
            <a:endParaRPr lang="pt-P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A210C-BFEA-CFB0-F494-E4567B6A1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839" y="1733313"/>
            <a:ext cx="3372321" cy="3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12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FE3E7-814B-47B9-B357-6983E7780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CE130B8-6AEA-4D0E-84C3-DDCF0DDDD5F0}" type="slidenum">
              <a:rPr lang="pt-PT" smtClean="0"/>
              <a:t>21</a:t>
            </a:fld>
            <a:endParaRPr lang="pt-P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B087A-E1B8-4A6E-B3B6-C849C445AFC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65109" y="1731654"/>
            <a:ext cx="7746506" cy="426909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pt-PT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PT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PT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PT" sz="1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PT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PT" sz="2000" b="1" dirty="0">
                <a:solidFill>
                  <a:schemeClr val="bg1"/>
                </a:solidFill>
              </a:rPr>
              <a:t>MUITO OBRIGADO</a:t>
            </a:r>
          </a:p>
          <a:p>
            <a:pPr marL="0" indent="0" algn="ctr">
              <a:buNone/>
            </a:pPr>
            <a:r>
              <a:rPr lang="pt-PT" sz="2000" b="1" dirty="0">
                <a:solidFill>
                  <a:schemeClr val="bg1"/>
                </a:solidFill>
              </a:rPr>
              <a:t>	</a:t>
            </a:r>
            <a:endParaRPr lang="pt-PT" sz="18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BBC912-A5E5-4D39-B552-3C27168D9F03}"/>
              </a:ext>
            </a:extLst>
          </p:cNvPr>
          <p:cNvSpPr txBox="1">
            <a:spLocks/>
          </p:cNvSpPr>
          <p:nvPr/>
        </p:nvSpPr>
        <p:spPr>
          <a:xfrm>
            <a:off x="684437" y="635634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PT"/>
            </a:defPPr>
            <a:lvl1pPr marL="0" algn="l" defTabSz="914400" rtl="0" eaLnBrk="1" latinLnBrk="0" hangingPunct="1">
              <a:defRPr sz="12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pt-PT"/>
              <a:t>2023 </a:t>
            </a:r>
            <a:r>
              <a:rPr lang="en-US" altLang="pt-PT" dirty="0"/>
              <a:t>© COPYRIGHT OFFICELAN, LDA</a:t>
            </a:r>
            <a:endParaRPr lang="pt-PT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8DE3840-2B7A-1358-FA4F-1B03B4EEEBC3}"/>
              </a:ext>
            </a:extLst>
          </p:cNvPr>
          <p:cNvSpPr txBox="1">
            <a:spLocks/>
          </p:cNvSpPr>
          <p:nvPr/>
        </p:nvSpPr>
        <p:spPr>
          <a:xfrm>
            <a:off x="3156634" y="4061197"/>
            <a:ext cx="2681728" cy="15449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pt-PT" sz="16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800" dirty="0">
                <a:solidFill>
                  <a:schemeClr val="bg1"/>
                </a:solidFill>
              </a:rPr>
              <a:t>Pedro Prata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800" dirty="0">
                <a:solidFill>
                  <a:schemeClr val="bg1"/>
                </a:solidFill>
              </a:rPr>
              <a:t>914300010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800" dirty="0">
                <a:solidFill>
                  <a:schemeClr val="bg1"/>
                </a:solidFill>
              </a:rPr>
              <a:t>pedro.prata@officelan.pt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54A6CFF-64BE-3F26-A5B2-1AE4AA49EA42}"/>
              </a:ext>
            </a:extLst>
          </p:cNvPr>
          <p:cNvSpPr txBox="1">
            <a:spLocks/>
          </p:cNvSpPr>
          <p:nvPr/>
        </p:nvSpPr>
        <p:spPr>
          <a:xfrm>
            <a:off x="6353640" y="4061197"/>
            <a:ext cx="2681728" cy="15449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pt-PT" sz="16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800" dirty="0">
                <a:solidFill>
                  <a:schemeClr val="bg1"/>
                </a:solidFill>
              </a:rPr>
              <a:t>João Olival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800" dirty="0">
                <a:solidFill>
                  <a:schemeClr val="bg1"/>
                </a:solidFill>
              </a:rPr>
              <a:t>914300003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800" dirty="0">
                <a:solidFill>
                  <a:schemeClr val="bg1"/>
                </a:solidFill>
              </a:rPr>
              <a:t>joao.olival@officelan.pt</a:t>
            </a:r>
          </a:p>
        </p:txBody>
      </p:sp>
    </p:spTree>
    <p:extLst>
      <p:ext uri="{BB962C8B-B14F-4D97-AF65-F5344CB8AC3E}">
        <p14:creationId xmlns:p14="http://schemas.microsoft.com/office/powerpoint/2010/main" val="399700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3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Resumo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2710873"/>
            <a:ext cx="9253648" cy="2155981"/>
          </a:xfrm>
        </p:spPr>
        <p:txBody>
          <a:bodyPr/>
          <a:lstStyle/>
          <a:p>
            <a:r>
              <a:rPr lang="pt-PT" dirty="0"/>
              <a:t>eduroam e desafios da eduroam</a:t>
            </a:r>
          </a:p>
          <a:p>
            <a:endParaRPr lang="pt-PT" dirty="0"/>
          </a:p>
          <a:p>
            <a:r>
              <a:rPr lang="pt-PT" dirty="0"/>
              <a:t>quem é a Grandstream, portefólio e seu roadmap </a:t>
            </a:r>
          </a:p>
          <a:p>
            <a:endParaRPr lang="pt-PT" dirty="0"/>
          </a:p>
          <a:p>
            <a:r>
              <a:rPr lang="pt-PT" dirty="0"/>
              <a:t>eduroam com a Grandstream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C949E-2E9B-8723-FEBA-11B0E9FCF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9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51EEA-A5E3-E7B5-C3D1-1BFB111A5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r>
              <a:rPr lang="pt-PT" sz="3200" dirty="0"/>
              <a:t>eduroam e desafios da eduroam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C5658-57A1-6463-17A1-76889025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4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368BC-2C9F-953B-A081-ED9AD167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F82E5D-D82C-C2EC-EEFC-59F9C69A4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7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5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eduroam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8"/>
            <a:ext cx="9253648" cy="3962400"/>
          </a:xfrm>
        </p:spPr>
        <p:txBody>
          <a:bodyPr/>
          <a:lstStyle/>
          <a:p>
            <a:r>
              <a:rPr lang="pt-PT" dirty="0"/>
              <a:t>Serviço de rede Wi-Fi à escala global que permite roaming, dos utilizadores, entre diversas instituições de ensino superior.</a:t>
            </a:r>
          </a:p>
          <a:p>
            <a:endParaRPr lang="pt-PT" dirty="0"/>
          </a:p>
          <a:p>
            <a:r>
              <a:rPr lang="pt-PT" dirty="0"/>
              <a:t>Projeto iniciado em 2002 e em constante expansão.</a:t>
            </a:r>
          </a:p>
          <a:p>
            <a:endParaRPr lang="pt-PT" dirty="0"/>
          </a:p>
          <a:p>
            <a:r>
              <a:rPr lang="pt-PT" dirty="0"/>
              <a:t>Assente em tecnologia </a:t>
            </a:r>
            <a:r>
              <a:rPr lang="pt-PT" dirty="0" err="1"/>
              <a:t>radius</a:t>
            </a:r>
            <a:r>
              <a:rPr lang="pt-PT" dirty="0"/>
              <a:t> e 802.1x.</a:t>
            </a:r>
          </a:p>
          <a:p>
            <a:endParaRPr lang="pt-PT" dirty="0"/>
          </a:p>
          <a:p>
            <a:r>
              <a:rPr lang="pt-PT" dirty="0"/>
              <a:t>Presente no campus (salas, auditórios, zonas comuns interiores e exteriores) e fora do campus académico (residências).</a:t>
            </a:r>
          </a:p>
          <a:p>
            <a:endParaRPr lang="pt-PT" dirty="0"/>
          </a:p>
          <a:p>
            <a:r>
              <a:rPr lang="pt-PT" dirty="0"/>
              <a:t>Importante na mobilidade para o acesso à internet para os seus utilizadores, </a:t>
            </a:r>
            <a:r>
              <a:rPr lang="pt-PT" dirty="0" err="1"/>
              <a:t>ie</a:t>
            </a:r>
            <a:r>
              <a:rPr lang="pt-PT" dirty="0"/>
              <a:t>, facilita o acesso à informação.</a:t>
            </a: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AADE7-ACBC-E1F9-6D44-A2A640E88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6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Desafios da eduroam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8"/>
            <a:ext cx="9253648" cy="3962400"/>
          </a:xfrm>
        </p:spPr>
        <p:txBody>
          <a:bodyPr/>
          <a:lstStyle/>
          <a:p>
            <a:r>
              <a:rPr lang="pt-PT" dirty="0"/>
              <a:t>Tecnologia Wi-Fi evolui rapidamente em termos de novas normas e tecnologia associada.</a:t>
            </a:r>
          </a:p>
          <a:p>
            <a:endParaRPr lang="pt-PT" dirty="0"/>
          </a:p>
          <a:p>
            <a:r>
              <a:rPr lang="pt-PT" dirty="0"/>
              <a:t>Massificação de dispositivos e vários dispositivos por utilizador (smartphone, </a:t>
            </a:r>
            <a:r>
              <a:rPr lang="pt-PT" dirty="0" err="1"/>
              <a:t>smartwatch</a:t>
            </a:r>
            <a:r>
              <a:rPr lang="pt-PT" dirty="0"/>
              <a:t>, tablet, laptop, outros).</a:t>
            </a:r>
          </a:p>
          <a:p>
            <a:endParaRPr lang="pt-PT" dirty="0"/>
          </a:p>
          <a:p>
            <a:r>
              <a:rPr lang="pt-PT" dirty="0"/>
              <a:t>A expansão da eduroam implica necessariamente investimento.</a:t>
            </a:r>
          </a:p>
          <a:p>
            <a:endParaRPr lang="pt-PT" dirty="0"/>
          </a:p>
          <a:p>
            <a:r>
              <a:rPr lang="pt-PT" dirty="0"/>
              <a:t>Importante fazer investimentos com garantia de futuro e com reduzido custo de manutenção e operação.</a:t>
            </a:r>
          </a:p>
          <a:p>
            <a:endParaRPr lang="pt-PT" dirty="0"/>
          </a:p>
          <a:p>
            <a:r>
              <a:rPr lang="pt-PT" b="1" dirty="0"/>
              <a:t>O ideal é ter </a:t>
            </a:r>
            <a:r>
              <a:rPr lang="pt-PT" b="1" dirty="0" err="1"/>
              <a:t>capex</a:t>
            </a:r>
            <a:r>
              <a:rPr lang="pt-PT" b="1" dirty="0"/>
              <a:t> reduzido e </a:t>
            </a:r>
            <a:r>
              <a:rPr lang="pt-PT" b="1" dirty="0" err="1"/>
              <a:t>opex</a:t>
            </a:r>
            <a:r>
              <a:rPr lang="pt-PT" b="1" dirty="0"/>
              <a:t> zero (ou perto de zero), dentro do ciclo de vida dos equipamentos.</a:t>
            </a:r>
          </a:p>
          <a:p>
            <a:endParaRPr lang="pt-P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9CF49-F383-44A4-8A46-7079DAC0E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51EEA-A5E3-E7B5-C3D1-1BFB111A5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endParaRPr lang="pt-PT" dirty="0"/>
          </a:p>
          <a:p>
            <a:pPr marL="0" indent="0" algn="ctr">
              <a:buNone/>
            </a:pPr>
            <a:r>
              <a:rPr lang="pt-PT" sz="3200" dirty="0"/>
              <a:t>quem é a Grandstream, portefólio e o seu roadmap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C5658-57A1-6463-17A1-76889025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7</a:t>
            </a:fld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368BC-2C9F-953B-A081-ED9AD167E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D90661-BEE9-9D83-EF25-66533FFF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7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8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Quem é a Grandstream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213A063-D24A-529B-25D6-58BFAECDEC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998008"/>
            <a:ext cx="9253648" cy="3962400"/>
          </a:xfrm>
        </p:spPr>
        <p:txBody>
          <a:bodyPr/>
          <a:lstStyle/>
          <a:p>
            <a:r>
              <a:rPr lang="pt-PT" dirty="0"/>
              <a:t>Empresa americana, de segmento corporativo e empresarial, fundada em 2002 (Sede em Boston) líder de soluções de comunicações unificadas e voz sobre IP.</a:t>
            </a:r>
          </a:p>
          <a:p>
            <a:endParaRPr lang="pt-PT" dirty="0"/>
          </a:p>
          <a:p>
            <a:r>
              <a:rPr lang="pt-PT" dirty="0"/>
              <a:t>Vasta gama de telefones IP, gateways de voz, sistemas de videoconferência e câmaras IP.</a:t>
            </a:r>
          </a:p>
          <a:p>
            <a:endParaRPr lang="pt-PT" dirty="0"/>
          </a:p>
          <a:p>
            <a:r>
              <a:rPr lang="pt-PT" dirty="0"/>
              <a:t>Produtos escaláveis e adaptáveis a cada cenário e/ou necessidade dos seus clientes.</a:t>
            </a:r>
          </a:p>
          <a:p>
            <a:endParaRPr lang="pt-PT" dirty="0"/>
          </a:p>
          <a:p>
            <a:r>
              <a:rPr lang="pt-PT" dirty="0"/>
              <a:t>Aparece em 2016 com produtos no segmento de redes (com e sem fios).</a:t>
            </a:r>
          </a:p>
          <a:p>
            <a:endParaRPr lang="pt-PT" dirty="0"/>
          </a:p>
          <a:p>
            <a:r>
              <a:rPr lang="pt-PT" dirty="0"/>
              <a:t>Temos a distribuição nacional dentro deste segmento específico, possuindo, também, formadores certificados.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41782B-31ED-4288-AF8A-725A1EC55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6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>
            <a:extLst>
              <a:ext uri="{FF2B5EF4-FFF2-40B4-BE49-F238E27FC236}">
                <a16:creationId xmlns:a16="http://schemas.microsoft.com/office/drawing/2014/main" id="{4AC1F8E1-F61D-AC3C-133E-70CBE81F8F34}"/>
              </a:ext>
            </a:extLst>
          </p:cNvPr>
          <p:cNvSpPr/>
          <p:nvPr/>
        </p:nvSpPr>
        <p:spPr>
          <a:xfrm>
            <a:off x="-9144" y="881149"/>
            <a:ext cx="12192000" cy="5475200"/>
          </a:xfrm>
          <a:prstGeom prst="rect">
            <a:avLst/>
          </a:prstGeom>
          <a:solidFill>
            <a:srgbClr val="044D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A4FD4-0FA8-4DFC-8141-D06B0929B1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62415"/>
            <a:ext cx="7201990" cy="518734"/>
          </a:xfrm>
        </p:spPr>
        <p:txBody>
          <a:bodyPr/>
          <a:lstStyle/>
          <a:p>
            <a:r>
              <a:rPr lang="pt-PT" dirty="0"/>
              <a:t>Eduroam ao preço certo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0C577-1931-438B-8F0B-251365D8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130B8-6AEA-4D0E-84C3-DDCF0DDDD5F0}" type="slidenum">
              <a:rPr lang="pt-PT" smtClean="0"/>
              <a:pPr/>
              <a:t>9</a:t>
            </a:fld>
            <a:endParaRPr lang="pt-PT" dirty="0"/>
          </a:p>
        </p:txBody>
      </p:sp>
      <p:sp>
        <p:nvSpPr>
          <p:cNvPr id="51" name="Footer Placeholder 4">
            <a:extLst>
              <a:ext uri="{FF2B5EF4-FFF2-40B4-BE49-F238E27FC236}">
                <a16:creationId xmlns:a16="http://schemas.microsoft.com/office/drawing/2014/main" id="{983DBC20-0169-4503-9248-F4871294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437" y="6356349"/>
            <a:ext cx="4114800" cy="365125"/>
          </a:xfrm>
        </p:spPr>
        <p:txBody>
          <a:bodyPr/>
          <a:lstStyle/>
          <a:p>
            <a:r>
              <a:rPr lang="en-US" altLang="pt-PT" dirty="0"/>
              <a:t>2023 © COPYRIGHT OFFICELAN, LDA</a:t>
            </a:r>
            <a:endParaRPr lang="pt-PT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9C8F5CF-2990-08B4-756F-38F9A488B526}"/>
              </a:ext>
            </a:extLst>
          </p:cNvPr>
          <p:cNvSpPr txBox="1">
            <a:spLocks/>
          </p:cNvSpPr>
          <p:nvPr/>
        </p:nvSpPr>
        <p:spPr>
          <a:xfrm>
            <a:off x="838199" y="1097893"/>
            <a:ext cx="7201990" cy="5187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kern="1200" cap="all" baseline="0">
                <a:solidFill>
                  <a:srgbClr val="044D8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/>
              <a:t>portefólio</a:t>
            </a:r>
          </a:p>
        </p:txBody>
      </p:sp>
      <p:sp>
        <p:nvSpPr>
          <p:cNvPr id="8" name="Google Shape;170;p4">
            <a:extLst>
              <a:ext uri="{FF2B5EF4-FFF2-40B4-BE49-F238E27FC236}">
                <a16:creationId xmlns:a16="http://schemas.microsoft.com/office/drawing/2014/main" id="{98B204E4-EBCA-7B6E-72CD-342138426AC6}"/>
              </a:ext>
            </a:extLst>
          </p:cNvPr>
          <p:cNvSpPr txBox="1"/>
          <p:nvPr/>
        </p:nvSpPr>
        <p:spPr>
          <a:xfrm>
            <a:off x="1489559" y="1085651"/>
            <a:ext cx="28637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INDOOR APs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oogle Shape;171;p4" descr="page44image20381696">
            <a:extLst>
              <a:ext uri="{FF2B5EF4-FFF2-40B4-BE49-F238E27FC236}">
                <a16:creationId xmlns:a16="http://schemas.microsoft.com/office/drawing/2014/main" id="{458C63D0-4148-BF55-991E-4E167F79B2A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2329" y="1955149"/>
            <a:ext cx="1103014" cy="944361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172;p4">
            <a:extLst>
              <a:ext uri="{FF2B5EF4-FFF2-40B4-BE49-F238E27FC236}">
                <a16:creationId xmlns:a16="http://schemas.microsoft.com/office/drawing/2014/main" id="{02554608-1824-7311-A90D-3E9B5C3094C1}"/>
              </a:ext>
            </a:extLst>
          </p:cNvPr>
          <p:cNvSpPr/>
          <p:nvPr/>
        </p:nvSpPr>
        <p:spPr>
          <a:xfrm>
            <a:off x="4489720" y="3284227"/>
            <a:ext cx="1231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GWN7630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37C8EB53-60CA-E450-7C54-CCF635D1840A}"/>
              </a:ext>
            </a:extLst>
          </p:cNvPr>
          <p:cNvSpPr/>
          <p:nvPr/>
        </p:nvSpPr>
        <p:spPr>
          <a:xfrm>
            <a:off x="1978643" y="2954644"/>
            <a:ext cx="1231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175;p4" descr="page44image20381696">
            <a:extLst>
              <a:ext uri="{FF2B5EF4-FFF2-40B4-BE49-F238E27FC236}">
                <a16:creationId xmlns:a16="http://schemas.microsoft.com/office/drawing/2014/main" id="{26570CCE-FCCB-DB49-5744-E23B3C381E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3173" y="1965636"/>
            <a:ext cx="1103014" cy="944361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sp>
        <p:nvSpPr>
          <p:cNvPr id="13" name="Google Shape;176;p4">
            <a:extLst>
              <a:ext uri="{FF2B5EF4-FFF2-40B4-BE49-F238E27FC236}">
                <a16:creationId xmlns:a16="http://schemas.microsoft.com/office/drawing/2014/main" id="{5B94DDED-7645-C821-1BB4-BD5CC1715276}"/>
              </a:ext>
            </a:extLst>
          </p:cNvPr>
          <p:cNvSpPr/>
          <p:nvPr/>
        </p:nvSpPr>
        <p:spPr>
          <a:xfrm>
            <a:off x="1058962" y="3330344"/>
            <a:ext cx="1231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GWN7605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Google Shape;177;p4" descr="page45image20335040">
            <a:extLst>
              <a:ext uri="{FF2B5EF4-FFF2-40B4-BE49-F238E27FC236}">
                <a16:creationId xmlns:a16="http://schemas.microsoft.com/office/drawing/2014/main" id="{E98FCE53-C4E9-1E89-49C2-3C38434C56AF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996" y="2012497"/>
            <a:ext cx="974634" cy="858301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sp>
        <p:nvSpPr>
          <p:cNvPr id="15" name="Google Shape;178;p4">
            <a:extLst>
              <a:ext uri="{FF2B5EF4-FFF2-40B4-BE49-F238E27FC236}">
                <a16:creationId xmlns:a16="http://schemas.microsoft.com/office/drawing/2014/main" id="{A08B745A-BA2D-EC5F-7584-48CBF51A3E8D}"/>
              </a:ext>
            </a:extLst>
          </p:cNvPr>
          <p:cNvSpPr/>
          <p:nvPr/>
        </p:nvSpPr>
        <p:spPr>
          <a:xfrm>
            <a:off x="274946" y="2982451"/>
            <a:ext cx="12314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GWN7602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79;p4">
            <a:extLst>
              <a:ext uri="{FF2B5EF4-FFF2-40B4-BE49-F238E27FC236}">
                <a16:creationId xmlns:a16="http://schemas.microsoft.com/office/drawing/2014/main" id="{5259D426-BB3B-1C9C-62FE-D903A9417107}"/>
              </a:ext>
            </a:extLst>
          </p:cNvPr>
          <p:cNvSpPr/>
          <p:nvPr/>
        </p:nvSpPr>
        <p:spPr>
          <a:xfrm>
            <a:off x="146254" y="5504785"/>
            <a:ext cx="12314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Google Shape;180;p4">
            <a:extLst>
              <a:ext uri="{FF2B5EF4-FFF2-40B4-BE49-F238E27FC236}">
                <a16:creationId xmlns:a16="http://schemas.microsoft.com/office/drawing/2014/main" id="{2479BDB1-8592-9416-67E3-3D81A6518A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442" y="4652333"/>
            <a:ext cx="751050" cy="74995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2;p4">
            <a:extLst>
              <a:ext uri="{FF2B5EF4-FFF2-40B4-BE49-F238E27FC236}">
                <a16:creationId xmlns:a16="http://schemas.microsoft.com/office/drawing/2014/main" id="{4FECCC82-02FA-48F9-DEA2-5DCD40AAC8F0}"/>
              </a:ext>
            </a:extLst>
          </p:cNvPr>
          <p:cNvSpPr/>
          <p:nvPr/>
        </p:nvSpPr>
        <p:spPr>
          <a:xfrm>
            <a:off x="1010207" y="5863132"/>
            <a:ext cx="12314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GWN7661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FF530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" name="Google Shape;183;p4" descr="WIFI 6 y por que tenerlo en tu empresa. - VINOC">
            <a:extLst>
              <a:ext uri="{FF2B5EF4-FFF2-40B4-BE49-F238E27FC236}">
                <a16:creationId xmlns:a16="http://schemas.microsoft.com/office/drawing/2014/main" id="{CFBCFE24-304C-9403-35B4-30E298851A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913" y="4009275"/>
            <a:ext cx="827048" cy="47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4;p4" descr="WIFI 6 y por que tenerlo en tu empresa. - VINOC">
            <a:extLst>
              <a:ext uri="{FF2B5EF4-FFF2-40B4-BE49-F238E27FC236}">
                <a16:creationId xmlns:a16="http://schemas.microsoft.com/office/drawing/2014/main" id="{B23194CB-829F-8A8E-6DFF-1816EE40D6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79336" y="4041766"/>
            <a:ext cx="827048" cy="47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75;p4" descr="page44image20381696">
            <a:extLst>
              <a:ext uri="{FF2B5EF4-FFF2-40B4-BE49-F238E27FC236}">
                <a16:creationId xmlns:a16="http://schemas.microsoft.com/office/drawing/2014/main" id="{F6B83284-565E-9506-50B5-4EC6E9346B7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4917" y="1963058"/>
            <a:ext cx="1103014" cy="944361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pic>
        <p:nvPicPr>
          <p:cNvPr id="22" name="Google Shape;175;p4" descr="page44image20381696">
            <a:extLst>
              <a:ext uri="{FF2B5EF4-FFF2-40B4-BE49-F238E27FC236}">
                <a16:creationId xmlns:a16="http://schemas.microsoft.com/office/drawing/2014/main" id="{090AAD86-02A1-6BB3-D146-76EE31F50B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5106" y="1969703"/>
            <a:ext cx="1103014" cy="944361"/>
          </a:xfrm>
          <a:prstGeom prst="rect">
            <a:avLst/>
          </a:prstGeom>
          <a:noFill/>
          <a:ln>
            <a:noFill/>
          </a:ln>
          <a:effectLst>
            <a:outerShdw blurRad="1016000" dist="317500" dir="10920000" sx="97000" sy="97000" algn="ctr" rotWithShape="0">
              <a:srgbClr val="000000">
                <a:alpha val="69803"/>
              </a:srgbClr>
            </a:outerShdw>
          </a:effectLst>
        </p:spPr>
      </p:pic>
      <p:sp>
        <p:nvSpPr>
          <p:cNvPr id="23" name="Google Shape;174;p4">
            <a:extLst>
              <a:ext uri="{FF2B5EF4-FFF2-40B4-BE49-F238E27FC236}">
                <a16:creationId xmlns:a16="http://schemas.microsoft.com/office/drawing/2014/main" id="{48ABD60B-2ACC-3131-5F6E-62150E510C65}"/>
              </a:ext>
            </a:extLst>
          </p:cNvPr>
          <p:cNvSpPr/>
          <p:nvPr/>
        </p:nvSpPr>
        <p:spPr>
          <a:xfrm>
            <a:off x="2853306" y="3330385"/>
            <a:ext cx="12314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GWN7624</a:t>
            </a:r>
          </a:p>
        </p:txBody>
      </p:sp>
      <p:pic>
        <p:nvPicPr>
          <p:cNvPr id="24" name="Picture 39">
            <a:extLst>
              <a:ext uri="{FF2B5EF4-FFF2-40B4-BE49-F238E27FC236}">
                <a16:creationId xmlns:a16="http://schemas.microsoft.com/office/drawing/2014/main" id="{106E199F-3018-C7FC-2D43-113ECD3A41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429" y="2056127"/>
            <a:ext cx="443187" cy="761102"/>
          </a:xfrm>
          <a:prstGeom prst="rect">
            <a:avLst/>
          </a:prstGeom>
        </p:spPr>
      </p:pic>
      <p:sp>
        <p:nvSpPr>
          <p:cNvPr id="25" name="Google Shape;174;p4">
            <a:extLst>
              <a:ext uri="{FF2B5EF4-FFF2-40B4-BE49-F238E27FC236}">
                <a16:creationId xmlns:a16="http://schemas.microsoft.com/office/drawing/2014/main" id="{6570670F-791E-97D7-3373-776A430F789D}"/>
              </a:ext>
            </a:extLst>
          </p:cNvPr>
          <p:cNvSpPr/>
          <p:nvPr/>
        </p:nvSpPr>
        <p:spPr>
          <a:xfrm>
            <a:off x="3568970" y="2907223"/>
            <a:ext cx="12314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GWN7625</a:t>
            </a:r>
          </a:p>
        </p:txBody>
      </p:sp>
      <p:sp>
        <p:nvSpPr>
          <p:cNvPr id="26" name="Google Shape;179;p4">
            <a:extLst>
              <a:ext uri="{FF2B5EF4-FFF2-40B4-BE49-F238E27FC236}">
                <a16:creationId xmlns:a16="http://schemas.microsoft.com/office/drawing/2014/main" id="{0BFC435A-DF73-B935-108D-B16F0E0E3F0D}"/>
              </a:ext>
            </a:extLst>
          </p:cNvPr>
          <p:cNvSpPr/>
          <p:nvPr/>
        </p:nvSpPr>
        <p:spPr>
          <a:xfrm>
            <a:off x="2015034" y="5468991"/>
            <a:ext cx="12314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" name="Google Shape;180;p4">
            <a:extLst>
              <a:ext uri="{FF2B5EF4-FFF2-40B4-BE49-F238E27FC236}">
                <a16:creationId xmlns:a16="http://schemas.microsoft.com/office/drawing/2014/main" id="{6BE8ED38-06BE-1922-556E-55A69EB3AF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8323" y="4627483"/>
            <a:ext cx="751050" cy="749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81;p4">
            <a:extLst>
              <a:ext uri="{FF2B5EF4-FFF2-40B4-BE49-F238E27FC236}">
                <a16:creationId xmlns:a16="http://schemas.microsoft.com/office/drawing/2014/main" id="{CB4E8D9D-3195-6F7A-C2DE-C0E077C4D3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53989" y="4650797"/>
            <a:ext cx="749957" cy="74995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82;p4">
            <a:extLst>
              <a:ext uri="{FF2B5EF4-FFF2-40B4-BE49-F238E27FC236}">
                <a16:creationId xmlns:a16="http://schemas.microsoft.com/office/drawing/2014/main" id="{AAFEC29C-0559-62A1-334F-FFD0661C4EDD}"/>
              </a:ext>
            </a:extLst>
          </p:cNvPr>
          <p:cNvSpPr/>
          <p:nvPr/>
        </p:nvSpPr>
        <p:spPr>
          <a:xfrm>
            <a:off x="3013253" y="5845029"/>
            <a:ext cx="12314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GWN7664</a:t>
            </a:r>
            <a:endParaRPr kumimoji="0" sz="1800" b="1" i="1" u="none" strike="noStrike" kern="0" cap="none" spc="0" normalizeH="0" baseline="0" noProof="0" dirty="0">
              <a:ln>
                <a:noFill/>
              </a:ln>
              <a:solidFill>
                <a:srgbClr val="FF530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" name="Picture 48">
            <a:extLst>
              <a:ext uri="{FF2B5EF4-FFF2-40B4-BE49-F238E27FC236}">
                <a16:creationId xmlns:a16="http://schemas.microsoft.com/office/drawing/2014/main" id="{AB60B238-F107-9F58-EA00-05CD3CF3B4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559" y="4652333"/>
            <a:ext cx="436697" cy="749957"/>
          </a:xfrm>
          <a:prstGeom prst="rect">
            <a:avLst/>
          </a:prstGeom>
        </p:spPr>
      </p:pic>
      <p:sp>
        <p:nvSpPr>
          <p:cNvPr id="34" name="Google Shape;170;p4">
            <a:extLst>
              <a:ext uri="{FF2B5EF4-FFF2-40B4-BE49-F238E27FC236}">
                <a16:creationId xmlns:a16="http://schemas.microsoft.com/office/drawing/2014/main" id="{39D27FDB-900C-8E7E-8E62-6156030CC07C}"/>
              </a:ext>
            </a:extLst>
          </p:cNvPr>
          <p:cNvSpPr txBox="1"/>
          <p:nvPr/>
        </p:nvSpPr>
        <p:spPr>
          <a:xfrm>
            <a:off x="7472560" y="1107515"/>
            <a:ext cx="322988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DOOR APs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" name="Google Shape;196;p5">
            <a:extLst>
              <a:ext uri="{FF2B5EF4-FFF2-40B4-BE49-F238E27FC236}">
                <a16:creationId xmlns:a16="http://schemas.microsoft.com/office/drawing/2014/main" id="{377A2229-D989-CEAE-6A9E-4FCE27D9EBC4}"/>
              </a:ext>
            </a:extLst>
          </p:cNvPr>
          <p:cNvSpPr/>
          <p:nvPr/>
        </p:nvSpPr>
        <p:spPr>
          <a:xfrm>
            <a:off x="7731751" y="3104487"/>
            <a:ext cx="149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GWN7605LR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197;p5">
            <a:extLst>
              <a:ext uri="{FF2B5EF4-FFF2-40B4-BE49-F238E27FC236}">
                <a16:creationId xmlns:a16="http://schemas.microsoft.com/office/drawing/2014/main" id="{ECF6A999-BD8B-7970-2F29-2F730DB3D1DF}"/>
              </a:ext>
            </a:extLst>
          </p:cNvPr>
          <p:cNvSpPr/>
          <p:nvPr/>
        </p:nvSpPr>
        <p:spPr>
          <a:xfrm>
            <a:off x="8945551" y="3722489"/>
            <a:ext cx="149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GWN7630LR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9" name="Google Shape;202;p5">
            <a:extLst>
              <a:ext uri="{FF2B5EF4-FFF2-40B4-BE49-F238E27FC236}">
                <a16:creationId xmlns:a16="http://schemas.microsoft.com/office/drawing/2014/main" id="{6303CCEE-851C-148A-A540-642512E0E1EA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8325" y="1836034"/>
            <a:ext cx="386875" cy="120623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203;p5">
            <a:extLst>
              <a:ext uri="{FF2B5EF4-FFF2-40B4-BE49-F238E27FC236}">
                <a16:creationId xmlns:a16="http://schemas.microsoft.com/office/drawing/2014/main" id="{4D488778-28C6-EA68-D71B-DB7C763B20B0}"/>
              </a:ext>
            </a:extLst>
          </p:cNvPr>
          <p:cNvSpPr/>
          <p:nvPr/>
        </p:nvSpPr>
        <p:spPr>
          <a:xfrm>
            <a:off x="8009964" y="5583652"/>
            <a:ext cx="1492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GWN7660LR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203;p5">
            <a:extLst>
              <a:ext uri="{FF2B5EF4-FFF2-40B4-BE49-F238E27FC236}">
                <a16:creationId xmlns:a16="http://schemas.microsoft.com/office/drawing/2014/main" id="{6E2ED2EE-96CA-BCBB-982A-B822998A0AE8}"/>
              </a:ext>
            </a:extLst>
          </p:cNvPr>
          <p:cNvSpPr/>
          <p:nvPr/>
        </p:nvSpPr>
        <p:spPr>
          <a:xfrm>
            <a:off x="8945550" y="6136739"/>
            <a:ext cx="149271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GWN7664LR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2" name="Picture 55">
            <a:extLst>
              <a:ext uri="{FF2B5EF4-FFF2-40B4-BE49-F238E27FC236}">
                <a16:creationId xmlns:a16="http://schemas.microsoft.com/office/drawing/2014/main" id="{70B6287D-62DC-0A68-8F70-96C7FC4357A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309" y="1863191"/>
            <a:ext cx="445717" cy="1790368"/>
          </a:xfrm>
          <a:prstGeom prst="rect">
            <a:avLst/>
          </a:prstGeom>
        </p:spPr>
      </p:pic>
      <p:pic>
        <p:nvPicPr>
          <p:cNvPr id="43" name="Google Shape;202;p5">
            <a:extLst>
              <a:ext uri="{FF2B5EF4-FFF2-40B4-BE49-F238E27FC236}">
                <a16:creationId xmlns:a16="http://schemas.microsoft.com/office/drawing/2014/main" id="{28A861E2-2B3B-0289-17C0-3752FA436A07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5071" y="4302057"/>
            <a:ext cx="386875" cy="120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55">
            <a:extLst>
              <a:ext uri="{FF2B5EF4-FFF2-40B4-BE49-F238E27FC236}">
                <a16:creationId xmlns:a16="http://schemas.microsoft.com/office/drawing/2014/main" id="{D42ABA7C-C854-F97D-265C-0CF48AEFFF4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4055" y="4329214"/>
            <a:ext cx="445717" cy="1790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A2448-3BCA-EF7C-E7D4-89A4750EF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437" y="107708"/>
            <a:ext cx="688762" cy="6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6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15" grpId="0"/>
      <p:bldP spid="16" grpId="0"/>
      <p:bldP spid="18" grpId="0"/>
      <p:bldP spid="23" grpId="0"/>
      <p:bldP spid="25" grpId="0"/>
      <p:bldP spid="26" grpId="0"/>
      <p:bldP spid="29" grpId="0"/>
      <p:bldP spid="34" grpId="0"/>
      <p:bldP spid="35" grpId="0"/>
      <p:bldP spid="36" grpId="0"/>
      <p:bldP spid="40" grpId="0"/>
    </p:bldLst>
  </p:timing>
</p:sld>
</file>

<file path=ppt/theme/theme1.xml><?xml version="1.0" encoding="utf-8"?>
<a:theme xmlns:a="http://schemas.openxmlformats.org/drawingml/2006/main" name="officela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5E33DEC7EA0A43843B9104732F1ABB" ma:contentTypeVersion="35" ma:contentTypeDescription="Criar um novo documento." ma:contentTypeScope="" ma:versionID="09eb13b253f69f27f66f8dde2312a0d8">
  <xsd:schema xmlns:xsd="http://www.w3.org/2001/XMLSchema" xmlns:xs="http://www.w3.org/2001/XMLSchema" xmlns:p="http://schemas.microsoft.com/office/2006/metadata/properties" xmlns:ns1="http://schemas.microsoft.com/sharepoint/v3" xmlns:ns2="51bec05e-5738-4d08-ae30-cc59bd156365" xmlns:ns3="a2ae554e-2674-4ff1-877c-7eb1898966fe" targetNamespace="http://schemas.microsoft.com/office/2006/metadata/properties" ma:root="true" ma:fieldsID="71b1f40ecb41b87ee1ba0237d18b0aa5" ns1:_="" ns2:_="" ns3:_="">
    <xsd:import namespace="http://schemas.microsoft.com/sharepoint/v3"/>
    <xsd:import namespace="51bec05e-5738-4d08-ae30-cc59bd156365"/>
    <xsd:import namespace="a2ae554e-2674-4ff1-877c-7eb1898966fe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Ação de IU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ec05e-5738-4d08-ae30-cc59bd156365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Etiquetas de Imagem" ma:readOnly="false" ma:fieldId="{5cf76f15-5ced-4ddc-b409-7134ff3c332f}" ma:taxonomyMulti="true" ma:sspId="f234d66d-56cd-4b66-bce9-ea2c11f75f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e554e-2674-4ff1-877c-7eb1898966f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32bdcbe1-47c2-4c63-887d-c9b066e8ac7f}" ma:internalName="TaxCatchAll" ma:showField="CatchAllData" ma:web="a2ae554e-2674-4ff1-877c-7eb189896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51bec05e-5738-4d08-ae30-cc59bd156365" xsi:nil="true"/>
    <_ip_UnifiedCompliancePolicyUIAction xmlns="http://schemas.microsoft.com/sharepoint/v3" xsi:nil="true"/>
    <MigrationWizIdDocumentLibraryPermissions xmlns="51bec05e-5738-4d08-ae30-cc59bd156365" xsi:nil="true"/>
    <_ip_UnifiedCompliancePolicyProperties xmlns="http://schemas.microsoft.com/sharepoint/v3" xsi:nil="true"/>
    <MigrationWizIdPermissionLevels xmlns="51bec05e-5738-4d08-ae30-cc59bd156365" xsi:nil="true"/>
    <MigrationWizIdSecurityGroups xmlns="51bec05e-5738-4d08-ae30-cc59bd156365" xsi:nil="true"/>
    <MigrationWizIdPermissions xmlns="51bec05e-5738-4d08-ae30-cc59bd156365" xsi:nil="true"/>
    <TaxCatchAll xmlns="a2ae554e-2674-4ff1-877c-7eb1898966fe" xsi:nil="true"/>
    <lcf76f155ced4ddcb4097134ff3c332f xmlns="51bec05e-5738-4d08-ae30-cc59bd15636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EAE991-5034-4D62-ACA8-21C979956DE9}"/>
</file>

<file path=customXml/itemProps2.xml><?xml version="1.0" encoding="utf-8"?>
<ds:datastoreItem xmlns:ds="http://schemas.openxmlformats.org/officeDocument/2006/customXml" ds:itemID="{E117E3C8-6C06-46F6-B6FC-646A782AC231}"/>
</file>

<file path=customXml/itemProps3.xml><?xml version="1.0" encoding="utf-8"?>
<ds:datastoreItem xmlns:ds="http://schemas.openxmlformats.org/officeDocument/2006/customXml" ds:itemID="{377EC8DA-6840-4E91-B6F8-DFCA0D57247F}"/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945</Words>
  <Application>Microsoft Office PowerPoint</Application>
  <PresentationFormat>Widescreen</PresentationFormat>
  <Paragraphs>208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officelan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Prata</dc:creator>
  <cp:lastModifiedBy>Pedro Prata</cp:lastModifiedBy>
  <cp:revision>142</cp:revision>
  <dcterms:created xsi:type="dcterms:W3CDTF">2020-04-07T05:56:03Z</dcterms:created>
  <dcterms:modified xsi:type="dcterms:W3CDTF">2023-06-26T08:24:00Z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0x010100B25E33DEC7EA0A43843B9104732F1ABB</vt:lpwstr>
  </property>
</Properties>
</file>