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4"/>
  </p:sldMasterIdLst>
  <p:notesMasterIdLst>
    <p:notesMasterId r:id="rId20"/>
  </p:notesMasterIdLst>
  <p:handoutMasterIdLst>
    <p:handoutMasterId r:id="rId21"/>
  </p:handoutMasterIdLst>
  <p:sldIdLst>
    <p:sldId id="374" r:id="rId5"/>
    <p:sldId id="2147310255" r:id="rId6"/>
    <p:sldId id="2147310250" r:id="rId7"/>
    <p:sldId id="2147310251" r:id="rId8"/>
    <p:sldId id="2147310236" r:id="rId9"/>
    <p:sldId id="1448" r:id="rId10"/>
    <p:sldId id="2145707857" r:id="rId11"/>
    <p:sldId id="2145707858" r:id="rId12"/>
    <p:sldId id="2147310202" r:id="rId13"/>
    <p:sldId id="2145707861" r:id="rId14"/>
    <p:sldId id="2147310203" r:id="rId15"/>
    <p:sldId id="2145707862" r:id="rId16"/>
    <p:sldId id="2147310204" r:id="rId17"/>
    <p:sldId id="2147310252" r:id="rId18"/>
    <p:sldId id="2147310253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C8"/>
    <a:srgbClr val="00204D"/>
    <a:srgbClr val="1A2544"/>
    <a:srgbClr val="E4F1FF"/>
    <a:srgbClr val="34BA9F"/>
    <a:srgbClr val="FFFFFF"/>
    <a:srgbClr val="002E8A"/>
    <a:srgbClr val="0042C8"/>
    <a:srgbClr val="0076D2"/>
    <a:srgbClr val="007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327" autoAdjust="0"/>
  </p:normalViewPr>
  <p:slideViewPr>
    <p:cSldViewPr snapToGrid="0">
      <p:cViewPr>
        <p:scale>
          <a:sx n="105" d="100"/>
          <a:sy n="105" d="100"/>
        </p:scale>
        <p:origin x="-84" y="-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451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8927038119418"/>
          <c:y val="0"/>
          <c:w val="0.8109507414578517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AA-1248-A49E-C12EF27131B4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AA-1248-A49E-C12EF27131B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E61C58A-32BE-AB42-888C-143A174155DA}" type="CATEGORYNAME">
                      <a:rPr lang="en-US" sz="900" b="0"/>
                      <a:pPr/>
                      <a:t>[CATEGORY NAME]</a:t>
                    </a:fld>
                    <a:r>
                      <a:rPr lang="en-US"/>
                      <a:t>
</a:t>
                    </a:r>
                    <a:fld id="{B00C443C-65CB-0446-8E0C-922F3FCBEEE4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AA-1248-A49E-C12EF27131B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63A8630-070F-E648-9B81-B75FA7E972B7}" type="CATEGORYNAME">
                      <a:rPr lang="en-US" sz="1000" b="0"/>
                      <a:pPr/>
                      <a:t>[CATEGORY NAME]</a:t>
                    </a:fld>
                    <a:r>
                      <a:rPr lang="en-US"/>
                      <a:t>
</a:t>
                    </a:r>
                    <a:fld id="{8BC88288-7816-2947-980F-5C2321225E37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AA-1248-A49E-C12EF2713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Setup &amp; Collaboration</c:v>
                </c:pt>
                <c:pt idx="1">
                  <c:v>Research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AA-1248-A49E-C12EF27131B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34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52368124562378E-2"/>
          <c:y val="0"/>
          <c:w val="0.85380755624202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BC-4F4A-B8DF-81E821ED0413}"/>
              </c:ext>
            </c:extLst>
          </c:dPt>
          <c:dPt>
            <c:idx val="1"/>
            <c:bubble3D val="0"/>
            <c:explosion val="15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BC-4F4A-B8DF-81E821ED0413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BC-4F4A-B8DF-81E821ED0413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BC-4F4A-B8DF-81E821ED0413}"/>
              </c:ext>
            </c:extLst>
          </c:dPt>
          <c:dPt>
            <c:idx val="4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DBC-4F4A-B8DF-81E821ED041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E61C58A-32BE-AB42-888C-143A174155DA}" type="CATEGORYNAME">
                      <a:rPr lang="en-US" sz="900" b="0"/>
                      <a:pPr/>
                      <a:t>[CATEGORY NAME]</a:t>
                    </a:fld>
                    <a:r>
                      <a:rPr lang="en-US"/>
                      <a:t>
</a:t>
                    </a:r>
                    <a:fld id="{B00C443C-65CB-0446-8E0C-922F3FCBEEE4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DBC-4F4A-B8DF-81E821ED041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63A8630-070F-E648-9B81-B75FA7E972B7}" type="CATEGORYNAME">
                      <a:rPr lang="en-US" sz="1000" b="0"/>
                      <a:pPr/>
                      <a:t>[CATEGORY NAME]</a:t>
                    </a:fld>
                    <a:r>
                      <a:rPr lang="en-US"/>
                      <a:t>
</a:t>
                    </a:r>
                    <a:fld id="{8BC88288-7816-2947-980F-5C2321225E37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BC-4F4A-B8DF-81E821ED041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AA69538-BB5B-414E-9765-43391F906E61}" type="CATEGORYNAME">
                      <a:rPr lang="en-US" sz="900" b="0"/>
                      <a:pPr/>
                      <a:t>[CATEGORY NAME]</a:t>
                    </a:fld>
                    <a:r>
                      <a:rPr lang="en-US" sz="1100" baseline="0"/>
                      <a:t>
</a:t>
                    </a:r>
                    <a:fld id="{840302AC-E3CC-2446-A3ED-367B2806BA7F}" type="PERCENTAGE">
                      <a:rPr lang="en-US" sz="1600" b="1" baseline="0"/>
                      <a:pPr/>
                      <a:t>[PERCENTAGE]</a:t>
                    </a:fld>
                    <a:endParaRPr lang="en-US" sz="1100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DBC-4F4A-B8DF-81E821ED0413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F7A6305-7E10-B04E-A71D-C961A7143FD0}" type="CATEGORYNAME">
                      <a:rPr lang="en-US" sz="900" b="0"/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100" baseline="0"/>
                      <a:t>
</a:t>
                    </a:r>
                    <a:fld id="{87BF4FD0-C88F-1242-AB97-7762E4F66DAA}" type="PERCENTAGE">
                      <a:rPr lang="en-US" sz="1600" b="1" baseline="0"/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1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890887736817344"/>
                      <c:h val="0.210045905321070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DBC-4F4A-B8DF-81E821ED0413}"/>
                </c:ext>
              </c:extLst>
            </c:dLbl>
            <c:dLbl>
              <c:idx val="4"/>
              <c:layout>
                <c:manualLayout>
                  <c:x val="3.4673214564401936E-2"/>
                  <c:y val="2.12726256148542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1D78ED-A776-5A46-891C-E731696F7B59}" type="CATEGORYNAME">
                      <a:rPr lang="en-US" sz="900" b="0"/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100" baseline="0" dirty="0"/>
                      <a:t>
</a:t>
                    </a:r>
                    <a:fld id="{8075371F-3D20-7248-82F8-565EC94896AC}" type="PERCENTAGE">
                      <a:rPr lang="en-US" sz="1600" b="1" baseline="0"/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1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940000387314758"/>
                      <c:h val="0.191859652931250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DBC-4F4A-B8DF-81E821ED04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Analysis</c:v>
                </c:pt>
                <c:pt idx="1">
                  <c:v>Research</c:v>
                </c:pt>
                <c:pt idx="2">
                  <c:v>Coding</c:v>
                </c:pt>
                <c:pt idx="3">
                  <c:v>Maintenance</c:v>
                </c:pt>
                <c:pt idx="4">
                  <c:v>Data preparation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DBC-4F4A-B8DF-81E821ED041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9685C-12B2-4839-9F72-42FE32A29CC5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913AA-F2D7-4F01-AF1A-626B189C4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38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19456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5B620-246B-41B5-9941-B6BDC430BC9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E0514-6F58-47C5-A734-6214F3086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0514-6F58-47C5-A734-6214F30864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7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0514-6F58-47C5-A734-6214F30864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0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0514-6F58-47C5-A734-6214F30864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5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0514-6F58-47C5-A734-6214F30864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41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0514-6F58-47C5-A734-6214F30864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3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489B2C9-39F7-FB4E-B704-974DF77932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B61F0CD-4A27-834A-AA79-C7288960C053}"/>
              </a:ext>
            </a:extLst>
          </p:cNvPr>
          <p:cNvSpPr/>
          <p:nvPr userDrawn="1"/>
        </p:nvSpPr>
        <p:spPr>
          <a:xfrm>
            <a:off x="6964680" y="-1"/>
            <a:ext cx="217932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xmlns="" id="{2CAA6297-B363-2546-9190-4697BD138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48713" y="377070"/>
            <a:ext cx="1433512" cy="3281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2pPr>
            <a:lvl3pPr marL="685800" indent="0">
              <a:buNone/>
              <a:defRPr sz="1100" b="1">
                <a:solidFill>
                  <a:schemeClr val="bg1"/>
                </a:solidFill>
              </a:defRPr>
            </a:lvl3pPr>
            <a:lvl4pPr marL="1028700" indent="0">
              <a:buNone/>
              <a:defRPr sz="1050" b="1">
                <a:solidFill>
                  <a:schemeClr val="bg1"/>
                </a:solidFill>
              </a:defRPr>
            </a:lvl4pPr>
            <a:lvl5pPr marL="1371600" indent="0">
              <a:buNone/>
              <a:defRPr sz="10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a piece of news: announces, events, etc.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xmlns="" id="{46457E3A-E957-A140-AF10-632CE74331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xmlns="" id="{430110AE-57FB-DF4F-98FA-F5E46C3AF1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xmlns="" id="{F219FE0D-C2F4-8B47-A51B-9D6C25601A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xmlns="" id="{378803BB-1FDA-A940-98F0-95724D7AEC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xmlns="" id="{6A282575-3B10-BF41-A97F-F2BA56C892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xmlns="" id="{F9E0CEC9-A1D3-6444-9D13-90280F5FED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xmlns="" id="{9C5CA8EF-61E9-154E-AE6B-F481F1843F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xmlns="" id="{9C481FD9-B0DF-4354-8A35-6DFDD4F4B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075" y="1798320"/>
            <a:ext cx="6135218" cy="1800031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a title. </a:t>
            </a:r>
            <a:br>
              <a:rPr lang="en-US" dirty="0"/>
            </a:br>
            <a:r>
              <a:rPr lang="en-US" dirty="0"/>
              <a:t>Be short and clear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212C60A9-F18A-4629-B2D3-B5442F18C1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075" y="4182254"/>
            <a:ext cx="6131110" cy="63738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342900" indent="0">
              <a:buNone/>
              <a:defRPr sz="2100">
                <a:solidFill>
                  <a:schemeClr val="accent2"/>
                </a:solidFill>
              </a:defRPr>
            </a:lvl2pPr>
            <a:lvl3pPr marL="685800" indent="0">
              <a:buNone/>
              <a:defRPr sz="2100">
                <a:solidFill>
                  <a:schemeClr val="accent2"/>
                </a:solidFill>
              </a:defRPr>
            </a:lvl3pPr>
            <a:lvl4pPr marL="1028700" indent="0">
              <a:buNone/>
              <a:defRPr sz="2100">
                <a:solidFill>
                  <a:schemeClr val="accent2"/>
                </a:solidFill>
              </a:defRPr>
            </a:lvl4pPr>
            <a:lvl5pPr marL="1371600" indent="0">
              <a:buNone/>
              <a:defRPr sz="2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A44EBF0-C513-3AE9-5516-ECD960F1CCD7}"/>
              </a:ext>
            </a:extLst>
          </p:cNvPr>
          <p:cNvSpPr/>
          <p:nvPr userDrawn="1"/>
        </p:nvSpPr>
        <p:spPr>
          <a:xfrm>
            <a:off x="7348713" y="4573418"/>
            <a:ext cx="1992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1400" b="0" i="0" u="none" strike="noStrike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constructor.tech</a:t>
            </a:r>
            <a:endParaRPr lang="en-US" sz="1400" u="none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4D5970-BEFB-715E-B3A3-E63C22C7BE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075" y="377070"/>
            <a:ext cx="32258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21439FB-870B-4A48-A59E-56F5AACC51B7}"/>
              </a:ext>
            </a:extLst>
          </p:cNvPr>
          <p:cNvSpPr/>
          <p:nvPr userDrawn="1"/>
        </p:nvSpPr>
        <p:spPr>
          <a:xfrm>
            <a:off x="4572001" y="0"/>
            <a:ext cx="4572000" cy="477000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1AAF299A-6441-444E-A370-0FBC4ED068B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3607" y="237317"/>
            <a:ext cx="3928334" cy="42843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F9DAC359-9F8A-DC4B-AA77-39E6BA6FAC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485" y="1180532"/>
            <a:ext cx="3934166" cy="28395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3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42126CB-B1A3-4747-809C-771E0A0230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2826" y="1327675"/>
            <a:ext cx="1244075" cy="124407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 picture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3AB09F1C-5F0C-6347-BE99-42C7629BB4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08306" y="2747900"/>
            <a:ext cx="1633114" cy="39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xmlns="" id="{0F005931-7E65-8640-89B3-AFE2F1D87A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306" y="3316210"/>
            <a:ext cx="1633114" cy="39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a job title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xmlns="" id="{90AD057A-911D-4578-8171-39450739805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270673" y="1327675"/>
            <a:ext cx="1244075" cy="124407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 picture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E01C2201-820D-4794-A69B-AB7A88BEFD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76153" y="2747900"/>
            <a:ext cx="1633114" cy="39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0B83783E-68B8-4EC0-9178-E9820E03D1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76153" y="3316210"/>
            <a:ext cx="1633114" cy="39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a job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25E17F45-216B-4416-B65E-909169F34A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xmlns="" id="{FB88B466-5D39-4E26-92B6-62C6B0B256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A5A378F2-253C-41D3-A9EE-DB6BCD823E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xmlns="" id="{D9D283A3-8782-4FF8-84DD-C9EB32D155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xmlns="" id="{00640641-DC27-42BA-9EDF-78F5A7B21A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CE1BF2D0-038D-4A1E-9536-314E0CD11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xmlns="" id="{E2C5F612-125A-4065-BDEA-7BBDB148C7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109496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6437474-45E0-4316-89A4-CC1C39E486D5}"/>
              </a:ext>
            </a:extLst>
          </p:cNvPr>
          <p:cNvSpPr/>
          <p:nvPr userDrawn="1"/>
        </p:nvSpPr>
        <p:spPr>
          <a:xfrm>
            <a:off x="4572001" y="0"/>
            <a:ext cx="4572000" cy="477000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1AAF299A-6441-444E-A370-0FBC4ED068B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3607" y="237317"/>
            <a:ext cx="3928334" cy="42843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F9DAC359-9F8A-DC4B-AA77-39E6BA6FAC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485" y="1180532"/>
            <a:ext cx="3934166" cy="28395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3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42126CB-B1A3-4747-809C-771E0A0230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38864" y="460349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 picture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3AB09F1C-5F0C-6347-BE99-42C7629BB4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1060" y="1622545"/>
            <a:ext cx="1747608" cy="18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xmlns="" id="{0F005931-7E65-8640-89B3-AFE2F1D87A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1060" y="1923307"/>
            <a:ext cx="1747608" cy="39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a job title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xmlns="" id="{90AD057A-911D-4578-8171-39450739805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406711" y="460349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 picture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E01C2201-820D-4794-A69B-AB7A88BEFD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18907" y="1622545"/>
            <a:ext cx="1747608" cy="18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0B83783E-68B8-4EC0-9178-E9820E03D1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8907" y="1923307"/>
            <a:ext cx="1747608" cy="39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a job title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xmlns="" id="{9CE7A41A-2A7B-4884-BB81-845A69BFD50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338864" y="261889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 picture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xmlns="" id="{CDFDB8AB-3A87-4216-882C-1FDD4ABF351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51060" y="3781086"/>
            <a:ext cx="1747608" cy="18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xmlns="" id="{CF452EA0-9F01-4190-BEF2-BA517EAACA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51060" y="4081848"/>
            <a:ext cx="1747608" cy="39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a job title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xmlns="" id="{E47D4E7E-7B6B-45C0-8382-695942C15D9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06711" y="261889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 picture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xmlns="" id="{10D016C2-BF6B-4339-83B9-2ACA50606C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18907" y="3781086"/>
            <a:ext cx="1747608" cy="18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xmlns="" id="{33F168B4-C4B6-4BAC-9454-FF4D7C4133D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18907" y="4081848"/>
            <a:ext cx="1747608" cy="39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a job title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xmlns="" id="{05CBD7EF-8521-4CAC-89AA-40B9073690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xmlns="" id="{F918E0A2-DFC1-49A6-9AD0-5D3E855DAC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xmlns="" id="{514C464E-4B60-4967-9057-D44CDB01C0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07195F4E-F013-4FD1-9F64-FA56B6615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xmlns="" id="{56AF514E-06B1-4347-B644-793F665406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xmlns="" id="{039C091E-B3EC-4A8D-BDD6-65BB801F08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xmlns="" id="{7268888C-5A79-4E63-A0A7-E009360B8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384920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1AAF299A-6441-444E-A370-0FBC4ED068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7"/>
            <a:ext cx="8365106" cy="71359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xmlns="" id="{0CA2FFB2-E35D-CA49-96E8-DF36C70B79B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52052" y="1231522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</a:t>
            </a:r>
            <a:br>
              <a:rPr lang="en-US"/>
            </a:br>
            <a:r>
              <a:rPr lang="en-US"/>
              <a:t>to add a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xmlns="" id="{1F7F23E0-AB2E-2F4D-A3D1-1740D5E176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92205" y="1231522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</a:t>
            </a:r>
            <a:br>
              <a:rPr lang="en-US"/>
            </a:br>
            <a:r>
              <a:rPr lang="en-US"/>
              <a:t>to add a picture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8D42F2BE-EF34-1248-A9BA-D5A6E4C567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27150" y="2989401"/>
            <a:ext cx="2278922" cy="51468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xmlns="" id="{D7915CE9-6DD3-7A4D-987A-FA7B2F3D69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27150" y="3619152"/>
            <a:ext cx="2278922" cy="6239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xmlns="" id="{BEB0EF2B-605A-F74D-91D6-A9307641CD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62858" y="2989401"/>
            <a:ext cx="2278922" cy="51468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xmlns="" id="{A373A8DC-9E03-8C48-B0AF-010F5E3BC6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62858" y="3619152"/>
            <a:ext cx="2278922" cy="6239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xmlns="" id="{94445C00-8C85-4D53-87CF-A39895EB8E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xmlns="" id="{0C42D7B8-C698-4A2D-8EFB-A14B355879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xmlns="" id="{BBAAD74D-04CD-4994-A888-7F21AB7B67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xmlns="" id="{88FF7DE5-3A81-4B74-9D7A-B502670188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xmlns="" id="{572044C4-60C0-4065-B820-629DF03D3C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8A480640-61AA-4735-9376-C4376E5606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xmlns="" id="{102EAE49-7169-4C7F-B2E2-72D27A02B1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1173324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1AAF299A-6441-444E-A370-0FBC4ED068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7"/>
            <a:ext cx="8365106" cy="71359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xmlns="" id="{0CA2FFB2-E35D-CA49-96E8-DF36C70B79B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483466" y="1188758"/>
            <a:ext cx="1368000" cy="136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xmlns="" id="{1F7F23E0-AB2E-2F4D-A3D1-1740D5E176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884660" y="1188758"/>
            <a:ext cx="1368000" cy="136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picture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xmlns="" id="{3F25650E-B30F-304A-A0DC-1ECF6C81D7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97036" y="1188758"/>
            <a:ext cx="1368000" cy="136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picture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8D42F2BE-EF34-1248-A9BA-D5A6E4C567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23459" y="2823863"/>
            <a:ext cx="1903584" cy="51468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xmlns="" id="{D7915CE9-6DD3-7A4D-987A-FA7B2F3D69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23459" y="3453614"/>
            <a:ext cx="1903584" cy="8176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xmlns="" id="{BEB0EF2B-605A-F74D-91D6-A9307641CD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20208" y="2823863"/>
            <a:ext cx="1903584" cy="51468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xmlns="" id="{A373A8DC-9E03-8C48-B0AF-010F5E3BC6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20208" y="3453614"/>
            <a:ext cx="1903584" cy="8176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xmlns="" id="{D2DE6EEF-0447-7740-98CA-B607F3396F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31587" y="2823863"/>
            <a:ext cx="1903584" cy="51468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xmlns="" id="{0F156F80-B192-704E-9338-3ED2E8DBA7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1587" y="3453614"/>
            <a:ext cx="1903584" cy="8176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xmlns="" id="{59CA4243-8F3E-48CE-A510-17A53CCB0C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xmlns="" id="{221721D4-C897-49AF-B572-9664AD45AC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xmlns="" id="{CF3E05EE-95A6-40C7-BB40-577ABA4DB9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xmlns="" id="{3FADCBB3-CCA6-438C-AE1E-3579ABA99E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xmlns="" id="{97EF1E32-3B29-47B0-BFC5-24285E6CC3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xmlns="" id="{4A0DA49D-8E0D-450A-8C2F-84DD597E7C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xmlns="" id="{875E26F9-095A-47D4-ADF5-9121486C75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719330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1AAF299A-6441-444E-A370-0FBC4ED068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7"/>
            <a:ext cx="8365106" cy="71359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xmlns="" id="{0CA2FFB2-E35D-CA49-96E8-DF36C70B79B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51400" y="1203388"/>
            <a:ext cx="1368000" cy="136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picture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2C08343A-45E9-DB40-BB4A-EB64DEE398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3608" y="2823863"/>
            <a:ext cx="1903584" cy="51468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11B7CBA4-2BF1-FD41-A92F-CD5D48A3BA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3608" y="3453614"/>
            <a:ext cx="1903584" cy="8176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xmlns="" id="{1F7F23E0-AB2E-2F4D-A3D1-1740D5E176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802010" y="1203388"/>
            <a:ext cx="1368000" cy="136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picture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C611B8AB-B3DD-9A40-8097-77B5CCE096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42822" y="2823863"/>
            <a:ext cx="1903584" cy="51468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xmlns="" id="{E8B6490B-0D2B-8B48-B85D-83948A4ED69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42822" y="3453614"/>
            <a:ext cx="1903584" cy="8176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xmlns="" id="{3F25650E-B30F-304A-A0DC-1ECF6C81D7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952620" y="1203388"/>
            <a:ext cx="1368000" cy="136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picture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xmlns="" id="{885270AE-682F-004C-A312-9416DD7738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0854" y="2823863"/>
            <a:ext cx="1903584" cy="51468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6BBD2E3E-547B-C44D-93A4-B6D654FA40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0854" y="3453614"/>
            <a:ext cx="1903584" cy="8176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xmlns="" id="{785B54FE-A286-C94D-8905-5E00B3769F0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103230" y="1203388"/>
            <a:ext cx="1368000" cy="136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picture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xmlns="" id="{80144B90-EB95-A944-9D50-17FCB203A8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35438" y="2823863"/>
            <a:ext cx="1903584" cy="51468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xmlns="" id="{1EA2A6EF-9A06-6A49-85B2-587EF5C2E44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35438" y="3453614"/>
            <a:ext cx="1903584" cy="8176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xmlns="" id="{81BF9B3A-FEE7-45D8-9155-F07C691C8B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xmlns="" id="{56681B72-3414-404C-A381-9C8172AD2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xmlns="" id="{F0E386D1-07D7-4973-85B7-E9AF90EE7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xmlns="" id="{B0FA674F-2952-48CB-8619-CC1AA6D8C0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xmlns="" id="{2238E2BA-1BC6-4826-87F3-C0C3C83393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xmlns="" id="{1A527630-5F6A-4097-927D-EE0C2BDFAE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xmlns="" id="{DBB1FC5B-4BDA-469A-86E6-03CD8163E4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3779961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1AAF299A-6441-444E-A370-0FBC4ED068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7"/>
            <a:ext cx="8365106" cy="71359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xmlns="" id="{0CA2FFB2-E35D-CA49-96E8-DF36C70B79B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5608" y="1286157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</a:t>
            </a:r>
            <a:br>
              <a:rPr lang="en-US"/>
            </a:br>
            <a:r>
              <a:rPr lang="en-US"/>
              <a:t>to add a picture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2C08343A-45E9-DB40-BB4A-EB64DEE398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3608" y="2922345"/>
            <a:ext cx="1512000" cy="51468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11B7CBA4-2BF1-FD41-A92F-CD5D48A3BA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3608" y="3552096"/>
            <a:ext cx="1512000" cy="6239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xmlns="" id="{1F7F23E0-AB2E-2F4D-A3D1-1740D5E176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171804" y="1286157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</a:t>
            </a:r>
            <a:br>
              <a:rPr lang="en-US"/>
            </a:br>
            <a:r>
              <a:rPr lang="en-US"/>
              <a:t>to add a picture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C611B8AB-B3DD-9A40-8097-77B5CCE096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96884" y="2922345"/>
            <a:ext cx="1511999" cy="51468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xmlns="" id="{E8B6490B-0D2B-8B48-B85D-83948A4ED69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96884" y="3552096"/>
            <a:ext cx="1511999" cy="6239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xmlns="" id="{3F25650E-B30F-304A-A0DC-1ECF6C81D7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888000" y="1286157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</a:t>
            </a:r>
            <a:br>
              <a:rPr lang="en-US"/>
            </a:br>
            <a:r>
              <a:rPr lang="en-US"/>
              <a:t>to add a picture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xmlns="" id="{885270AE-682F-004C-A312-9416DD7738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9850" y="2922345"/>
            <a:ext cx="1511999" cy="51468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6BBD2E3E-547B-C44D-93A4-B6D654FA40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19850" y="3552096"/>
            <a:ext cx="1511999" cy="6239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xmlns="" id="{785B54FE-A286-C94D-8905-5E00B3769F0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604196" y="1286157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</a:t>
            </a:r>
            <a:br>
              <a:rPr lang="en-US"/>
            </a:br>
            <a:r>
              <a:rPr lang="en-US"/>
              <a:t>to add a picture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xmlns="" id="{80144B90-EB95-A944-9D50-17FCB203A8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23436" y="2922345"/>
            <a:ext cx="1523680" cy="51468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xmlns="" id="{1EA2A6EF-9A06-6A49-85B2-587EF5C2E44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23436" y="3552096"/>
            <a:ext cx="1523680" cy="6239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xmlns="" id="{66AC9E87-6079-45C1-9B4E-3126319AD8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36712" y="2922345"/>
            <a:ext cx="1523680" cy="51468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xmlns="" id="{356A8C0E-6A34-48AF-A52E-9A2D6F653D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236712" y="3552096"/>
            <a:ext cx="1523680" cy="6239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xmlns="" id="{7E47AB6C-33F1-40EF-B1C8-09DDE577392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320392" y="1286157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</a:t>
            </a:r>
            <a:br>
              <a:rPr lang="en-US"/>
            </a:br>
            <a:r>
              <a:rPr lang="en-US"/>
              <a:t>to add a picture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xmlns="" id="{DB7E7B3B-1449-4BE8-838F-211810B421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xmlns="" id="{613F0889-6FD0-4AB2-B14F-15EFD5A7E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xmlns="" id="{D573156E-8CDC-4FB9-B4E3-E2FF6ABB39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xmlns="" id="{1FAB2C8A-6A3E-483F-B946-36A39649A5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xmlns="" id="{246EE70C-F0F0-41E7-B071-A4DA855E35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xmlns="" id="{78371E71-AA5A-4DF4-B69F-23D9A8E441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xmlns="" id="{FB0481A6-7069-4BAC-865D-1CA67DF620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2995237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495203F-FA6E-0C44-BB69-AF955CA6C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7"/>
            <a:ext cx="8365106" cy="35369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4650" y="1957019"/>
            <a:ext cx="4065827" cy="25943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accent3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>
                <a:solidFill>
                  <a:schemeClr val="accent3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900">
                <a:solidFill>
                  <a:schemeClr val="accent3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800">
                <a:solidFill>
                  <a:schemeClr val="accent3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84175" y="1166813"/>
            <a:ext cx="8364538" cy="5743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4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lead or delete this placeholder if not needed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83607" y="735013"/>
            <a:ext cx="8365106" cy="2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a subtitle or delete this placeholder if not needed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19291686-036F-4FB3-B439-4603EA5C366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82886" y="1957019"/>
            <a:ext cx="4065827" cy="25943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accent3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>
                <a:solidFill>
                  <a:schemeClr val="accent3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900">
                <a:solidFill>
                  <a:schemeClr val="accent3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800">
                <a:solidFill>
                  <a:schemeClr val="accent3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xmlns="" id="{1A7106C6-E53F-411E-B63F-6D94931264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xmlns="" id="{7BA873B1-A8D3-426B-8745-7A50F9E8D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xmlns="" id="{3C45B818-4D92-4C58-8B2C-66E685D797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xmlns="" id="{178AD1A1-F27A-49A9-A4FA-8CF6368F75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xmlns="" id="{8386BA66-BAFE-4164-847F-43630EBA83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xmlns="" id="{772AD4C9-67E7-47B8-8E69-94376BEC9F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xmlns="" id="{8901C2D5-5B5D-493F-A198-E4853A4D84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1607958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s wo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495203F-FA6E-0C44-BB69-AF955CA6C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6"/>
            <a:ext cx="8365106" cy="713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384175" y="1166813"/>
            <a:ext cx="8364538" cy="3691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lead or delete this placeholder if not needed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3607" y="2755021"/>
            <a:ext cx="2512658" cy="17963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tx1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1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83607" y="1751864"/>
            <a:ext cx="2512658" cy="4660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83607" y="2270178"/>
            <a:ext cx="2512658" cy="359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2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309831" y="1751864"/>
            <a:ext cx="2512658" cy="4660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309831" y="2270178"/>
            <a:ext cx="2512658" cy="359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2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236055" y="1751864"/>
            <a:ext cx="2512658" cy="4660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236055" y="2270178"/>
            <a:ext cx="2512658" cy="359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2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83607" y="735013"/>
            <a:ext cx="8365106" cy="2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a subtitle or delete this placeholder if not needed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309831" y="2755020"/>
            <a:ext cx="2512658" cy="17963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marR="0" indent="-1440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tx1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tx1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1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  <a:p>
            <a:pPr lvl="0"/>
            <a:r>
              <a:rPr lang="en-GB" dirty="0"/>
              <a:t>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6236055" y="2755019"/>
            <a:ext cx="2512658" cy="17963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tx1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1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xmlns="" id="{BD7A63EB-19F4-4F62-B7EF-3DFA90A1E4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xmlns="" id="{467B9F97-28C9-447C-A819-809A595227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xmlns="" id="{468D948D-7F4D-4C81-BEFF-263B77FA9C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xmlns="" id="{CC92E27D-3DC6-4740-9045-5D5DF006D4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xmlns="" id="{F5C77348-E9A4-4DD1-BFEA-B7044FF755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F28FEE08-9C4F-45DF-9989-DA0B037467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xmlns="" id="{DA29F2FC-5D13-48EA-B884-A42D194EBE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209463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s w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495203F-FA6E-0C44-BB69-AF955CA6C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6"/>
            <a:ext cx="8365106" cy="713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3606" y="2999411"/>
            <a:ext cx="2519053" cy="1489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83606" y="2647283"/>
            <a:ext cx="2519053" cy="2881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306633" y="2647283"/>
            <a:ext cx="2519053" cy="2881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229660" y="2647283"/>
            <a:ext cx="2519053" cy="2881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83607" y="735013"/>
            <a:ext cx="8365106" cy="2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a subtitle or delete this placeholder if not needed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306633" y="2999410"/>
            <a:ext cx="2519053" cy="1489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6229660" y="2999409"/>
            <a:ext cx="2519053" cy="1489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xmlns="" id="{67F31111-9B73-994F-BE8C-C55388657C7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3606" y="1253100"/>
            <a:ext cx="2519053" cy="11767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xmlns="" id="{25E0286D-50C3-EE4F-A08D-A45D27C9058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06633" y="1253867"/>
            <a:ext cx="2519053" cy="11767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xmlns="" id="{13E1438A-7205-A64F-9BA2-15966D25191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229660" y="1254634"/>
            <a:ext cx="2519053" cy="11767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xmlns="" id="{C6FBA7C9-70BA-44B5-93AB-DC3DE1297D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xmlns="" id="{C823DC3B-CE24-480B-8E27-6D11C0BA9A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xmlns="" id="{AD75DBBB-6B84-4EFD-80F6-9E1F3761D2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1FDDC109-66BA-445E-B564-DF4443B50C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xmlns="" id="{54051FE5-E4A8-45CF-846E-37248B548B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xmlns="" id="{BFA13F1E-0B87-487E-A661-6674C1C031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xmlns="" id="{36D94C2E-09D7-497A-BECE-4F557FA37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455614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s wo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495203F-FA6E-0C44-BB69-AF955CA6C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6"/>
            <a:ext cx="8365106" cy="713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384175" y="1166813"/>
            <a:ext cx="8364538" cy="3691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lead or delete this placeholder if not needed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3607" y="2755021"/>
            <a:ext cx="1899760" cy="17963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j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accent3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accent3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3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83607" y="1751864"/>
            <a:ext cx="1899760" cy="4660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83607" y="2270178"/>
            <a:ext cx="1899760" cy="359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2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2538722" y="1751864"/>
            <a:ext cx="1899760" cy="4660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538722" y="2270178"/>
            <a:ext cx="1899760" cy="359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2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4693837" y="1751864"/>
            <a:ext cx="1899760" cy="4660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693837" y="2270178"/>
            <a:ext cx="1899760" cy="359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2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6848953" y="1751864"/>
            <a:ext cx="1899760" cy="4660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82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6848953" y="2270178"/>
            <a:ext cx="1899760" cy="359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2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83607" y="735013"/>
            <a:ext cx="8365106" cy="2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a subtitle or delete this placeholder if not needed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2538722" y="2755020"/>
            <a:ext cx="1899760" cy="17963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marR="0" indent="-1440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accent3"/>
                </a:solidFill>
                <a:latin typeface="+mj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accent3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accent3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3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  <a:p>
            <a:pPr lvl="0"/>
            <a:r>
              <a:rPr lang="en-GB" dirty="0"/>
              <a:t>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4693837" y="2755019"/>
            <a:ext cx="1899760" cy="17963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j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accent3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accent3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3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6848953" y="2755018"/>
            <a:ext cx="1899760" cy="17963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j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accent3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accent3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3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44F7D941-903A-4A35-BCD5-0A15FBB980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xmlns="" id="{C40F5A12-C0BC-42CD-B0BA-5D1D6C878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xmlns="" id="{EF6E94E2-8457-4B20-B883-1B8D5D695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BFF6BA7C-7A6B-4475-A24C-329B51BFB0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xmlns="" id="{C3DE4A87-93F8-4353-9651-A0DB10EAD9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xmlns="" id="{A8A49954-24D4-4566-9CF2-88D4B4A655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xmlns="" id="{054AC034-3D92-42E1-98F0-0D72FE6E7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359396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ull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4880698-9957-FC4C-AF8D-E40A747AAD7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71C94F2-52C8-B846-BF58-EFA559646B51}"/>
              </a:ext>
            </a:extLst>
          </p:cNvPr>
          <p:cNvSpPr/>
          <p:nvPr userDrawn="1"/>
        </p:nvSpPr>
        <p:spPr>
          <a:xfrm>
            <a:off x="6964680" y="-1"/>
            <a:ext cx="217932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xmlns="" id="{F0D8730A-7CE9-4EA0-9F3A-2C519C23E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031" y="1357443"/>
            <a:ext cx="6090680" cy="1756341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title. </a:t>
            </a:r>
            <a:br>
              <a:rPr lang="en-US" dirty="0"/>
            </a:br>
            <a:r>
              <a:rPr lang="en-US" dirty="0"/>
              <a:t>Be short and clear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AA9EB625-6D86-4EB9-B651-EBC04F8724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3415499"/>
            <a:ext cx="6090681" cy="2908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342900" indent="0">
              <a:buNone/>
              <a:defRPr sz="2100">
                <a:solidFill>
                  <a:schemeClr val="accent2"/>
                </a:solidFill>
              </a:defRPr>
            </a:lvl2pPr>
            <a:lvl3pPr marL="685800" indent="0">
              <a:buNone/>
              <a:defRPr sz="2100">
                <a:solidFill>
                  <a:schemeClr val="accent2"/>
                </a:solidFill>
              </a:defRPr>
            </a:lvl3pPr>
            <a:lvl4pPr marL="1028700" indent="0">
              <a:buNone/>
              <a:defRPr sz="2100">
                <a:solidFill>
                  <a:schemeClr val="accent2"/>
                </a:solidFill>
              </a:defRPr>
            </a:lvl4pPr>
            <a:lvl5pPr marL="1371600" indent="0">
              <a:buNone/>
              <a:defRPr sz="2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47E3CE37-D35D-4A1E-930D-13567D119B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652" y="4219204"/>
            <a:ext cx="6090682" cy="2432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2100">
                <a:solidFill>
                  <a:schemeClr val="accent2"/>
                </a:solidFill>
              </a:defRPr>
            </a:lvl2pPr>
            <a:lvl3pPr marL="685800" indent="0">
              <a:buNone/>
              <a:defRPr sz="2100">
                <a:solidFill>
                  <a:schemeClr val="accent2"/>
                </a:solidFill>
              </a:defRPr>
            </a:lvl3pPr>
            <a:lvl4pPr marL="1028700" indent="0">
              <a:buNone/>
              <a:defRPr sz="2100">
                <a:solidFill>
                  <a:schemeClr val="accent2"/>
                </a:solidFill>
              </a:defRPr>
            </a:lvl4pPr>
            <a:lvl5pPr marL="1371600" indent="0">
              <a:buNone/>
              <a:defRPr sz="2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Name Surname,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47AB7459-2658-4B8B-8F24-C4BDBC68CC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652" y="4559728"/>
            <a:ext cx="1439864" cy="2432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2100">
                <a:solidFill>
                  <a:schemeClr val="accent2"/>
                </a:solidFill>
              </a:defRPr>
            </a:lvl2pPr>
            <a:lvl3pPr marL="685800" indent="0">
              <a:buNone/>
              <a:defRPr sz="2100">
                <a:solidFill>
                  <a:schemeClr val="accent2"/>
                </a:solidFill>
              </a:defRPr>
            </a:lvl3pPr>
            <a:lvl4pPr marL="1028700" indent="0">
              <a:buNone/>
              <a:defRPr sz="2100">
                <a:solidFill>
                  <a:schemeClr val="accent2"/>
                </a:solidFill>
              </a:defRPr>
            </a:lvl4pPr>
            <a:lvl5pPr marL="1371600" indent="0">
              <a:buNone/>
              <a:defRPr sz="2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xmlns="" id="{D8DC3111-27B8-4C44-A4BE-C8910AE067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48713" y="377070"/>
            <a:ext cx="1433512" cy="3281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2pPr>
            <a:lvl3pPr marL="685800" indent="0">
              <a:buNone/>
              <a:defRPr sz="1100" b="1">
                <a:solidFill>
                  <a:schemeClr val="bg1"/>
                </a:solidFill>
              </a:defRPr>
            </a:lvl3pPr>
            <a:lvl4pPr marL="1028700" indent="0">
              <a:buNone/>
              <a:defRPr sz="1050" b="1">
                <a:solidFill>
                  <a:schemeClr val="bg1"/>
                </a:solidFill>
              </a:defRPr>
            </a:lvl4pPr>
            <a:lvl5pPr marL="1371600" indent="0">
              <a:buNone/>
              <a:defRPr sz="10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a piece of news: announces, events, etc.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xmlns="" id="{0E538B13-0B52-4071-B8E4-0585570B1D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xmlns="" id="{29F31FEA-AC08-4DCE-818A-FA7ED3E1C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9EE415E2-9473-4554-975E-492FA821A1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xmlns="" id="{ACC343A3-40CD-44A3-A79B-176FD6FD40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xmlns="" id="{F0343533-4481-4579-BA17-8422CC6E5E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999BC331-D339-4665-8638-4BF99211DA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xmlns="" id="{1BE06F42-42AF-41E0-B439-65CB781D56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CF4A3E-7032-462E-1D48-ECF49ADDA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075" y="377070"/>
            <a:ext cx="3225800" cy="279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657D7BD-6D8F-1042-D64A-2E93D10F63C2}"/>
              </a:ext>
            </a:extLst>
          </p:cNvPr>
          <p:cNvSpPr/>
          <p:nvPr userDrawn="1"/>
        </p:nvSpPr>
        <p:spPr>
          <a:xfrm>
            <a:off x="7348713" y="4573418"/>
            <a:ext cx="1992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1400" b="0" i="0" u="none" strike="noStrike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constructor.tech</a:t>
            </a:r>
            <a:endParaRPr lang="en-US" sz="1400" u="none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54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s w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495203F-FA6E-0C44-BB69-AF955CA6C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6"/>
            <a:ext cx="8365106" cy="713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3607" y="3061901"/>
            <a:ext cx="1899760" cy="1489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83607" y="2647283"/>
            <a:ext cx="1899760" cy="2881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2538722" y="2647283"/>
            <a:ext cx="1899760" cy="2881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4693837" y="2647283"/>
            <a:ext cx="1899760" cy="2881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6848953" y="2647283"/>
            <a:ext cx="1899760" cy="2881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83607" y="735013"/>
            <a:ext cx="8365106" cy="2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a subtitle or delete this placeholder if not needed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2538722" y="3061900"/>
            <a:ext cx="1899760" cy="1489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4693837" y="3061899"/>
            <a:ext cx="1899760" cy="1489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6848953" y="3061898"/>
            <a:ext cx="1899760" cy="1489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xmlns="" id="{67F31111-9B73-994F-BE8C-C55388657C7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3607" y="1253100"/>
            <a:ext cx="1899760" cy="11767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xmlns="" id="{25E0286D-50C3-EE4F-A08D-A45D27C9058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38722" y="1253867"/>
            <a:ext cx="1899760" cy="11767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xmlns="" id="{13E1438A-7205-A64F-9BA2-15966D25191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693837" y="1254634"/>
            <a:ext cx="1899760" cy="11767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xmlns="" id="{D2F8F7FC-F872-9A4D-880C-DFB2B6BF2FC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848952" y="1255401"/>
            <a:ext cx="1899760" cy="11767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xmlns="" id="{C6E804D0-78BF-4219-81C1-B14F5CC97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xmlns="" id="{055C8431-480E-4660-B1FD-064EE183DC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xmlns="" id="{39D0792F-9BEF-46B3-A44B-91EB68F80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xmlns="" id="{AEC0CD1E-9562-426D-AC20-A1FC5EE882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xmlns="" id="{AC6CAF1E-78B4-4B5F-A661-EEE151B12C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xmlns="" id="{332C9A8D-2549-4462-B251-150E89745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xmlns="" id="{CCFC0F66-1C77-4C4A-82BF-4B0F6648F5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2940625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s wo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495203F-FA6E-0C44-BB69-AF955CA6C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6"/>
            <a:ext cx="8365106" cy="713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3608" y="1863557"/>
            <a:ext cx="1512000" cy="9564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>
                <a:solidFill>
                  <a:schemeClr val="accent2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83608" y="1304645"/>
            <a:ext cx="1512000" cy="458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2096884" y="1304645"/>
            <a:ext cx="1512000" cy="458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3810160" y="1304645"/>
            <a:ext cx="1512000" cy="458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5523436" y="1304645"/>
            <a:ext cx="1512000" cy="458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83607" y="735013"/>
            <a:ext cx="8365106" cy="2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a subtitle or delete this placeholder if not needed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2094383" y="1863556"/>
            <a:ext cx="1512000" cy="9564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>
                <a:solidFill>
                  <a:schemeClr val="accent2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3805158" y="1863555"/>
            <a:ext cx="1512000" cy="9564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>
                <a:solidFill>
                  <a:schemeClr val="accent2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5515933" y="1863554"/>
            <a:ext cx="1512000" cy="9564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>
                <a:solidFill>
                  <a:schemeClr val="accent2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46183151-3EA5-B14B-8BAA-DEB95726121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36713" y="1302344"/>
            <a:ext cx="1512000" cy="458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A5533BCC-E443-5045-AE97-25835E0CD121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7226709" y="1861253"/>
            <a:ext cx="1512000" cy="9564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>
                <a:solidFill>
                  <a:schemeClr val="accent2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80444A1E-B776-B54E-A4E0-91E30E37D6D2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383607" y="2947034"/>
            <a:ext cx="1512000" cy="1606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1C54CD1A-7F8B-0B44-970A-B3E9BC91F1FB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2094382" y="2947033"/>
            <a:ext cx="1512000" cy="1606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A7F0C28F-2DAE-FA48-83E3-5F894E96E2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805157" y="2947032"/>
            <a:ext cx="1512000" cy="1606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A30FF5BD-8FA1-BC45-BD86-25CA2982DD04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5515932" y="2947031"/>
            <a:ext cx="1512000" cy="1606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395C1199-9B9D-C74C-BC1C-A943A9415562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7226708" y="2944730"/>
            <a:ext cx="1512000" cy="1606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xmlns="" id="{4A93F41D-DF1B-44C8-ADF8-A37BDE350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FC541F03-D4A0-4479-A1CA-60D078AF3B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xmlns="" id="{5797F60D-59E7-4BA9-9B3B-87A1FDE1A9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xmlns="" id="{326FBD2A-11CF-45E9-B6C5-5E7B57650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xmlns="" id="{C387198F-2DC8-4961-B9EA-1649FE1935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xmlns="" id="{A0C1320A-F7BB-4457-AD14-5AD068FE32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xmlns="" id="{9706163E-1E70-4E86-9120-05BD7327B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3436500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s w pic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495203F-FA6E-0C44-BB69-AF955CA6C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6"/>
            <a:ext cx="8365106" cy="713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3608" y="3246758"/>
            <a:ext cx="1512000" cy="12826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83608" y="2647283"/>
            <a:ext cx="1512000" cy="458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2096884" y="2647283"/>
            <a:ext cx="1512000" cy="458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3810160" y="2647283"/>
            <a:ext cx="1512000" cy="458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5523436" y="2647283"/>
            <a:ext cx="1512000" cy="458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83607" y="735013"/>
            <a:ext cx="8365106" cy="2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a subtitle or delete this placeholder if not needed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2094383" y="3246758"/>
            <a:ext cx="1512000" cy="12826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3805158" y="3246758"/>
            <a:ext cx="1512000" cy="12826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5515933" y="3246758"/>
            <a:ext cx="1512000" cy="12826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xmlns="" id="{67F31111-9B73-994F-BE8C-C55388657C7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3608" y="1253100"/>
            <a:ext cx="1512000" cy="11767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xmlns="" id="{25E0286D-50C3-EE4F-A08D-A45D27C9058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096884" y="1253867"/>
            <a:ext cx="1512000" cy="11767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xmlns="" id="{13E1438A-7205-A64F-9BA2-15966D25191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810160" y="1254634"/>
            <a:ext cx="1512000" cy="11767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xmlns="" id="{D2F8F7FC-F872-9A4D-880C-DFB2B6BF2FC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523436" y="1255401"/>
            <a:ext cx="1512000" cy="11767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46183151-3EA5-B14B-8BAA-DEB95726121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26709" y="2644982"/>
            <a:ext cx="1512000" cy="458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A5533BCC-E443-5045-AE97-25835E0CD121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7226709" y="3246758"/>
            <a:ext cx="1512000" cy="12826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xmlns="" id="{5F0A1A9F-D759-624F-B353-9EE6AE93350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226709" y="1253100"/>
            <a:ext cx="1512000" cy="11767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xmlns="" id="{B8F1501D-8A8B-4465-8FDD-CD3C90B487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xmlns="" id="{D6146B94-9B12-4FD6-A5DB-41B8B799D1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xmlns="" id="{26C3D739-6EE2-4A40-AD16-F8F24E1B5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xmlns="" id="{AB4D451F-AFA0-44A6-AD6B-C1AB1E61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xmlns="" id="{DE4EEE01-C676-4427-A599-EF71F55744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xmlns="" id="{26BD88BE-053A-4FED-85FD-0EA3C3D372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xmlns="" id="{C7A2C4DC-AF5A-4A01-84D4-D1BC958C4D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128069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s w pic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495203F-FA6E-0C44-BB69-AF955CA6C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6"/>
            <a:ext cx="8365106" cy="713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3608" y="1877411"/>
            <a:ext cx="1512000" cy="12826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83608" y="1304645"/>
            <a:ext cx="1512000" cy="458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2096884" y="1304645"/>
            <a:ext cx="1512000" cy="458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3810160" y="1304645"/>
            <a:ext cx="1512000" cy="458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5523436" y="1304645"/>
            <a:ext cx="1512000" cy="458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83607" y="735013"/>
            <a:ext cx="8365106" cy="2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a subtitle or delete this placeholder if not needed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2094383" y="1877410"/>
            <a:ext cx="1512000" cy="12826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3805158" y="1877409"/>
            <a:ext cx="1512000" cy="12826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5515933" y="1877408"/>
            <a:ext cx="1512000" cy="12826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xmlns="" id="{67F31111-9B73-994F-BE8C-C55388657C7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3608" y="3307498"/>
            <a:ext cx="1512000" cy="11767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xmlns="" id="{25E0286D-50C3-EE4F-A08D-A45D27C9058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096884" y="3308265"/>
            <a:ext cx="1512000" cy="11767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xmlns="" id="{13E1438A-7205-A64F-9BA2-15966D25191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810160" y="3309032"/>
            <a:ext cx="1512000" cy="11767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xmlns="" id="{D2F8F7FC-F872-9A4D-880C-DFB2B6BF2FC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523436" y="3309799"/>
            <a:ext cx="1512000" cy="11767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46183151-3EA5-B14B-8BAA-DEB95726121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36713" y="1302344"/>
            <a:ext cx="1512000" cy="458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A5533BCC-E443-5045-AE97-25835E0CD121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7226709" y="1875107"/>
            <a:ext cx="1512000" cy="12826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xmlns="" id="{5F0A1A9F-D759-624F-B353-9EE6AE93350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236713" y="3307498"/>
            <a:ext cx="1512000" cy="11767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xmlns="" id="{4330D1A7-B6B0-4DE7-8021-0EAAA7694B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xmlns="" id="{33D5F1C6-E08B-4FAB-AD1A-BC60F0EB71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xmlns="" id="{A6CDC59C-1278-4569-B04F-66D5128EB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xmlns="" id="{CCF6ECB9-1D39-4126-AF40-D4E9DDEEFF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xmlns="" id="{82A1C9DB-B96D-4CF1-8575-33AD901426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xmlns="" id="{88822FA6-220E-421C-B1CA-46238153CA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xmlns="" id="{CB6E13E3-A2AB-41AF-83FE-D1EC884799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2902352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 a row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495203F-FA6E-0C44-BB69-AF955CA6C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6"/>
            <a:ext cx="8365106" cy="713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384175" y="1166813"/>
            <a:ext cx="8364538" cy="3691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lead or delete this placeholder if not needed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83607" y="1751865"/>
            <a:ext cx="2630942" cy="1329538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 lIns="108000" tIns="432000" rIns="72000" bIns="108000">
            <a:noAutofit/>
          </a:bodyPr>
          <a:lstStyle>
            <a:lvl1pPr marL="144000" indent="-1440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256529" y="1751865"/>
            <a:ext cx="2630942" cy="1329538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 lIns="108000" tIns="432000" rIns="72000" bIns="108000">
            <a:noAutofit/>
          </a:bodyPr>
          <a:lstStyle>
            <a:lvl1pPr marL="144000" indent="-1440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129451" y="1751865"/>
            <a:ext cx="2630942" cy="1329538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 lIns="108000" tIns="432000" rIns="72000" bIns="108000">
            <a:noAutofit/>
          </a:bodyPr>
          <a:lstStyle>
            <a:lvl1pPr marL="144000" indent="-1440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83607" y="1751864"/>
            <a:ext cx="2630942" cy="324000"/>
          </a:xfrm>
          <a:prstGeom prst="rect">
            <a:avLst/>
          </a:prstGeom>
          <a:solidFill>
            <a:schemeClr val="tx2"/>
          </a:solidFill>
        </p:spPr>
        <p:txBody>
          <a:bodyPr lIns="108000" tIns="0" rIns="7200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2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Title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256529" y="1751864"/>
            <a:ext cx="2630942" cy="324000"/>
          </a:xfrm>
          <a:prstGeom prst="rect">
            <a:avLst/>
          </a:prstGeom>
          <a:solidFill>
            <a:schemeClr val="tx2"/>
          </a:solidFill>
        </p:spPr>
        <p:txBody>
          <a:bodyPr lIns="108000" tIns="0" rIns="7200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2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Title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29451" y="1751864"/>
            <a:ext cx="2630942" cy="324000"/>
          </a:xfrm>
          <a:prstGeom prst="rect">
            <a:avLst/>
          </a:prstGeom>
          <a:solidFill>
            <a:schemeClr val="tx2"/>
          </a:solidFill>
        </p:spPr>
        <p:txBody>
          <a:bodyPr lIns="108000" tIns="0" rIns="7200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2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Title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383607" y="3221825"/>
            <a:ext cx="2630942" cy="1329538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 lIns="108000" tIns="432000" rIns="108000" bIns="10800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3256529" y="3221825"/>
            <a:ext cx="2630942" cy="1329538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 lIns="108000" tIns="432000" rIns="108000" bIns="10800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129451" y="3221825"/>
            <a:ext cx="2630942" cy="1329538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 lIns="108000" tIns="432000" rIns="108000" bIns="10800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endParaRPr lang="en-US" dirty="0"/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83607" y="3221824"/>
            <a:ext cx="2630942" cy="324000"/>
          </a:xfrm>
          <a:prstGeom prst="rect">
            <a:avLst/>
          </a:prstGeom>
          <a:solidFill>
            <a:schemeClr val="tx2"/>
          </a:solidFill>
        </p:spPr>
        <p:txBody>
          <a:bodyPr lIns="108000" tIns="0" rIns="7200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2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Title</a:t>
            </a:r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3256529" y="3221824"/>
            <a:ext cx="2630942" cy="324000"/>
          </a:xfrm>
          <a:prstGeom prst="rect">
            <a:avLst/>
          </a:prstGeom>
          <a:solidFill>
            <a:schemeClr val="tx2"/>
          </a:solidFill>
        </p:spPr>
        <p:txBody>
          <a:bodyPr lIns="108000" tIns="0" rIns="7200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2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Title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6129451" y="3221824"/>
            <a:ext cx="2630942" cy="324000"/>
          </a:xfrm>
          <a:prstGeom prst="rect">
            <a:avLst/>
          </a:prstGeom>
          <a:solidFill>
            <a:schemeClr val="tx2"/>
          </a:solidFill>
        </p:spPr>
        <p:txBody>
          <a:bodyPr lIns="108000" tIns="0" rIns="7200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2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83607" y="735013"/>
            <a:ext cx="8365106" cy="2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a subtitle or delete this placeholder if not needed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FC654AAF-0489-4229-AB47-78ED770C3D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xmlns="" id="{A85627B8-FC4A-42DD-9936-0CF499B937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xmlns="" id="{571FE635-354B-4162-A623-F1E5AAB41A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78413658-B7A1-403C-AEBC-0EF32CCB04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xmlns="" id="{4D27870F-8406-410A-A5BF-FE066C9D5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xmlns="" id="{E7BD4A51-B173-498E-A334-006D7BED26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57B7E22F-2AA4-4A70-8168-1776B5466C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3571234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 a row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495203F-FA6E-0C44-BB69-AF955CA6C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6"/>
            <a:ext cx="8365106" cy="713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03225" y="1448611"/>
            <a:ext cx="4509060" cy="7622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3"/>
                </a:solidFill>
                <a:latin typeface="+mn-lt"/>
              </a:defRPr>
            </a:lvl1pPr>
            <a:lvl2pPr marL="144000" indent="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200">
                <a:solidFill>
                  <a:schemeClr val="bg2"/>
                </a:solidFill>
                <a:latin typeface="+mj-lt"/>
              </a:defRPr>
            </a:lvl2pPr>
            <a:lvl3pPr marL="28800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3pPr>
            <a:lvl4pPr marL="504000" indent="0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4pPr>
            <a:lvl5pPr marL="64800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403225" y="1170971"/>
            <a:ext cx="4509060" cy="2776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374649" y="1166813"/>
            <a:ext cx="828000" cy="82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403225" y="2710570"/>
            <a:ext cx="4509060" cy="5462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3"/>
                </a:solidFill>
                <a:latin typeface="+mn-lt"/>
              </a:defRPr>
            </a:lvl1pPr>
            <a:lvl2pPr marL="144000" indent="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200">
                <a:solidFill>
                  <a:schemeClr val="bg2"/>
                </a:solidFill>
                <a:latin typeface="+mj-lt"/>
              </a:defRPr>
            </a:lvl2pPr>
            <a:lvl3pPr marL="28800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3pPr>
            <a:lvl4pPr marL="504000" indent="0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4pPr>
            <a:lvl5pPr marL="64800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403225" y="2432930"/>
            <a:ext cx="4509060" cy="2776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374649" y="2428772"/>
            <a:ext cx="828000" cy="82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403225" y="3789129"/>
            <a:ext cx="4509060" cy="7622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3"/>
                </a:solidFill>
                <a:latin typeface="+mn-lt"/>
              </a:defRPr>
            </a:lvl1pPr>
            <a:lvl2pPr marL="144000" indent="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200">
                <a:solidFill>
                  <a:schemeClr val="bg2"/>
                </a:solidFill>
                <a:latin typeface="+mj-lt"/>
              </a:defRPr>
            </a:lvl2pPr>
            <a:lvl3pPr marL="28800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3pPr>
            <a:lvl4pPr marL="504000" indent="0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4pPr>
            <a:lvl5pPr marL="64800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403225" y="3511489"/>
            <a:ext cx="4509060" cy="2776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374649" y="3507331"/>
            <a:ext cx="828000" cy="82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127871" y="1535964"/>
            <a:ext cx="2620842" cy="30153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accent3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>
                <a:solidFill>
                  <a:schemeClr val="accent3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900">
                <a:solidFill>
                  <a:schemeClr val="accent3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700">
                <a:solidFill>
                  <a:schemeClr val="accent3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tx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127871" y="1166813"/>
            <a:ext cx="2620842" cy="2776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83607" y="735013"/>
            <a:ext cx="8365106" cy="2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a subtitle or delete this placeholder if not needed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xmlns="" id="{D290F1EA-1535-4576-90DC-51139AC19B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xmlns="" id="{ACA4820E-63D2-4F8A-A607-2FE985C91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xmlns="" id="{E6B5C99E-0D38-4631-9834-895FFDDBC7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xmlns="" id="{C8A50A2B-76D9-48E6-921C-BA83E11B95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539E6C41-A664-43C0-B28F-6016DB2F7A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xmlns="" id="{0953E0DE-0E04-498C-8F69-D3D812B1C1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xmlns="" id="{FA1593B3-CFF6-4B0F-A331-9FE045EB9C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522204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 a row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383607" y="3169940"/>
            <a:ext cx="2732716" cy="1381423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080000" tIns="108000" rIns="108000" bIns="108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. 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518699" y="3484105"/>
            <a:ext cx="753092" cy="75309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205642" y="3169940"/>
            <a:ext cx="2732716" cy="1381423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080000" tIns="108000" rIns="108000" bIns="108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. 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38" hasCustomPrompt="1"/>
          </p:nvPr>
        </p:nvSpPr>
        <p:spPr>
          <a:xfrm>
            <a:off x="3340734" y="3484105"/>
            <a:ext cx="753092" cy="75309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027677" y="3169940"/>
            <a:ext cx="2732716" cy="1381423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080000" tIns="108000" rIns="108000" bIns="108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. </a:t>
            </a:r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6162769" y="3484105"/>
            <a:ext cx="753092" cy="75309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027677" y="1712505"/>
            <a:ext cx="2732716" cy="1381423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080000" tIns="108000" rIns="108000" bIns="108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. 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34" hasCustomPrompt="1"/>
          </p:nvPr>
        </p:nvSpPr>
        <p:spPr>
          <a:xfrm>
            <a:off x="6162769" y="2026670"/>
            <a:ext cx="753092" cy="75309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495203F-FA6E-0C44-BB69-AF955CA6C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6"/>
            <a:ext cx="8365106" cy="713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384175" y="1166813"/>
            <a:ext cx="8364538" cy="3691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lead or delete this placeholder if not needed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205642" y="1712505"/>
            <a:ext cx="2732716" cy="1381423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080000" tIns="108000" rIns="108000" bIns="108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. 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32" hasCustomPrompt="1"/>
          </p:nvPr>
        </p:nvSpPr>
        <p:spPr>
          <a:xfrm>
            <a:off x="3340734" y="2026670"/>
            <a:ext cx="753092" cy="75309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83607" y="1712505"/>
            <a:ext cx="2732716" cy="1381423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080000" tIns="108000" rIns="108000" bIns="108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. 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518699" y="2026670"/>
            <a:ext cx="753092" cy="75309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83607" y="735013"/>
            <a:ext cx="8365106" cy="2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a subtitle or delete this placeholder if not needed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6B3C34AF-E431-408C-8E95-DC60EE87E2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xmlns="" id="{07AB3E51-9783-4A18-B6F0-FBF2E56193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7E95BC20-EA7C-477A-838B-3B162BD236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xmlns="" id="{E6DCCF8E-C9BD-4406-BCA4-E8AF44811C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xmlns="" id="{8AE9C6B2-A764-481C-A0DF-7FA841C71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xmlns="" id="{CE278BB8-18F0-49AE-A29F-1A6F54F940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xmlns="" id="{513EEC7A-661E-4B9C-AFA9-F7C9655EED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3389155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 a row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495203F-FA6E-0C44-BB69-AF955CA6C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6"/>
            <a:ext cx="8365106" cy="713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4648" y="1809516"/>
            <a:ext cx="2639901" cy="9378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  <a:latin typeface="+mn-lt"/>
              </a:defRPr>
            </a:lvl1pPr>
            <a:lvl2pPr marL="144000" indent="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200">
                <a:solidFill>
                  <a:schemeClr val="bg2"/>
                </a:solidFill>
                <a:latin typeface="+mj-lt"/>
              </a:defRPr>
            </a:lvl2pPr>
            <a:lvl3pPr marL="28800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3pPr>
            <a:lvl4pPr marL="504000" indent="0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4pPr>
            <a:lvl5pPr marL="64800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21181" y="1170971"/>
            <a:ext cx="1993368" cy="53584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374648" y="1166812"/>
            <a:ext cx="540000" cy="540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245196" y="1805357"/>
            <a:ext cx="2639901" cy="9378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  <a:latin typeface="+mn-lt"/>
              </a:defRPr>
            </a:lvl1pPr>
            <a:lvl2pPr marL="144000" indent="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200">
                <a:solidFill>
                  <a:schemeClr val="bg2"/>
                </a:solidFill>
                <a:latin typeface="+mj-lt"/>
              </a:defRPr>
            </a:lvl2pPr>
            <a:lvl3pPr marL="28800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3pPr>
            <a:lvl4pPr marL="504000" indent="0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4pPr>
            <a:lvl5pPr marL="64800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891729" y="1166812"/>
            <a:ext cx="1993368" cy="53584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3245196" y="1162653"/>
            <a:ext cx="540000" cy="540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115744" y="1801198"/>
            <a:ext cx="2639901" cy="9378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  <a:latin typeface="+mn-lt"/>
              </a:defRPr>
            </a:lvl1pPr>
            <a:lvl2pPr marL="144000" indent="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200">
                <a:solidFill>
                  <a:schemeClr val="bg2"/>
                </a:solidFill>
                <a:latin typeface="+mj-lt"/>
              </a:defRPr>
            </a:lvl2pPr>
            <a:lvl3pPr marL="28800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3pPr>
            <a:lvl4pPr marL="504000" indent="0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4pPr>
            <a:lvl5pPr marL="64800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762277" y="1162653"/>
            <a:ext cx="1993368" cy="53584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6115744" y="1158494"/>
            <a:ext cx="540000" cy="540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383607" y="3619783"/>
            <a:ext cx="2639901" cy="9378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  <a:latin typeface="+mn-lt"/>
              </a:defRPr>
            </a:lvl1pPr>
            <a:lvl2pPr marL="144000" indent="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200">
                <a:solidFill>
                  <a:schemeClr val="bg2"/>
                </a:solidFill>
                <a:latin typeface="+mj-lt"/>
              </a:defRPr>
            </a:lvl2pPr>
            <a:lvl3pPr marL="28800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3pPr>
            <a:lvl4pPr marL="504000" indent="0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4pPr>
            <a:lvl5pPr marL="64800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1030140" y="2981238"/>
            <a:ext cx="1993368" cy="53584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383607" y="2977079"/>
            <a:ext cx="540000" cy="540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254155" y="3615624"/>
            <a:ext cx="2639901" cy="9378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  <a:latin typeface="+mn-lt"/>
              </a:defRPr>
            </a:lvl1pPr>
            <a:lvl2pPr marL="144000" indent="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200">
                <a:solidFill>
                  <a:schemeClr val="bg2"/>
                </a:solidFill>
                <a:latin typeface="+mj-lt"/>
              </a:defRPr>
            </a:lvl2pPr>
            <a:lvl3pPr marL="28800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3pPr>
            <a:lvl4pPr marL="504000" indent="0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4pPr>
            <a:lvl5pPr marL="64800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900688" y="2977079"/>
            <a:ext cx="1993368" cy="53584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46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3254155" y="2972920"/>
            <a:ext cx="540000" cy="540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6124703" y="3611465"/>
            <a:ext cx="2639901" cy="9378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3"/>
                </a:solidFill>
                <a:latin typeface="+mn-lt"/>
              </a:defRPr>
            </a:lvl1pPr>
            <a:lvl2pPr marL="144000" indent="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200">
                <a:solidFill>
                  <a:schemeClr val="bg2"/>
                </a:solidFill>
                <a:latin typeface="+mj-lt"/>
              </a:defRPr>
            </a:lvl2pPr>
            <a:lvl3pPr marL="28800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3pPr>
            <a:lvl4pPr marL="504000" indent="0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j-lt"/>
              </a:defRPr>
            </a:lvl4pPr>
            <a:lvl5pPr marL="64800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771236" y="2972920"/>
            <a:ext cx="1993368" cy="53584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6124703" y="2968761"/>
            <a:ext cx="540000" cy="540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83607" y="735013"/>
            <a:ext cx="8365106" cy="2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a subtitle or delete this placeholder if not needed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xmlns="" id="{820348FA-7E75-4B3D-BEB4-C09A540977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xmlns="" id="{C7DEFCF2-87D9-4B20-816E-4CB8B83AF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xmlns="" id="{56600042-9E12-4B1D-9D56-C33C82E441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xmlns="" id="{01555065-A12B-4C89-81C9-22E4711502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xmlns="" id="{47D94F98-1F03-42CB-A14C-23F75A4145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xmlns="" id="{232D3A22-E2C9-4475-8154-9E25110C00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xmlns="" id="{B933A45F-0352-4F86-AFA8-D510F145B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2978866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 a row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495203F-FA6E-0C44-BB69-AF955CA6C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6"/>
            <a:ext cx="8365106" cy="713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4027997" y="2262241"/>
            <a:ext cx="1076325" cy="107791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05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94150" y="1273677"/>
            <a:ext cx="2215692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94715" y="1576239"/>
            <a:ext cx="2214562" cy="5620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8" hasCustomPrompt="1"/>
          </p:nvPr>
        </p:nvSpPr>
        <p:spPr>
          <a:xfrm>
            <a:off x="3014549" y="1166813"/>
            <a:ext cx="1076325" cy="107791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05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5028919" y="1166813"/>
            <a:ext cx="1076325" cy="107791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05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3014549" y="3319778"/>
            <a:ext cx="1076325" cy="107791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05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5028919" y="3319778"/>
            <a:ext cx="1076325" cy="107791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05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93585" y="3449580"/>
            <a:ext cx="2215692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594150" y="3752142"/>
            <a:ext cx="2214562" cy="5620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1610549" y="2348828"/>
            <a:ext cx="2215692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1611114" y="2651390"/>
            <a:ext cx="2214562" cy="5620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316142" y="1273677"/>
            <a:ext cx="2215692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40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6316707" y="1576239"/>
            <a:ext cx="2214562" cy="5620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6315577" y="3449580"/>
            <a:ext cx="2215692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6316142" y="3752142"/>
            <a:ext cx="2214562" cy="5620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40" hasCustomPrompt="1"/>
          </p:nvPr>
        </p:nvSpPr>
        <p:spPr>
          <a:xfrm>
            <a:off x="5215761" y="2520191"/>
            <a:ext cx="3314943" cy="5620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a title.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83607" y="735013"/>
            <a:ext cx="8365106" cy="2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a subtitle or delete this placeholder if not needed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xmlns="" id="{0D43E7DD-2AF2-4B7F-863A-56CCF925D0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xmlns="" id="{327767BD-5079-4755-BA51-AD0BF35CE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xmlns="" id="{34BF6B36-BFCF-4C50-ADB7-69C3CB60D7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xmlns="" id="{0F78B10B-E92E-40C5-914E-BBD7036616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xmlns="" id="{685F4F19-B376-486E-BFAF-84F70C3A31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xmlns="" id="{D026ADB3-E437-4262-9572-83CDADF14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xmlns="" id="{777D9183-4A1C-498E-B65B-4CBFE27C5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3115639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 a row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495203F-FA6E-0C44-BB69-AF955CA6C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6"/>
            <a:ext cx="8365106" cy="713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4027997" y="2104232"/>
            <a:ext cx="1076325" cy="107791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08775" y="799989"/>
            <a:ext cx="2426908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09448" y="1102551"/>
            <a:ext cx="2425670" cy="352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8" hasCustomPrompt="1"/>
          </p:nvPr>
        </p:nvSpPr>
        <p:spPr>
          <a:xfrm>
            <a:off x="4027997" y="950913"/>
            <a:ext cx="1076325" cy="107791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4033837" y="3257551"/>
            <a:ext cx="1076325" cy="107791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40" hasCustomPrompt="1"/>
          </p:nvPr>
        </p:nvSpPr>
        <p:spPr>
          <a:xfrm>
            <a:off x="5206735" y="799990"/>
            <a:ext cx="3314943" cy="6553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a title.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2995726" y="1543253"/>
            <a:ext cx="1076325" cy="107791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060268" y="1543253"/>
            <a:ext cx="1076325" cy="107791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2988096" y="2709098"/>
            <a:ext cx="1076325" cy="107791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5052638" y="2709098"/>
            <a:ext cx="1076325" cy="107791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2413" y="1756435"/>
            <a:ext cx="2426908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6" hasCustomPrompt="1"/>
          </p:nvPr>
        </p:nvSpPr>
        <p:spPr>
          <a:xfrm>
            <a:off x="453086" y="2058997"/>
            <a:ext cx="2425670" cy="352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452413" y="2892998"/>
            <a:ext cx="2426908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48" hasCustomPrompt="1"/>
          </p:nvPr>
        </p:nvSpPr>
        <p:spPr>
          <a:xfrm>
            <a:off x="453086" y="3195560"/>
            <a:ext cx="2425670" cy="352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6251088" y="1759767"/>
            <a:ext cx="2426908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50" hasCustomPrompt="1"/>
          </p:nvPr>
        </p:nvSpPr>
        <p:spPr>
          <a:xfrm>
            <a:off x="6251761" y="2062329"/>
            <a:ext cx="2425670" cy="352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6251088" y="2896330"/>
            <a:ext cx="2426908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52" hasCustomPrompt="1"/>
          </p:nvPr>
        </p:nvSpPr>
        <p:spPr>
          <a:xfrm>
            <a:off x="6251761" y="3198892"/>
            <a:ext cx="2425670" cy="352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206735" y="3896032"/>
            <a:ext cx="2426908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Title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54" hasCustomPrompt="1"/>
          </p:nvPr>
        </p:nvSpPr>
        <p:spPr>
          <a:xfrm>
            <a:off x="5207408" y="4198594"/>
            <a:ext cx="2425670" cy="352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start texting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</p:txBody>
      </p:sp>
      <p:sp>
        <p:nvSpPr>
          <p:cNvPr id="54" name="Text Placeholder 8"/>
          <p:cNvSpPr>
            <a:spLocks noGrp="1"/>
          </p:cNvSpPr>
          <p:nvPr>
            <p:ph type="body" sz="quarter" idx="55" hasCustomPrompt="1"/>
          </p:nvPr>
        </p:nvSpPr>
        <p:spPr>
          <a:xfrm>
            <a:off x="620175" y="3989926"/>
            <a:ext cx="3314943" cy="5620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a title.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xmlns="" id="{2975DD2B-1576-494A-99F0-99CD5437A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xmlns="" id="{FD8EA546-329E-4E2E-805A-BE5D7691E4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xmlns="" id="{26DE00D0-D623-448C-AF88-805D703D9E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xmlns="" id="{4094D171-5CF1-472A-A73D-7E74F11C3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xmlns="" id="{B5DA8A1E-7FE8-4F4B-9336-46A28440A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xmlns="" id="{2F79E461-C0F2-4E58-AA5A-B1791FF274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xmlns="" id="{BDE182EF-52CE-4C92-91AD-ED4EE6AE82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151404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40E8383-C01E-9C47-89AC-B25646801AF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7EB13F8-0BD3-DC45-B3AC-823F9AEF89EB}"/>
              </a:ext>
            </a:extLst>
          </p:cNvPr>
          <p:cNvSpPr/>
          <p:nvPr userDrawn="1"/>
        </p:nvSpPr>
        <p:spPr>
          <a:xfrm>
            <a:off x="6964680" y="-1"/>
            <a:ext cx="217932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1567B9-1D32-5041-B2C1-98D7E9030D28}"/>
              </a:ext>
            </a:extLst>
          </p:cNvPr>
          <p:cNvSpPr txBox="1"/>
          <p:nvPr userDrawn="1"/>
        </p:nvSpPr>
        <p:spPr>
          <a:xfrm>
            <a:off x="565688" y="-1131376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defTabSz="432000">
              <a:spcBef>
                <a:spcPts val="600"/>
              </a:spcBef>
            </a:pPr>
            <a:endParaRPr lang="en-US" sz="1200" err="1">
              <a:solidFill>
                <a:schemeClr val="bg2"/>
              </a:solidFill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xmlns="" id="{94E2490E-A083-47F6-9BFF-E3584C626D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48713" y="377070"/>
            <a:ext cx="1433512" cy="3281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2pPr>
            <a:lvl3pPr marL="685800" indent="0">
              <a:buNone/>
              <a:defRPr sz="1100" b="1">
                <a:solidFill>
                  <a:schemeClr val="bg1"/>
                </a:solidFill>
              </a:defRPr>
            </a:lvl3pPr>
            <a:lvl4pPr marL="1028700" indent="0">
              <a:buNone/>
              <a:defRPr sz="1050" b="1">
                <a:solidFill>
                  <a:schemeClr val="bg1"/>
                </a:solidFill>
              </a:defRPr>
            </a:lvl4pPr>
            <a:lvl5pPr marL="1371600" indent="0">
              <a:buNone/>
              <a:defRPr sz="10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a piece of news: announces, events, etc.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xmlns="" id="{E2E36E65-E5AC-4757-83C5-36EF5307B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031" y="1357443"/>
            <a:ext cx="6116300" cy="1756341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title. </a:t>
            </a:r>
            <a:br>
              <a:rPr lang="en-US" dirty="0"/>
            </a:br>
            <a:r>
              <a:rPr lang="en-US" dirty="0"/>
              <a:t>Be short and clear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433DF40A-2A88-47AC-A987-75CD779A0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3415499"/>
            <a:ext cx="6090681" cy="6468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342900" indent="0">
              <a:buNone/>
              <a:defRPr sz="2100">
                <a:solidFill>
                  <a:schemeClr val="accent2"/>
                </a:solidFill>
              </a:defRPr>
            </a:lvl2pPr>
            <a:lvl3pPr marL="685800" indent="0">
              <a:buNone/>
              <a:defRPr sz="2100">
                <a:solidFill>
                  <a:schemeClr val="accent2"/>
                </a:solidFill>
              </a:defRPr>
            </a:lvl3pPr>
            <a:lvl4pPr marL="1028700" indent="0">
              <a:buNone/>
              <a:defRPr sz="2100">
                <a:solidFill>
                  <a:schemeClr val="accent2"/>
                </a:solidFill>
              </a:defRPr>
            </a:lvl4pPr>
            <a:lvl5pPr marL="1371600" indent="0">
              <a:buNone/>
              <a:defRPr sz="2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xmlns="" id="{B1D9F9CF-EA9B-4151-AA36-8A6964A7C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xmlns="" id="{BEAE06C6-ACFD-44DB-83A8-C90C75DC0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24A060B1-1815-40D2-B2B9-56F62F68FA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BB270198-6E87-4621-9EA9-B403707409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xmlns="" id="{48150707-B970-4094-91ED-F4CD7AE198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xmlns="" id="{4547BB23-220F-4082-8218-50693C3326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xmlns="" id="{C7BDCA37-F266-442A-A799-9DF9BA96E0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760672-ABCE-5AFC-30CE-98F9D0C08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075" y="377070"/>
            <a:ext cx="3225800" cy="279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0D9CBC-9329-5EA2-3A98-4888AC3D50A9}"/>
              </a:ext>
            </a:extLst>
          </p:cNvPr>
          <p:cNvSpPr/>
          <p:nvPr userDrawn="1"/>
        </p:nvSpPr>
        <p:spPr>
          <a:xfrm>
            <a:off x="7348713" y="4573418"/>
            <a:ext cx="1992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1400" b="0" i="0" u="none" strike="noStrike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constructor.tech</a:t>
            </a:r>
            <a:endParaRPr lang="en-US" sz="1400" u="none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91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lis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C1890D2-72A1-344B-AAD7-DB97141FE4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14" y="950913"/>
            <a:ext cx="2788172" cy="77425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a feature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8D8D52C8-8B0E-F747-A256-58B626C9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13" y="237316"/>
            <a:ext cx="8367800" cy="7062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3106223" y="1233039"/>
            <a:ext cx="2919874" cy="2924176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FC1890D2-72A1-344B-AAD7-DB97141FE495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0914" y="1890638"/>
            <a:ext cx="2500072" cy="77425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a feature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FC1890D2-72A1-344B-AAD7-DB97141FE49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80914" y="2830363"/>
            <a:ext cx="2500072" cy="77425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a feature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FC1890D2-72A1-344B-AAD7-DB97141FE495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80914" y="3770087"/>
            <a:ext cx="2788172" cy="77425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a feature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FC1890D2-72A1-344B-AAD7-DB97141FE49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960541" y="950913"/>
            <a:ext cx="2788172" cy="77425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a feature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FC1890D2-72A1-344B-AAD7-DB97141FE495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48639" y="1891049"/>
            <a:ext cx="2500073" cy="77425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a feature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FC1890D2-72A1-344B-AAD7-DB97141FE49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48639" y="2831185"/>
            <a:ext cx="2500073" cy="77425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a feature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FC1890D2-72A1-344B-AAD7-DB97141FE49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5960541" y="3771322"/>
            <a:ext cx="2788172" cy="77425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a feature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486F42-1D6F-4440-8C0E-F557BC1E06A7}"/>
              </a:ext>
            </a:extLst>
          </p:cNvPr>
          <p:cNvSpPr txBox="1"/>
          <p:nvPr userDrawn="1"/>
        </p:nvSpPr>
        <p:spPr>
          <a:xfrm>
            <a:off x="-627017" y="357051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defTabSz="432000">
              <a:spcBef>
                <a:spcPts val="600"/>
              </a:spcBef>
            </a:pPr>
            <a:endParaRPr lang="en-US" sz="1200" err="1">
              <a:solidFill>
                <a:schemeClr val="bg2"/>
              </a:solidFill>
            </a:endParaRP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xmlns="" id="{42607DB6-0E98-4767-9CC3-5DF501E353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6B22B03D-97DC-46F9-8E2D-9CB9C71DC5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xmlns="" id="{07866C76-DF7F-4FFD-A4A6-4F0A9B6D18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xmlns="" id="{6749D191-99DC-4D07-AB53-4923A0C1A2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xmlns="" id="{919431EF-26B8-44B5-9C1B-BACC704C32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xmlns="" id="{245B8068-20EA-4459-9450-C36A2DBC2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xmlns="" id="{0D303F25-C83E-482A-9047-8F45759D8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3896074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lis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495203F-FA6E-0C44-BB69-AF955CA6C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6"/>
            <a:ext cx="8365106" cy="4974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18652" y="799420"/>
            <a:ext cx="3594278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819324" y="1062745"/>
            <a:ext cx="3593529" cy="352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start texting.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</a:t>
            </a:r>
            <a:r>
              <a:rPr lang="ru-RU" dirty="0"/>
              <a:t> </a:t>
            </a:r>
            <a:r>
              <a:rPr lang="en-US" dirty="0" err="1"/>
              <a:t>tincidunt</a:t>
            </a:r>
            <a:r>
              <a:rPr lang="ru-RU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81842" y="820460"/>
            <a:ext cx="343718" cy="344803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1</a:t>
            </a:r>
            <a:endParaRPr lang="en-US" dirty="0"/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81274" y="1603898"/>
            <a:ext cx="343718" cy="344803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2</a:t>
            </a:r>
            <a:endParaRPr lang="en-US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81274" y="2387336"/>
            <a:ext cx="343718" cy="344803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3</a:t>
            </a:r>
            <a:endParaRPr lang="en-US" dirty="0"/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81274" y="3170774"/>
            <a:ext cx="343718" cy="344803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4</a:t>
            </a:r>
            <a:endParaRPr lang="en-US" dirty="0"/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381274" y="3954211"/>
            <a:ext cx="343718" cy="344803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5</a:t>
            </a:r>
            <a:endParaRPr lang="en-US" dirty="0"/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18652" y="1593510"/>
            <a:ext cx="3594278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61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819324" y="1856835"/>
            <a:ext cx="3593529" cy="352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start texting.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</a:t>
            </a:r>
            <a:r>
              <a:rPr lang="ru-RU" dirty="0"/>
              <a:t> </a:t>
            </a:r>
            <a:r>
              <a:rPr lang="en-US" dirty="0" err="1"/>
              <a:t>tincidunt</a:t>
            </a:r>
            <a:r>
              <a:rPr lang="ru-RU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818652" y="2369786"/>
            <a:ext cx="3594278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6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819324" y="2633111"/>
            <a:ext cx="3593529" cy="352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start texting.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</a:t>
            </a:r>
            <a:r>
              <a:rPr lang="ru-RU" dirty="0"/>
              <a:t> </a:t>
            </a:r>
            <a:r>
              <a:rPr lang="en-US" dirty="0" err="1"/>
              <a:t>tincidunt</a:t>
            </a:r>
            <a:r>
              <a:rPr lang="ru-RU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818651" y="3157380"/>
            <a:ext cx="3594278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819323" y="3420705"/>
            <a:ext cx="3593529" cy="352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start texting.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</a:t>
            </a:r>
            <a:r>
              <a:rPr lang="ru-RU" dirty="0"/>
              <a:t> </a:t>
            </a:r>
            <a:r>
              <a:rPr lang="en-US" dirty="0" err="1"/>
              <a:t>tincidunt</a:t>
            </a:r>
            <a:r>
              <a:rPr lang="ru-RU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818651" y="3933656"/>
            <a:ext cx="3594278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819323" y="4196981"/>
            <a:ext cx="3593529" cy="352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start texting.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</a:t>
            </a:r>
            <a:r>
              <a:rPr lang="ru-RU" dirty="0"/>
              <a:t> </a:t>
            </a:r>
            <a:r>
              <a:rPr lang="en-US" dirty="0" err="1"/>
              <a:t>tincidunt</a:t>
            </a:r>
            <a:r>
              <a:rPr lang="ru-RU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5147862" y="801033"/>
            <a:ext cx="3600927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148535" y="1064358"/>
            <a:ext cx="3600178" cy="352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start texting.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</a:t>
            </a:r>
            <a:r>
              <a:rPr lang="ru-RU" dirty="0"/>
              <a:t> </a:t>
            </a:r>
            <a:r>
              <a:rPr lang="en-US" dirty="0" err="1"/>
              <a:t>tincidunt</a:t>
            </a:r>
            <a:r>
              <a:rPr lang="ru-RU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711052" y="822073"/>
            <a:ext cx="343718" cy="344803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6</a:t>
            </a:r>
            <a:endParaRPr lang="en-US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4710484" y="1605511"/>
            <a:ext cx="343718" cy="344803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7</a:t>
            </a:r>
            <a:endParaRPr lang="en-US" dirty="0"/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4710484" y="2388949"/>
            <a:ext cx="343718" cy="344803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8</a:t>
            </a:r>
            <a:endParaRPr lang="en-US" dirty="0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710484" y="3172387"/>
            <a:ext cx="343718" cy="344803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9</a:t>
            </a:r>
            <a:endParaRPr lang="en-US" dirty="0"/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4710484" y="3955824"/>
            <a:ext cx="343718" cy="344803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5147862" y="1595123"/>
            <a:ext cx="3600927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76" name="Text Placeholder 8"/>
          <p:cNvSpPr>
            <a:spLocks noGrp="1"/>
          </p:cNvSpPr>
          <p:nvPr>
            <p:ph type="body" sz="quarter" idx="45" hasCustomPrompt="1"/>
          </p:nvPr>
        </p:nvSpPr>
        <p:spPr>
          <a:xfrm>
            <a:off x="5148535" y="1858448"/>
            <a:ext cx="3600178" cy="352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start texting.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</a:t>
            </a:r>
            <a:r>
              <a:rPr lang="ru-RU" dirty="0"/>
              <a:t> </a:t>
            </a:r>
            <a:r>
              <a:rPr lang="en-US" dirty="0" err="1"/>
              <a:t>tincidunt</a:t>
            </a:r>
            <a:r>
              <a:rPr lang="ru-RU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147862" y="2371399"/>
            <a:ext cx="3600927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47" hasCustomPrompt="1"/>
          </p:nvPr>
        </p:nvSpPr>
        <p:spPr>
          <a:xfrm>
            <a:off x="5148535" y="2634724"/>
            <a:ext cx="3600178" cy="352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start texting.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</a:t>
            </a:r>
            <a:r>
              <a:rPr lang="ru-RU" dirty="0"/>
              <a:t> </a:t>
            </a:r>
            <a:r>
              <a:rPr lang="en-US" dirty="0" err="1"/>
              <a:t>tincidunt</a:t>
            </a:r>
            <a:r>
              <a:rPr lang="ru-RU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5147861" y="3158993"/>
            <a:ext cx="3600927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80" name="Text Placeholder 8"/>
          <p:cNvSpPr>
            <a:spLocks noGrp="1"/>
          </p:cNvSpPr>
          <p:nvPr>
            <p:ph type="body" sz="quarter" idx="49" hasCustomPrompt="1"/>
          </p:nvPr>
        </p:nvSpPr>
        <p:spPr>
          <a:xfrm>
            <a:off x="5148534" y="3422318"/>
            <a:ext cx="3600178" cy="352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start texting.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</a:t>
            </a:r>
            <a:r>
              <a:rPr lang="ru-RU" dirty="0"/>
              <a:t> </a:t>
            </a:r>
            <a:r>
              <a:rPr lang="en-US" dirty="0" err="1"/>
              <a:t>tincidunt</a:t>
            </a:r>
            <a:r>
              <a:rPr lang="ru-RU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5147861" y="3935269"/>
            <a:ext cx="3600927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51" hasCustomPrompt="1"/>
          </p:nvPr>
        </p:nvSpPr>
        <p:spPr>
          <a:xfrm>
            <a:off x="5148534" y="4198594"/>
            <a:ext cx="3600178" cy="352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 algn="ctr">
              <a:buNone/>
              <a:defRPr sz="1200">
                <a:solidFill>
                  <a:schemeClr val="bg2"/>
                </a:solidFill>
              </a:defRPr>
            </a:lvl2pPr>
            <a:lvl3pPr marL="685800" indent="0" algn="ctr">
              <a:buNone/>
              <a:defRPr sz="1200">
                <a:solidFill>
                  <a:schemeClr val="bg2"/>
                </a:solidFill>
              </a:defRPr>
            </a:lvl3pPr>
            <a:lvl4pPr marL="1028700" indent="0" algn="ctr">
              <a:buNone/>
              <a:defRPr sz="1200">
                <a:solidFill>
                  <a:schemeClr val="bg2"/>
                </a:solidFill>
              </a:defRPr>
            </a:lvl4pPr>
            <a:lvl5pPr marL="13716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start texting.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</a:t>
            </a:r>
            <a:r>
              <a:rPr lang="ru-RU" dirty="0"/>
              <a:t> </a:t>
            </a:r>
            <a:r>
              <a:rPr lang="en-US" dirty="0" err="1"/>
              <a:t>tincidunt</a:t>
            </a:r>
            <a:r>
              <a:rPr lang="ru-RU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sp>
        <p:nvSpPr>
          <p:cNvPr id="41" name="Text Placeholder 23">
            <a:extLst>
              <a:ext uri="{FF2B5EF4-FFF2-40B4-BE49-F238E27FC236}">
                <a16:creationId xmlns:a16="http://schemas.microsoft.com/office/drawing/2014/main" xmlns="" id="{C17A6133-06D8-48F3-A694-38F41E8E6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xmlns="" id="{4103A872-EE35-42B7-A304-264B8F5BF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xmlns="" id="{BDDD75B2-C68F-4294-8E77-E61278246E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xmlns="" id="{A67331C4-38F9-458F-8B00-BC9223489B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xmlns="" id="{D0AF4DAD-9B20-43F0-89E1-A4906FCFBF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xmlns="" id="{CEAC7A61-A820-4A4C-8BB8-D29C921BE5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xmlns="" id="{93CC221C-93C5-48C6-B0C7-6C9C4045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2221380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lis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C1890D2-72A1-344B-AAD7-DB97141FE4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0" y="1166813"/>
            <a:ext cx="4176713" cy="763587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44000" tIns="108000" rIns="108000" bIns="108000"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 feature.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</a:t>
            </a:r>
            <a:r>
              <a:rPr lang="ru-RU" dirty="0"/>
              <a:t> </a:t>
            </a:r>
            <a:r>
              <a:rPr lang="en-US" dirty="0" err="1"/>
              <a:t>tincidunt</a:t>
            </a:r>
            <a:r>
              <a:rPr lang="ru-RU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8D8D52C8-8B0E-F747-A256-58B626C9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6"/>
            <a:ext cx="8365106" cy="7062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383606" y="1166813"/>
            <a:ext cx="3928043" cy="338455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xmlns="" id="{FC1890D2-72A1-344B-AAD7-DB97141FE49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572000" y="2023269"/>
            <a:ext cx="4176713" cy="547687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44000" tIns="108000" rIns="108000" bIns="108000"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 feature.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</a:t>
            </a:r>
            <a:r>
              <a:rPr lang="ru-RU" dirty="0"/>
              <a:t> </a:t>
            </a:r>
            <a:r>
              <a:rPr lang="en-US" dirty="0" err="1"/>
              <a:t>tincidunt</a:t>
            </a:r>
            <a:r>
              <a:rPr lang="ru-RU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FC1890D2-72A1-344B-AAD7-DB97141FE495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572000" y="2663825"/>
            <a:ext cx="4176713" cy="390524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44000" tIns="108000" rIns="108000" bIns="108000"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 feature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xmlns="" id="{FC1890D2-72A1-344B-AAD7-DB97141FE495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572000" y="3147218"/>
            <a:ext cx="4176713" cy="763587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44000" tIns="108000" rIns="108000" bIns="108000"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 feature.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</a:t>
            </a:r>
            <a:r>
              <a:rPr lang="ru-RU" dirty="0"/>
              <a:t> </a:t>
            </a:r>
            <a:r>
              <a:rPr lang="en-US" dirty="0" err="1"/>
              <a:t>tincidunt</a:t>
            </a:r>
            <a:r>
              <a:rPr lang="ru-RU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xmlns="" id="{FC1890D2-72A1-344B-AAD7-DB97141FE49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572000" y="4003676"/>
            <a:ext cx="4176713" cy="547687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44000" tIns="108000" rIns="108000" bIns="108000"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 feature.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</a:t>
            </a:r>
            <a:r>
              <a:rPr lang="ru-RU" dirty="0"/>
              <a:t> </a:t>
            </a:r>
            <a:r>
              <a:rPr lang="en-US" dirty="0" err="1"/>
              <a:t>tincidunt</a:t>
            </a:r>
            <a:r>
              <a:rPr lang="ru-RU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83607" y="735013"/>
            <a:ext cx="8365106" cy="2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a subtitle or delete this placeholder if not needed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xmlns="" id="{9AE35AFE-766A-413F-A93A-E3E3DD35D2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xmlns="" id="{3EFFEDBB-DBA4-4ADB-8C7C-BB8BA7C1B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xmlns="" id="{986568AC-C030-4062-A901-099C0652B6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xmlns="" id="{DAF3CCFD-DFB7-4F41-BA8F-29971BF747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xmlns="" id="{24F8A6E2-91AF-4E02-B496-C83F6C2AA8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xmlns="" id="{036847FB-06F2-4FD8-BE47-4DB3C24091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xmlns="" id="{8C0451FC-310A-43E9-9729-44182F3E80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1326856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lis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8D8D52C8-8B0E-F747-A256-58B626C9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6"/>
            <a:ext cx="8365106" cy="7062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4820670" y="1166813"/>
            <a:ext cx="3928043" cy="338455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74650" y="1177541"/>
            <a:ext cx="4212000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4651" y="1521203"/>
            <a:ext cx="4212000" cy="8260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start texting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374650" y="2492905"/>
            <a:ext cx="4212000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74651" y="2836567"/>
            <a:ext cx="4212000" cy="634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marR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start texting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74650" y="3616484"/>
            <a:ext cx="4212000" cy="238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74651" y="3960146"/>
            <a:ext cx="4212000" cy="634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marR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  <a:latin typeface="+mj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bg2"/>
                </a:solidFill>
                <a:latin typeface="+mj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bg2"/>
                </a:solidFill>
                <a:latin typeface="+mj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2"/>
                </a:solidFill>
                <a:latin typeface="+mj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start texting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83607" y="735013"/>
            <a:ext cx="8365106" cy="2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lang="en-US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a subtitle or delete this placeholder if not needed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xmlns="" id="{B2B283F4-6A0B-471C-A732-F65C846808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xmlns="" id="{600E863B-52E4-4781-8262-9FB48E5B62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xmlns="" id="{5DAD8144-B22E-46EF-9AC7-1D90C957ED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xmlns="" id="{102F37CD-5E56-4675-8B08-DA678D1A79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xmlns="" id="{7B482CF2-8E7E-4126-8250-BD81E12BA6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xmlns="" id="{ACBB67F9-2A60-4EE6-85C7-C73F985A1D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xmlns="" id="{981887DB-9C40-400F-BF42-526997BEF9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1088542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ge ph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79648" y="1436914"/>
            <a:ext cx="8369066" cy="231212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1028700" indent="0" algn="ctr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1371600" indent="0" algn="ctr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Click to add a quote or a phrase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79648" y="3902075"/>
            <a:ext cx="8369066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an author or delete if not needed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45E9193-BAD9-094B-A2BC-37AA419179E5}"/>
              </a:ext>
            </a:extLst>
          </p:cNvPr>
          <p:cNvGrpSpPr/>
          <p:nvPr userDrawn="1"/>
        </p:nvGrpSpPr>
        <p:grpSpPr>
          <a:xfrm>
            <a:off x="4132874" y="464002"/>
            <a:ext cx="805932" cy="781324"/>
            <a:chOff x="7170738" y="2066925"/>
            <a:chExt cx="623887" cy="604838"/>
          </a:xfrm>
          <a:solidFill>
            <a:schemeClr val="accent3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76F83AAC-8FA9-8042-B1A3-6A231450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738" y="2066925"/>
              <a:ext cx="303212" cy="604838"/>
            </a:xfrm>
            <a:custGeom>
              <a:avLst/>
              <a:gdLst>
                <a:gd name="T0" fmla="*/ 431 w 466"/>
                <a:gd name="T1" fmla="*/ 932 h 932"/>
                <a:gd name="T2" fmla="*/ 0 w 466"/>
                <a:gd name="T3" fmla="*/ 932 h 932"/>
                <a:gd name="T4" fmla="*/ 0 w 466"/>
                <a:gd name="T5" fmla="*/ 624 h 932"/>
                <a:gd name="T6" fmla="*/ 33 w 466"/>
                <a:gd name="T7" fmla="*/ 329 h 932"/>
                <a:gd name="T8" fmla="*/ 155 w 466"/>
                <a:gd name="T9" fmla="*/ 135 h 932"/>
                <a:gd name="T10" fmla="*/ 382 w 466"/>
                <a:gd name="T11" fmla="*/ 0 h 932"/>
                <a:gd name="T12" fmla="*/ 466 w 466"/>
                <a:gd name="T13" fmla="*/ 178 h 932"/>
                <a:gd name="T14" fmla="*/ 281 w 466"/>
                <a:gd name="T15" fmla="*/ 297 h 932"/>
                <a:gd name="T16" fmla="*/ 222 w 466"/>
                <a:gd name="T17" fmla="*/ 501 h 932"/>
                <a:gd name="T18" fmla="*/ 431 w 466"/>
                <a:gd name="T19" fmla="*/ 501 h 932"/>
                <a:gd name="T20" fmla="*/ 431 w 466"/>
                <a:gd name="T21" fmla="*/ 93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6" h="932">
                  <a:moveTo>
                    <a:pt x="431" y="932"/>
                  </a:moveTo>
                  <a:cubicBezTo>
                    <a:pt x="0" y="932"/>
                    <a:pt x="0" y="932"/>
                    <a:pt x="0" y="932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0" y="499"/>
                    <a:pt x="11" y="401"/>
                    <a:pt x="33" y="329"/>
                  </a:cubicBezTo>
                  <a:cubicBezTo>
                    <a:pt x="55" y="257"/>
                    <a:pt x="96" y="192"/>
                    <a:pt x="155" y="135"/>
                  </a:cubicBezTo>
                  <a:cubicBezTo>
                    <a:pt x="214" y="78"/>
                    <a:pt x="290" y="33"/>
                    <a:pt x="382" y="0"/>
                  </a:cubicBezTo>
                  <a:cubicBezTo>
                    <a:pt x="466" y="178"/>
                    <a:pt x="466" y="178"/>
                    <a:pt x="466" y="178"/>
                  </a:cubicBezTo>
                  <a:cubicBezTo>
                    <a:pt x="380" y="207"/>
                    <a:pt x="319" y="246"/>
                    <a:pt x="281" y="297"/>
                  </a:cubicBezTo>
                  <a:cubicBezTo>
                    <a:pt x="244" y="349"/>
                    <a:pt x="224" y="416"/>
                    <a:pt x="222" y="501"/>
                  </a:cubicBezTo>
                  <a:cubicBezTo>
                    <a:pt x="431" y="501"/>
                    <a:pt x="431" y="501"/>
                    <a:pt x="431" y="501"/>
                  </a:cubicBezTo>
                  <a:lnTo>
                    <a:pt x="431" y="9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DB38667-321D-A24F-BD62-BB076AC2A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2066925"/>
              <a:ext cx="303212" cy="604838"/>
            </a:xfrm>
            <a:custGeom>
              <a:avLst/>
              <a:gdLst>
                <a:gd name="T0" fmla="*/ 431 w 466"/>
                <a:gd name="T1" fmla="*/ 932 h 932"/>
                <a:gd name="T2" fmla="*/ 0 w 466"/>
                <a:gd name="T3" fmla="*/ 932 h 932"/>
                <a:gd name="T4" fmla="*/ 0 w 466"/>
                <a:gd name="T5" fmla="*/ 624 h 932"/>
                <a:gd name="T6" fmla="*/ 33 w 466"/>
                <a:gd name="T7" fmla="*/ 329 h 932"/>
                <a:gd name="T8" fmla="*/ 155 w 466"/>
                <a:gd name="T9" fmla="*/ 135 h 932"/>
                <a:gd name="T10" fmla="*/ 382 w 466"/>
                <a:gd name="T11" fmla="*/ 0 h 932"/>
                <a:gd name="T12" fmla="*/ 466 w 466"/>
                <a:gd name="T13" fmla="*/ 178 h 932"/>
                <a:gd name="T14" fmla="*/ 281 w 466"/>
                <a:gd name="T15" fmla="*/ 297 h 932"/>
                <a:gd name="T16" fmla="*/ 222 w 466"/>
                <a:gd name="T17" fmla="*/ 501 h 932"/>
                <a:gd name="T18" fmla="*/ 431 w 466"/>
                <a:gd name="T19" fmla="*/ 501 h 932"/>
                <a:gd name="T20" fmla="*/ 431 w 466"/>
                <a:gd name="T21" fmla="*/ 93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6" h="932">
                  <a:moveTo>
                    <a:pt x="431" y="932"/>
                  </a:moveTo>
                  <a:cubicBezTo>
                    <a:pt x="0" y="932"/>
                    <a:pt x="0" y="932"/>
                    <a:pt x="0" y="932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0" y="499"/>
                    <a:pt x="11" y="401"/>
                    <a:pt x="33" y="329"/>
                  </a:cubicBezTo>
                  <a:cubicBezTo>
                    <a:pt x="55" y="257"/>
                    <a:pt x="96" y="192"/>
                    <a:pt x="155" y="135"/>
                  </a:cubicBezTo>
                  <a:cubicBezTo>
                    <a:pt x="214" y="78"/>
                    <a:pt x="290" y="33"/>
                    <a:pt x="382" y="0"/>
                  </a:cubicBezTo>
                  <a:cubicBezTo>
                    <a:pt x="466" y="178"/>
                    <a:pt x="466" y="178"/>
                    <a:pt x="466" y="178"/>
                  </a:cubicBezTo>
                  <a:cubicBezTo>
                    <a:pt x="380" y="207"/>
                    <a:pt x="319" y="246"/>
                    <a:pt x="281" y="297"/>
                  </a:cubicBezTo>
                  <a:cubicBezTo>
                    <a:pt x="244" y="349"/>
                    <a:pt x="224" y="416"/>
                    <a:pt x="222" y="501"/>
                  </a:cubicBezTo>
                  <a:cubicBezTo>
                    <a:pt x="431" y="501"/>
                    <a:pt x="431" y="501"/>
                    <a:pt x="431" y="501"/>
                  </a:cubicBezTo>
                  <a:lnTo>
                    <a:pt x="431" y="9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ext Placeholder 23">
            <a:extLst>
              <a:ext uri="{FF2B5EF4-FFF2-40B4-BE49-F238E27FC236}">
                <a16:creationId xmlns:a16="http://schemas.microsoft.com/office/drawing/2014/main" xmlns="" id="{CE32CDB3-D363-4E85-8C78-285F331946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xmlns="" id="{35F970F3-16A4-4DF0-9603-A0C531A852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xmlns="" id="{C25BE17C-F6D4-4484-8B27-A6C075193D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xmlns="" id="{C244DF4E-C960-44D1-B02F-2EAFD36FA6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xmlns="" id="{E69C9DB0-4EF5-4B9C-B044-56DA28FD1F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xmlns="" id="{882B6DD0-E595-46D4-A379-2A91B48FD1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xmlns="" id="{214E8992-3EC4-40BD-969F-64B324C3AB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213682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79950" y="232215"/>
            <a:ext cx="4464050" cy="431914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80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to add a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AB8503B-202C-F74A-92E0-21BBEDB5F5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33" y="237758"/>
            <a:ext cx="4078317" cy="71315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4651" y="1166813"/>
            <a:ext cx="4089400" cy="33845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accent3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accent3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3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xmlns="" id="{98249FEC-8250-43FF-829D-C32687C4A5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xmlns="" id="{6ACC219F-A626-4878-8989-D1C50DD7F9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xmlns="" id="{286356B5-1C53-49D2-8BDA-1CF1F94FEA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xmlns="" id="{3AF916B2-942A-46CC-936B-04D79E926B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xmlns="" id="{5C0D1EA1-105A-430A-AA89-2951154297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xmlns="" id="{3A280072-C342-4AD7-8053-D617197BD9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xmlns="" id="{5073E479-6300-45B0-B03C-AFAC0D4BFC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2346077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7935" y="1166813"/>
            <a:ext cx="4060778" cy="297729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46800" anchor="ctr">
            <a:noAutofit/>
          </a:bodyPr>
          <a:lstStyle>
            <a:lvl1pPr marL="0" indent="0" algn="ctr">
              <a:buNone/>
              <a:defRPr sz="80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0192" y="4346209"/>
            <a:ext cx="4083858" cy="2051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AB8503B-202C-F74A-92E0-21BBEDB5F5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33" y="237758"/>
            <a:ext cx="8362980" cy="71315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2F268005-949A-104A-88C9-50A2B2128201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380192" y="1166813"/>
            <a:ext cx="4083858" cy="297729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46800" anchor="ctr">
            <a:noAutofit/>
          </a:bodyPr>
          <a:lstStyle>
            <a:lvl1pPr marL="0" indent="0" algn="ctr">
              <a:buNone/>
              <a:defRPr sz="80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to add a picture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2C063763-F00D-D84B-A55B-3441C4F98F3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682560" y="4346209"/>
            <a:ext cx="4066153" cy="2051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xmlns="" id="{D6C97B1C-1905-4A1B-A8CE-587B0ABA7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xmlns="" id="{7C7809C3-22F0-40F7-A103-DCA3499E41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xmlns="" id="{2FF7DEE9-CD67-49C8-9228-BFE754657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xmlns="" id="{5EB0E434-9593-463D-97E1-6003AD1294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xmlns="" id="{29B09CAB-8ECD-40A9-8690-F91C77E8A5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xmlns="" id="{B66B330C-569A-4F43-8B88-9975D9B114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xmlns="" id="{767D88D4-2393-4B9E-B27A-7D480D8FD9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82535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0192" y="4349261"/>
            <a:ext cx="4083858" cy="2051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AB8503B-202C-F74A-92E0-21BBEDB5F5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33" y="237758"/>
            <a:ext cx="8362980" cy="71315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2F268005-949A-104A-88C9-50A2B2128201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380191" y="1166813"/>
            <a:ext cx="8368521" cy="297729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46800" anchor="ctr">
            <a:noAutofit/>
          </a:bodyPr>
          <a:lstStyle>
            <a:lvl1pPr marL="0" indent="0" algn="ctr">
              <a:buNone/>
              <a:defRPr sz="80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to add a picture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xmlns="" id="{262F55D6-050F-4604-AB9E-E45764934C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xmlns="" id="{F71B3528-E39D-4F0F-BC1D-A116A41B67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xmlns="" id="{716E7FEE-CE79-4FA7-8FF8-1301FEBFBE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xmlns="" id="{0A583FDA-BD9E-462D-9ED9-3BF5D74A9C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xmlns="" id="{6C5D53F2-D625-4B98-B0D1-F56FC9A853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xmlns="" id="{B99676D4-3E9D-4CC4-9F33-9E00E74FD4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xmlns="" id="{5047B46D-159D-4E76-962F-DE29C502A4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1417462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3">
            <a:extLst>
              <a:ext uri="{FF2B5EF4-FFF2-40B4-BE49-F238E27FC236}">
                <a16:creationId xmlns:a16="http://schemas.microsoft.com/office/drawing/2014/main" xmlns="" id="{BA0E5465-F6B3-4B38-84E0-29375051F5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xmlns="" id="{0E9EF598-EC9D-40A3-9868-EAA671513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xmlns="" id="{A2B2B008-A1F9-4FAB-8159-6926A5680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xmlns="" id="{E0703B44-015F-4E83-858D-9AD6A93DAB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xmlns="" id="{CBBA166E-7442-4105-A99B-E9C750D4A5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xmlns="" id="{0CE106A7-3000-4282-ABD3-00E95BC7CB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xmlns="" id="{55D696E0-73A3-4677-AC98-81311BAA1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4217800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79950" y="232215"/>
            <a:ext cx="4464050" cy="431914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80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to add a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AB8503B-202C-F74A-92E0-21BBEDB5F5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33" y="237758"/>
            <a:ext cx="4078317" cy="71315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4651" y="1166813"/>
            <a:ext cx="4089400" cy="33845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accent3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200">
                <a:solidFill>
                  <a:schemeClr val="accent3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1200">
                <a:solidFill>
                  <a:schemeClr val="accent3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3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xmlns="" id="{98249FEC-8250-43FF-829D-C32687C4A5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xmlns="" id="{6ACC219F-A626-4878-8989-D1C50DD7F9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xmlns="" id="{286356B5-1C53-49D2-8BDA-1CF1F94FEA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xmlns="" id="{3AF916B2-942A-46CC-936B-04D79E926B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xmlns="" id="{5C0D1EA1-105A-430A-AA89-2951154297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xmlns="" id="{3A280072-C342-4AD7-8053-D617197BD9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xmlns="" id="{5073E479-6300-45B0-B03C-AFAC0D4BFC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161856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2C1459-C478-784D-B49F-D3B33CE5305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D985085-6D45-B34E-8051-31270454E208}"/>
              </a:ext>
            </a:extLst>
          </p:cNvPr>
          <p:cNvSpPr/>
          <p:nvPr userDrawn="1"/>
        </p:nvSpPr>
        <p:spPr>
          <a:xfrm>
            <a:off x="6964680" y="-1"/>
            <a:ext cx="217932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C2930F1B-F332-4D68-945C-1E82A0305B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755" y="2302349"/>
            <a:ext cx="6177541" cy="538801"/>
          </a:xfrm>
        </p:spPr>
        <p:txBody>
          <a:bodyPr lIns="0" tIns="0" rIns="0" bIns="0" anchor="ctr" anchorCtr="0">
            <a:noAutofit/>
          </a:bodyPr>
          <a:lstStyle>
            <a:lvl1pPr algn="l">
              <a:defRPr sz="4400" b="1" i="0" cap="none" spc="0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short section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3385B052-A83E-4D40-94BB-E7E5FDB83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3172846"/>
            <a:ext cx="6184646" cy="6646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342900" indent="0">
              <a:buNone/>
              <a:defRPr sz="2100">
                <a:solidFill>
                  <a:schemeClr val="accent2"/>
                </a:solidFill>
              </a:defRPr>
            </a:lvl2pPr>
            <a:lvl3pPr marL="685800" indent="0">
              <a:buNone/>
              <a:defRPr sz="2100">
                <a:solidFill>
                  <a:schemeClr val="accent2"/>
                </a:solidFill>
              </a:defRPr>
            </a:lvl3pPr>
            <a:lvl4pPr marL="1028700" indent="0">
              <a:buNone/>
              <a:defRPr sz="2100">
                <a:solidFill>
                  <a:schemeClr val="accent2"/>
                </a:solidFill>
              </a:defRPr>
            </a:lvl4pPr>
            <a:lvl5pPr marL="1371600" indent="0">
              <a:buNone/>
              <a:defRPr sz="2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04340E3A-27B4-460D-8915-582839CF47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48713" y="377070"/>
            <a:ext cx="1433512" cy="3281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2pPr>
            <a:lvl3pPr marL="685800" indent="0">
              <a:buNone/>
              <a:defRPr sz="1100" b="1">
                <a:solidFill>
                  <a:schemeClr val="bg1"/>
                </a:solidFill>
              </a:defRPr>
            </a:lvl3pPr>
            <a:lvl4pPr marL="1028700" indent="0">
              <a:buNone/>
              <a:defRPr sz="1050" b="1">
                <a:solidFill>
                  <a:schemeClr val="bg1"/>
                </a:solidFill>
              </a:defRPr>
            </a:lvl4pPr>
            <a:lvl5pPr marL="1371600" indent="0">
              <a:buNone/>
              <a:defRPr sz="10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a piece of news: announces, events, etc.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942DEEA4-6D27-4F95-B6BB-2CC3F3A60F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xmlns="" id="{DF67D9BD-860F-4D5E-A785-96F94A6ABD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xmlns="" id="{9D26877A-1B30-4026-8305-CD241235F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FE3B4F87-0135-4F3D-9155-E06237EAC8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5A93B05B-73AB-4684-B910-ACC4BA4E24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xmlns="" id="{F9F7DADA-C965-4B47-B6B2-B2EE2618F5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xmlns="" id="{609FC2D4-814B-45A3-A6E6-D423994C81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87025E-1B37-E3F4-A2A1-E707C5804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075" y="377070"/>
            <a:ext cx="3225800" cy="279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4E8A78-8A5A-5FF7-1D29-EEE8CFE89A40}"/>
              </a:ext>
            </a:extLst>
          </p:cNvPr>
          <p:cNvSpPr/>
          <p:nvPr userDrawn="1"/>
        </p:nvSpPr>
        <p:spPr>
          <a:xfrm>
            <a:off x="7348713" y="4573418"/>
            <a:ext cx="1992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1400" b="0" i="0" u="none" strike="noStrike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constructor.tech</a:t>
            </a:r>
            <a:endParaRPr lang="en-US" sz="1400" u="none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9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A74AB1C-75B9-5248-BA46-6E40E5DC5F4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906FFF5-228F-554F-AC58-0B517A5A7159}"/>
              </a:ext>
            </a:extLst>
          </p:cNvPr>
          <p:cNvSpPr/>
          <p:nvPr userDrawn="1"/>
        </p:nvSpPr>
        <p:spPr>
          <a:xfrm>
            <a:off x="6964680" y="-1"/>
            <a:ext cx="217932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xmlns="" id="{61227CF8-03FC-410B-9C94-56CC904C6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075" y="2379556"/>
            <a:ext cx="6135218" cy="1113152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Don’t forget to say </a:t>
            </a:r>
            <a:br>
              <a:rPr lang="en-US" dirty="0"/>
            </a:br>
            <a:r>
              <a:rPr lang="en-US" dirty="0"/>
              <a:t>thank you!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xmlns="" id="{2E4F0170-8EFC-48B6-92AE-2223883C29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48713" y="377070"/>
            <a:ext cx="1433512" cy="3281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2pPr>
            <a:lvl3pPr marL="685800" indent="0">
              <a:buNone/>
              <a:defRPr sz="1100" b="1">
                <a:solidFill>
                  <a:schemeClr val="bg1"/>
                </a:solidFill>
              </a:defRPr>
            </a:lvl3pPr>
            <a:lvl4pPr marL="1028700" indent="0">
              <a:buNone/>
              <a:defRPr sz="1050" b="1">
                <a:solidFill>
                  <a:schemeClr val="bg1"/>
                </a:solidFill>
              </a:defRPr>
            </a:lvl4pPr>
            <a:lvl5pPr marL="1371600" indent="0">
              <a:buNone/>
              <a:defRPr sz="10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a piece of news: announces, events, etc.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xmlns="" id="{3A762A30-3D40-41F2-B428-4A68AF5B99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xmlns="" id="{D1228484-2555-4BC6-945E-ED07B20381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xmlns="" id="{CA000F2D-41C6-4069-A672-46F1D9D2E9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xmlns="" id="{3F1600B5-4C6C-4288-B397-1406401A37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xmlns="" id="{BB3140C7-349A-4ED3-936B-EC39E085C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xmlns="" id="{87ED8BE7-3307-4D09-A29B-A9D10D3453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xmlns="" id="{649C0DD3-4901-4B0D-8C3C-B82986D55D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780FB8-979E-85F8-D704-4E46DBEE0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075" y="377070"/>
            <a:ext cx="3225800" cy="279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02B724D-07D8-AD85-200F-85D29E4C820F}"/>
              </a:ext>
            </a:extLst>
          </p:cNvPr>
          <p:cNvSpPr/>
          <p:nvPr userDrawn="1"/>
        </p:nvSpPr>
        <p:spPr>
          <a:xfrm>
            <a:off x="7348713" y="4573418"/>
            <a:ext cx="1992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1400" b="0" i="0" u="none" strike="noStrike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constructor.tech</a:t>
            </a:r>
            <a:endParaRPr lang="en-US" sz="1400" u="none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4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83607" y="1166813"/>
            <a:ext cx="8365106" cy="33845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200" marR="0" indent="-4572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en-US" sz="1800" b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22300" indent="-279400">
              <a:lnSpc>
                <a:spcPct val="100000"/>
              </a:lnSpc>
              <a:buSzPct val="80000"/>
              <a:buFont typeface="Wingdings" pitchFamily="2" charset="2"/>
              <a:buChar char="§"/>
              <a:tabLst/>
              <a:defRPr lang="ru-RU" sz="16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28700" indent="-342900">
              <a:lnSpc>
                <a:spcPct val="100000"/>
              </a:lnSpc>
              <a:buSzPct val="80000"/>
              <a:buFont typeface="+mj-lt"/>
              <a:buAutoNum type="alphaLcParenR"/>
              <a:tabLst/>
              <a:defRPr lang="ru-RU" sz="1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342900">
              <a:lnSpc>
                <a:spcPct val="100000"/>
              </a:lnSpc>
              <a:buSzPct val="80000"/>
              <a:buFont typeface="+mj-lt"/>
              <a:buAutoNum type="romanLcPeriod"/>
              <a:tabLst/>
              <a:defRPr lang="ru-RU" sz="1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500" indent="-3429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tabLst/>
              <a:defRPr lang="ru-RU" sz="1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7400" indent="-3429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tabLst/>
              <a:defRPr lang="ru-RU" sz="1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00300" indent="-342900">
              <a:buSzPct val="80000"/>
              <a:buFont typeface="Arial" panose="020B0604020202020204" pitchFamily="34" charset="0"/>
              <a:buChar char="•"/>
              <a:defRPr lang="ru-RU" sz="1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342900">
              <a:buSzPct val="80000"/>
              <a:buFont typeface="Arial" panose="020B0604020202020204" pitchFamily="34" charset="0"/>
              <a:buChar char="•"/>
              <a:defRPr lang="ru-RU" sz="1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GB" dirty="0"/>
              <a:t>Click to start texting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1AAF299A-6441-444E-A370-0FBC4ED068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7"/>
            <a:ext cx="8365106" cy="7135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An agenda slide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xmlns="" id="{E151254A-0406-460A-95DF-2B2C3A07F9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xmlns="" id="{204BF297-DC56-422E-ADAF-F3139FC70C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xmlns="" id="{596B3001-0988-4E45-BAC0-2CC14D27AB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xmlns="" id="{F4AB7FDC-89A3-4D64-8794-79A62CA76B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xmlns="" id="{BB57349D-10B8-479E-A671-BA27932448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xmlns="" id="{3975F8F8-5C50-43DD-8B61-C2DEF205CE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xmlns="" id="{38CDDC70-8BD8-47D1-B2FA-8B5330E957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154935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omm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1AAF299A-6441-444E-A370-0FBC4ED068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7"/>
            <a:ext cx="8365106" cy="7135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3DD200-D438-624F-B6B6-8F5337A5F10B}"/>
              </a:ext>
            </a:extLst>
          </p:cNvPr>
          <p:cNvSpPr txBox="1"/>
          <p:nvPr userDrawn="1"/>
        </p:nvSpPr>
        <p:spPr>
          <a:xfrm>
            <a:off x="2156460" y="-1066800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defTabSz="432000">
              <a:spcBef>
                <a:spcPts val="600"/>
              </a:spcBef>
            </a:pPr>
            <a:endParaRPr lang="en-US" sz="1200" err="1">
              <a:solidFill>
                <a:schemeClr val="bg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8AF7B4C3-554F-41EA-94FE-3000127EF8D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83607" y="1166813"/>
            <a:ext cx="8365106" cy="3384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>
                <a:solidFill>
                  <a:schemeClr val="tx1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900">
                <a:solidFill>
                  <a:schemeClr val="tx1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800">
                <a:solidFill>
                  <a:schemeClr val="tx1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xmlns="" id="{2A9816CF-2BDA-44AF-8D79-ED17083740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xmlns="" id="{40DA11C4-065F-47C9-8EDF-302B26A86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xmlns="" id="{43D417DD-CC5C-4F95-91E0-F2E8F191A9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xmlns="" id="{50F893E2-0A9D-46E5-912D-1E49210F24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xmlns="" id="{3D9B6645-9FED-4AC5-8383-0C7B04C933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xmlns="" id="{FD82F3D8-1255-42CA-A674-E96064BE35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xmlns="" id="{F0D63652-F447-434C-BE91-5740996C20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408425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1AAF299A-6441-444E-A370-0FBC4ED068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7"/>
            <a:ext cx="8365106" cy="42843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312E8C-BE32-5F45-A5AB-57FDA32721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3608" y="1957019"/>
            <a:ext cx="8365106" cy="25943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1pPr>
            <a:lvl2pPr marL="288000" indent="-1440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504000" indent="-2160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>
                <a:solidFill>
                  <a:schemeClr val="tx1"/>
                </a:solidFill>
                <a:latin typeface="+mn-lt"/>
              </a:defRPr>
            </a:lvl3pPr>
            <a:lvl4pPr marL="648000" indent="-144000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900">
                <a:solidFill>
                  <a:schemeClr val="tx1"/>
                </a:solidFill>
                <a:latin typeface="+mn-lt"/>
              </a:defRPr>
            </a:lvl4pPr>
            <a:lvl5pPr marL="792000" indent="-144000">
              <a:lnSpc>
                <a:spcPct val="100000"/>
              </a:lnSpc>
              <a:spcBef>
                <a:spcPts val="600"/>
              </a:spcBef>
              <a:defRPr sz="800">
                <a:solidFill>
                  <a:schemeClr val="tx1"/>
                </a:solidFill>
                <a:latin typeface="+mn-lt"/>
              </a:defRPr>
            </a:lvl5pPr>
            <a:lvl6pPr marL="1714500" indent="0">
              <a:buNone/>
              <a:defRPr sz="1200">
                <a:solidFill>
                  <a:schemeClr val="bg2"/>
                </a:solidFill>
              </a:defRPr>
            </a:lvl6pPr>
          </a:lstStyle>
          <a:p>
            <a:pPr lvl="0"/>
            <a:r>
              <a:rPr lang="en-GB" dirty="0"/>
              <a:t>Click to start texting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83607" y="1166813"/>
            <a:ext cx="8364538" cy="5743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4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a lead or delete this placeholder 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83607" y="735013"/>
            <a:ext cx="8365106" cy="2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a subtitle or delete this placeholder if not needed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xmlns="" id="{AFF6D952-3CCD-4DCE-8903-734B215DA9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xmlns="" id="{9DDB0C90-3633-452A-BE73-93269BB2A2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xmlns="" id="{112997D0-7E46-4C4A-9C3D-0BDDF20D69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xmlns="" id="{20285351-7A5E-4471-B070-95D8F4627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xmlns="" id="{41324695-6A41-4DEA-9C85-E61352A384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xmlns="" id="{3837D03D-9FF4-47DE-B0B9-3A8BC1848A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xmlns="" id="{C7415FE2-8208-49C4-A6A9-C0F3D9571E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118988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876FA5A-D4B9-8242-89B0-0E6F92870162}"/>
              </a:ext>
            </a:extLst>
          </p:cNvPr>
          <p:cNvSpPr/>
          <p:nvPr userDrawn="1"/>
        </p:nvSpPr>
        <p:spPr>
          <a:xfrm>
            <a:off x="4572001" y="0"/>
            <a:ext cx="4572000" cy="477000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74258A97-BDA0-4CF9-9323-A861F37E4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607" y="237317"/>
            <a:ext cx="3928334" cy="42843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DA0FB2AF-1D24-4B76-A8A3-220F3820DE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775" y="1173115"/>
            <a:ext cx="3934166" cy="28395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xmlns="" id="{CD5AE963-92CC-4A6C-A2E6-490C915C09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27847" y="1020479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picture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D138F5C3-95DF-47AB-A401-6F65242B66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72002" y="3055824"/>
            <a:ext cx="3111690" cy="3344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xmlns="" id="{ADCF38A8-30CB-497E-923F-A88F151855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72002" y="3543359"/>
            <a:ext cx="3111690" cy="8176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160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xmlns="" id="{9927DFD7-5ED9-4E81-B94D-151173EA03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800" b="1">
                <a:solidFill>
                  <a:schemeClr val="bg2"/>
                </a:solidFill>
              </a:defRPr>
            </a:lvl2pPr>
            <a:lvl3pPr marL="685800" indent="0">
              <a:buNone/>
              <a:defRPr sz="2800" b="1">
                <a:solidFill>
                  <a:schemeClr val="bg2"/>
                </a:solidFill>
              </a:defRPr>
            </a:lvl3pPr>
            <a:lvl4pPr marL="1028700" indent="0">
              <a:buNone/>
              <a:defRPr sz="2800" b="1">
                <a:solidFill>
                  <a:schemeClr val="bg2"/>
                </a:solidFill>
              </a:defRPr>
            </a:lvl4pPr>
            <a:lvl5pPr marL="1371600" indent="0">
              <a:buNone/>
              <a:defRPr sz="2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xmlns="" id="{9DAD9694-F2F4-4013-90F9-8AC8C05C11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892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xmlns="" id="{EA29902A-B00A-4FFC-AA5F-374027F03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359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Lead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xmlns="" id="{D9BD20EE-1820-4728-A96A-F2DAE403D7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826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1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xmlns="" id="{493A3A1B-C687-4D57-854C-F6978B5259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76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A1926093-BB4F-4250-96F7-DC904D6FB5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7230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 b="0">
                <a:solidFill>
                  <a:schemeClr val="accent3"/>
                </a:solidFill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xmlns="" id="{029ED0CC-A1B0-4F68-8684-8FD1128E07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4293" y="-813859"/>
            <a:ext cx="1260000" cy="4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b="1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title 2</a:t>
            </a:r>
          </a:p>
        </p:txBody>
      </p:sp>
    </p:spTree>
    <p:extLst>
      <p:ext uri="{BB962C8B-B14F-4D97-AF65-F5344CB8AC3E}">
        <p14:creationId xmlns:p14="http://schemas.microsoft.com/office/powerpoint/2010/main" val="94041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21181A-9B1B-F14B-BE89-5EB3C5B1A7CC}"/>
              </a:ext>
            </a:extLst>
          </p:cNvPr>
          <p:cNvSpPr/>
          <p:nvPr userDrawn="1"/>
        </p:nvSpPr>
        <p:spPr>
          <a:xfrm>
            <a:off x="0" y="4766118"/>
            <a:ext cx="9144000" cy="37738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607" y="239263"/>
            <a:ext cx="8365106" cy="71164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6643" y="4794929"/>
            <a:ext cx="372070" cy="3197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43EFB28-95C3-4AD7-B235-3AE45BD06154}" type="slidenum">
              <a:rPr lang="en-US" sz="800" b="0" spc="50" smtClean="0">
                <a:solidFill>
                  <a:srgbClr val="FFFFFF"/>
                </a:solidFill>
                <a:latin typeface="+mj-lt"/>
              </a:rPr>
              <a:t>‹#›</a:t>
            </a:fld>
            <a:endParaRPr lang="en-US" sz="800" b="0" spc="5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80ABB4F-568F-CA4C-A18F-BB6DBA032D29}"/>
              </a:ext>
            </a:extLst>
          </p:cNvPr>
          <p:cNvSpPr/>
          <p:nvPr userDrawn="1"/>
        </p:nvSpPr>
        <p:spPr>
          <a:xfrm>
            <a:off x="9291142" y="153262"/>
            <a:ext cx="363255" cy="3574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A19C369-FBF0-294A-AF2F-E46F3AD729F1}"/>
              </a:ext>
            </a:extLst>
          </p:cNvPr>
          <p:cNvSpPr/>
          <p:nvPr userDrawn="1"/>
        </p:nvSpPr>
        <p:spPr>
          <a:xfrm>
            <a:off x="9291142" y="1591183"/>
            <a:ext cx="363255" cy="35746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C8C71FE-CA91-3547-A124-8DFD6FD80BDA}"/>
              </a:ext>
            </a:extLst>
          </p:cNvPr>
          <p:cNvSpPr/>
          <p:nvPr userDrawn="1"/>
        </p:nvSpPr>
        <p:spPr>
          <a:xfrm>
            <a:off x="9291142" y="1948651"/>
            <a:ext cx="363255" cy="35746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DCA951A-2C25-0140-A586-C9ECB14BA1FD}"/>
              </a:ext>
            </a:extLst>
          </p:cNvPr>
          <p:cNvSpPr/>
          <p:nvPr userDrawn="1"/>
        </p:nvSpPr>
        <p:spPr>
          <a:xfrm>
            <a:off x="9291142" y="515223"/>
            <a:ext cx="363255" cy="357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70C66B4-A8E4-2B42-ABCB-8996D8C3DD99}"/>
              </a:ext>
            </a:extLst>
          </p:cNvPr>
          <p:cNvSpPr/>
          <p:nvPr userDrawn="1"/>
        </p:nvSpPr>
        <p:spPr>
          <a:xfrm>
            <a:off x="9291142" y="872691"/>
            <a:ext cx="363255" cy="3574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EF2592E-DED5-3548-8DF0-C0BB7910B80A}"/>
              </a:ext>
            </a:extLst>
          </p:cNvPr>
          <p:cNvSpPr/>
          <p:nvPr userDrawn="1"/>
        </p:nvSpPr>
        <p:spPr>
          <a:xfrm>
            <a:off x="9291142" y="2306118"/>
            <a:ext cx="363255" cy="35746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5C1408B-E341-4817-80E4-A7D07AEB8A3A}"/>
              </a:ext>
            </a:extLst>
          </p:cNvPr>
          <p:cNvSpPr txBox="1"/>
          <p:nvPr userDrawn="1"/>
        </p:nvSpPr>
        <p:spPr>
          <a:xfrm>
            <a:off x="0" y="-1187585"/>
            <a:ext cx="9144000" cy="9370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800" u="none">
                <a:solidFill>
                  <a:schemeClr val="bg1"/>
                </a:solidFill>
              </a:rPr>
              <a:t>Place cursor </a:t>
            </a:r>
            <a:r>
              <a:rPr lang="en-US" sz="800">
                <a:solidFill>
                  <a:schemeClr val="bg1"/>
                </a:solidFill>
              </a:rPr>
              <a:t>on the text style below,</a:t>
            </a:r>
            <a:r>
              <a:rPr lang="en-US" sz="800" baseline="0">
                <a:solidFill>
                  <a:schemeClr val="bg1"/>
                </a:solidFill>
              </a:rPr>
              <a:t> then click the </a:t>
            </a:r>
            <a:r>
              <a:rPr lang="en-US" sz="800" b="0" u="sng" baseline="0">
                <a:solidFill>
                  <a:schemeClr val="bg1"/>
                </a:solidFill>
              </a:rPr>
              <a:t>format painter tool</a:t>
            </a:r>
            <a:r>
              <a:rPr lang="en-US" sz="800" b="0" u="none" baseline="0">
                <a:solidFill>
                  <a:schemeClr val="bg1"/>
                </a:solidFill>
              </a:rPr>
              <a:t> at the</a:t>
            </a:r>
            <a:r>
              <a:rPr lang="en-US" sz="800" baseline="0">
                <a:solidFill>
                  <a:schemeClr val="bg1"/>
                </a:solidFill>
              </a:rPr>
              <a:t> </a:t>
            </a:r>
            <a:r>
              <a:rPr lang="en-US" sz="800" u="sng" baseline="0">
                <a:solidFill>
                  <a:schemeClr val="bg1"/>
                </a:solidFill>
              </a:rPr>
              <a:t>home tab</a:t>
            </a:r>
            <a:r>
              <a:rPr lang="en-US" sz="800" u="none" baseline="0">
                <a:solidFill>
                  <a:schemeClr val="bg1"/>
                </a:solidFill>
              </a:rPr>
              <a:t> </a:t>
            </a:r>
            <a:r>
              <a:rPr lang="en-US" sz="800" baseline="0">
                <a:solidFill>
                  <a:schemeClr val="bg1"/>
                </a:solidFill>
              </a:rPr>
              <a:t>and apply the selected style by ‘</a:t>
            </a:r>
            <a:r>
              <a:rPr lang="en-US" sz="800" u="sng" baseline="0">
                <a:solidFill>
                  <a:schemeClr val="bg1"/>
                </a:solidFill>
              </a:rPr>
              <a:t>painting’ your text</a:t>
            </a:r>
            <a:endParaRPr lang="en-US" sz="800" u="none" baseline="0">
              <a:solidFill>
                <a:schemeClr val="bg1"/>
              </a:solidFill>
            </a:endParaRPr>
          </a:p>
          <a:p>
            <a:pPr algn="ctr"/>
            <a:r>
              <a:rPr lang="en-US" sz="800" u="none" baseline="0">
                <a:solidFill>
                  <a:schemeClr val="bg1"/>
                </a:solidFill>
              </a:rPr>
              <a:t>Or just use </a:t>
            </a:r>
            <a:r>
              <a:rPr lang="en-US" sz="800" b="1" u="none" kern="1200" baseline="0">
                <a:solidFill>
                  <a:schemeClr val="bg1"/>
                </a:solidFill>
                <a:highlight>
                  <a:srgbClr val="FF0000"/>
                </a:highlight>
                <a:latin typeface="+mn-lt"/>
                <a:ea typeface="+mn-ea"/>
                <a:cs typeface="+mn-cs"/>
              </a:rPr>
              <a:t>⌘</a:t>
            </a:r>
            <a:r>
              <a:rPr lang="en-US" sz="800" u="none" baseline="0">
                <a:solidFill>
                  <a:schemeClr val="bg1"/>
                </a:solidFill>
                <a:highlight>
                  <a:srgbClr val="FF0000"/>
                </a:highlight>
              </a:rPr>
              <a:t>+SHIFT+C </a:t>
            </a:r>
            <a:r>
              <a:rPr lang="en-US" sz="800" u="none" baseline="0">
                <a:solidFill>
                  <a:schemeClr val="bg1"/>
                </a:solidFill>
              </a:rPr>
              <a:t>and </a:t>
            </a:r>
            <a:r>
              <a:rPr lang="en-US" sz="800" b="1" u="none" kern="1200" baseline="0">
                <a:solidFill>
                  <a:schemeClr val="bg1"/>
                </a:solidFill>
                <a:highlight>
                  <a:srgbClr val="FF0000"/>
                </a:highlight>
                <a:latin typeface="+mn-lt"/>
                <a:ea typeface="+mn-ea"/>
                <a:cs typeface="+mn-cs"/>
              </a:rPr>
              <a:t>⌘</a:t>
            </a:r>
            <a:r>
              <a:rPr lang="en-US" sz="800" u="none" kern="1200" baseline="0">
                <a:solidFill>
                  <a:schemeClr val="bg1"/>
                </a:solidFill>
                <a:highlight>
                  <a:srgbClr val="FF0000"/>
                </a:highlight>
                <a:latin typeface="+mn-lt"/>
                <a:ea typeface="+mn-ea"/>
                <a:cs typeface="+mn-cs"/>
              </a:rPr>
              <a:t>+SHIFT+V </a:t>
            </a:r>
            <a:r>
              <a:rPr lang="en-US" sz="800" u="none" baseline="0">
                <a:solidFill>
                  <a:schemeClr val="bg1"/>
                </a:solidFill>
              </a:rPr>
              <a:t>to copy-paste any styles (</a:t>
            </a:r>
            <a:r>
              <a:rPr lang="en-US" sz="800" u="none" kern="1200" baseline="0">
                <a:solidFill>
                  <a:schemeClr val="bg1"/>
                </a:solidFill>
                <a:highlight>
                  <a:srgbClr val="FF0000"/>
                </a:highlight>
                <a:latin typeface="+mn-lt"/>
                <a:ea typeface="+mn-ea"/>
                <a:cs typeface="+mn-cs"/>
              </a:rPr>
              <a:t>CTRL+SHIFT+C </a:t>
            </a:r>
            <a:r>
              <a:rPr lang="en-US" sz="800" u="none" baseline="0">
                <a:solidFill>
                  <a:schemeClr val="bg1"/>
                </a:solidFill>
              </a:rPr>
              <a:t>and </a:t>
            </a:r>
            <a:r>
              <a:rPr lang="en-US" sz="800" u="none" kern="1200" baseline="0">
                <a:solidFill>
                  <a:schemeClr val="bg1"/>
                </a:solidFill>
                <a:highlight>
                  <a:srgbClr val="FF0000"/>
                </a:highlight>
                <a:latin typeface="+mn-lt"/>
                <a:ea typeface="+mn-ea"/>
                <a:cs typeface="+mn-cs"/>
              </a:rPr>
              <a:t>CTRL+SHIFT+V </a:t>
            </a:r>
            <a:r>
              <a:rPr lang="en-US" sz="800" u="none" baseline="0">
                <a:solidFill>
                  <a:schemeClr val="bg1"/>
                </a:solidFill>
              </a:rPr>
              <a:t>in case of Windows)</a:t>
            </a:r>
            <a:endParaRPr lang="en-US" sz="800" u="none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3BE317-4BB7-4C63-A61C-2CF1E73D75B5}"/>
              </a:ext>
            </a:extLst>
          </p:cNvPr>
          <p:cNvSpPr txBox="1"/>
          <p:nvPr userDrawn="1"/>
        </p:nvSpPr>
        <p:spPr>
          <a:xfrm>
            <a:off x="9291142" y="-12192"/>
            <a:ext cx="562499" cy="115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432000">
              <a:spcBef>
                <a:spcPts val="600"/>
              </a:spcBef>
            </a:pPr>
            <a:r>
              <a:rPr lang="en-US" sz="700">
                <a:solidFill>
                  <a:schemeClr val="bg1"/>
                </a:solidFill>
              </a:rPr>
              <a:t>Main colors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732D2B5-8907-4094-853D-6E02F9A0AC77}"/>
              </a:ext>
            </a:extLst>
          </p:cNvPr>
          <p:cNvSpPr txBox="1"/>
          <p:nvPr userDrawn="1"/>
        </p:nvSpPr>
        <p:spPr>
          <a:xfrm>
            <a:off x="9291142" y="1429503"/>
            <a:ext cx="562499" cy="115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432000">
              <a:spcBef>
                <a:spcPts val="600"/>
              </a:spcBef>
            </a:pPr>
            <a:r>
              <a:rPr lang="en-US" sz="700">
                <a:solidFill>
                  <a:schemeClr val="bg1"/>
                </a:solidFill>
              </a:rPr>
              <a:t>Accent colors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A657DF5-901C-4183-9724-0EE4FF64B82F}"/>
              </a:ext>
            </a:extLst>
          </p:cNvPr>
          <p:cNvSpPr txBox="1"/>
          <p:nvPr userDrawn="1"/>
        </p:nvSpPr>
        <p:spPr>
          <a:xfrm>
            <a:off x="9291142" y="2850489"/>
            <a:ext cx="681914" cy="115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432000">
              <a:spcBef>
                <a:spcPts val="600"/>
              </a:spcBef>
            </a:pPr>
            <a:r>
              <a:rPr lang="en-US" sz="700">
                <a:solidFill>
                  <a:schemeClr val="bg1"/>
                </a:solidFill>
              </a:rPr>
              <a:t>Graphene black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F8CF43B-FDCA-4D6F-AEA3-93FF35CB595E}"/>
              </a:ext>
            </a:extLst>
          </p:cNvPr>
          <p:cNvSpPr/>
          <p:nvPr userDrawn="1"/>
        </p:nvSpPr>
        <p:spPr>
          <a:xfrm>
            <a:off x="9291141" y="3018038"/>
            <a:ext cx="363255" cy="3574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80E8C7-203C-1E28-AB80-339492B75D84}"/>
              </a:ext>
            </a:extLst>
          </p:cNvPr>
          <p:cNvSpPr txBox="1"/>
          <p:nvPr userDrawn="1"/>
        </p:nvSpPr>
        <p:spPr>
          <a:xfrm>
            <a:off x="4121484" y="4818672"/>
            <a:ext cx="4174087" cy="2722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900" b="0" spc="50" baseline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800" b="0" u="none" kern="1200" spc="0" baseline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constructor.tech</a:t>
            </a:r>
            <a:r>
              <a:rPr lang="en-SG" sz="800" u="none" spc="0">
                <a:solidFill>
                  <a:schemeClr val="bg1"/>
                </a:solidFill>
                <a:effectLst/>
              </a:rPr>
              <a:t> </a:t>
            </a:r>
            <a:r>
              <a:rPr lang="ru-RU" sz="800" spc="0">
                <a:solidFill>
                  <a:schemeClr val="bg1"/>
                </a:solidFill>
                <a:effectLst/>
              </a:rPr>
              <a:t> </a:t>
            </a:r>
            <a:r>
              <a:rPr lang="en-SG" sz="800" spc="0">
                <a:solidFill>
                  <a:schemeClr val="bg1"/>
                </a:solidFill>
                <a:effectLst/>
              </a:rPr>
              <a:t>|  </a:t>
            </a:r>
            <a:r>
              <a:rPr lang="en-US" sz="800" b="0" kern="1200" spc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</a:t>
            </a:r>
            <a:r>
              <a:rPr lang="en-US" sz="800" b="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© </a:t>
            </a:r>
            <a:r>
              <a:rPr lang="en-SG" sz="800" spc="0">
                <a:solidFill>
                  <a:schemeClr val="bg1"/>
                </a:solidFill>
                <a:effectLst/>
              </a:rPr>
              <a:t>Constructor 2023</a:t>
            </a:r>
            <a:endParaRPr lang="en-US" sz="800" spc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33592D-763F-6CE9-42CC-D8A3A7091D39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383607" y="4892949"/>
            <a:ext cx="1582974" cy="1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7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6" r:id="rId2"/>
    <p:sldLayoutId id="2147483687" r:id="rId3"/>
    <p:sldLayoutId id="2147483715" r:id="rId4"/>
    <p:sldLayoutId id="2147483688" r:id="rId5"/>
    <p:sldLayoutId id="2147483720" r:id="rId6"/>
    <p:sldLayoutId id="2147483717" r:id="rId7"/>
    <p:sldLayoutId id="2147483689" r:id="rId8"/>
    <p:sldLayoutId id="2147483729" r:id="rId9"/>
    <p:sldLayoutId id="2147483732" r:id="rId10"/>
    <p:sldLayoutId id="2147483733" r:id="rId11"/>
    <p:sldLayoutId id="2147483734" r:id="rId12"/>
    <p:sldLayoutId id="2147483731" r:id="rId13"/>
    <p:sldLayoutId id="2147483730" r:id="rId14"/>
    <p:sldLayoutId id="2147483735" r:id="rId15"/>
    <p:sldLayoutId id="2147483690" r:id="rId16"/>
    <p:sldLayoutId id="2147483727" r:id="rId17"/>
    <p:sldLayoutId id="2147483728" r:id="rId18"/>
    <p:sldLayoutId id="2147483699" r:id="rId19"/>
    <p:sldLayoutId id="2147483721" r:id="rId20"/>
    <p:sldLayoutId id="2147483724" r:id="rId21"/>
    <p:sldLayoutId id="2147483722" r:id="rId22"/>
    <p:sldLayoutId id="2147483723" r:id="rId23"/>
    <p:sldLayoutId id="2147483700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692" r:id="rId30"/>
    <p:sldLayoutId id="2147483709" r:id="rId31"/>
    <p:sldLayoutId id="2147483710" r:id="rId32"/>
    <p:sldLayoutId id="2147483711" r:id="rId33"/>
    <p:sldLayoutId id="2147483714" r:id="rId34"/>
    <p:sldLayoutId id="2147483693" r:id="rId35"/>
    <p:sldLayoutId id="2147483694" r:id="rId36"/>
    <p:sldLayoutId id="2147483695" r:id="rId37"/>
    <p:sldLayoutId id="2147483697" r:id="rId38"/>
    <p:sldLayoutId id="2147483741" r:id="rId3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3" orient="horz" pos="146">
          <p15:clr>
            <a:srgbClr val="F26B43"/>
          </p15:clr>
        </p15:guide>
        <p15:guide id="14" pos="236">
          <p15:clr>
            <a:srgbClr val="F26B43"/>
          </p15:clr>
        </p15:guide>
        <p15:guide id="15" orient="horz" pos="599" userDrawn="1">
          <p15:clr>
            <a:srgbClr val="F26B43"/>
          </p15:clr>
        </p15:guide>
        <p15:guide id="16" orient="horz" pos="735" userDrawn="1">
          <p15:clr>
            <a:srgbClr val="F26B43"/>
          </p15:clr>
        </p15:guide>
        <p15:guide id="17" pos="5511">
          <p15:clr>
            <a:srgbClr val="F26B43"/>
          </p15:clr>
        </p15:guide>
        <p15:guide id="18" orient="horz" pos="1552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orient="horz" pos="463" userDrawn="1">
          <p15:clr>
            <a:srgbClr val="F26B43"/>
          </p15:clr>
        </p15:guide>
        <p15:guide id="21" orient="horz" pos="28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y.rolos.com/sign-in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E100B09-C36F-6319-EE76-2A83720FBD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3F30E3-AD37-5956-680E-BCA8C08A5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20B6FC-46BE-E646-28D2-444C64943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4A01D97-EACD-015F-753E-4FBD2F774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915701B-9459-98C2-4FE0-FCDF41D0E1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A3F735A-6B9F-9E9C-D35D-733E245231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52FA6F0-DE2E-B20A-5FE0-A6B929A8CA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BCCF3FB1-05F7-309B-11F5-D6391477E0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E365D58C-CA76-9A80-F40C-5FEA312E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74" y="1798320"/>
            <a:ext cx="6481493" cy="1800031"/>
          </a:xfrm>
        </p:spPr>
        <p:txBody>
          <a:bodyPr/>
          <a:lstStyle/>
          <a:p>
            <a:r>
              <a:rPr lang="en-US" sz="4400" dirty="0"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Research</a:t>
            </a:r>
            <a:r>
              <a:rPr lang="en-US" sz="4400" dirty="0">
                <a:ea typeface="Montserrat SemiBold"/>
              </a:rPr>
              <a:t/>
            </a:r>
            <a:br>
              <a:rPr lang="en-US" sz="4400" dirty="0">
                <a:ea typeface="Montserrat SemiBold"/>
              </a:rPr>
            </a:br>
            <a:r>
              <a:rPr lang="en-GB" sz="4400" dirty="0">
                <a:latin typeface="Montserrat SemiBold" pitchFamily="34" charset="0"/>
              </a:rPr>
              <a:t>Platfor</a:t>
            </a:r>
            <a:r>
              <a:rPr lang="en-US" sz="4400" dirty="0">
                <a:latin typeface="Montserrat SemiBold" pitchFamily="34" charset="0"/>
              </a:rPr>
              <a:t>m</a:t>
            </a:r>
            <a:br>
              <a:rPr lang="en-US" sz="4400" dirty="0">
                <a:latin typeface="Montserrat SemiBold" pitchFamily="34" charset="0"/>
              </a:rPr>
            </a:b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EFAB1F0-0E2B-2746-F06B-3314F7CBB6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075" y="3376941"/>
            <a:ext cx="6131110" cy="637385"/>
          </a:xfrm>
        </p:spPr>
        <p:txBody>
          <a:bodyPr/>
          <a:lstStyle/>
          <a:p>
            <a:r>
              <a:rPr lang="en-GB" dirty="0">
                <a:latin typeface="Montserrat SemiBold" pitchFamily="34" charset="0"/>
              </a:rPr>
              <a:t>FCCN 2023 Conference</a:t>
            </a:r>
            <a:endParaRPr lang="es-ES" dirty="0">
              <a:latin typeface="Montserrat SemiBold" pitchFamily="34" charset="0"/>
            </a:endParaRPr>
          </a:p>
          <a:p>
            <a:endParaRPr lang="es-ES" dirty="0">
              <a:latin typeface="Montserrat SemiBold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Montserrat SemiBold" pitchFamily="34" charset="0"/>
              </a:rPr>
              <a:t>June 2023</a:t>
            </a:r>
          </a:p>
        </p:txBody>
      </p:sp>
      <p:sp>
        <p:nvSpPr>
          <p:cNvPr id="12" name="Text 0">
            <a:extLst>
              <a:ext uri="{FF2B5EF4-FFF2-40B4-BE49-F238E27FC236}">
                <a16:creationId xmlns:a16="http://schemas.microsoft.com/office/drawing/2014/main" xmlns="" id="{1E7CCE33-7489-5A71-A878-E602F82C2889}"/>
              </a:ext>
            </a:extLst>
          </p:cNvPr>
          <p:cNvSpPr/>
          <p:nvPr/>
        </p:nvSpPr>
        <p:spPr>
          <a:xfrm>
            <a:off x="349075" y="4213534"/>
            <a:ext cx="4681538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78"/>
              </a:lnSpc>
            </a:pPr>
            <a:endParaRPr lang="en-US" dirty="0">
              <a:solidFill>
                <a:srgbClr val="FF0000"/>
              </a:solidFill>
              <a:latin typeface="Montserra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34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BAFAEC-3490-916B-49BA-21F21780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Data &amp; Code versioning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A46F96-C155-D8E8-EAEB-FE59CB9C47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4651" y="1449092"/>
            <a:ext cx="3984824" cy="31022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Aggregating code, dataset and artifact </a:t>
            </a:r>
            <a:r>
              <a:rPr lang="en-GB" sz="1400" b="1" dirty="0"/>
              <a:t>selective</a:t>
            </a:r>
            <a:r>
              <a:rPr lang="en-GB" sz="1400" dirty="0"/>
              <a:t> versions into so-called joint </a:t>
            </a:r>
            <a:r>
              <a:rPr lang="en-GB" sz="1400" b="1" dirty="0">
                <a:solidFill>
                  <a:schemeClr val="accent2"/>
                </a:solidFill>
              </a:rPr>
              <a:t>meta-versions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Automated code (Git) + data (DVC) versioning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Covering different version control systems and file/object storages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Switching between meta-versions of projects recommended by researchers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Cross-project sharing and selling of meta-versions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0A7D37-479E-9FAB-8F12-C75CCC1579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B9BA29F-C7CF-58B6-A4CF-75613ADA1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FC603DF-E759-172D-D37B-3F12007A77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B7613CA-5D73-E2AE-4F19-D341BE5D45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796B366-648D-13A8-93E2-963D79E4D0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181148D-39F1-6D4A-8A90-43B9BD4733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A24D399-1F37-3444-B0D0-1D930F387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" name="Picture 4" descr="Azure Icon #165828 - Free Icons Library">
            <a:extLst>
              <a:ext uri="{FF2B5EF4-FFF2-40B4-BE49-F238E27FC236}">
                <a16:creationId xmlns:a16="http://schemas.microsoft.com/office/drawing/2014/main" xmlns="" id="{9BE7B956-FEA2-DCF1-1A0A-B2097C502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0267" y="1667542"/>
            <a:ext cx="8000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3" name="Group 302">
            <a:extLst>
              <a:ext uri="{FF2B5EF4-FFF2-40B4-BE49-F238E27FC236}">
                <a16:creationId xmlns:a16="http://schemas.microsoft.com/office/drawing/2014/main" xmlns="" id="{636C0AB3-AD91-9BEF-E5C8-1E83464396DC}"/>
              </a:ext>
            </a:extLst>
          </p:cNvPr>
          <p:cNvGrpSpPr/>
          <p:nvPr/>
        </p:nvGrpSpPr>
        <p:grpSpPr>
          <a:xfrm>
            <a:off x="5647470" y="277993"/>
            <a:ext cx="2545019" cy="4103663"/>
            <a:chOff x="5717808" y="277993"/>
            <a:chExt cx="2545019" cy="4103663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EFDAA7CF-FA30-6E3D-83DD-C7AF1F675298}"/>
                </a:ext>
              </a:extLst>
            </p:cNvPr>
            <p:cNvSpPr txBox="1"/>
            <p:nvPr/>
          </p:nvSpPr>
          <p:spPr>
            <a:xfrm>
              <a:off x="5937580" y="277993"/>
              <a:ext cx="1964377" cy="332509"/>
            </a:xfrm>
            <a:prstGeom prst="rect">
              <a:avLst/>
            </a:prstGeom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x-none" sz="1200" b="1">
                  <a:solidFill>
                    <a:schemeClr val="tx2"/>
                  </a:solidFill>
                </a:rPr>
                <a:t>Project meta-versions</a:t>
              </a:r>
              <a:r>
                <a:rPr lang="ru-RU" sz="1200" b="1" dirty="0">
                  <a:solidFill>
                    <a:schemeClr val="tx2"/>
                  </a:solidFill>
                </a:rPr>
                <a:t> (</a:t>
              </a:r>
              <a:r>
                <a:rPr lang="en-US" sz="1200" b="1" dirty="0">
                  <a:solidFill>
                    <a:schemeClr val="tx2"/>
                  </a:solidFill>
                </a:rPr>
                <a:t>L1)</a:t>
              </a:r>
              <a:endParaRPr lang="x-none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4F829DB3-5ABE-85BA-F8AA-F8B3D872BFAF}"/>
                </a:ext>
              </a:extLst>
            </p:cNvPr>
            <p:cNvSpPr/>
            <p:nvPr/>
          </p:nvSpPr>
          <p:spPr>
            <a:xfrm>
              <a:off x="5717808" y="699158"/>
              <a:ext cx="2545019" cy="1471219"/>
            </a:xfrm>
            <a:prstGeom prst="roundRect">
              <a:avLst/>
            </a:prstGeom>
            <a:solidFill>
              <a:srgbClr val="E5E8ED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x-none" sz="1000" b="1" dirty="0">
                  <a:solidFill>
                    <a:schemeClr val="tx2"/>
                  </a:solidFill>
                </a:rPr>
                <a:t> </a:t>
              </a:r>
              <a:r>
                <a:rPr lang="ru-RU" sz="1000" b="1" dirty="0">
                  <a:solidFill>
                    <a:schemeClr val="tx2"/>
                  </a:solidFill>
                </a:rPr>
                <a:t> </a:t>
              </a:r>
              <a:r>
                <a:rPr lang="x-none" sz="1000" b="1" dirty="0">
                  <a:solidFill>
                    <a:schemeClr val="tx2"/>
                  </a:solidFill>
                </a:rPr>
                <a:t>User A meta-versions</a:t>
              </a:r>
              <a:r>
                <a:rPr lang="ru-RU" sz="1000" b="1" dirty="0">
                  <a:solidFill>
                    <a:schemeClr val="tx2"/>
                  </a:solidFill>
                </a:rPr>
                <a:t> (</a:t>
              </a:r>
              <a:r>
                <a:rPr lang="en-US" sz="1000" b="1" dirty="0">
                  <a:solidFill>
                    <a:schemeClr val="tx2"/>
                  </a:solidFill>
                </a:rPr>
                <a:t>L0)</a:t>
              </a:r>
              <a:endParaRPr lang="x-none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0E84E44F-EEDF-1946-6D7C-D451CFEFAE8B}"/>
                </a:ext>
              </a:extLst>
            </p:cNvPr>
            <p:cNvSpPr/>
            <p:nvPr/>
          </p:nvSpPr>
          <p:spPr>
            <a:xfrm>
              <a:off x="5826297" y="1299723"/>
              <a:ext cx="476653" cy="7766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x-none" sz="1600" dirty="0">
                <a:solidFill>
                  <a:schemeClr val="bg1"/>
                </a:solidFill>
              </a:endParaRPr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xmlns="" id="{5002DEE0-5CBD-D11C-CFB8-323613301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3964" y="1948904"/>
              <a:ext cx="212257" cy="87222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6CC38C52-DF84-B7E6-74C6-7334CD6BB556}"/>
                </a:ext>
              </a:extLst>
            </p:cNvPr>
            <p:cNvGrpSpPr/>
            <p:nvPr/>
          </p:nvGrpSpPr>
          <p:grpSpPr>
            <a:xfrm>
              <a:off x="5909741" y="1338586"/>
              <a:ext cx="388724" cy="702010"/>
              <a:chOff x="5651482" y="887820"/>
              <a:chExt cx="388724" cy="70201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A92288FE-D8CA-779E-BEE7-B1B4249FB3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4883" y="887820"/>
                <a:ext cx="7858" cy="7020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3AE99B9F-6DA4-9872-EFD3-07429283B0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86842" y="1407950"/>
                <a:ext cx="178176" cy="79479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30E9B578-5423-A0AF-59DA-9B3B1046BC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81714" y="1299571"/>
                <a:ext cx="178176" cy="76506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89DE8FCE-7E1F-AE8E-825D-12CD4EC8EF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5493" y="991458"/>
                <a:ext cx="228792" cy="196014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0E70C486-E104-4DCE-2C29-5928A8F3E2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873" y="1173573"/>
                <a:ext cx="0" cy="231815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45F86563-D77B-11AF-CE80-73C2899FBA5D}"/>
                  </a:ext>
                </a:extLst>
              </p:cNvPr>
              <p:cNvSpPr txBox="1"/>
              <p:nvPr/>
            </p:nvSpPr>
            <p:spPr>
              <a:xfrm rot="16200000">
                <a:off x="5785772" y="1274534"/>
                <a:ext cx="414734" cy="94134"/>
              </a:xfrm>
              <a:prstGeom prst="rect">
                <a:avLst/>
              </a:prstGeom>
            </p:spPr>
            <p:txBody>
              <a:bodyPr wrap="none" lIns="0" tIns="0" rIns="0" bIns="0" rtlCol="0">
                <a:noAutofit/>
              </a:bodyPr>
              <a:lstStyle/>
              <a:p>
                <a:pPr defTabSz="432000">
                  <a:spcBef>
                    <a:spcPts val="600"/>
                  </a:spcBef>
                </a:pPr>
                <a:endParaRPr lang="x-none" sz="700" dirty="0" err="1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E9934705-7BE3-8B6E-E54A-6F2CC4416D4D}"/>
                  </a:ext>
                </a:extLst>
              </p:cNvPr>
              <p:cNvSpPr/>
              <p:nvPr/>
            </p:nvSpPr>
            <p:spPr>
              <a:xfrm>
                <a:off x="5651482" y="1418687"/>
                <a:ext cx="112429" cy="1115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9E119B82-D6BA-E4ED-C9D2-402337C29707}"/>
                  </a:ext>
                </a:extLst>
              </p:cNvPr>
              <p:cNvSpPr/>
              <p:nvPr/>
            </p:nvSpPr>
            <p:spPr>
              <a:xfrm>
                <a:off x="5651482" y="1262702"/>
                <a:ext cx="112429" cy="1115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142C8245-3E0C-0A1E-9648-99A782842F66}"/>
                  </a:ext>
                </a:extLst>
              </p:cNvPr>
              <p:cNvSpPr/>
              <p:nvPr/>
            </p:nvSpPr>
            <p:spPr>
              <a:xfrm>
                <a:off x="5651482" y="1105387"/>
                <a:ext cx="112429" cy="1115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12239810-0852-97D2-6ADF-F27CDFBF4A54}"/>
                  </a:ext>
                </a:extLst>
              </p:cNvPr>
              <p:cNvSpPr/>
              <p:nvPr/>
            </p:nvSpPr>
            <p:spPr>
              <a:xfrm>
                <a:off x="5651482" y="950810"/>
                <a:ext cx="112429" cy="1115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015C65BA-7252-B81A-3EF3-04BBC0E30E35}"/>
                  </a:ext>
                </a:extLst>
              </p:cNvPr>
              <p:cNvSpPr/>
              <p:nvPr/>
            </p:nvSpPr>
            <p:spPr>
              <a:xfrm>
                <a:off x="5829658" y="1339208"/>
                <a:ext cx="112429" cy="1115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4753CBC8-C913-45A9-CC5F-F7EC8ACBF4CD}"/>
                  </a:ext>
                </a:extLst>
              </p:cNvPr>
              <p:cNvSpPr/>
              <p:nvPr/>
            </p:nvSpPr>
            <p:spPr>
              <a:xfrm>
                <a:off x="5829658" y="1107393"/>
                <a:ext cx="112429" cy="1115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xmlns="" id="{7FCB2BD3-268A-5B42-75CE-32CC47B75FBD}"/>
                </a:ext>
              </a:extLst>
            </p:cNvPr>
            <p:cNvSpPr/>
            <p:nvPr/>
          </p:nvSpPr>
          <p:spPr>
            <a:xfrm>
              <a:off x="6431596" y="1298476"/>
              <a:ext cx="476653" cy="7766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x-none" sz="1600" dirty="0">
                <a:solidFill>
                  <a:schemeClr val="bg1"/>
                </a:solidFill>
              </a:endParaRPr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xmlns="" id="{617B2C04-EADC-FC70-1866-3F526D57F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497730" y="1916432"/>
              <a:ext cx="154238" cy="151563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6A203E4C-8DCD-E8F6-55FB-EC6A291D1212}"/>
                </a:ext>
              </a:extLst>
            </p:cNvPr>
            <p:cNvGrpSpPr/>
            <p:nvPr/>
          </p:nvGrpSpPr>
          <p:grpSpPr>
            <a:xfrm>
              <a:off x="7051122" y="1296307"/>
              <a:ext cx="476653" cy="778831"/>
              <a:chOff x="2364599" y="3337825"/>
              <a:chExt cx="641024" cy="1065893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xmlns="" id="{3438A50E-2EAA-5CDB-C338-A295AC9CCB1C}"/>
                  </a:ext>
                </a:extLst>
              </p:cNvPr>
              <p:cNvSpPr/>
              <p:nvPr/>
            </p:nvSpPr>
            <p:spPr>
              <a:xfrm>
                <a:off x="2364599" y="3337825"/>
                <a:ext cx="641024" cy="106589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E2A6F464-E225-F42C-B761-735D5F147767}"/>
                  </a:ext>
                </a:extLst>
              </p:cNvPr>
              <p:cNvSpPr txBox="1"/>
              <p:nvPr/>
            </p:nvSpPr>
            <p:spPr>
              <a:xfrm rot="16200000">
                <a:off x="2632386" y="3934745"/>
                <a:ext cx="567597" cy="126596"/>
              </a:xfrm>
              <a:prstGeom prst="rect">
                <a:avLst/>
              </a:prstGeom>
            </p:spPr>
            <p:txBody>
              <a:bodyPr wrap="none" lIns="0" tIns="0" rIns="0" bIns="0" rtlCol="0">
                <a:noAutofit/>
              </a:bodyPr>
              <a:lstStyle/>
              <a:p>
                <a:pPr defTabSz="432000">
                  <a:spcBef>
                    <a:spcPts val="600"/>
                  </a:spcBef>
                </a:pPr>
                <a:endParaRPr lang="x-none" sz="700" dirty="0" err="1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59" name="Picture 58" descr="Icon&#10;&#10;Description automatically generated">
                <a:extLst>
                  <a:ext uri="{FF2B5EF4-FFF2-40B4-BE49-F238E27FC236}">
                    <a16:creationId xmlns:a16="http://schemas.microsoft.com/office/drawing/2014/main" xmlns="" id="{FD7FCBA0-5DDB-F8C6-145F-98EAB4D80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0742" y="4118366"/>
                <a:ext cx="329025" cy="246769"/>
              </a:xfrm>
              <a:prstGeom prst="rect">
                <a:avLst/>
              </a:prstGeom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910A5260-42F8-32C6-D354-6EDF5879EEBF}"/>
                </a:ext>
              </a:extLst>
            </p:cNvPr>
            <p:cNvGrpSpPr/>
            <p:nvPr/>
          </p:nvGrpSpPr>
          <p:grpSpPr>
            <a:xfrm>
              <a:off x="7673169" y="1261919"/>
              <a:ext cx="476653" cy="813219"/>
              <a:chOff x="3201153" y="3290763"/>
              <a:chExt cx="641024" cy="1112956"/>
            </a:xfrm>
          </p:grpSpPr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xmlns="" id="{236C6F97-24F5-A567-4455-79E5F3E23AD9}"/>
                  </a:ext>
                </a:extLst>
              </p:cNvPr>
              <p:cNvSpPr/>
              <p:nvPr/>
            </p:nvSpPr>
            <p:spPr>
              <a:xfrm>
                <a:off x="3201153" y="3337825"/>
                <a:ext cx="641024" cy="106589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16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2" name="Picture 61" descr="Shape&#10;&#10;Description automatically generated">
                <a:extLst>
                  <a:ext uri="{FF2B5EF4-FFF2-40B4-BE49-F238E27FC236}">
                    <a16:creationId xmlns:a16="http://schemas.microsoft.com/office/drawing/2014/main" xmlns="" id="{E2C65757-0475-CC7A-D16B-9E69B7D51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5840" y="4192719"/>
                <a:ext cx="125510" cy="150313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ABC3851-3253-8336-CF08-C6291EFDC6C5}"/>
                  </a:ext>
                </a:extLst>
              </p:cNvPr>
              <p:cNvSpPr txBox="1"/>
              <p:nvPr/>
            </p:nvSpPr>
            <p:spPr>
              <a:xfrm rot="16200000">
                <a:off x="3169990" y="3777163"/>
                <a:ext cx="1088355" cy="115556"/>
              </a:xfrm>
              <a:prstGeom prst="rect">
                <a:avLst/>
              </a:prstGeom>
            </p:spPr>
            <p:txBody>
              <a:bodyPr wrap="none" lIns="0" tIns="0" rIns="0" bIns="0" rtlCol="0">
                <a:noAutofit/>
              </a:bodyPr>
              <a:lstStyle/>
              <a:p>
                <a:pPr defTabSz="432000">
                  <a:spcBef>
                    <a:spcPts val="600"/>
                  </a:spcBef>
                </a:pPr>
                <a:endParaRPr lang="x-none" sz="700" dirty="0" err="1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8BC87BD6-F9A6-A83A-9F48-FC6D9F413BC9}"/>
                  </a:ext>
                </a:extLst>
              </p:cNvPr>
              <p:cNvSpPr txBox="1"/>
              <p:nvPr/>
            </p:nvSpPr>
            <p:spPr>
              <a:xfrm rot="16200000">
                <a:off x="2995976" y="3904188"/>
                <a:ext cx="690636" cy="175243"/>
              </a:xfrm>
              <a:prstGeom prst="rect">
                <a:avLst/>
              </a:prstGeom>
            </p:spPr>
            <p:txBody>
              <a:bodyPr wrap="none" lIns="0" tIns="0" rIns="0" bIns="0" rtlCol="0">
                <a:noAutofit/>
              </a:bodyPr>
              <a:lstStyle/>
              <a:p>
                <a:pPr defTabSz="432000"/>
                <a:r>
                  <a:rPr lang="en-US" sz="400" dirty="0">
                    <a:solidFill>
                      <a:srgbClr val="00B0F0"/>
                    </a:solidFill>
                  </a:rPr>
                  <a:t>Other storages</a:t>
                </a:r>
                <a:endParaRPr lang="x-none" sz="400" dirty="0" err="1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AD04FF90-247C-F594-3784-4648B39EC523}"/>
                </a:ext>
              </a:extLst>
            </p:cNvPr>
            <p:cNvGrpSpPr/>
            <p:nvPr/>
          </p:nvGrpSpPr>
          <p:grpSpPr>
            <a:xfrm>
              <a:off x="7388737" y="739690"/>
              <a:ext cx="434475" cy="486651"/>
              <a:chOff x="2615437" y="2576048"/>
              <a:chExt cx="584300" cy="666022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2C4A0E0D-F75C-8E5C-68E4-D3D6E00E4C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6136" y="2810183"/>
                <a:ext cx="364699" cy="275708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722D7BC1-6492-7930-D8FC-9FF8EDAC35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14448" y="2959668"/>
                <a:ext cx="67081" cy="253270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D5FEAD46-26AE-8B8E-B123-8E6C50A592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0224" y="2576048"/>
                <a:ext cx="0" cy="66602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F69F766D-5EFD-ABB7-5D83-6B9D0DF2B7BF}"/>
                  </a:ext>
                </a:extLst>
              </p:cNvPr>
              <p:cNvSpPr/>
              <p:nvPr/>
            </p:nvSpPr>
            <p:spPr>
              <a:xfrm>
                <a:off x="2615437" y="2927227"/>
                <a:ext cx="219600" cy="22152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6A554A7B-7CA6-B7B1-6008-B876520CBC04}"/>
                  </a:ext>
                </a:extLst>
              </p:cNvPr>
              <p:cNvSpPr/>
              <p:nvPr/>
            </p:nvSpPr>
            <p:spPr>
              <a:xfrm>
                <a:off x="2980137" y="2651520"/>
                <a:ext cx="219600" cy="22152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6C54BF18-82AE-1EE4-BB2B-84D651CCDC06}"/>
                  </a:ext>
                </a:extLst>
              </p:cNvPr>
              <p:cNvSpPr/>
              <p:nvPr/>
            </p:nvSpPr>
            <p:spPr>
              <a:xfrm>
                <a:off x="2980137" y="2949354"/>
                <a:ext cx="219600" cy="22152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xmlns="" id="{7B5D3F40-79B9-C0A4-C390-652DE732EAD6}"/>
                </a:ext>
              </a:extLst>
            </p:cNvPr>
            <p:cNvCxnSpPr>
              <a:cxnSpLocks/>
              <a:stCxn id="40" idx="0"/>
              <a:endCxn id="73" idx="2"/>
            </p:cNvCxnSpPr>
            <p:nvPr/>
          </p:nvCxnSpPr>
          <p:spPr>
            <a:xfrm rot="5400000" flipH="1" flipV="1">
              <a:off x="6525965" y="695388"/>
              <a:ext cx="480938" cy="1244605"/>
            </a:xfrm>
            <a:prstGeom prst="curvedConnector2">
              <a:avLst/>
            </a:prstGeom>
            <a:ln w="6350">
              <a:solidFill>
                <a:schemeClr val="accent1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xmlns="" id="{5BDE6D15-A3F5-C285-4D24-98BA69BCE906}"/>
                </a:ext>
              </a:extLst>
            </p:cNvPr>
            <p:cNvCxnSpPr>
              <a:cxnSpLocks/>
              <a:stCxn id="91" idx="7"/>
            </p:cNvCxnSpPr>
            <p:nvPr/>
          </p:nvCxnSpPr>
          <p:spPr>
            <a:xfrm rot="5400000" flipH="1" flipV="1">
              <a:off x="6930451" y="992815"/>
              <a:ext cx="348439" cy="565998"/>
            </a:xfrm>
            <a:prstGeom prst="curvedConnector2">
              <a:avLst/>
            </a:prstGeom>
            <a:ln w="6350">
              <a:solidFill>
                <a:schemeClr val="accent1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>
              <a:extLst>
                <a:ext uri="{FF2B5EF4-FFF2-40B4-BE49-F238E27FC236}">
                  <a16:creationId xmlns:a16="http://schemas.microsoft.com/office/drawing/2014/main" xmlns="" id="{D4435DF1-A231-0256-70C9-E00316D8FDD4}"/>
                </a:ext>
              </a:extLst>
            </p:cNvPr>
            <p:cNvCxnSpPr>
              <a:cxnSpLocks/>
              <a:stCxn id="83" idx="2"/>
              <a:endCxn id="73" idx="5"/>
            </p:cNvCxnSpPr>
            <p:nvPr/>
          </p:nvCxnSpPr>
          <p:spPr>
            <a:xfrm rot="10800000">
              <a:off x="7528116" y="1134448"/>
              <a:ext cx="414093" cy="484636"/>
            </a:xfrm>
            <a:prstGeom prst="curvedConnector2">
              <a:avLst/>
            </a:prstGeom>
            <a:ln w="6350">
              <a:solidFill>
                <a:schemeClr val="accent1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urved Connector 77">
              <a:extLst>
                <a:ext uri="{FF2B5EF4-FFF2-40B4-BE49-F238E27FC236}">
                  <a16:creationId xmlns:a16="http://schemas.microsoft.com/office/drawing/2014/main" xmlns="" id="{574EDA97-5822-1824-818A-2FEE8B48D555}"/>
                </a:ext>
              </a:extLst>
            </p:cNvPr>
            <p:cNvCxnSpPr>
              <a:cxnSpLocks/>
              <a:stCxn id="69" idx="6"/>
              <a:endCxn id="130" idx="6"/>
            </p:cNvCxnSpPr>
            <p:nvPr/>
          </p:nvCxnSpPr>
          <p:spPr>
            <a:xfrm flipH="1">
              <a:off x="6997605" y="875767"/>
              <a:ext cx="825607" cy="1518032"/>
            </a:xfrm>
            <a:prstGeom prst="curvedConnector4">
              <a:avLst>
                <a:gd name="adj1" fmla="val -104365"/>
                <a:gd name="adj2" fmla="val 94393"/>
              </a:avLst>
            </a:prstGeom>
            <a:ln w="6350">
              <a:solidFill>
                <a:schemeClr val="accent1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38ADABC-AC6E-1329-02F1-5D56F50B550C}"/>
                </a:ext>
              </a:extLst>
            </p:cNvPr>
            <p:cNvGrpSpPr/>
            <p:nvPr/>
          </p:nvGrpSpPr>
          <p:grpSpPr>
            <a:xfrm>
              <a:off x="7942208" y="1345753"/>
              <a:ext cx="112429" cy="702009"/>
              <a:chOff x="7632404" y="888637"/>
              <a:chExt cx="112429" cy="702009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120E04DA-B28C-5B59-191A-28B0CD0115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5804" y="888637"/>
                <a:ext cx="7858" cy="7020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CAF1311B-20E5-DAA1-8A24-098A1FD13C39}"/>
                  </a:ext>
                </a:extLst>
              </p:cNvPr>
              <p:cNvSpPr/>
              <p:nvPr/>
            </p:nvSpPr>
            <p:spPr>
              <a:xfrm>
                <a:off x="7632404" y="951627"/>
                <a:ext cx="112429" cy="1115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A0EB767E-897A-87E4-4868-90E59D3693B7}"/>
                  </a:ext>
                </a:extLst>
              </p:cNvPr>
              <p:cNvSpPr/>
              <p:nvPr/>
            </p:nvSpPr>
            <p:spPr>
              <a:xfrm>
                <a:off x="7632404" y="1419504"/>
                <a:ext cx="112429" cy="1115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A658F6D9-BBA7-7EE1-6C06-0E9628D63601}"/>
                  </a:ext>
                </a:extLst>
              </p:cNvPr>
              <p:cNvSpPr/>
              <p:nvPr/>
            </p:nvSpPr>
            <p:spPr>
              <a:xfrm>
                <a:off x="7632404" y="1263518"/>
                <a:ext cx="112429" cy="1115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D600B793-13F4-3FF3-52D6-DDBD6A242453}"/>
                  </a:ext>
                </a:extLst>
              </p:cNvPr>
              <p:cNvSpPr/>
              <p:nvPr/>
            </p:nvSpPr>
            <p:spPr>
              <a:xfrm>
                <a:off x="7632404" y="1106204"/>
                <a:ext cx="112429" cy="1115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37D4C086-DA0D-F7E1-BB57-373911679B30}"/>
                </a:ext>
              </a:extLst>
            </p:cNvPr>
            <p:cNvGrpSpPr/>
            <p:nvPr/>
          </p:nvGrpSpPr>
          <p:grpSpPr>
            <a:xfrm>
              <a:off x="7311304" y="1380774"/>
              <a:ext cx="112429" cy="540190"/>
              <a:chOff x="7059395" y="1028786"/>
              <a:chExt cx="112429" cy="540190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45A3D562-A482-7BFC-6099-874B2CEF41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2796" y="1028786"/>
                <a:ext cx="2814" cy="54019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0D574643-0BDC-35DF-EDE4-8621C61B0A3F}"/>
                  </a:ext>
                </a:extLst>
              </p:cNvPr>
              <p:cNvSpPr/>
              <p:nvPr/>
            </p:nvSpPr>
            <p:spPr>
              <a:xfrm>
                <a:off x="7059395" y="1397833"/>
                <a:ext cx="112429" cy="1115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78087CFB-2EEF-2A32-A4E9-49F1973FCB45}"/>
                  </a:ext>
                </a:extLst>
              </p:cNvPr>
              <p:cNvSpPr/>
              <p:nvPr/>
            </p:nvSpPr>
            <p:spPr>
              <a:xfrm>
                <a:off x="7059395" y="1241848"/>
                <a:ext cx="112429" cy="1115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CDA8D57C-909D-F998-B901-BEE07607A76B}"/>
                  </a:ext>
                </a:extLst>
              </p:cNvPr>
              <p:cNvSpPr/>
              <p:nvPr/>
            </p:nvSpPr>
            <p:spPr>
              <a:xfrm>
                <a:off x="7059395" y="1084534"/>
                <a:ext cx="112429" cy="1115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F0AFA38-85B7-1A28-1039-C0A90E86FF62}"/>
                </a:ext>
              </a:extLst>
            </p:cNvPr>
            <p:cNvGrpSpPr/>
            <p:nvPr/>
          </p:nvGrpSpPr>
          <p:grpSpPr>
            <a:xfrm>
              <a:off x="6484080" y="1377952"/>
              <a:ext cx="398341" cy="540190"/>
              <a:chOff x="6238521" y="1028786"/>
              <a:chExt cx="398341" cy="540190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D478233D-E462-147F-E11B-13ECE2FB6C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8961" y="1287668"/>
                <a:ext cx="213052" cy="158248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C6258AA7-81C5-42E3-916A-1082532AC9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61336" y="1127598"/>
                <a:ext cx="266437" cy="191307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58069338-B407-AE33-1898-26A4BED4AB0E}"/>
                  </a:ext>
                </a:extLst>
              </p:cNvPr>
              <p:cNvSpPr txBox="1"/>
              <p:nvPr/>
            </p:nvSpPr>
            <p:spPr>
              <a:xfrm rot="16200000">
                <a:off x="6382428" y="1254928"/>
                <a:ext cx="414734" cy="94134"/>
              </a:xfrm>
              <a:prstGeom prst="rect">
                <a:avLst/>
              </a:prstGeom>
            </p:spPr>
            <p:txBody>
              <a:bodyPr wrap="none" lIns="0" tIns="0" rIns="0" bIns="0" rtlCol="0">
                <a:noAutofit/>
              </a:bodyPr>
              <a:lstStyle/>
              <a:p>
                <a:pPr defTabSz="432000">
                  <a:spcBef>
                    <a:spcPts val="600"/>
                  </a:spcBef>
                </a:pPr>
                <a:endParaRPr lang="x-none" sz="700" dirty="0" err="1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44DD1628-CCF2-43A3-EE32-D9598A6712EB}"/>
                  </a:ext>
                </a:extLst>
              </p:cNvPr>
              <p:cNvSpPr/>
              <p:nvPr/>
            </p:nvSpPr>
            <p:spPr>
              <a:xfrm>
                <a:off x="6238521" y="1233235"/>
                <a:ext cx="112429" cy="1115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DA2ED6D5-CEE3-6B0C-F365-2E4F5CC44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3549" y="1028786"/>
                <a:ext cx="2814" cy="54019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DB9280BF-C92F-8920-7C7B-CC787EFF0BD6}"/>
                  </a:ext>
                </a:extLst>
              </p:cNvPr>
              <p:cNvSpPr/>
              <p:nvPr/>
            </p:nvSpPr>
            <p:spPr>
              <a:xfrm>
                <a:off x="6480148" y="1397833"/>
                <a:ext cx="112429" cy="1115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7EBC4743-4E6B-91D5-FC4E-E2851D1507D3}"/>
                  </a:ext>
                </a:extLst>
              </p:cNvPr>
              <p:cNvSpPr/>
              <p:nvPr/>
            </p:nvSpPr>
            <p:spPr>
              <a:xfrm>
                <a:off x="6480148" y="1241848"/>
                <a:ext cx="112429" cy="1115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5DF2A711-2568-B2BC-856A-C0E7BFE4F957}"/>
                  </a:ext>
                </a:extLst>
              </p:cNvPr>
              <p:cNvSpPr/>
              <p:nvPr/>
            </p:nvSpPr>
            <p:spPr>
              <a:xfrm>
                <a:off x="6480148" y="1084534"/>
                <a:ext cx="112429" cy="1115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2800" dirty="0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119" name="Curved Connector 118">
              <a:extLst>
                <a:ext uri="{FF2B5EF4-FFF2-40B4-BE49-F238E27FC236}">
                  <a16:creationId xmlns:a16="http://schemas.microsoft.com/office/drawing/2014/main" xmlns="" id="{2B2C5E36-71AA-7302-70AE-D6A6C66B7971}"/>
                </a:ext>
              </a:extLst>
            </p:cNvPr>
            <p:cNvCxnSpPr>
              <a:cxnSpLocks/>
              <a:stCxn id="86" idx="2"/>
              <a:endCxn id="73" idx="3"/>
            </p:cNvCxnSpPr>
            <p:nvPr/>
          </p:nvCxnSpPr>
          <p:spPr>
            <a:xfrm rot="10800000" flipH="1">
              <a:off x="7311304" y="1134448"/>
              <a:ext cx="101346" cy="515152"/>
            </a:xfrm>
            <a:prstGeom prst="curvedConnector4">
              <a:avLst>
                <a:gd name="adj1" fmla="val -225564"/>
                <a:gd name="adj2" fmla="val 53112"/>
              </a:avLst>
            </a:prstGeom>
            <a:ln w="6350">
              <a:solidFill>
                <a:schemeClr val="accent1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5AA0E6FF-5F18-E3A2-997F-4354A2B6E834}"/>
                </a:ext>
              </a:extLst>
            </p:cNvPr>
            <p:cNvGrpSpPr/>
            <p:nvPr/>
          </p:nvGrpSpPr>
          <p:grpSpPr>
            <a:xfrm rot="5400000" flipH="1">
              <a:off x="6821754" y="1809348"/>
              <a:ext cx="362251" cy="1531153"/>
              <a:chOff x="3033799" y="2574009"/>
              <a:chExt cx="200672" cy="965559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C459904A-5DD7-734E-8DC1-0004CC76F57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648736" y="3056788"/>
                <a:ext cx="965559" cy="1"/>
              </a:xfrm>
              <a:prstGeom prst="line">
                <a:avLst/>
              </a:prstGeom>
              <a:ln w="539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xmlns="" id="{322EA55E-1E39-C5E4-0915-A4D091E1E213}"/>
                  </a:ext>
                </a:extLst>
              </p:cNvPr>
              <p:cNvSpPr/>
              <p:nvPr/>
            </p:nvSpPr>
            <p:spPr>
              <a:xfrm>
                <a:off x="3039035" y="2651520"/>
                <a:ext cx="195436" cy="221521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3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xmlns="" id="{6754087A-C737-935D-399D-FCF29580360B}"/>
                  </a:ext>
                </a:extLst>
              </p:cNvPr>
              <p:cNvSpPr/>
              <p:nvPr/>
            </p:nvSpPr>
            <p:spPr>
              <a:xfrm>
                <a:off x="3039035" y="2949354"/>
                <a:ext cx="195436" cy="221521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3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7F496BEB-08E0-021B-30B0-992E3722A5EA}"/>
                  </a:ext>
                </a:extLst>
              </p:cNvPr>
              <p:cNvSpPr/>
              <p:nvPr/>
            </p:nvSpPr>
            <p:spPr>
              <a:xfrm>
                <a:off x="3033799" y="3239920"/>
                <a:ext cx="195436" cy="221521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3200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xmlns="" id="{F9B0810E-883E-93D7-7B06-FAD91A1D8CEA}"/>
                </a:ext>
              </a:extLst>
            </p:cNvPr>
            <p:cNvSpPr/>
            <p:nvPr/>
          </p:nvSpPr>
          <p:spPr>
            <a:xfrm>
              <a:off x="5717808" y="3001029"/>
              <a:ext cx="1587697" cy="352797"/>
            </a:xfrm>
            <a:prstGeom prst="roundRect">
              <a:avLst/>
            </a:prstGeom>
            <a:solidFill>
              <a:srgbClr val="E5E8ED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x-none" sz="800" b="1" dirty="0">
                  <a:solidFill>
                    <a:schemeClr val="tx2"/>
                  </a:solidFill>
                </a:rPr>
                <a:t> </a:t>
              </a:r>
              <a:r>
                <a:rPr lang="ru-RU" sz="800" b="1" dirty="0">
                  <a:solidFill>
                    <a:schemeClr val="tx2"/>
                  </a:solidFill>
                </a:rPr>
                <a:t> </a:t>
              </a:r>
              <a:r>
                <a:rPr lang="x-none" sz="800" b="1" dirty="0">
                  <a:solidFill>
                    <a:schemeClr val="tx2"/>
                  </a:solidFill>
                </a:rPr>
                <a:t>User B meta-versions</a:t>
              </a:r>
              <a:r>
                <a:rPr lang="ru-RU" sz="800" b="1" dirty="0">
                  <a:solidFill>
                    <a:schemeClr val="tx2"/>
                  </a:solidFill>
                </a:rPr>
                <a:t> (</a:t>
              </a:r>
              <a:r>
                <a:rPr lang="en-US" sz="800" b="1" dirty="0">
                  <a:solidFill>
                    <a:schemeClr val="tx2"/>
                  </a:solidFill>
                </a:rPr>
                <a:t>L0)</a:t>
              </a:r>
              <a:endParaRPr lang="x-none" sz="800" b="1" dirty="0">
                <a:solidFill>
                  <a:schemeClr val="tx2"/>
                </a:solidFill>
              </a:endParaRPr>
            </a:p>
          </p:txBody>
        </p:sp>
        <p:sp>
          <p:nvSpPr>
            <p:cNvPr id="142" name="Rounded Rectangle 141">
              <a:extLst>
                <a:ext uri="{FF2B5EF4-FFF2-40B4-BE49-F238E27FC236}">
                  <a16:creationId xmlns:a16="http://schemas.microsoft.com/office/drawing/2014/main" xmlns="" id="{688B37A3-8465-747D-1A94-F539A73B162E}"/>
                </a:ext>
              </a:extLst>
            </p:cNvPr>
            <p:cNvSpPr/>
            <p:nvPr/>
          </p:nvSpPr>
          <p:spPr>
            <a:xfrm>
              <a:off x="6196469" y="3361200"/>
              <a:ext cx="1587697" cy="352797"/>
            </a:xfrm>
            <a:prstGeom prst="roundRect">
              <a:avLst/>
            </a:prstGeom>
            <a:solidFill>
              <a:srgbClr val="E5E8ED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x-none" sz="800" b="1" dirty="0">
                  <a:solidFill>
                    <a:schemeClr val="tx2"/>
                  </a:solidFill>
                </a:rPr>
                <a:t> </a:t>
              </a:r>
              <a:r>
                <a:rPr lang="ru-RU" sz="800" b="1" dirty="0">
                  <a:solidFill>
                    <a:schemeClr val="tx2"/>
                  </a:solidFill>
                </a:rPr>
                <a:t> </a:t>
              </a:r>
              <a:r>
                <a:rPr lang="x-none" sz="800" b="1" dirty="0">
                  <a:solidFill>
                    <a:schemeClr val="tx2"/>
                  </a:solidFill>
                </a:rPr>
                <a:t>User C meta-versions</a:t>
              </a:r>
              <a:r>
                <a:rPr lang="ru-RU" sz="800" b="1" dirty="0">
                  <a:solidFill>
                    <a:schemeClr val="tx2"/>
                  </a:solidFill>
                </a:rPr>
                <a:t> (</a:t>
              </a:r>
              <a:r>
                <a:rPr lang="en-US" sz="800" b="1" dirty="0">
                  <a:solidFill>
                    <a:schemeClr val="tx2"/>
                  </a:solidFill>
                </a:rPr>
                <a:t>L0)</a:t>
              </a:r>
              <a:endParaRPr lang="x-none" sz="800" b="1" dirty="0">
                <a:solidFill>
                  <a:schemeClr val="tx2"/>
                </a:solidFill>
              </a:endParaRPr>
            </a:p>
          </p:txBody>
        </p:sp>
        <p:cxnSp>
          <p:nvCxnSpPr>
            <p:cNvPr id="143" name="Curved Connector 142">
              <a:extLst>
                <a:ext uri="{FF2B5EF4-FFF2-40B4-BE49-F238E27FC236}">
                  <a16:creationId xmlns:a16="http://schemas.microsoft.com/office/drawing/2014/main" xmlns="" id="{1CB76560-B1FA-1330-1FE6-444D653EF5F0}"/>
                </a:ext>
              </a:extLst>
            </p:cNvPr>
            <p:cNvCxnSpPr>
              <a:cxnSpLocks/>
              <a:stCxn id="141" idx="3"/>
              <a:endCxn id="130" idx="2"/>
            </p:cNvCxnSpPr>
            <p:nvPr/>
          </p:nvCxnSpPr>
          <p:spPr>
            <a:xfrm flipH="1" flipV="1">
              <a:off x="6997605" y="2746598"/>
              <a:ext cx="307900" cy="430830"/>
            </a:xfrm>
            <a:prstGeom prst="curvedConnector4">
              <a:avLst>
                <a:gd name="adj1" fmla="val -74245"/>
                <a:gd name="adj2" fmla="val 70560"/>
              </a:avLst>
            </a:prstGeom>
            <a:ln w="6350">
              <a:solidFill>
                <a:schemeClr val="accent1"/>
              </a:solidFill>
              <a:prstDash val="dash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urved Connector 143">
              <a:extLst>
                <a:ext uri="{FF2B5EF4-FFF2-40B4-BE49-F238E27FC236}">
                  <a16:creationId xmlns:a16="http://schemas.microsoft.com/office/drawing/2014/main" xmlns="" id="{FFFF0265-0653-8DA3-529F-9FEEB7F4D948}"/>
                </a:ext>
              </a:extLst>
            </p:cNvPr>
            <p:cNvCxnSpPr>
              <a:cxnSpLocks/>
              <a:stCxn id="142" idx="3"/>
              <a:endCxn id="130" idx="1"/>
            </p:cNvCxnSpPr>
            <p:nvPr/>
          </p:nvCxnSpPr>
          <p:spPr>
            <a:xfrm flipH="1" flipV="1">
              <a:off x="7121802" y="2694932"/>
              <a:ext cx="662364" cy="842667"/>
            </a:xfrm>
            <a:prstGeom prst="curvedConnector3">
              <a:avLst>
                <a:gd name="adj1" fmla="val -34513"/>
              </a:avLst>
            </a:prstGeom>
            <a:ln w="6350">
              <a:solidFill>
                <a:schemeClr val="accent1"/>
              </a:solidFill>
              <a:prstDash val="dash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xmlns="" id="{BF1B4690-2381-3A6F-D043-78F8FA1199D5}"/>
                </a:ext>
              </a:extLst>
            </p:cNvPr>
            <p:cNvSpPr/>
            <p:nvPr/>
          </p:nvSpPr>
          <p:spPr>
            <a:xfrm>
              <a:off x="6675130" y="3721372"/>
              <a:ext cx="1587697" cy="352797"/>
            </a:xfrm>
            <a:prstGeom prst="roundRect">
              <a:avLst/>
            </a:prstGeom>
            <a:solidFill>
              <a:srgbClr val="E5E8ED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x-none" sz="800" b="1" dirty="0">
                  <a:solidFill>
                    <a:schemeClr val="tx2"/>
                  </a:solidFill>
                </a:rPr>
                <a:t> </a:t>
              </a:r>
              <a:r>
                <a:rPr lang="ru-RU" sz="800" b="1" dirty="0">
                  <a:solidFill>
                    <a:schemeClr val="tx2"/>
                  </a:solidFill>
                </a:rPr>
                <a:t> </a:t>
              </a:r>
              <a:r>
                <a:rPr lang="x-none" sz="800" b="1" dirty="0">
                  <a:solidFill>
                    <a:schemeClr val="tx2"/>
                  </a:solidFill>
                </a:rPr>
                <a:t>User D meta-versions</a:t>
              </a:r>
              <a:r>
                <a:rPr lang="ru-RU" sz="800" b="1" dirty="0">
                  <a:solidFill>
                    <a:schemeClr val="tx2"/>
                  </a:solidFill>
                </a:rPr>
                <a:t> (</a:t>
              </a:r>
              <a:r>
                <a:rPr lang="en-US" sz="800" b="1" dirty="0">
                  <a:solidFill>
                    <a:schemeClr val="tx2"/>
                  </a:solidFill>
                </a:rPr>
                <a:t>L0)</a:t>
              </a:r>
              <a:endParaRPr lang="x-none" sz="800" b="1" dirty="0">
                <a:solidFill>
                  <a:schemeClr val="tx2"/>
                </a:solidFill>
              </a:endParaRPr>
            </a:p>
          </p:txBody>
        </p:sp>
        <p:cxnSp>
          <p:nvCxnSpPr>
            <p:cNvPr id="146" name="Curved Connector 145">
              <a:extLst>
                <a:ext uri="{FF2B5EF4-FFF2-40B4-BE49-F238E27FC236}">
                  <a16:creationId xmlns:a16="http://schemas.microsoft.com/office/drawing/2014/main" xmlns="" id="{FD7DA208-D087-2544-4E61-756FD6995142}"/>
                </a:ext>
              </a:extLst>
            </p:cNvPr>
            <p:cNvCxnSpPr>
              <a:cxnSpLocks/>
              <a:stCxn id="145" idx="3"/>
              <a:endCxn id="130" idx="1"/>
            </p:cNvCxnSpPr>
            <p:nvPr/>
          </p:nvCxnSpPr>
          <p:spPr>
            <a:xfrm flipH="1" flipV="1">
              <a:off x="7121802" y="2694932"/>
              <a:ext cx="1141025" cy="1202839"/>
            </a:xfrm>
            <a:prstGeom prst="curvedConnector3">
              <a:avLst>
                <a:gd name="adj1" fmla="val -20035"/>
              </a:avLst>
            </a:prstGeom>
            <a:ln w="6350">
              <a:solidFill>
                <a:schemeClr val="accent1"/>
              </a:solidFill>
              <a:prstDash val="dash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xmlns="" id="{BAAA2A98-7C1C-5081-7DEB-FC09C31FC92C}"/>
                </a:ext>
              </a:extLst>
            </p:cNvPr>
            <p:cNvGrpSpPr/>
            <p:nvPr/>
          </p:nvGrpSpPr>
          <p:grpSpPr>
            <a:xfrm>
              <a:off x="5918922" y="4234056"/>
              <a:ext cx="2142790" cy="147600"/>
              <a:chOff x="2850732" y="4152985"/>
              <a:chExt cx="2142790" cy="1476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xmlns="" id="{AC9A0F9B-93EF-C631-8D6C-B17A22A4CE2A}"/>
                  </a:ext>
                </a:extLst>
              </p:cNvPr>
              <p:cNvSpPr/>
              <p:nvPr/>
            </p:nvSpPr>
            <p:spPr>
              <a:xfrm>
                <a:off x="2850732" y="4152985"/>
                <a:ext cx="147600" cy="1476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x-none" sz="3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xmlns="" id="{622F8118-7C08-15A0-F88A-6446D48DD032}"/>
                  </a:ext>
                </a:extLst>
              </p:cNvPr>
              <p:cNvSpPr txBox="1"/>
              <p:nvPr/>
            </p:nvSpPr>
            <p:spPr>
              <a:xfrm>
                <a:off x="3051216" y="4152985"/>
                <a:ext cx="1942306" cy="147600"/>
              </a:xfrm>
              <a:prstGeom prst="rect">
                <a:avLst/>
              </a:prstGeom>
            </p:spPr>
            <p:txBody>
              <a:bodyPr wrap="none" lIns="0" tIns="0" rIns="0" bIns="0" rtlCol="0">
                <a:noAutofit/>
              </a:bodyPr>
              <a:lstStyle/>
              <a:p>
                <a:pPr defTabSz="432000">
                  <a:spcBef>
                    <a:spcPts val="600"/>
                  </a:spcBef>
                </a:pPr>
                <a:r>
                  <a:rPr lang="en-US" sz="900" dirty="0">
                    <a:solidFill>
                      <a:schemeClr val="tx2"/>
                    </a:solidFill>
                  </a:rPr>
                  <a:t>- Version of </a:t>
                </a:r>
                <a:r>
                  <a:rPr lang="en-GB" sz="900" dirty="0">
                    <a:solidFill>
                      <a:schemeClr val="tx2"/>
                    </a:solidFill>
                  </a:rPr>
                  <a:t>code, dataset and artifact </a:t>
                </a:r>
                <a:endParaRPr lang="x-none" sz="900" dirty="0" err="1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F7A87A9C-A7E7-D140-1AC9-A8B306EA5F15}"/>
              </a:ext>
            </a:extLst>
          </p:cNvPr>
          <p:cNvSpPr txBox="1"/>
          <p:nvPr/>
        </p:nvSpPr>
        <p:spPr>
          <a:xfrm>
            <a:off x="10163908" y="6025662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l" defTabSz="432000">
              <a:spcBef>
                <a:spcPts val="600"/>
              </a:spcBef>
            </a:pPr>
            <a:endParaRPr lang="en-US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8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3D6EB4-DAA9-492D-AA50-77D4482D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workflow manager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8063BE-8EA9-4348-ACBD-9D2884A7E6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ACF2691-3D0E-4DC6-9D10-857258A8FF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2480F04-3BC1-4409-88BB-27C461871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8DBAEBF-584F-4EFD-9C9E-09EFF6411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C40B981-C9F4-42C3-8114-F0CF47D218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F32B40C-E751-49BE-A04C-48EAE76720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AE0D43D0-EE32-46E1-B002-2749F3C962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DB104A8-555E-8306-1E9F-017479A25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78" y="1491138"/>
            <a:ext cx="4204867" cy="25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127CD279-47E3-22C9-45F9-3A38286BDEF4}"/>
              </a:ext>
            </a:extLst>
          </p:cNvPr>
          <p:cNvSpPr txBox="1">
            <a:spLocks/>
          </p:cNvSpPr>
          <p:nvPr/>
        </p:nvSpPr>
        <p:spPr>
          <a:xfrm>
            <a:off x="395855" y="950913"/>
            <a:ext cx="3623486" cy="3600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44000" indent="-1440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160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440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1440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Description</a:t>
            </a:r>
          </a:p>
          <a:p>
            <a:pPr lvl="1"/>
            <a:r>
              <a:rPr lang="en-US" dirty="0"/>
              <a:t>Research pipeline </a:t>
            </a:r>
            <a:r>
              <a:rPr lang="en-US" dirty="0" err="1"/>
              <a:t>visualisation</a:t>
            </a:r>
            <a:r>
              <a:rPr lang="en-US" dirty="0"/>
              <a:t> interface which provides ability to decompose steps of the research</a:t>
            </a:r>
          </a:p>
          <a:p>
            <a:r>
              <a:rPr lang="en-US" b="1" dirty="0">
                <a:solidFill>
                  <a:schemeClr val="accent2"/>
                </a:solidFill>
              </a:rPr>
              <a:t>Value proposition</a:t>
            </a:r>
          </a:p>
          <a:p>
            <a:pPr lvl="1"/>
            <a:r>
              <a:rPr lang="en-US" dirty="0"/>
              <a:t>Enabling collaborative research for external and internal teams to ensure reproducibility of the experiment</a:t>
            </a:r>
          </a:p>
          <a:p>
            <a:r>
              <a:rPr lang="en-US" b="1" dirty="0">
                <a:solidFill>
                  <a:schemeClr val="accent2"/>
                </a:solidFill>
              </a:rPr>
              <a:t>Use-case</a:t>
            </a:r>
          </a:p>
          <a:p>
            <a:pPr lvl="1"/>
            <a:r>
              <a:rPr lang="en-US" dirty="0"/>
              <a:t>Research team member can </a:t>
            </a:r>
            <a:r>
              <a:rPr lang="en-US" dirty="0" err="1"/>
              <a:t>organise</a:t>
            </a:r>
            <a:r>
              <a:rPr lang="en-US" dirty="0"/>
              <a:t> the data processing pipeline in a form of a graph</a:t>
            </a:r>
          </a:p>
          <a:p>
            <a:pPr lvl="1"/>
            <a:r>
              <a:rPr lang="en-US" dirty="0"/>
              <a:t>Each node of a graph can represent the code of a particular step of that pipeline to be launched within whole pipeline or separately</a:t>
            </a:r>
          </a:p>
          <a:p>
            <a:pPr lvl="1"/>
            <a:r>
              <a:rPr lang="en-US" dirty="0"/>
              <a:t>The pipeline can be shared with other research teams for their feedback</a:t>
            </a:r>
          </a:p>
        </p:txBody>
      </p:sp>
    </p:spTree>
    <p:extLst>
      <p:ext uri="{BB962C8B-B14F-4D97-AF65-F5344CB8AC3E}">
        <p14:creationId xmlns:p14="http://schemas.microsoft.com/office/powerpoint/2010/main" val="162450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E0B090-7265-C0B3-5E7F-DD956C058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261" y="151988"/>
            <a:ext cx="3841593" cy="24712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BAFAEC-3490-916B-49BA-21F21780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Data Catalog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A46F96-C155-D8E8-EAEB-FE59CB9C47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4651" y="1449092"/>
            <a:ext cx="4089400" cy="31022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" sz="1400" dirty="0"/>
              <a:t>Instant visualizing of research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" sz="1400" dirty="0"/>
              <a:t>Variety of filters and view settings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" sz="1400" dirty="0"/>
              <a:t>Easy export and sharing of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" sz="1400" dirty="0"/>
              <a:t>Collaborative contribution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" sz="1400" dirty="0"/>
              <a:t>Interactive charts</a:t>
            </a:r>
            <a:endParaRPr lang="ru-RU" sz="1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58CD2194-92E4-DD4B-B9FB-AF04815A94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0FEAF225-6423-404C-89B6-D2F906BF7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D9F6809-5BE6-6B6A-856B-46934B6632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C8B831B2-C2CA-5D31-3E99-6C0FC28884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F1DC5113-BB88-382E-A7D4-27BD88DB2E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4390B97C-328E-0295-974F-D2ECA05866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365582E5-D6F4-CC04-305E-7534614018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" name="Picture 4" descr="Azure Icon #165828 - Free Icons Library">
            <a:extLst>
              <a:ext uri="{FF2B5EF4-FFF2-40B4-BE49-F238E27FC236}">
                <a16:creationId xmlns:a16="http://schemas.microsoft.com/office/drawing/2014/main" xmlns="" id="{9BE7B956-FEA2-DCF1-1A0A-B2097C502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0267" y="1667542"/>
            <a:ext cx="8000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F7A87A9C-A7E7-D140-1AC9-A8B306EA5F15}"/>
              </a:ext>
            </a:extLst>
          </p:cNvPr>
          <p:cNvSpPr txBox="1"/>
          <p:nvPr/>
        </p:nvSpPr>
        <p:spPr>
          <a:xfrm>
            <a:off x="10163908" y="6025662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l" defTabSz="432000">
              <a:spcBef>
                <a:spcPts val="600"/>
              </a:spcBef>
            </a:pPr>
            <a:endParaRPr lang="en-US" sz="1200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151A5D-7042-DD2B-0934-6FFF82E4A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918" y="2484993"/>
            <a:ext cx="3138823" cy="2204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9CBDA0-5937-1323-12FB-918F32155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088" y="2383545"/>
            <a:ext cx="3025912" cy="23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7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3D6EB4-DAA9-492D-AA50-77D4482D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991BA2-A370-461F-8707-DD3012B9F2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855" y="950913"/>
            <a:ext cx="3623486" cy="360045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Description</a:t>
            </a:r>
          </a:p>
          <a:p>
            <a:pPr lvl="1"/>
            <a:r>
              <a:rPr lang="en-US" dirty="0"/>
              <a:t>The automated instrument to convert the research-based coding into a publication with interactive elements</a:t>
            </a:r>
          </a:p>
          <a:p>
            <a:r>
              <a:rPr lang="en-US" b="1" dirty="0">
                <a:solidFill>
                  <a:schemeClr val="accent2"/>
                </a:solidFill>
              </a:rPr>
              <a:t>Value proposition</a:t>
            </a:r>
          </a:p>
          <a:p>
            <a:pPr lvl="1"/>
            <a:r>
              <a:rPr lang="en-US" dirty="0"/>
              <a:t>Enabling publication reviewers interact with the research artefacts of a scientific article to gain more quality feedback through exploring the results and experimentation</a:t>
            </a:r>
          </a:p>
          <a:p>
            <a:r>
              <a:rPr lang="en-US" b="1" dirty="0">
                <a:solidFill>
                  <a:schemeClr val="accent2"/>
                </a:solidFill>
              </a:rPr>
              <a:t>Use-case</a:t>
            </a:r>
          </a:p>
          <a:p>
            <a:pPr lvl="1"/>
            <a:r>
              <a:rPr lang="en-US" dirty="0"/>
              <a:t>Publish research results as an interactive paper by using existing research based-code </a:t>
            </a:r>
          </a:p>
          <a:p>
            <a:pPr lvl="1"/>
            <a:r>
              <a:rPr lang="en-US" dirty="0"/>
              <a:t>Share access to the materials of the research project</a:t>
            </a:r>
          </a:p>
          <a:p>
            <a:pPr lvl="1"/>
            <a:r>
              <a:rPr lang="en-US" dirty="0"/>
              <a:t>Allow reviewers to interact with research artefacts and reproduce experiments within own lab</a:t>
            </a:r>
          </a:p>
          <a:p>
            <a:pPr lvl="1"/>
            <a:r>
              <a:rPr lang="en-US" dirty="0" err="1"/>
              <a:t>Customise</a:t>
            </a:r>
            <a:r>
              <a:rPr lang="en-US" dirty="0"/>
              <a:t> publication and track changes within different versions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8063BE-8EA9-4348-ACBD-9D2884A7E6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ACF2691-3D0E-4DC6-9D10-857258A8FF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2480F04-3BC1-4409-88BB-27C461871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8DBAEBF-584F-4EFD-9C9E-09EFF6411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C40B981-C9F4-42C3-8114-F0CF47D218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F32B40C-E751-49BE-A04C-48EAE76720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AE0D43D0-EE32-46E1-B002-2749F3C962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D75F51-1795-4610-7567-F269E3170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057" y="1491138"/>
            <a:ext cx="4510471" cy="25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C84BECC0-598E-BF44-8500-4C033DF7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75" y="1821995"/>
            <a:ext cx="6135218" cy="1113152"/>
          </a:xfrm>
        </p:spPr>
        <p:txBody>
          <a:bodyPr/>
          <a:lstStyle/>
          <a:p>
            <a:pPr algn="l"/>
            <a:r>
              <a:rPr lang="en-GB" dirty="0"/>
              <a:t>Try Research Platform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200" dirty="0">
                <a:hlinkClick r:id="rId2"/>
              </a:rPr>
              <a:t>https://my.rolos.com/sign-in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3ACB4A68-7307-4AD9-8A7C-2748224307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9282A303-3455-4755-984B-DC3C972246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8755AB87-FB38-4E60-86C0-BBCA2D257B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09EE0865-B1B9-4116-9074-2543355EE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A0D1530A-D054-45CA-8A99-7ED13C989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156A26A5-220C-46AC-B1F6-C032BA9100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9C2C3AA9-33AE-48F8-9C16-79A2E81E8E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E2CE81B5-422F-4DE4-842D-8957556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7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C84BECC0-598E-BF44-8500-4C033DF70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Thank you!</a:t>
            </a:r>
            <a:br>
              <a:rPr lang="en-GB" dirty="0"/>
            </a:b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3ACB4A68-7307-4AD9-8A7C-2748224307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0062" y="4056973"/>
            <a:ext cx="1999659" cy="7603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Contact us</a:t>
            </a:r>
          </a:p>
          <a:p>
            <a:r>
              <a:rPr lang="en-US" sz="1800" dirty="0" err="1">
                <a:solidFill>
                  <a:srgbClr val="0038C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aa@constructor.tech</a:t>
            </a:r>
            <a:r>
              <a:rPr lang="x-none" dirty="0">
                <a:solidFill>
                  <a:srgbClr val="0038C8"/>
                </a:solidFill>
                <a:effectLst/>
              </a:rPr>
              <a:t> </a:t>
            </a:r>
            <a:endParaRPr lang="en-US" dirty="0">
              <a:solidFill>
                <a:srgbClr val="0038C8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9282A303-3455-4755-984B-DC3C972246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8755AB87-FB38-4E60-86C0-BBCA2D257B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09EE0865-B1B9-4116-9074-2543355EE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A0D1530A-D054-45CA-8A99-7ED13C989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156A26A5-220C-46AC-B1F6-C032BA9100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9C2C3AA9-33AE-48F8-9C16-79A2E81E8E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E2CE81B5-422F-4DE4-842D-8957556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3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xmlns="" id="{4B3ED0A6-AD22-43F7-B91B-DCC30AA1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Challenges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95BF2E0-BC60-46D8-A169-F08D6C78A6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4651" y="980842"/>
            <a:ext cx="4089400" cy="3384549"/>
          </a:xfrm>
        </p:spPr>
        <p:txBody>
          <a:bodyPr lIns="0" tIns="0" rIns="0" bIns="0" anchor="t">
            <a:noAutofit/>
          </a:bodyPr>
          <a:lstStyle/>
          <a:p>
            <a:pPr marL="180975" indent="-180975">
              <a:spcBef>
                <a:spcPts val="1800"/>
              </a:spcBef>
              <a:buFont typeface="Wingdings" panose="05000000000000000000" pitchFamily="2" charset="2"/>
              <a:buAutoNum type="arabicPeriod"/>
            </a:pPr>
            <a:r>
              <a:rPr lang="en-US" b="1">
                <a:ea typeface="+mn-lt"/>
                <a:cs typeface="+mn-lt"/>
              </a:rPr>
              <a:t>Bad UX – Python, Bash, </a:t>
            </a:r>
            <a:r>
              <a:rPr lang="en-US" b="1" err="1">
                <a:ea typeface="+mn-lt"/>
                <a:cs typeface="+mn-lt"/>
              </a:rPr>
              <a:t>Slurm</a:t>
            </a:r>
            <a:endParaRPr lang="en-US" b="1">
              <a:ea typeface="+mn-lt"/>
              <a:cs typeface="+mn-lt"/>
            </a:endParaRPr>
          </a:p>
          <a:p>
            <a:pPr marL="319088" lvl="2" indent="-138113" defTabSz="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build, share and reuse algorithms and workflows</a:t>
            </a:r>
          </a:p>
          <a:p>
            <a:pPr marL="319088" lvl="2" indent="-138113" defTabSz="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Assembling the “building blocks” requires writing code</a:t>
            </a:r>
          </a:p>
          <a:p>
            <a:pPr marL="319088" lvl="2" indent="-138113" defTabSz="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infrastructure requires writing code</a:t>
            </a:r>
          </a:p>
          <a:p>
            <a:pPr marL="180975" indent="-180975">
              <a:spcBef>
                <a:spcPts val="1800"/>
              </a:spcBef>
              <a:buAutoNum type="arabicPeriod"/>
            </a:pPr>
            <a:r>
              <a:rPr lang="en-US" b="1">
                <a:ea typeface="+mn-lt"/>
                <a:cs typeface="+mn-lt"/>
              </a:rPr>
              <a:t>Results are hard to reproduce</a:t>
            </a:r>
          </a:p>
          <a:p>
            <a:pPr marL="319088" lvl="2" indent="-138113" defTabSz="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calculators and scripts with different data formats</a:t>
            </a:r>
          </a:p>
          <a:p>
            <a:pPr marL="319088" lvl="2" indent="-138113" defTabSz="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is not collected and managed consistently</a:t>
            </a:r>
          </a:p>
          <a:p>
            <a:pPr marL="319088" lvl="2" indent="-138113" defTabSz="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automatic checkpointing</a:t>
            </a:r>
          </a:p>
          <a:p>
            <a:pPr marL="180975" indent="-180975">
              <a:spcBef>
                <a:spcPts val="1800"/>
              </a:spcBef>
              <a:buFont typeface="Wingdings" pitchFamily="2" charset="2"/>
              <a:buAutoNum type="arabicPeriod"/>
            </a:pPr>
            <a:r>
              <a:rPr lang="en-US" b="1">
                <a:ea typeface="+mn-lt"/>
                <a:cs typeface="+mn-lt"/>
              </a:rPr>
              <a:t>Research cycle is long</a:t>
            </a:r>
          </a:p>
          <a:p>
            <a:pPr marL="319088" lvl="2" indent="-138113" defTabSz="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 to query across all available data</a:t>
            </a:r>
          </a:p>
          <a:p>
            <a:pPr marL="319088" lvl="2" indent="-138113" defTabSz="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in low-level languages is hard to optimize</a:t>
            </a:r>
          </a:p>
          <a:p>
            <a:pPr marL="319088" lvl="2" indent="-138113" defTabSz="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Surrogate models are few and far between</a:t>
            </a:r>
          </a:p>
          <a:p>
            <a:pPr marL="319088" lvl="2" indent="-138113" defTabSz="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 models are trained manually by data scientists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8D1C5F-63B0-2C51-475B-8BFD8ABC7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D97789D-D541-2F90-1257-9EBF618F45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CD8602E-63A5-349B-C165-97676E48C4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03E5B5A-89E2-E309-65D9-54C5526A33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C582C503-B472-1449-F048-51F9162CE3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3E758DC8-689C-14C8-ED52-38A26DC7AC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9B02938-D2B9-E1D2-AD40-F877928397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5182D80D-F1B7-4E59-9975-058A7BB36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35" y="861432"/>
            <a:ext cx="4923595" cy="35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0D7E50-80DB-6113-3B6B-3B0BA03B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ea typeface="+mj-lt"/>
                <a:cs typeface="+mj-lt"/>
              </a:rPr>
              <a:t>Research Platform MI platform covers tasks of:</a:t>
            </a:r>
            <a:endParaRPr lang="en-US" sz="2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E936FD-AAEA-B3FC-C4DA-4624E90974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45BD4C-63B8-937E-9B08-429418826F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F6B4C4B-6FBF-7C39-7057-7AA1528B64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F42462C-C2B7-C2B7-B2C3-FA59158535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E11F7E33-A80A-C80C-0BF4-05E551C8C5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02ACAF1F-445A-A00D-D73C-03CA26700B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53F90B1-FE99-15CC-CF29-7EBAF0CD85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B10238-902C-D40F-A3AF-7167E2E29693}"/>
              </a:ext>
            </a:extLst>
          </p:cNvPr>
          <p:cNvSpPr txBox="1"/>
          <p:nvPr/>
        </p:nvSpPr>
        <p:spPr>
          <a:xfrm>
            <a:off x="594359" y="1574274"/>
            <a:ext cx="1985374" cy="356798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 defTabSz="432000">
              <a:spcBef>
                <a:spcPts val="600"/>
              </a:spcBef>
            </a:pPr>
            <a:r>
              <a:rPr lang="en-US" sz="1400" b="1">
                <a:solidFill>
                  <a:schemeClr val="accent3"/>
                </a:solidFill>
              </a:rPr>
              <a:t>Software developer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D801715-EB54-84D4-5385-8BD02BD1009C}"/>
              </a:ext>
            </a:extLst>
          </p:cNvPr>
          <p:cNvSpPr txBox="1"/>
          <p:nvPr/>
        </p:nvSpPr>
        <p:spPr>
          <a:xfrm>
            <a:off x="3393696" y="1574274"/>
            <a:ext cx="1985374" cy="356798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 defTabSz="432000">
              <a:spcBef>
                <a:spcPts val="600"/>
              </a:spcBef>
            </a:pPr>
            <a:r>
              <a:rPr lang="en-US" sz="1400" b="1">
                <a:solidFill>
                  <a:schemeClr val="accent3"/>
                </a:solidFill>
              </a:rPr>
              <a:t>Data scientist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AA394AB-48EA-AC04-6BC9-3CECD34B7659}"/>
              </a:ext>
            </a:extLst>
          </p:cNvPr>
          <p:cNvSpPr txBox="1"/>
          <p:nvPr/>
        </p:nvSpPr>
        <p:spPr>
          <a:xfrm>
            <a:off x="6414837" y="1574274"/>
            <a:ext cx="1985374" cy="356798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 defTabSz="432000">
              <a:spcBef>
                <a:spcPts val="600"/>
              </a:spcBef>
            </a:pPr>
            <a:r>
              <a:rPr lang="en-US" sz="1400" b="1">
                <a:solidFill>
                  <a:schemeClr val="accent3"/>
                </a:solidFill>
              </a:rPr>
              <a:t>ML Engineer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942B316-0EB4-9C3C-64B7-90ACC42F8A75}"/>
              </a:ext>
            </a:extLst>
          </p:cNvPr>
          <p:cNvGrpSpPr/>
          <p:nvPr/>
        </p:nvGrpSpPr>
        <p:grpSpPr>
          <a:xfrm>
            <a:off x="1274657" y="986888"/>
            <a:ext cx="624779" cy="624779"/>
            <a:chOff x="385733" y="3068799"/>
            <a:chExt cx="525381" cy="52538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7D73A188-A6D7-BFEA-BC5B-1A8A59BB4A72}"/>
                </a:ext>
              </a:extLst>
            </p:cNvPr>
            <p:cNvSpPr/>
            <p:nvPr/>
          </p:nvSpPr>
          <p:spPr>
            <a:xfrm>
              <a:off x="385733" y="3068799"/>
              <a:ext cx="525381" cy="5253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3200">
                <a:solidFill>
                  <a:schemeClr val="bg2"/>
                </a:solidFill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E2B1FD4-65BC-4DEA-7FF9-8AD58A6A8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893" y="3192517"/>
              <a:ext cx="254782" cy="27794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F7F27CD-49B2-8847-08F7-3E746CC90CB7}"/>
              </a:ext>
            </a:extLst>
          </p:cNvPr>
          <p:cNvGrpSpPr/>
          <p:nvPr/>
        </p:nvGrpSpPr>
        <p:grpSpPr>
          <a:xfrm>
            <a:off x="4073994" y="986888"/>
            <a:ext cx="624779" cy="624779"/>
            <a:chOff x="385733" y="3068799"/>
            <a:chExt cx="525381" cy="52538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422B747E-548E-78D9-FDB3-6215A3AE31A1}"/>
                </a:ext>
              </a:extLst>
            </p:cNvPr>
            <p:cNvSpPr/>
            <p:nvPr/>
          </p:nvSpPr>
          <p:spPr>
            <a:xfrm>
              <a:off x="385733" y="3068799"/>
              <a:ext cx="525381" cy="5253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3200">
                <a:solidFill>
                  <a:schemeClr val="bg2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6C67C35C-9FB5-E208-ACB2-C756C6F05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893" y="3192517"/>
              <a:ext cx="254782" cy="277944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63E90BF-4FF0-B0A5-CD0E-ED1D85A4D0B6}"/>
              </a:ext>
            </a:extLst>
          </p:cNvPr>
          <p:cNvGrpSpPr/>
          <p:nvPr/>
        </p:nvGrpSpPr>
        <p:grpSpPr>
          <a:xfrm>
            <a:off x="7095135" y="986888"/>
            <a:ext cx="624779" cy="624779"/>
            <a:chOff x="385733" y="3068799"/>
            <a:chExt cx="525381" cy="52538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F430D8DD-84A2-484B-F13C-2B8236F86BBF}"/>
                </a:ext>
              </a:extLst>
            </p:cNvPr>
            <p:cNvSpPr/>
            <p:nvPr/>
          </p:nvSpPr>
          <p:spPr>
            <a:xfrm>
              <a:off x="385733" y="3068799"/>
              <a:ext cx="525381" cy="5253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3200">
                <a:solidFill>
                  <a:schemeClr val="bg2"/>
                </a:solidFill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1F0CC8D9-5188-5BCF-0D6E-6ACD555F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893" y="3192517"/>
              <a:ext cx="254782" cy="277944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40CE811-337E-54B5-1D94-79315AF5B9FD}"/>
              </a:ext>
            </a:extLst>
          </p:cNvPr>
          <p:cNvSpPr/>
          <p:nvPr/>
        </p:nvSpPr>
        <p:spPr>
          <a:xfrm>
            <a:off x="534201" y="1931072"/>
            <a:ext cx="2105691" cy="57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>
                <a:latin typeface="Arial" panose="020B0604020202020204" pitchFamily="34" charset="0"/>
                <a:ea typeface="Calibri" panose="020F0502020204030204" pitchFamily="34" charset="0"/>
              </a:rPr>
              <a:t>Code in various languages, integrate data from different sources</a:t>
            </a:r>
            <a:endParaRPr lang="en-CA" sz="100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814E4E7-9875-010A-C083-6EC26F61F142}"/>
              </a:ext>
            </a:extLst>
          </p:cNvPr>
          <p:cNvSpPr/>
          <p:nvPr/>
        </p:nvSpPr>
        <p:spPr>
          <a:xfrm>
            <a:off x="3333538" y="1931072"/>
            <a:ext cx="2105691" cy="738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>
                <a:latin typeface="Arial" panose="020B0604020202020204" pitchFamily="34" charset="0"/>
                <a:ea typeface="Calibri" panose="020F0502020204030204" pitchFamily="34" charset="0"/>
              </a:rPr>
              <a:t>Solve complex problems </a:t>
            </a:r>
            <a:r>
              <a:rPr lang="ru-RU" sz="100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00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000">
                <a:latin typeface="Arial" panose="020B0604020202020204" pitchFamily="34" charset="0"/>
                <a:ea typeface="Calibri" panose="020F0502020204030204" pitchFamily="34" charset="0"/>
              </a:rPr>
              <a:t>with expertise in computer science, modelling, statistics, analytics, math or UX.</a:t>
            </a:r>
            <a:endParaRPr lang="en-CA" sz="100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CCB36437-C671-B152-5C90-10B4F83F6A56}"/>
              </a:ext>
            </a:extLst>
          </p:cNvPr>
          <p:cNvSpPr/>
          <p:nvPr/>
        </p:nvSpPr>
        <p:spPr>
          <a:xfrm>
            <a:off x="6354679" y="1931072"/>
            <a:ext cx="2105691" cy="57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>
                <a:latin typeface="Arial" panose="020B0604020202020204" pitchFamily="34" charset="0"/>
                <a:ea typeface="Calibri" panose="020F0502020204030204" pitchFamily="34" charset="0"/>
              </a:rPr>
              <a:t>Develop systems </a:t>
            </a:r>
            <a:r>
              <a:rPr lang="ru-RU" sz="100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00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000">
                <a:latin typeface="Arial" panose="020B0604020202020204" pitchFamily="34" charset="0"/>
                <a:ea typeface="Calibri" panose="020F0502020204030204" pitchFamily="34" charset="0"/>
              </a:rPr>
              <a:t>that can learn </a:t>
            </a:r>
            <a:r>
              <a:rPr lang="ru-RU" sz="100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00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000">
                <a:latin typeface="Arial" panose="020B0604020202020204" pitchFamily="34" charset="0"/>
                <a:ea typeface="Calibri" panose="020F0502020204030204" pitchFamily="34" charset="0"/>
              </a:rPr>
              <a:t>and apply knowledge.</a:t>
            </a:r>
            <a:endParaRPr lang="en-CA" sz="100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68C495C3-2102-9075-4BBA-03725DED9FC3}"/>
              </a:ext>
            </a:extLst>
          </p:cNvPr>
          <p:cNvSpPr txBox="1"/>
          <p:nvPr/>
        </p:nvSpPr>
        <p:spPr>
          <a:xfrm>
            <a:off x="594359" y="3546294"/>
            <a:ext cx="1985374" cy="356798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 defTabSz="432000">
              <a:spcBef>
                <a:spcPts val="600"/>
              </a:spcBef>
            </a:pPr>
            <a:r>
              <a:rPr lang="en-US" sz="1400" b="1">
                <a:solidFill>
                  <a:schemeClr val="accent3"/>
                </a:solidFill>
              </a:rPr>
              <a:t>Visualization Expert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C268016-C81E-5311-9A7D-D4311A4EA15E}"/>
              </a:ext>
            </a:extLst>
          </p:cNvPr>
          <p:cNvSpPr txBox="1"/>
          <p:nvPr/>
        </p:nvSpPr>
        <p:spPr>
          <a:xfrm>
            <a:off x="3393696" y="3546294"/>
            <a:ext cx="1985374" cy="356798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 defTabSz="432000">
              <a:spcBef>
                <a:spcPts val="600"/>
              </a:spcBef>
            </a:pPr>
            <a:r>
              <a:rPr lang="en-US" sz="1400" b="1">
                <a:solidFill>
                  <a:schemeClr val="accent3"/>
                </a:solidFill>
              </a:rPr>
              <a:t>Data Engineer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6090753-ECAB-96D0-AABB-D818D280FEAD}"/>
              </a:ext>
            </a:extLst>
          </p:cNvPr>
          <p:cNvSpPr txBox="1"/>
          <p:nvPr/>
        </p:nvSpPr>
        <p:spPr>
          <a:xfrm>
            <a:off x="6414837" y="3546294"/>
            <a:ext cx="1985374" cy="356798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 defTabSz="432000">
              <a:spcBef>
                <a:spcPts val="600"/>
              </a:spcBef>
            </a:pPr>
            <a:r>
              <a:rPr lang="en-US" sz="1400" b="1">
                <a:solidFill>
                  <a:schemeClr val="accent3"/>
                </a:solidFill>
              </a:rPr>
              <a:t>DevOps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0A7D3165-8409-922F-EC47-FFE9321F68DC}"/>
              </a:ext>
            </a:extLst>
          </p:cNvPr>
          <p:cNvGrpSpPr/>
          <p:nvPr/>
        </p:nvGrpSpPr>
        <p:grpSpPr>
          <a:xfrm>
            <a:off x="1274657" y="2958908"/>
            <a:ext cx="624779" cy="624779"/>
            <a:chOff x="385733" y="3068799"/>
            <a:chExt cx="525381" cy="525381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4B40FB60-17D0-C508-54E1-DC26097A027C}"/>
                </a:ext>
              </a:extLst>
            </p:cNvPr>
            <p:cNvSpPr/>
            <p:nvPr/>
          </p:nvSpPr>
          <p:spPr>
            <a:xfrm>
              <a:off x="385733" y="3068799"/>
              <a:ext cx="525381" cy="5253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3200">
                <a:solidFill>
                  <a:schemeClr val="bg2"/>
                </a:solidFill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6CC93F61-9E2D-F1B4-1EBD-3A5A88466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893" y="3192517"/>
              <a:ext cx="254782" cy="277944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C2B197D2-EEF5-6700-3299-168081A6AFF7}"/>
              </a:ext>
            </a:extLst>
          </p:cNvPr>
          <p:cNvGrpSpPr/>
          <p:nvPr/>
        </p:nvGrpSpPr>
        <p:grpSpPr>
          <a:xfrm>
            <a:off x="4073994" y="2958908"/>
            <a:ext cx="624779" cy="624779"/>
            <a:chOff x="385733" y="3068799"/>
            <a:chExt cx="525381" cy="525381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4F761C13-D624-EA5F-68C7-A70E187DB1CE}"/>
                </a:ext>
              </a:extLst>
            </p:cNvPr>
            <p:cNvSpPr/>
            <p:nvPr/>
          </p:nvSpPr>
          <p:spPr>
            <a:xfrm>
              <a:off x="385733" y="3068799"/>
              <a:ext cx="525381" cy="5253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3200">
                <a:solidFill>
                  <a:schemeClr val="bg2"/>
                </a:solidFill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028CDCC6-3F6A-51C8-6524-158B4575A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893" y="3192517"/>
              <a:ext cx="254782" cy="277944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FC8694AE-D097-1A89-C89F-869D075A787F}"/>
              </a:ext>
            </a:extLst>
          </p:cNvPr>
          <p:cNvGrpSpPr/>
          <p:nvPr/>
        </p:nvGrpSpPr>
        <p:grpSpPr>
          <a:xfrm>
            <a:off x="7095135" y="2958908"/>
            <a:ext cx="624779" cy="624779"/>
            <a:chOff x="385733" y="3068799"/>
            <a:chExt cx="525381" cy="525381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339104E4-2977-3C31-04F2-A887CBFDE2B8}"/>
                </a:ext>
              </a:extLst>
            </p:cNvPr>
            <p:cNvSpPr/>
            <p:nvPr/>
          </p:nvSpPr>
          <p:spPr>
            <a:xfrm>
              <a:off x="385733" y="3068799"/>
              <a:ext cx="525381" cy="5253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3200">
                <a:solidFill>
                  <a:schemeClr val="bg2"/>
                </a:solidFill>
              </a:endParaRP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CC61C889-7F19-CEDD-92E8-ACF883F89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893" y="3192517"/>
              <a:ext cx="254782" cy="277944"/>
            </a:xfrm>
            <a:prstGeom prst="rect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35ABD3C7-3F03-F83C-BAD4-4887EAAAEAC8}"/>
              </a:ext>
            </a:extLst>
          </p:cNvPr>
          <p:cNvSpPr/>
          <p:nvPr/>
        </p:nvSpPr>
        <p:spPr>
          <a:xfrm>
            <a:off x="534201" y="3903092"/>
            <a:ext cx="21056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2000">
              <a:spcBef>
                <a:spcPts val="600"/>
              </a:spcBef>
            </a:pPr>
            <a:r>
              <a:rPr lang="en-GB" sz="1000">
                <a:latin typeface="Arial" panose="020B0604020202020204" pitchFamily="34" charset="0"/>
                <a:ea typeface="Calibri" panose="020F0502020204030204" pitchFamily="34" charset="0"/>
              </a:rPr>
              <a:t>Create and deliver intuitive dashboards, visualizations, </a:t>
            </a:r>
            <a:r>
              <a:rPr lang="ru-RU" sz="100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00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000">
                <a:latin typeface="Arial" panose="020B0604020202020204" pitchFamily="34" charset="0"/>
                <a:ea typeface="Calibri" panose="020F0502020204030204" pitchFamily="34" charset="0"/>
              </a:rPr>
              <a:t>and human-centric UX.</a:t>
            </a:r>
            <a:endParaRPr lang="en-US" sz="10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8AADB76-9B40-C5D9-962C-096C924EDBC2}"/>
              </a:ext>
            </a:extLst>
          </p:cNvPr>
          <p:cNvSpPr/>
          <p:nvPr/>
        </p:nvSpPr>
        <p:spPr>
          <a:xfrm>
            <a:off x="3333538" y="3903092"/>
            <a:ext cx="2105691" cy="57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>
                <a:latin typeface="Arial" panose="020B0604020202020204" pitchFamily="34" charset="0"/>
                <a:ea typeface="Calibri" panose="020F0502020204030204" pitchFamily="34" charset="0"/>
              </a:rPr>
              <a:t>Develop pipelines, construct </a:t>
            </a:r>
            <a:r>
              <a:rPr lang="ru-RU" sz="100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00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000">
                <a:latin typeface="Arial" panose="020B0604020202020204" pitchFamily="34" charset="0"/>
                <a:ea typeface="Calibri" panose="020F0502020204030204" pitchFamily="34" charset="0"/>
              </a:rPr>
              <a:t>tests and maintain a complete architecture.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3FFC4663-723F-993D-7773-B61C2B2E6D17}"/>
              </a:ext>
            </a:extLst>
          </p:cNvPr>
          <p:cNvSpPr/>
          <p:nvPr/>
        </p:nvSpPr>
        <p:spPr>
          <a:xfrm>
            <a:off x="6354679" y="3903092"/>
            <a:ext cx="2105691" cy="738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>
                <a:latin typeface="Arial" panose="020B0604020202020204" pitchFamily="34" charset="0"/>
                <a:ea typeface="Calibri" panose="020F0502020204030204" pitchFamily="34" charset="0"/>
              </a:rPr>
              <a:t>Ensure optimal use </a:t>
            </a:r>
            <a:r>
              <a:rPr lang="ru-RU" sz="100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00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000">
                <a:latin typeface="Arial" panose="020B0604020202020204" pitchFamily="34" charset="0"/>
                <a:ea typeface="Calibri" panose="020F0502020204030204" pitchFamily="34" charset="0"/>
              </a:rPr>
              <a:t>of infrastructure through </a:t>
            </a:r>
            <a:r>
              <a:rPr lang="ru-RU" sz="100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00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000">
                <a:latin typeface="Arial" panose="020B0604020202020204" pitchFamily="34" charset="0"/>
                <a:ea typeface="Calibri" panose="020F0502020204030204" pitchFamily="34" charset="0"/>
              </a:rPr>
              <a:t>the design and development </a:t>
            </a:r>
            <a:r>
              <a:rPr lang="ru-RU" sz="100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00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000">
                <a:latin typeface="Arial" panose="020B0604020202020204" pitchFamily="34" charset="0"/>
                <a:ea typeface="Calibri" panose="020F0502020204030204" pitchFamily="34" charset="0"/>
              </a:rPr>
              <a:t>of cloud applications.</a:t>
            </a:r>
            <a:endParaRPr lang="en-CA" sz="100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2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8AD8FD02-42FD-F2DF-376A-4534A5BAB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ea typeface="+mj-lt"/>
                <a:cs typeface="+mj-lt"/>
              </a:rPr>
              <a:t>Common ways to cover modern research processes</a:t>
            </a:r>
            <a:endParaRPr lang="en-US" sz="240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3FB9AABF-3B96-7CBE-31B1-EFAE3C186C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CFE705AD-BDFE-4EC4-7A14-AC8396FCA9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2D31E664-1B8F-4A78-15A1-1DF03CD85D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2CEDFC8B-B464-3B21-752E-1AAD72A37E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8F22E4FA-E77C-1EFC-A6AA-6B2DDC154B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04E736CC-95B4-0121-9D23-8FEEEC236F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11AF49F-5F17-EC9B-C411-A8798E201C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6B017700-BFDF-22DD-F343-A74E57B51328}"/>
              </a:ext>
            </a:extLst>
          </p:cNvPr>
          <p:cNvCxnSpPr>
            <a:cxnSpLocks/>
          </p:cNvCxnSpPr>
          <p:nvPr/>
        </p:nvCxnSpPr>
        <p:spPr>
          <a:xfrm flipV="1">
            <a:off x="734265" y="1166813"/>
            <a:ext cx="0" cy="30856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C590B89A-98A1-52C1-860D-86DD81928699}"/>
              </a:ext>
            </a:extLst>
          </p:cNvPr>
          <p:cNvCxnSpPr>
            <a:cxnSpLocks/>
          </p:cNvCxnSpPr>
          <p:nvPr/>
        </p:nvCxnSpPr>
        <p:spPr>
          <a:xfrm>
            <a:off x="722585" y="4252511"/>
            <a:ext cx="7358969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D8AD3D6-07EC-454D-FE67-3EAAC3DC48CA}"/>
              </a:ext>
            </a:extLst>
          </p:cNvPr>
          <p:cNvSpPr/>
          <p:nvPr/>
        </p:nvSpPr>
        <p:spPr>
          <a:xfrm>
            <a:off x="8081554" y="4124612"/>
            <a:ext cx="5132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32000">
              <a:spcBef>
                <a:spcPts val="600"/>
              </a:spcBef>
            </a:pPr>
            <a:r>
              <a:rPr lang="en-US" sz="1100">
                <a:solidFill>
                  <a:schemeClr val="accent3"/>
                </a:solidFill>
              </a:rPr>
              <a:t>Time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04AAA37-FEF3-B677-0FD3-4FD3A69FB455}"/>
              </a:ext>
            </a:extLst>
          </p:cNvPr>
          <p:cNvSpPr/>
          <p:nvPr/>
        </p:nvSpPr>
        <p:spPr>
          <a:xfrm>
            <a:off x="418313" y="848575"/>
            <a:ext cx="6319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32000">
              <a:spcBef>
                <a:spcPts val="600"/>
              </a:spcBef>
            </a:pPr>
            <a:r>
              <a:rPr lang="en-US" sz="1100">
                <a:solidFill>
                  <a:schemeClr val="accent3"/>
                </a:solidFill>
              </a:rPr>
              <a:t>Money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3763E229-53A1-6B89-F5AD-78BCF322A36A}"/>
              </a:ext>
            </a:extLst>
          </p:cNvPr>
          <p:cNvGrpSpPr/>
          <p:nvPr/>
        </p:nvGrpSpPr>
        <p:grpSpPr>
          <a:xfrm>
            <a:off x="5776609" y="3265211"/>
            <a:ext cx="2561586" cy="537777"/>
            <a:chOff x="394100" y="1416389"/>
            <a:chExt cx="2561586" cy="53777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B65B93D1-619E-5532-8FEB-7463EC52F68F}"/>
                </a:ext>
              </a:extLst>
            </p:cNvPr>
            <p:cNvSpPr/>
            <p:nvPr/>
          </p:nvSpPr>
          <p:spPr>
            <a:xfrm>
              <a:off x="394100" y="1416389"/>
              <a:ext cx="420641" cy="4206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2323840-97DE-1F04-0827-C2F1D4D40112}"/>
                </a:ext>
              </a:extLst>
            </p:cNvPr>
            <p:cNvSpPr txBox="1"/>
            <p:nvPr/>
          </p:nvSpPr>
          <p:spPr>
            <a:xfrm>
              <a:off x="1005570" y="1496601"/>
              <a:ext cx="1888027" cy="30190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defTabSz="432000">
                <a:spcBef>
                  <a:spcPts val="600"/>
                </a:spcBef>
              </a:pPr>
              <a:r>
                <a:rPr lang="en" sz="1100" b="1"/>
                <a:t>Do it yourself</a:t>
              </a:r>
              <a:endParaRPr lang="en-US" sz="1100" b="1">
                <a:solidFill>
                  <a:schemeClr val="accent3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E00B041-B6CC-29DF-2014-A70D8D1E024E}"/>
                </a:ext>
              </a:extLst>
            </p:cNvPr>
            <p:cNvSpPr txBox="1"/>
            <p:nvPr/>
          </p:nvSpPr>
          <p:spPr>
            <a:xfrm>
              <a:off x="984103" y="1642837"/>
              <a:ext cx="1971583" cy="31132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r>
                <a:rPr lang="en" sz="1050">
                  <a:solidFill>
                    <a:schemeClr val="accent3"/>
                  </a:solidFill>
                </a:rPr>
                <a:t>(highly time consuming)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BA71F54-7069-199D-BD5D-1B197102D5C5}"/>
              </a:ext>
            </a:extLst>
          </p:cNvPr>
          <p:cNvGrpSpPr/>
          <p:nvPr/>
        </p:nvGrpSpPr>
        <p:grpSpPr>
          <a:xfrm>
            <a:off x="3291359" y="2114444"/>
            <a:ext cx="2767066" cy="784962"/>
            <a:chOff x="3353193" y="1332721"/>
            <a:chExt cx="2767066" cy="78496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07456D39-0130-562A-8ADC-D89F3A83FDB7}"/>
                </a:ext>
              </a:extLst>
            </p:cNvPr>
            <p:cNvSpPr/>
            <p:nvPr/>
          </p:nvSpPr>
          <p:spPr>
            <a:xfrm>
              <a:off x="3353193" y="1416391"/>
              <a:ext cx="420641" cy="4206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496E2910-7130-0B9C-FF8F-A7AEB584C4DF}"/>
                </a:ext>
              </a:extLst>
            </p:cNvPr>
            <p:cNvSpPr txBox="1"/>
            <p:nvPr/>
          </p:nvSpPr>
          <p:spPr>
            <a:xfrm>
              <a:off x="3908143" y="1332721"/>
              <a:ext cx="2212116" cy="5499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defTabSz="432000">
                <a:spcBef>
                  <a:spcPts val="600"/>
                </a:spcBef>
              </a:pPr>
              <a:r>
                <a:rPr lang="en" sz="1100" b="1"/>
                <a:t>Outsource to students </a:t>
              </a:r>
              <a:r>
                <a:rPr lang="ru-RU" sz="1100" b="1"/>
                <a:t/>
              </a:r>
              <a:br>
                <a:rPr lang="ru-RU" sz="1100" b="1"/>
              </a:br>
              <a:r>
                <a:rPr lang="en" sz="1100" b="1"/>
                <a:t>and junior researchers</a:t>
              </a:r>
              <a:endParaRPr lang="en-US" sz="1100" b="1">
                <a:solidFill>
                  <a:schemeClr val="accent3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07DD9759-75A9-F71F-DAF0-DB390F0E61B0}"/>
                </a:ext>
              </a:extLst>
            </p:cNvPr>
            <p:cNvSpPr txBox="1"/>
            <p:nvPr/>
          </p:nvSpPr>
          <p:spPr>
            <a:xfrm>
              <a:off x="3905761" y="1688552"/>
              <a:ext cx="1937128" cy="42913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r>
                <a:rPr lang="en" sz="1050">
                  <a:solidFill>
                    <a:schemeClr val="accent3"/>
                  </a:solidFill>
                </a:rPr>
                <a:t>(high risk of errors and risk </a:t>
              </a:r>
              <a:r>
                <a:rPr lang="ru-RU" sz="1050">
                  <a:solidFill>
                    <a:schemeClr val="accent3"/>
                  </a:solidFill>
                </a:rPr>
                <a:t/>
              </a:r>
              <a:br>
                <a:rPr lang="ru-RU" sz="1050">
                  <a:solidFill>
                    <a:schemeClr val="accent3"/>
                  </a:solidFill>
                </a:rPr>
              </a:br>
              <a:r>
                <a:rPr lang="en" sz="1050">
                  <a:solidFill>
                    <a:schemeClr val="accent3"/>
                  </a:solidFill>
                </a:rPr>
                <a:t>to your reputation)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F6D4C021-6F32-1192-041A-8F5FF239221D}"/>
              </a:ext>
            </a:extLst>
          </p:cNvPr>
          <p:cNvGrpSpPr/>
          <p:nvPr/>
        </p:nvGrpSpPr>
        <p:grpSpPr>
          <a:xfrm>
            <a:off x="1531965" y="1169335"/>
            <a:ext cx="2543455" cy="499989"/>
            <a:chOff x="6498517" y="1416390"/>
            <a:chExt cx="2543455" cy="49998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54A60B07-9492-E666-7E79-97F475B007B0}"/>
                </a:ext>
              </a:extLst>
            </p:cNvPr>
            <p:cNvSpPr/>
            <p:nvPr/>
          </p:nvSpPr>
          <p:spPr>
            <a:xfrm>
              <a:off x="6498517" y="1416390"/>
              <a:ext cx="420641" cy="4206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40D8A1F-2C0C-C76A-0F7F-12075EAF9C17}"/>
                </a:ext>
              </a:extLst>
            </p:cNvPr>
            <p:cNvSpPr txBox="1"/>
            <p:nvPr/>
          </p:nvSpPr>
          <p:spPr>
            <a:xfrm>
              <a:off x="7075201" y="1449796"/>
              <a:ext cx="1888027" cy="30190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defTabSz="432000">
                <a:spcBef>
                  <a:spcPts val="600"/>
                </a:spcBef>
              </a:pPr>
              <a:r>
                <a:rPr lang="en" sz="1100" b="1"/>
                <a:t>Hire professionals</a:t>
              </a:r>
              <a:endParaRPr lang="en-US" sz="1100" b="1">
                <a:solidFill>
                  <a:schemeClr val="accent3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C24318F-84E9-0C89-C4AD-7568C568FE97}"/>
                </a:ext>
              </a:extLst>
            </p:cNvPr>
            <p:cNvSpPr txBox="1"/>
            <p:nvPr/>
          </p:nvSpPr>
          <p:spPr>
            <a:xfrm>
              <a:off x="7070389" y="1605050"/>
              <a:ext cx="1971583" cy="31132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r>
                <a:rPr lang="en" sz="1050">
                  <a:solidFill>
                    <a:schemeClr val="accent3"/>
                  </a:solidFill>
                </a:rPr>
                <a:t>(very expensive)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958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29A38B8-D02A-C8F8-8A46-E7453B8C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Research Platform – more time for research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C09A3269-B0A3-9358-5D30-67F76F86A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274190D9-A463-F0A3-77C6-AD483E21A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28C39FA9-8571-A5AE-A5DD-CF2AEB8CFA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E0EE289-64AC-90F3-3D81-E8F13D8B65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85F721AB-5EFA-FCEC-9460-E518173C19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FF43DA25-498C-78F3-1481-7F59EE2860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3CA6F03E-2953-04C9-0784-BC0BC7D31C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36F8DBB-1D37-59FD-CC37-4170999DBF17}"/>
              </a:ext>
            </a:extLst>
          </p:cNvPr>
          <p:cNvGrpSpPr/>
          <p:nvPr/>
        </p:nvGrpSpPr>
        <p:grpSpPr>
          <a:xfrm>
            <a:off x="4513944" y="1097280"/>
            <a:ext cx="3901632" cy="3265713"/>
            <a:chOff x="3413825" y="66030"/>
            <a:chExt cx="5965053" cy="4992820"/>
          </a:xfrm>
        </p:grpSpPr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xmlns="" id="{25326429-417C-ED24-E83B-422EBF78FD3C}"/>
                </a:ext>
              </a:extLst>
            </p:cNvPr>
            <p:cNvGraphicFramePr/>
            <p:nvPr/>
          </p:nvGraphicFramePr>
          <p:xfrm>
            <a:off x="3413825" y="66030"/>
            <a:ext cx="5965053" cy="49928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CC3FB8F-E45B-F04B-4BA2-09D77B78A85C}"/>
                </a:ext>
              </a:extLst>
            </p:cNvPr>
            <p:cNvSpPr/>
            <p:nvPr/>
          </p:nvSpPr>
          <p:spPr>
            <a:xfrm>
              <a:off x="6368144" y="1985972"/>
              <a:ext cx="960897" cy="5176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ea typeface="+mn-lt"/>
                  <a:cs typeface="+mn-lt"/>
                </a:rPr>
                <a:t>With</a:t>
              </a:r>
              <a:endParaRPr lang="x-none" sz="1600" b="1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D41C766-D5AA-4A95-5C6A-AA8EFBB11EB3}"/>
              </a:ext>
            </a:extLst>
          </p:cNvPr>
          <p:cNvSpPr/>
          <p:nvPr/>
        </p:nvSpPr>
        <p:spPr>
          <a:xfrm>
            <a:off x="2188837" y="2548266"/>
            <a:ext cx="617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ea typeface="+mn-lt"/>
                <a:cs typeface="+mn-lt"/>
              </a:rPr>
              <a:t>Now</a:t>
            </a:r>
            <a:endParaRPr lang="x-none" sz="1600" b="1">
              <a:solidFill>
                <a:schemeClr val="bg2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BEEBE2D5-4A8F-6F97-C8D4-4D33C3FE5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686224"/>
              </p:ext>
            </p:extLst>
          </p:nvPr>
        </p:nvGraphicFramePr>
        <p:xfrm>
          <a:off x="728425" y="1243142"/>
          <a:ext cx="3511356" cy="2985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C5A7E1-79EE-E9FB-D597-BC981AD3F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116" y="2735671"/>
            <a:ext cx="1054192" cy="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3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88A0FDAB-C7C5-33DB-A4BD-62C36CF41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Benefits for Different User Groups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D848FBE5-884B-5BC4-BB2B-B0E5ECF629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0F014B36-09D5-463D-0964-8F71665CA6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E8E309E3-EDB8-82EC-BD15-B67013DA27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E553F96F-0A4B-B959-5F95-D82B52D1AE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CBFDDB56-AF0C-4331-4DF4-32C1553B77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94A99E25-26C7-7D2B-1B2C-133C9193D5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F4A189D5-2CC7-1A81-1B2A-C7484DCB3B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F37AC5B-5606-6821-8F26-E480F870C267}"/>
              </a:ext>
            </a:extLst>
          </p:cNvPr>
          <p:cNvGrpSpPr/>
          <p:nvPr/>
        </p:nvGrpSpPr>
        <p:grpSpPr>
          <a:xfrm>
            <a:off x="383607" y="950913"/>
            <a:ext cx="1902651" cy="3382041"/>
            <a:chOff x="383607" y="1200762"/>
            <a:chExt cx="1902651" cy="338204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138FDB7F-A7F8-91E3-AE2D-476E98124AB1}"/>
                </a:ext>
              </a:extLst>
            </p:cNvPr>
            <p:cNvGrpSpPr/>
            <p:nvPr/>
          </p:nvGrpSpPr>
          <p:grpSpPr>
            <a:xfrm>
              <a:off x="383607" y="1200762"/>
              <a:ext cx="420641" cy="420641"/>
              <a:chOff x="385733" y="1166813"/>
              <a:chExt cx="525381" cy="52538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ABD2A93B-5208-A58C-2AD5-61B32915FCFE}"/>
                  </a:ext>
                </a:extLst>
              </p:cNvPr>
              <p:cNvSpPr/>
              <p:nvPr/>
            </p:nvSpPr>
            <p:spPr>
              <a:xfrm>
                <a:off x="385733" y="1166813"/>
                <a:ext cx="525381" cy="52538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n-US" sz="3200">
                  <a:solidFill>
                    <a:schemeClr val="bg2"/>
                  </a:solidFill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D18AF56D-EFE4-E099-7F7F-4E80FECE3F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893" y="1290531"/>
                <a:ext cx="247061" cy="277944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A13FC45-B9E0-60C8-6FD6-946932467F53}"/>
                </a:ext>
              </a:extLst>
            </p:cNvPr>
            <p:cNvSpPr txBox="1"/>
            <p:nvPr/>
          </p:nvSpPr>
          <p:spPr>
            <a:xfrm>
              <a:off x="387664" y="1720457"/>
              <a:ext cx="1898594" cy="420641"/>
            </a:xfrm>
            <a:prstGeom prst="rect">
              <a:avLst/>
            </a:prstGeom>
          </p:spPr>
          <p:txBody>
            <a:bodyPr wrap="none" lIns="0" tIns="0" rIns="0" bIns="0" rtlCol="0" anchor="ctr">
              <a:noAutofit/>
            </a:bodyPr>
            <a:lstStyle/>
            <a:p>
              <a:pPr defTabSz="432000"/>
              <a:r>
                <a:rPr lang="en-US" sz="1600" b="1" dirty="0">
                  <a:solidFill>
                    <a:schemeClr val="accent3"/>
                  </a:solidFill>
                </a:rPr>
                <a:t>Experimental</a:t>
              </a:r>
              <a:r>
                <a:rPr lang="en-US" sz="1600" dirty="0">
                  <a:solidFill>
                    <a:schemeClr val="accent3"/>
                  </a:solidFill>
                </a:rPr>
                <a:t> </a:t>
              </a:r>
            </a:p>
            <a:p>
              <a:pPr defTabSz="432000"/>
              <a:r>
                <a:rPr lang="en-US" sz="1600" b="1" dirty="0">
                  <a:solidFill>
                    <a:schemeClr val="accent3"/>
                  </a:solidFill>
                </a:rPr>
                <a:t>Researchers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0A66374-6F03-8120-1DFF-9BC6D7B9841D}"/>
                </a:ext>
              </a:extLst>
            </p:cNvPr>
            <p:cNvSpPr txBox="1"/>
            <p:nvPr/>
          </p:nvSpPr>
          <p:spPr>
            <a:xfrm>
              <a:off x="384632" y="2197535"/>
              <a:ext cx="1901368" cy="238526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lvl="0">
                <a:spcBef>
                  <a:spcPts val="600"/>
                </a:spcBef>
                <a:defRPr/>
              </a:pPr>
              <a:r>
                <a:rPr lang="en-US" sz="1000" dirty="0"/>
                <a:t>Material scientists, particle physicists, bio-chemists, robot inventors</a:t>
              </a:r>
            </a:p>
            <a:p>
              <a:pPr lvl="0">
                <a:spcBef>
                  <a:spcPts val="600"/>
                </a:spcBef>
                <a:defRPr/>
              </a:pPr>
              <a:endParaRPr lang="en-US" sz="1000" dirty="0">
                <a:cs typeface="Arial"/>
              </a:endParaRP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000" dirty="0"/>
                <a:t>Reproducibility of the research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000" dirty="0"/>
                <a:t>Database of the computational methods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000" dirty="0"/>
                <a:t>Database of the articles with smart searching tool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x-none" sz="1000" dirty="0"/>
                <a:t>Collaboration tools that allow to engage research groups of other universities</a:t>
              </a:r>
            </a:p>
            <a:p>
              <a:pPr marL="171450" indent="-171450" defTabSz="685800">
                <a:buFont typeface="Arial" panose="020B0604020202020204" pitchFamily="34" charset="0"/>
                <a:buChar char="•"/>
                <a:defRPr/>
              </a:pPr>
              <a:r>
                <a:rPr lang="en-US" sz="1000" dirty="0"/>
                <a:t>Auto-generated Interactive Publications</a:t>
              </a:r>
              <a:endParaRPr lang="x-none" sz="1000" dirty="0"/>
            </a:p>
            <a:p>
              <a:pPr marR="0" lvl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10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225FDE01-DD2F-9B81-F7C6-3E355954C1FD}"/>
              </a:ext>
            </a:extLst>
          </p:cNvPr>
          <p:cNvGrpSpPr/>
          <p:nvPr/>
        </p:nvGrpSpPr>
        <p:grpSpPr>
          <a:xfrm>
            <a:off x="2540300" y="950913"/>
            <a:ext cx="1902651" cy="2920377"/>
            <a:chOff x="383607" y="1200762"/>
            <a:chExt cx="1902651" cy="292037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DFAEA6CD-0A8D-9AA3-EE09-2831D2AC54F3}"/>
                </a:ext>
              </a:extLst>
            </p:cNvPr>
            <p:cNvGrpSpPr/>
            <p:nvPr/>
          </p:nvGrpSpPr>
          <p:grpSpPr>
            <a:xfrm>
              <a:off x="383607" y="1200762"/>
              <a:ext cx="420641" cy="420641"/>
              <a:chOff x="385733" y="1166813"/>
              <a:chExt cx="525381" cy="52538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BF7429A1-6BEA-DC0D-8E72-340B6F8B57CA}"/>
                  </a:ext>
                </a:extLst>
              </p:cNvPr>
              <p:cNvSpPr/>
              <p:nvPr/>
            </p:nvSpPr>
            <p:spPr>
              <a:xfrm>
                <a:off x="385733" y="1166813"/>
                <a:ext cx="525381" cy="52538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n-US" sz="3200">
                  <a:solidFill>
                    <a:schemeClr val="bg2"/>
                  </a:solidFill>
                </a:endParaRP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xmlns="" id="{4F78417C-8A43-21A6-88E1-135CE5414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893" y="1290531"/>
                <a:ext cx="247061" cy="277944"/>
              </a:xfrm>
              <a:prstGeom prst="rect">
                <a:avLst/>
              </a:prstGeom>
            </p:spPr>
          </p:pic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B158C48-4A9F-0F99-59FA-1520385C9ECE}"/>
                </a:ext>
              </a:extLst>
            </p:cNvPr>
            <p:cNvSpPr txBox="1"/>
            <p:nvPr/>
          </p:nvSpPr>
          <p:spPr>
            <a:xfrm>
              <a:off x="387664" y="1720457"/>
              <a:ext cx="1898594" cy="420641"/>
            </a:xfrm>
            <a:prstGeom prst="rect">
              <a:avLst/>
            </a:prstGeom>
          </p:spPr>
          <p:txBody>
            <a:bodyPr wrap="none" lIns="0" tIns="0" rIns="0" bIns="0" rtlCol="0" anchor="ctr">
              <a:noAutofit/>
            </a:bodyPr>
            <a:lstStyle/>
            <a:p>
              <a:pPr defTabSz="432000"/>
              <a:r>
                <a:rPr lang="en-US" sz="1600" b="1" dirty="0">
                  <a:solidFill>
                    <a:schemeClr val="accent3"/>
                  </a:solidFill>
                </a:rPr>
                <a:t>Computational</a:t>
              </a:r>
              <a:r>
                <a:rPr lang="en-US" sz="1600" dirty="0">
                  <a:solidFill>
                    <a:schemeClr val="accent3"/>
                  </a:solidFill>
                </a:rPr>
                <a:t> </a:t>
              </a:r>
            </a:p>
            <a:p>
              <a:pPr defTabSz="432000"/>
              <a:r>
                <a:rPr lang="en-US" sz="1600" b="1" dirty="0">
                  <a:solidFill>
                    <a:schemeClr val="accent3"/>
                  </a:solidFill>
                </a:rPr>
                <a:t>Researchers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7E1D011-EA8C-D61D-2390-50B45934EB25}"/>
                </a:ext>
              </a:extLst>
            </p:cNvPr>
            <p:cNvSpPr txBox="1"/>
            <p:nvPr/>
          </p:nvSpPr>
          <p:spPr>
            <a:xfrm>
              <a:off x="384632" y="2197535"/>
              <a:ext cx="1901368" cy="192360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lvl="0">
                <a:spcBef>
                  <a:spcPts val="600"/>
                </a:spcBef>
                <a:defRPr/>
              </a:pPr>
              <a:r>
                <a:rPr lang="en-US" sz="1000" dirty="0"/>
                <a:t>Analysts,</a:t>
              </a:r>
              <a:r>
                <a:rPr lang="ru-RU" sz="1000" dirty="0"/>
                <a:t> </a:t>
              </a:r>
              <a:r>
                <a:rPr lang="en-US" sz="1000" dirty="0"/>
                <a:t>ML Engineers,  </a:t>
              </a:r>
              <a:br>
                <a:rPr lang="en-US" sz="1000" dirty="0"/>
              </a:br>
              <a:r>
                <a:rPr lang="en-US" sz="1000" dirty="0"/>
                <a:t>MI-experts</a:t>
              </a:r>
              <a:r>
                <a:rPr lang="ru-RU" sz="1000" dirty="0"/>
                <a:t>  </a:t>
              </a:r>
              <a:r>
                <a:rPr lang="en-US" sz="1000" dirty="0"/>
                <a:t/>
              </a:r>
              <a:br>
                <a:rPr lang="en-US" sz="1000" dirty="0"/>
              </a:br>
              <a:r>
                <a:rPr lang="ru-RU" sz="1000" dirty="0"/>
                <a:t>                       </a:t>
              </a:r>
              <a:endParaRPr lang="es-ES" sz="1000" dirty="0"/>
            </a:p>
            <a:p>
              <a:pPr lvl="0">
                <a:spcBef>
                  <a:spcPts val="600"/>
                </a:spcBef>
                <a:defRPr/>
              </a:pPr>
              <a:r>
                <a:rPr lang="ru-RU" sz="1000" dirty="0"/>
                <a:t>                                                                                                                          </a:t>
              </a:r>
              <a:r>
                <a:rPr lang="en-US" sz="1000" dirty="0"/>
                <a:t>                                    </a:t>
              </a: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x-none" sz="1000" dirty="0"/>
                <a:t>Support of all required Software tools for research</a:t>
              </a: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/>
                <a:t>E</a:t>
              </a:r>
              <a:r>
                <a:rPr lang="x-none" sz="1000" dirty="0"/>
                <a:t>nvironment</a:t>
              </a:r>
              <a:r>
                <a:rPr lang="en-US" sz="1000" dirty="0"/>
                <a:t> package manager</a:t>
              </a: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/>
                <a:t>Workflow</a:t>
              </a:r>
              <a:r>
                <a:rPr lang="x-none" sz="1000" dirty="0"/>
                <a:t> manager for automation of routine compute tasks</a:t>
              </a:r>
              <a:endParaRPr lang="en-US" sz="1000" dirty="0"/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000" dirty="0"/>
                <a:t>Dataset visualization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C0826BC5-87B3-B480-5102-4B93EA8D3120}"/>
              </a:ext>
            </a:extLst>
          </p:cNvPr>
          <p:cNvGrpSpPr/>
          <p:nvPr/>
        </p:nvGrpSpPr>
        <p:grpSpPr>
          <a:xfrm>
            <a:off x="4696993" y="950913"/>
            <a:ext cx="1902651" cy="3075908"/>
            <a:chOff x="383607" y="1200762"/>
            <a:chExt cx="1902651" cy="307590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B3FF93B1-83B6-3798-E573-904156594EB4}"/>
                </a:ext>
              </a:extLst>
            </p:cNvPr>
            <p:cNvGrpSpPr/>
            <p:nvPr/>
          </p:nvGrpSpPr>
          <p:grpSpPr>
            <a:xfrm>
              <a:off x="383607" y="1200762"/>
              <a:ext cx="420641" cy="420641"/>
              <a:chOff x="385733" y="1166813"/>
              <a:chExt cx="525381" cy="525381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28FE32E9-2DB1-AC23-0A37-9E24C621DE2A}"/>
                  </a:ext>
                </a:extLst>
              </p:cNvPr>
              <p:cNvSpPr/>
              <p:nvPr/>
            </p:nvSpPr>
            <p:spPr>
              <a:xfrm>
                <a:off x="385733" y="1166813"/>
                <a:ext cx="525381" cy="525381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n-US" sz="3200">
                  <a:solidFill>
                    <a:schemeClr val="bg2"/>
                  </a:solidFill>
                </a:endParaRP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xmlns="" id="{4D646173-2FB4-82B8-FD74-376D8D3B7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893" y="1290531"/>
                <a:ext cx="247061" cy="277944"/>
              </a:xfrm>
              <a:prstGeom prst="rect">
                <a:avLst/>
              </a:prstGeom>
            </p:spPr>
          </p:pic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010C2009-2A26-3AF2-C3C5-5878F1DEA6A1}"/>
                </a:ext>
              </a:extLst>
            </p:cNvPr>
            <p:cNvSpPr txBox="1"/>
            <p:nvPr/>
          </p:nvSpPr>
          <p:spPr>
            <a:xfrm>
              <a:off x="387664" y="1720457"/>
              <a:ext cx="1898594" cy="420641"/>
            </a:xfrm>
            <a:prstGeom prst="rect">
              <a:avLst/>
            </a:prstGeom>
          </p:spPr>
          <p:txBody>
            <a:bodyPr wrap="none" lIns="0" tIns="0" rIns="0" bIns="0" rtlCol="0" anchor="ctr">
              <a:noAutofit/>
            </a:bodyPr>
            <a:lstStyle/>
            <a:p>
              <a:pPr defTabSz="432000">
                <a:spcBef>
                  <a:spcPts val="600"/>
                </a:spcBef>
              </a:pPr>
              <a:r>
                <a:rPr lang="en-SG" sz="1600" b="1" dirty="0">
                  <a:cs typeface="Times New Roman" panose="02020603050405020304" pitchFamily="18" charset="0"/>
                </a:rPr>
                <a:t>Head of Lab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60AF3C4C-2277-5EB0-C227-91BB245EA94A}"/>
                </a:ext>
              </a:extLst>
            </p:cNvPr>
            <p:cNvSpPr txBox="1"/>
            <p:nvPr/>
          </p:nvSpPr>
          <p:spPr>
            <a:xfrm>
              <a:off x="384632" y="2199178"/>
              <a:ext cx="1901368" cy="207749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SG" sz="1000" dirty="0"/>
                <a:t>Program &amp; academic     managers</a:t>
              </a:r>
              <a:br>
                <a:rPr lang="en-SG" sz="1000" dirty="0"/>
              </a:br>
              <a:endParaRPr lang="en-SG" sz="1000" dirty="0"/>
            </a:p>
            <a:p>
              <a:pPr>
                <a:spcBef>
                  <a:spcPts val="600"/>
                </a:spcBef>
                <a:defRPr/>
              </a:pPr>
              <a:endParaRPr lang="en-US" sz="1000" b="1" dirty="0"/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+mn-lt"/>
                </a:rPr>
                <a:t>Access to elastic compute infrastructure with manageable catalogue of environments</a:t>
              </a: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+mn-lt"/>
                </a:rPr>
                <a:t>Preconfigured tools for continuous research and collaboration</a:t>
              </a: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+mn-lt"/>
                </a:rPr>
                <a:t>Embedded experiment reproduction capability for any research run on the platform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78134656-190E-FBDE-6796-E4DC3520A8D8}"/>
              </a:ext>
            </a:extLst>
          </p:cNvPr>
          <p:cNvGrpSpPr/>
          <p:nvPr/>
        </p:nvGrpSpPr>
        <p:grpSpPr>
          <a:xfrm>
            <a:off x="6853685" y="950913"/>
            <a:ext cx="1902651" cy="3612874"/>
            <a:chOff x="383607" y="1200762"/>
            <a:chExt cx="1902651" cy="361287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85E0152B-F39E-9982-2A3B-8103B1615264}"/>
                </a:ext>
              </a:extLst>
            </p:cNvPr>
            <p:cNvGrpSpPr/>
            <p:nvPr/>
          </p:nvGrpSpPr>
          <p:grpSpPr>
            <a:xfrm>
              <a:off x="383607" y="1200762"/>
              <a:ext cx="420641" cy="420641"/>
              <a:chOff x="385733" y="1166813"/>
              <a:chExt cx="525381" cy="52538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273EB17B-9595-C6B2-8166-B6492D57673B}"/>
                  </a:ext>
                </a:extLst>
              </p:cNvPr>
              <p:cNvSpPr/>
              <p:nvPr/>
            </p:nvSpPr>
            <p:spPr>
              <a:xfrm>
                <a:off x="385733" y="1166813"/>
                <a:ext cx="525381" cy="52538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n-US" sz="3200">
                  <a:solidFill>
                    <a:schemeClr val="bg2"/>
                  </a:solidFill>
                </a:endParaRP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xmlns="" id="{D2885A04-DBBC-C8EA-73E6-5B430DD827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893" y="1290531"/>
                <a:ext cx="247061" cy="277944"/>
              </a:xfrm>
              <a:prstGeom prst="rect">
                <a:avLst/>
              </a:prstGeom>
            </p:spPr>
          </p:pic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258CE63B-A59C-2DC5-5921-AC01BE0DDB69}"/>
                </a:ext>
              </a:extLst>
            </p:cNvPr>
            <p:cNvSpPr txBox="1"/>
            <p:nvPr/>
          </p:nvSpPr>
          <p:spPr>
            <a:xfrm>
              <a:off x="387664" y="1720457"/>
              <a:ext cx="1898594" cy="420641"/>
            </a:xfrm>
            <a:prstGeom prst="rect">
              <a:avLst/>
            </a:prstGeom>
          </p:spPr>
          <p:txBody>
            <a:bodyPr wrap="none" lIns="0" tIns="0" rIns="0" bIns="0" rtlCol="0" anchor="ctr">
              <a:noAutofit/>
            </a:bodyPr>
            <a:lstStyle/>
            <a:p>
              <a:pPr defTabSz="432000">
                <a:spcBef>
                  <a:spcPts val="600"/>
                </a:spcBef>
              </a:pPr>
              <a:r>
                <a:rPr lang="en-US" sz="1600" b="1">
                  <a:solidFill>
                    <a:schemeClr val="accent3"/>
                  </a:solidFill>
                </a:rPr>
                <a:t>Students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EC73D770-F916-45F7-0E4C-487A3C252ED5}"/>
                </a:ext>
              </a:extLst>
            </p:cNvPr>
            <p:cNvSpPr txBox="1"/>
            <p:nvPr/>
          </p:nvSpPr>
          <p:spPr>
            <a:xfrm>
              <a:off x="384632" y="2197535"/>
              <a:ext cx="1901368" cy="261610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1000" dirty="0"/>
                <a:t>Bachelor, Master &amp; PhD students</a:t>
              </a:r>
            </a:p>
            <a:p>
              <a:pPr>
                <a:spcBef>
                  <a:spcPts val="600"/>
                </a:spcBef>
                <a:defRPr/>
              </a:pPr>
              <a:endParaRPr lang="en-US" sz="1000" dirty="0"/>
            </a:p>
            <a:p>
              <a:pPr>
                <a:spcBef>
                  <a:spcPts val="600"/>
                </a:spcBef>
                <a:defRPr/>
              </a:pP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1000" dirty="0"/>
                <a:t>Run educational projects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1000" dirty="0"/>
                <a:t>Play with and customize templates to learn common methods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1000" dirty="0"/>
                <a:t>Easy access to compute resources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1000" dirty="0"/>
                <a:t>User friendly interface that do not require special expertise to run experiments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1000" dirty="0"/>
                <a:t>Possibility to work in group on the same project and share information, knowledge and experience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858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BAFAEC-3490-916B-49BA-21F21780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Domain Adaptability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A46F96-C155-D8E8-EAEB-FE59CB9C47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4651" y="1449092"/>
            <a:ext cx="4089400" cy="3102270"/>
          </a:xfrm>
        </p:spPr>
        <p:txBody>
          <a:bodyPr/>
          <a:lstStyle/>
          <a:p>
            <a:pPr marL="143510" indent="-14351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Domain specific languages for data and operations</a:t>
            </a:r>
          </a:p>
          <a:p>
            <a:pPr marL="143510" indent="-14351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Domain specific algorithms and visualizations</a:t>
            </a:r>
          </a:p>
          <a:p>
            <a:pPr marL="143510" indent="-143510">
              <a:buFont typeface="Arial" panose="020B0604020202020204" pitchFamily="34" charset="0"/>
              <a:buChar char="•"/>
            </a:pPr>
            <a:r>
              <a:rPr lang="en-GB" sz="1400" dirty="0">
                <a:ea typeface="+mn-lt"/>
                <a:cs typeface="+mn-lt"/>
              </a:rPr>
              <a:t>Extensive data and algorithm library with extensive search capabilities</a:t>
            </a:r>
            <a:endParaRPr lang="ru-RU" sz="1400" dirty="0">
              <a:ea typeface="+mn-lt"/>
              <a:cs typeface="+mn-lt"/>
            </a:endParaRPr>
          </a:p>
          <a:p>
            <a:pPr marL="143510" indent="-143510">
              <a:buFont typeface="Arial" panose="020B0604020202020204" pitchFamily="34" charset="0"/>
              <a:buChar char="•"/>
            </a:pPr>
            <a:r>
              <a:rPr lang="en-GB" sz="1400" dirty="0">
                <a:ea typeface="+mn-lt"/>
                <a:cs typeface="+mn-lt"/>
              </a:rPr>
              <a:t>Robust SDK for easy custom</a:t>
            </a:r>
            <a:r>
              <a:rPr lang="en-US" sz="1400" dirty="0">
                <a:ea typeface="+mn-lt"/>
                <a:cs typeface="+mn-lt"/>
              </a:rPr>
              <a:t> domain-specific</a:t>
            </a:r>
            <a:r>
              <a:rPr lang="en-GB" sz="1400" dirty="0">
                <a:ea typeface="+mn-lt"/>
                <a:cs typeface="+mn-lt"/>
              </a:rPr>
              <a:t> integrations</a:t>
            </a:r>
            <a:endParaRPr lang="ru-RU" sz="1400" dirty="0">
              <a:ea typeface="+mn-lt"/>
              <a:cs typeface="+mn-lt"/>
            </a:endParaRPr>
          </a:p>
          <a:p>
            <a:pPr marL="143510" indent="-143510">
              <a:buFont typeface="Arial" panose="020B0604020202020204" pitchFamily="34" charset="0"/>
              <a:buChar char="•"/>
            </a:pPr>
            <a:r>
              <a:rPr lang="en-GB" sz="1400" dirty="0">
                <a:ea typeface="+mn-lt"/>
                <a:cs typeface="+mn-lt"/>
              </a:rPr>
              <a:t>Source Code Access for advanced fine tuning</a:t>
            </a:r>
            <a:endParaRPr lang="en-US" sz="1400" dirty="0">
              <a:ea typeface="+mn-lt"/>
              <a:cs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0A7D37-479E-9FAB-8F12-C75CCC1579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B9BA29F-C7CF-58B6-A4CF-75613ADA1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FC603DF-E759-172D-D37B-3F12007A77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B7613CA-5D73-E2AE-4F19-D341BE5D45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796B366-648D-13A8-93E2-963D79E4D0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181148D-39F1-6D4A-8A90-43B9BD4733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A24D399-1F37-3444-B0D0-1D930F387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639C99E-EB97-75C6-8ADC-ABAC1D26F7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 r="11853"/>
          <a:stretch/>
        </p:blipFill>
        <p:spPr>
          <a:xfrm>
            <a:off x="4722395" y="232215"/>
            <a:ext cx="4421605" cy="4338259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21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BAFAEC-3490-916B-49BA-21F21780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Cloud &amp; Hardware Agnostic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A46F96-C155-D8E8-EAEB-FE59CB9C47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4651" y="1449092"/>
            <a:ext cx="3984824" cy="3102270"/>
          </a:xfrm>
        </p:spPr>
        <p:txBody>
          <a:bodyPr/>
          <a:lstStyle/>
          <a:p>
            <a:pPr marL="143510" indent="-14351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Storage &amp; compute cloud integration (Azure, AWS, GCP, S3,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en-US" sz="1400" dirty="0">
                <a:ea typeface="+mn-lt"/>
                <a:cs typeface="+mn-lt"/>
              </a:rPr>
              <a:t>etc.</a:t>
            </a:r>
            <a:r>
              <a:rPr lang="ru-RU" sz="1400" dirty="0">
                <a:ea typeface="+mn-lt"/>
                <a:cs typeface="+mn-lt"/>
              </a:rPr>
              <a:t>)</a:t>
            </a:r>
            <a:endParaRPr lang="en-US" sz="1400" dirty="0">
              <a:ea typeface="+mn-lt"/>
              <a:cs typeface="+mn-lt"/>
            </a:endParaRPr>
          </a:p>
          <a:p>
            <a:pPr marL="143510" indent="-14351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Cross-architecture support (CPU, GPU, Quantum, etc.</a:t>
            </a:r>
            <a:r>
              <a:rPr lang="ru-RU" sz="1400" dirty="0">
                <a:ea typeface="+mn-lt"/>
                <a:cs typeface="+mn-lt"/>
              </a:rPr>
              <a:t>)</a:t>
            </a:r>
            <a:endParaRPr lang="en-US" sz="1400" dirty="0">
              <a:ea typeface="+mn-lt"/>
              <a:cs typeface="+mn-lt"/>
            </a:endParaRPr>
          </a:p>
          <a:p>
            <a:pPr marL="143510" indent="-14351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Deep integration with virtualization &amp; local storage (VMware, </a:t>
            </a:r>
            <a:r>
              <a:rPr lang="en-US" sz="1400" dirty="0" err="1">
                <a:ea typeface="+mn-lt"/>
                <a:cs typeface="+mn-lt"/>
              </a:rPr>
              <a:t>Virtuozzo</a:t>
            </a:r>
            <a:r>
              <a:rPr lang="en-US" sz="1400" dirty="0">
                <a:ea typeface="+mn-lt"/>
                <a:cs typeface="+mn-lt"/>
              </a:rPr>
              <a:t>, K8S, SAN, etc.)</a:t>
            </a:r>
          </a:p>
          <a:p>
            <a:pPr marL="143510" indent="-14351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Smart cost optimizer</a:t>
            </a:r>
            <a:endParaRPr lang="en-US" sz="1400" dirty="0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0A7D37-479E-9FAB-8F12-C75CCC1579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B9BA29F-C7CF-58B6-A4CF-75613ADA1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FC603DF-E759-172D-D37B-3F12007A77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B7613CA-5D73-E2AE-4F19-D341BE5D45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796B366-648D-13A8-93E2-963D79E4D0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181148D-39F1-6D4A-8A90-43B9BD4733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A24D399-1F37-3444-B0D0-1D930F387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" name="Picture 4" descr="Azure Icon #165828 - Free Icons Library">
            <a:extLst>
              <a:ext uri="{FF2B5EF4-FFF2-40B4-BE49-F238E27FC236}">
                <a16:creationId xmlns:a16="http://schemas.microsoft.com/office/drawing/2014/main" xmlns="" id="{9BE7B956-FEA2-DCF1-1A0A-B2097C502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267" y="1667542"/>
            <a:ext cx="8000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9" name="Group 1028">
            <a:extLst>
              <a:ext uri="{FF2B5EF4-FFF2-40B4-BE49-F238E27FC236}">
                <a16:creationId xmlns:a16="http://schemas.microsoft.com/office/drawing/2014/main" xmlns="" id="{9C561E53-5E6B-4108-4BF0-34F1A84415E7}"/>
              </a:ext>
            </a:extLst>
          </p:cNvPr>
          <p:cNvGrpSpPr/>
          <p:nvPr/>
        </p:nvGrpSpPr>
        <p:grpSpPr>
          <a:xfrm>
            <a:off x="4691030" y="232214"/>
            <a:ext cx="4452969" cy="4319147"/>
            <a:chOff x="4691030" y="232214"/>
            <a:chExt cx="4452969" cy="4319147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07AD7015-ADFB-0FCA-C7BB-93F9F43CAAC1}"/>
                </a:ext>
              </a:extLst>
            </p:cNvPr>
            <p:cNvSpPr/>
            <p:nvPr/>
          </p:nvSpPr>
          <p:spPr>
            <a:xfrm>
              <a:off x="4691030" y="232214"/>
              <a:ext cx="4452969" cy="431914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800" b="1" dirty="0">
                <a:solidFill>
                  <a:schemeClr val="tx2"/>
                </a:solidFill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BE2A3861-4F85-73BB-8D14-89C918B59D78}"/>
                </a:ext>
              </a:extLst>
            </p:cNvPr>
            <p:cNvSpPr/>
            <p:nvPr/>
          </p:nvSpPr>
          <p:spPr>
            <a:xfrm>
              <a:off x="5202826" y="640482"/>
              <a:ext cx="3440660" cy="9107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600" b="1" dirty="0">
                <a:solidFill>
                  <a:schemeClr val="tx2"/>
                </a:solidFill>
              </a:endParaRPr>
            </a:p>
            <a:p>
              <a:pPr algn="ctr"/>
              <a:r>
                <a:rPr lang="x-none" sz="900" b="1">
                  <a:solidFill>
                    <a:schemeClr val="tx2"/>
                  </a:solidFill>
                </a:rPr>
                <a:t>Research Platform </a:t>
              </a:r>
              <a:r>
                <a:rPr lang="en-US" sz="900" b="1" dirty="0">
                  <a:solidFill>
                    <a:schemeClr val="tx2"/>
                  </a:solidFill>
                </a:rPr>
                <a:t>Frontend</a:t>
              </a:r>
              <a:endParaRPr lang="x-none" sz="900" b="1" dirty="0">
                <a:solidFill>
                  <a:schemeClr val="tx2"/>
                </a:solidFill>
              </a:endParaRPr>
            </a:p>
          </p:txBody>
        </p:sp>
        <p:pic>
          <p:nvPicPr>
            <p:cNvPr id="155" name="Picture 154" descr="A picture containing person, hospital room, room&#10;&#10;Description automatically generated">
              <a:extLst>
                <a:ext uri="{FF2B5EF4-FFF2-40B4-BE49-F238E27FC236}">
                  <a16:creationId xmlns:a16="http://schemas.microsoft.com/office/drawing/2014/main" xmlns="" id="{D12E77E6-E2E7-0F3D-A400-5B80C0769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7179" y="978652"/>
              <a:ext cx="701595" cy="395685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56" name="Picture 155" descr="A picture containing person&#10;&#10;Description automatically generated">
              <a:extLst>
                <a:ext uri="{FF2B5EF4-FFF2-40B4-BE49-F238E27FC236}">
                  <a16:creationId xmlns:a16="http://schemas.microsoft.com/office/drawing/2014/main" xmlns="" id="{CC322955-C2A6-CAE9-E2B9-E7B1A9F4E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1320" y="977442"/>
              <a:ext cx="711122" cy="400286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57" name="Picture 156" descr="A picture containing person, person, phone, cellphone&#10;&#10;Description automatically generated">
              <a:extLst>
                <a:ext uri="{FF2B5EF4-FFF2-40B4-BE49-F238E27FC236}">
                  <a16:creationId xmlns:a16="http://schemas.microsoft.com/office/drawing/2014/main" xmlns="" id="{5289CE00-6D77-09C1-5D23-C48E7420E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1952" y="977547"/>
              <a:ext cx="711122" cy="400286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664D9909-3C44-26E3-CB61-BDCEEDF3EFBE}"/>
                </a:ext>
              </a:extLst>
            </p:cNvPr>
            <p:cNvSpPr/>
            <p:nvPr/>
          </p:nvSpPr>
          <p:spPr>
            <a:xfrm>
              <a:off x="5202826" y="1887187"/>
              <a:ext cx="3440660" cy="1793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900" b="1" dirty="0">
                <a:solidFill>
                  <a:schemeClr val="tx2"/>
                </a:solidFill>
              </a:endParaRPr>
            </a:p>
            <a:p>
              <a:pPr algn="ctr"/>
              <a:r>
                <a:rPr lang="x-none" sz="900" b="1">
                  <a:solidFill>
                    <a:schemeClr val="tx2"/>
                  </a:solidFill>
                </a:rPr>
                <a:t>Research Platform </a:t>
              </a:r>
              <a:r>
                <a:rPr lang="en-US" sz="900" b="1" dirty="0">
                  <a:solidFill>
                    <a:schemeClr val="tx2"/>
                  </a:solidFill>
                </a:rPr>
                <a:t>Abstraction Layer</a:t>
              </a:r>
              <a:endParaRPr lang="x-none" sz="900" b="1" dirty="0">
                <a:solidFill>
                  <a:schemeClr val="tx2"/>
                </a:solidFill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6F6D1A97-2328-CEF5-46F0-19D69F6AD1C6}"/>
                </a:ext>
              </a:extLst>
            </p:cNvPr>
            <p:cNvSpPr/>
            <p:nvPr/>
          </p:nvSpPr>
          <p:spPr>
            <a:xfrm>
              <a:off x="5202826" y="1598106"/>
              <a:ext cx="3440660" cy="242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x-none" sz="900" b="1">
                  <a:solidFill>
                    <a:schemeClr val="tx2"/>
                  </a:solidFill>
                </a:rPr>
                <a:t>Research Platform </a:t>
              </a:r>
              <a:r>
                <a:rPr lang="en-US" sz="900" b="1" dirty="0">
                  <a:solidFill>
                    <a:schemeClr val="tx2"/>
                  </a:solidFill>
                </a:rPr>
                <a:t>Backend</a:t>
              </a:r>
              <a:endParaRPr lang="x-none" sz="900" b="1" dirty="0">
                <a:solidFill>
                  <a:schemeClr val="tx2"/>
                </a:solidFill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xmlns="" id="{86593BE5-B0B6-9BC3-4B5B-815E5EFFC84C}"/>
                </a:ext>
              </a:extLst>
            </p:cNvPr>
            <p:cNvSpPr txBox="1"/>
            <p:nvPr/>
          </p:nvSpPr>
          <p:spPr>
            <a:xfrm>
              <a:off x="5730692" y="2670878"/>
              <a:ext cx="477695" cy="107722"/>
            </a:xfrm>
            <a:prstGeom prst="rect">
              <a:avLst/>
            </a:prstGeom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432000">
                <a:spcBef>
                  <a:spcPts val="600"/>
                </a:spcBef>
              </a:pPr>
              <a:r>
                <a:rPr lang="x-none" sz="700" dirty="0"/>
                <a:t>HPC cluster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xmlns="" id="{09480BDC-A2DB-FA08-6851-F3378EB8C239}"/>
                </a:ext>
              </a:extLst>
            </p:cNvPr>
            <p:cNvSpPr txBox="1"/>
            <p:nvPr/>
          </p:nvSpPr>
          <p:spPr>
            <a:xfrm>
              <a:off x="7066234" y="2670878"/>
              <a:ext cx="1149354" cy="107722"/>
            </a:xfrm>
            <a:prstGeom prst="rect">
              <a:avLst/>
            </a:prstGeom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defTabSz="432000">
                <a:spcBef>
                  <a:spcPts val="600"/>
                </a:spcBef>
              </a:pPr>
              <a:r>
                <a:rPr lang="x-none" sz="700"/>
                <a:t>Private compute and storage</a:t>
              </a:r>
              <a:endParaRPr lang="x-none" sz="700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xmlns="" id="{094824CA-BC6D-B738-779B-0968CAE95E05}"/>
                </a:ext>
              </a:extLst>
            </p:cNvPr>
            <p:cNvSpPr txBox="1"/>
            <p:nvPr/>
          </p:nvSpPr>
          <p:spPr>
            <a:xfrm>
              <a:off x="5697029" y="3402822"/>
              <a:ext cx="545021" cy="107722"/>
            </a:xfrm>
            <a:prstGeom prst="rect">
              <a:avLst/>
            </a:prstGeom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432000">
                <a:spcBef>
                  <a:spcPts val="600"/>
                </a:spcBef>
              </a:pPr>
              <a:r>
                <a:rPr lang="en-US" sz="700" dirty="0"/>
                <a:t>Public Clouds</a:t>
              </a:r>
              <a:endParaRPr lang="x-none" sz="700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xmlns="" id="{AF60B213-7150-7034-D93A-06DA7D5D7E74}"/>
                </a:ext>
              </a:extLst>
            </p:cNvPr>
            <p:cNvSpPr txBox="1"/>
            <p:nvPr/>
          </p:nvSpPr>
          <p:spPr>
            <a:xfrm>
              <a:off x="6755604" y="3402822"/>
              <a:ext cx="581891" cy="107722"/>
            </a:xfrm>
            <a:prstGeom prst="rect">
              <a:avLst/>
            </a:prstGeom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432000">
                <a:spcBef>
                  <a:spcPts val="600"/>
                </a:spcBef>
              </a:pPr>
              <a:r>
                <a:rPr lang="en-US" sz="700" dirty="0"/>
                <a:t>Private Clouds</a:t>
              </a:r>
              <a:endParaRPr lang="x-none" sz="700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80AAC8F5-8116-0B94-23C6-8E9CA910087C}"/>
                </a:ext>
              </a:extLst>
            </p:cNvPr>
            <p:cNvSpPr txBox="1"/>
            <p:nvPr/>
          </p:nvSpPr>
          <p:spPr>
            <a:xfrm>
              <a:off x="7626571" y="3402822"/>
              <a:ext cx="783869" cy="107722"/>
            </a:xfrm>
            <a:prstGeom prst="rect">
              <a:avLst/>
            </a:prstGeom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432000">
                <a:spcBef>
                  <a:spcPts val="600"/>
                </a:spcBef>
              </a:pPr>
              <a:r>
                <a:rPr lang="en-US" sz="700" dirty="0"/>
                <a:t>Quantum Hardware</a:t>
              </a:r>
              <a:endParaRPr lang="x-none" sz="700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xmlns="" id="{57CBA4C2-AC32-6AF4-E766-BD325A5F0793}"/>
                </a:ext>
              </a:extLst>
            </p:cNvPr>
            <p:cNvSpPr txBox="1"/>
            <p:nvPr/>
          </p:nvSpPr>
          <p:spPr>
            <a:xfrm>
              <a:off x="5937580" y="277993"/>
              <a:ext cx="1964377" cy="332509"/>
            </a:xfrm>
            <a:prstGeom prst="rect">
              <a:avLst/>
            </a:prstGeom>
          </p:spPr>
          <p:txBody>
            <a:bodyPr wrap="square" lIns="0" tIns="0" rIns="0" bIns="0" rtlCol="0" anchor="ctr">
              <a:noAutofit/>
            </a:bodyPr>
            <a:lstStyle/>
            <a:p>
              <a:pPr algn="ctr" defTabSz="432000">
                <a:spcBef>
                  <a:spcPts val="600"/>
                </a:spcBef>
              </a:pPr>
              <a:r>
                <a:rPr lang="en-US" sz="1200" b="1" dirty="0">
                  <a:solidFill>
                    <a:schemeClr val="bg1"/>
                  </a:solidFill>
                </a:rPr>
                <a:t>Research Platform Datacenter</a:t>
              </a: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018D6A67-C564-FE42-2ACB-190498324386}"/>
                </a:ext>
              </a:extLst>
            </p:cNvPr>
            <p:cNvGrpSpPr/>
            <p:nvPr/>
          </p:nvGrpSpPr>
          <p:grpSpPr>
            <a:xfrm>
              <a:off x="7142460" y="2345310"/>
              <a:ext cx="983267" cy="278678"/>
              <a:chOff x="6945249" y="2403961"/>
              <a:chExt cx="983267" cy="278678"/>
            </a:xfrm>
          </p:grpSpPr>
          <p:pic>
            <p:nvPicPr>
              <p:cNvPr id="201" name="Picture 200">
                <a:extLst>
                  <a:ext uri="{FF2B5EF4-FFF2-40B4-BE49-F238E27FC236}">
                    <a16:creationId xmlns:a16="http://schemas.microsoft.com/office/drawing/2014/main" xmlns="" id="{4B947717-5883-A915-50A2-1DBE48ADC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09569" y="2502419"/>
                <a:ext cx="146400" cy="179459"/>
              </a:xfrm>
              <a:prstGeom prst="rect">
                <a:avLst/>
              </a:prstGeom>
            </p:spPr>
          </p:pic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xmlns="" id="{6A53EE79-DFD1-EAE0-89D5-682960F82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82116" y="2502419"/>
                <a:ext cx="146400" cy="179459"/>
              </a:xfrm>
              <a:prstGeom prst="rect">
                <a:avLst/>
              </a:prstGeom>
            </p:spPr>
          </p:pic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xmlns="" id="{16B84732-5626-BA44-6BD8-9E13ABD61F8E}"/>
                  </a:ext>
                </a:extLst>
              </p:cNvPr>
              <p:cNvGrpSpPr/>
              <p:nvPr/>
            </p:nvGrpSpPr>
            <p:grpSpPr>
              <a:xfrm>
                <a:off x="6945249" y="2403961"/>
                <a:ext cx="195294" cy="278678"/>
                <a:chOff x="6776136" y="2417820"/>
                <a:chExt cx="266760" cy="380658"/>
              </a:xfrm>
            </p:grpSpPr>
            <p:pic>
              <p:nvPicPr>
                <p:cNvPr id="210" name="Picture 209">
                  <a:extLst>
                    <a:ext uri="{FF2B5EF4-FFF2-40B4-BE49-F238E27FC236}">
                      <a16:creationId xmlns:a16="http://schemas.microsoft.com/office/drawing/2014/main" xmlns="" id="{8D9DFD4C-7579-3996-D19C-2254A47415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76136" y="2417820"/>
                  <a:ext cx="266760" cy="245131"/>
                </a:xfrm>
                <a:prstGeom prst="rect">
                  <a:avLst/>
                </a:prstGeom>
              </p:spPr>
            </p:pic>
            <p:pic>
              <p:nvPicPr>
                <p:cNvPr id="211" name="Picture 210">
                  <a:extLst>
                    <a:ext uri="{FF2B5EF4-FFF2-40B4-BE49-F238E27FC236}">
                      <a16:creationId xmlns:a16="http://schemas.microsoft.com/office/drawing/2014/main" xmlns="" id="{03AA67F4-FAAD-E1BF-CDEE-0DDBAB7397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1" b="56054"/>
                <a:stretch/>
              </p:blipFill>
              <p:spPr>
                <a:xfrm>
                  <a:off x="6776136" y="2690755"/>
                  <a:ext cx="266760" cy="107723"/>
                </a:xfrm>
                <a:prstGeom prst="rect">
                  <a:avLst/>
                </a:prstGeom>
              </p:spPr>
            </p:pic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xmlns="" id="{6CD154DF-6C83-9EDE-C6DC-B889D3484302}"/>
                  </a:ext>
                </a:extLst>
              </p:cNvPr>
              <p:cNvGrpSpPr/>
              <p:nvPr/>
            </p:nvGrpSpPr>
            <p:grpSpPr>
              <a:xfrm>
                <a:off x="7166689" y="2403961"/>
                <a:ext cx="195294" cy="278678"/>
                <a:chOff x="6776136" y="2417820"/>
                <a:chExt cx="266760" cy="380658"/>
              </a:xfrm>
            </p:grpSpPr>
            <p:pic>
              <p:nvPicPr>
                <p:cNvPr id="208" name="Picture 207">
                  <a:extLst>
                    <a:ext uri="{FF2B5EF4-FFF2-40B4-BE49-F238E27FC236}">
                      <a16:creationId xmlns:a16="http://schemas.microsoft.com/office/drawing/2014/main" xmlns="" id="{AFAC3982-9872-9149-E833-4243B0C3F4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76136" y="2417820"/>
                  <a:ext cx="266760" cy="245131"/>
                </a:xfrm>
                <a:prstGeom prst="rect">
                  <a:avLst/>
                </a:prstGeom>
              </p:spPr>
            </p:pic>
            <p:pic>
              <p:nvPicPr>
                <p:cNvPr id="209" name="Picture 208">
                  <a:extLst>
                    <a:ext uri="{FF2B5EF4-FFF2-40B4-BE49-F238E27FC236}">
                      <a16:creationId xmlns:a16="http://schemas.microsoft.com/office/drawing/2014/main" xmlns="" id="{E0142BF2-5B8A-0D38-8F2C-9D63F44BF0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1" b="56054"/>
                <a:stretch/>
              </p:blipFill>
              <p:spPr>
                <a:xfrm>
                  <a:off x="6776136" y="2690755"/>
                  <a:ext cx="266760" cy="107723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xmlns="" id="{F29F9D71-0CF3-B4C1-A637-DC78C53CFB22}"/>
                  </a:ext>
                </a:extLst>
              </p:cNvPr>
              <p:cNvGrpSpPr/>
              <p:nvPr/>
            </p:nvGrpSpPr>
            <p:grpSpPr>
              <a:xfrm>
                <a:off x="7388129" y="2403961"/>
                <a:ext cx="195294" cy="278678"/>
                <a:chOff x="6776136" y="2417820"/>
                <a:chExt cx="266760" cy="380658"/>
              </a:xfrm>
            </p:grpSpPr>
            <p:pic>
              <p:nvPicPr>
                <p:cNvPr id="206" name="Picture 205">
                  <a:extLst>
                    <a:ext uri="{FF2B5EF4-FFF2-40B4-BE49-F238E27FC236}">
                      <a16:creationId xmlns:a16="http://schemas.microsoft.com/office/drawing/2014/main" xmlns="" id="{5F078252-0178-6909-3819-654CAEB545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76136" y="2417820"/>
                  <a:ext cx="266760" cy="245131"/>
                </a:xfrm>
                <a:prstGeom prst="rect">
                  <a:avLst/>
                </a:prstGeom>
              </p:spPr>
            </p:pic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xmlns="" id="{4C21CD24-0BCE-3D72-BEFD-FBF0B54AF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1" b="56054"/>
                <a:stretch/>
              </p:blipFill>
              <p:spPr>
                <a:xfrm>
                  <a:off x="6776136" y="2690755"/>
                  <a:ext cx="266760" cy="10772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xmlns="" id="{3804BAEA-209B-0FB2-1EA2-CF83B03956D4}"/>
                </a:ext>
              </a:extLst>
            </p:cNvPr>
            <p:cNvGrpSpPr/>
            <p:nvPr/>
          </p:nvGrpSpPr>
          <p:grpSpPr>
            <a:xfrm>
              <a:off x="5650452" y="2345310"/>
              <a:ext cx="638174" cy="278678"/>
              <a:chOff x="6945249" y="2403961"/>
              <a:chExt cx="638174" cy="278678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xmlns="" id="{4ED40CE5-0F2D-B6A1-0343-4989F7BC7492}"/>
                  </a:ext>
                </a:extLst>
              </p:cNvPr>
              <p:cNvGrpSpPr/>
              <p:nvPr/>
            </p:nvGrpSpPr>
            <p:grpSpPr>
              <a:xfrm>
                <a:off x="6945249" y="2403961"/>
                <a:ext cx="195294" cy="278678"/>
                <a:chOff x="6776136" y="2417820"/>
                <a:chExt cx="266760" cy="380658"/>
              </a:xfrm>
            </p:grpSpPr>
            <p:pic>
              <p:nvPicPr>
                <p:cNvPr id="199" name="Picture 198">
                  <a:extLst>
                    <a:ext uri="{FF2B5EF4-FFF2-40B4-BE49-F238E27FC236}">
                      <a16:creationId xmlns:a16="http://schemas.microsoft.com/office/drawing/2014/main" xmlns="" id="{0F7716AB-4887-BF32-3FA8-774A2D2E78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76136" y="2417820"/>
                  <a:ext cx="266760" cy="245131"/>
                </a:xfrm>
                <a:prstGeom prst="rect">
                  <a:avLst/>
                </a:prstGeom>
              </p:spPr>
            </p:pic>
            <p:pic>
              <p:nvPicPr>
                <p:cNvPr id="200" name="Picture 199">
                  <a:extLst>
                    <a:ext uri="{FF2B5EF4-FFF2-40B4-BE49-F238E27FC236}">
                      <a16:creationId xmlns:a16="http://schemas.microsoft.com/office/drawing/2014/main" xmlns="" id="{84B8947F-4F83-8969-579A-CC1248C3E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1" b="56054"/>
                <a:stretch/>
              </p:blipFill>
              <p:spPr>
                <a:xfrm>
                  <a:off x="6776136" y="2690755"/>
                  <a:ext cx="266760" cy="107723"/>
                </a:xfrm>
                <a:prstGeom prst="rect">
                  <a:avLst/>
                </a:prstGeom>
              </p:spPr>
            </p:pic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xmlns="" id="{7E0C0032-E27B-2746-4BB2-FBDB2BD75176}"/>
                  </a:ext>
                </a:extLst>
              </p:cNvPr>
              <p:cNvGrpSpPr/>
              <p:nvPr/>
            </p:nvGrpSpPr>
            <p:grpSpPr>
              <a:xfrm>
                <a:off x="7166689" y="2403961"/>
                <a:ext cx="195294" cy="278678"/>
                <a:chOff x="6776136" y="2417820"/>
                <a:chExt cx="266760" cy="380658"/>
              </a:xfrm>
            </p:grpSpPr>
            <p:pic>
              <p:nvPicPr>
                <p:cNvPr id="197" name="Picture 196">
                  <a:extLst>
                    <a:ext uri="{FF2B5EF4-FFF2-40B4-BE49-F238E27FC236}">
                      <a16:creationId xmlns:a16="http://schemas.microsoft.com/office/drawing/2014/main" xmlns="" id="{15486ECE-B01B-E0D2-B568-7C511929B3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76136" y="2417820"/>
                  <a:ext cx="266760" cy="245131"/>
                </a:xfrm>
                <a:prstGeom prst="rect">
                  <a:avLst/>
                </a:prstGeom>
              </p:spPr>
            </p:pic>
            <p:pic>
              <p:nvPicPr>
                <p:cNvPr id="198" name="Picture 197">
                  <a:extLst>
                    <a:ext uri="{FF2B5EF4-FFF2-40B4-BE49-F238E27FC236}">
                      <a16:creationId xmlns:a16="http://schemas.microsoft.com/office/drawing/2014/main" xmlns="" id="{37A45834-0A62-195B-2566-2439C0A589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1" b="56054"/>
                <a:stretch/>
              </p:blipFill>
              <p:spPr>
                <a:xfrm>
                  <a:off x="6776136" y="2690755"/>
                  <a:ext cx="266760" cy="107723"/>
                </a:xfrm>
                <a:prstGeom prst="rect">
                  <a:avLst/>
                </a:prstGeom>
              </p:spPr>
            </p:pic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xmlns="" id="{E68B9145-FD65-8D52-08C9-D02680FDDE5E}"/>
                  </a:ext>
                </a:extLst>
              </p:cNvPr>
              <p:cNvGrpSpPr/>
              <p:nvPr/>
            </p:nvGrpSpPr>
            <p:grpSpPr>
              <a:xfrm>
                <a:off x="7388129" y="2403961"/>
                <a:ext cx="195294" cy="278678"/>
                <a:chOff x="6776136" y="2417820"/>
                <a:chExt cx="266760" cy="380658"/>
              </a:xfrm>
            </p:grpSpPr>
            <p:pic>
              <p:nvPicPr>
                <p:cNvPr id="195" name="Picture 194">
                  <a:extLst>
                    <a:ext uri="{FF2B5EF4-FFF2-40B4-BE49-F238E27FC236}">
                      <a16:creationId xmlns:a16="http://schemas.microsoft.com/office/drawing/2014/main" xmlns="" id="{1DEF5738-D71B-A198-19FC-6DC6450EBA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76136" y="2417820"/>
                  <a:ext cx="266760" cy="245131"/>
                </a:xfrm>
                <a:prstGeom prst="rect">
                  <a:avLst/>
                </a:prstGeom>
              </p:spPr>
            </p:pic>
            <p:pic>
              <p:nvPicPr>
                <p:cNvPr id="196" name="Picture 195">
                  <a:extLst>
                    <a:ext uri="{FF2B5EF4-FFF2-40B4-BE49-F238E27FC236}">
                      <a16:creationId xmlns:a16="http://schemas.microsoft.com/office/drawing/2014/main" xmlns="" id="{909EB923-57EA-76D7-3830-685A2194EC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1" b="56054"/>
                <a:stretch/>
              </p:blipFill>
              <p:spPr>
                <a:xfrm>
                  <a:off x="6776136" y="2690755"/>
                  <a:ext cx="266760" cy="10772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xmlns="" id="{6549486F-E39F-C741-3F5C-1EEA83844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30888" y="3045965"/>
              <a:ext cx="320654" cy="222676"/>
            </a:xfrm>
            <a:prstGeom prst="rect">
              <a:avLst/>
            </a:prstGeom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xmlns="" id="{0766E935-5ABB-664D-9A06-4701EE236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20218" y="3021059"/>
              <a:ext cx="272488" cy="272488"/>
            </a:xfrm>
            <a:prstGeom prst="rect">
              <a:avLst/>
            </a:prstGeom>
          </p:spPr>
        </p:pic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xmlns="" id="{36075450-3B63-9480-A44C-8A7A340D6966}"/>
                </a:ext>
              </a:extLst>
            </p:cNvPr>
            <p:cNvGrpSpPr/>
            <p:nvPr/>
          </p:nvGrpSpPr>
          <p:grpSpPr>
            <a:xfrm>
              <a:off x="5655601" y="2883509"/>
              <a:ext cx="627877" cy="410037"/>
              <a:chOff x="5937658" y="2975385"/>
              <a:chExt cx="627877" cy="410037"/>
            </a:xfrm>
          </p:grpSpPr>
          <p:pic>
            <p:nvPicPr>
              <p:cNvPr id="189" name="Picture 2" descr="Google Cloud Platform | Lingows IT">
                <a:extLst>
                  <a:ext uri="{FF2B5EF4-FFF2-40B4-BE49-F238E27FC236}">
                    <a16:creationId xmlns:a16="http://schemas.microsoft.com/office/drawing/2014/main" xmlns="" id="{301CA2D7-6012-0F7C-1C2B-78744C7C83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5812" y="2975385"/>
                <a:ext cx="243782" cy="243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4" descr="Azure Icon #165828 - Free Icons Library">
                <a:extLst>
                  <a:ext uri="{FF2B5EF4-FFF2-40B4-BE49-F238E27FC236}">
                    <a16:creationId xmlns:a16="http://schemas.microsoft.com/office/drawing/2014/main" xmlns="" id="{BFB43BE6-29E5-5A8B-22D1-FDA59F16EE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7658" y="3227964"/>
                <a:ext cx="273361" cy="156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6">
                <a:extLst>
                  <a:ext uri="{FF2B5EF4-FFF2-40B4-BE49-F238E27FC236}">
                    <a16:creationId xmlns:a16="http://schemas.microsoft.com/office/drawing/2014/main" xmlns="" id="{B64BD490-20E3-ADC4-C297-FACC545FC9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7013" y="3219167"/>
                <a:ext cx="268522" cy="1662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xmlns="" id="{D25EFC63-2386-1060-EA5E-4321F0666F81}"/>
                </a:ext>
              </a:extLst>
            </p:cNvPr>
            <p:cNvGrpSpPr/>
            <p:nvPr/>
          </p:nvGrpSpPr>
          <p:grpSpPr>
            <a:xfrm>
              <a:off x="5921918" y="3862346"/>
              <a:ext cx="1862629" cy="452541"/>
              <a:chOff x="5921918" y="3938130"/>
              <a:chExt cx="1862629" cy="452541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xmlns="" id="{103A1D54-D4D7-06B1-856E-8BD293798659}"/>
                  </a:ext>
                </a:extLst>
              </p:cNvPr>
              <p:cNvGrpSpPr/>
              <p:nvPr/>
            </p:nvGrpSpPr>
            <p:grpSpPr>
              <a:xfrm>
                <a:off x="5921918" y="3938130"/>
                <a:ext cx="638174" cy="278678"/>
                <a:chOff x="6945249" y="2403961"/>
                <a:chExt cx="638174" cy="278678"/>
              </a:xfrm>
            </p:grpSpPr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xmlns="" id="{2F4B098F-7286-740C-6AF0-4867E72EC3A5}"/>
                    </a:ext>
                  </a:extLst>
                </p:cNvPr>
                <p:cNvGrpSpPr/>
                <p:nvPr/>
              </p:nvGrpSpPr>
              <p:grpSpPr>
                <a:xfrm>
                  <a:off x="6945249" y="2403961"/>
                  <a:ext cx="195294" cy="278678"/>
                  <a:chOff x="6776136" y="2417820"/>
                  <a:chExt cx="266760" cy="380658"/>
                </a:xfrm>
              </p:grpSpPr>
              <p:pic>
                <p:nvPicPr>
                  <p:cNvPr id="232" name="Picture 231">
                    <a:extLst>
                      <a:ext uri="{FF2B5EF4-FFF2-40B4-BE49-F238E27FC236}">
                        <a16:creationId xmlns:a16="http://schemas.microsoft.com/office/drawing/2014/main" xmlns="" id="{11BC6D39-96E2-B565-5F24-7F4F2179D5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lum bright="70000" contrast="-70000"/>
                  </a:blip>
                  <a:stretch>
                    <a:fillRect/>
                  </a:stretch>
                </p:blipFill>
                <p:spPr>
                  <a:xfrm>
                    <a:off x="6776136" y="2417820"/>
                    <a:ext cx="266760" cy="245131"/>
                  </a:xfrm>
                  <a:prstGeom prst="rect">
                    <a:avLst/>
                  </a:prstGeom>
                </p:spPr>
              </p:pic>
              <p:pic>
                <p:nvPicPr>
                  <p:cNvPr id="233" name="Picture 232">
                    <a:extLst>
                      <a:ext uri="{FF2B5EF4-FFF2-40B4-BE49-F238E27FC236}">
                        <a16:creationId xmlns:a16="http://schemas.microsoft.com/office/drawing/2014/main" xmlns="" id="{8003A954-8D6B-B88A-4A3C-72AB730EBC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lum bright="70000" contrast="-70000"/>
                  </a:blip>
                  <a:srcRect t="1" b="56054"/>
                  <a:stretch/>
                </p:blipFill>
                <p:spPr>
                  <a:xfrm>
                    <a:off x="6776136" y="2690755"/>
                    <a:ext cx="266760" cy="1077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xmlns="" id="{E954F7A4-F472-88A6-796C-D65B7E28BB28}"/>
                    </a:ext>
                  </a:extLst>
                </p:cNvPr>
                <p:cNvGrpSpPr/>
                <p:nvPr/>
              </p:nvGrpSpPr>
              <p:grpSpPr>
                <a:xfrm>
                  <a:off x="7166689" y="2403961"/>
                  <a:ext cx="195294" cy="278678"/>
                  <a:chOff x="6776136" y="2417820"/>
                  <a:chExt cx="266760" cy="380658"/>
                </a:xfrm>
              </p:grpSpPr>
              <p:pic>
                <p:nvPicPr>
                  <p:cNvPr id="230" name="Picture 229">
                    <a:extLst>
                      <a:ext uri="{FF2B5EF4-FFF2-40B4-BE49-F238E27FC236}">
                        <a16:creationId xmlns:a16="http://schemas.microsoft.com/office/drawing/2014/main" xmlns="" id="{0D679D66-0FD0-19F9-81ED-4BEB7B02D0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lum bright="70000" contrast="-70000"/>
                  </a:blip>
                  <a:stretch>
                    <a:fillRect/>
                  </a:stretch>
                </p:blipFill>
                <p:spPr>
                  <a:xfrm>
                    <a:off x="6776136" y="2417820"/>
                    <a:ext cx="266760" cy="245131"/>
                  </a:xfrm>
                  <a:prstGeom prst="rect">
                    <a:avLst/>
                  </a:prstGeom>
                </p:spPr>
              </p:pic>
              <p:pic>
                <p:nvPicPr>
                  <p:cNvPr id="231" name="Picture 230">
                    <a:extLst>
                      <a:ext uri="{FF2B5EF4-FFF2-40B4-BE49-F238E27FC236}">
                        <a16:creationId xmlns:a16="http://schemas.microsoft.com/office/drawing/2014/main" xmlns="" id="{B3BB7294-F23D-F66E-A5C2-9A3A94EB08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lum bright="70000" contrast="-70000"/>
                  </a:blip>
                  <a:srcRect t="1" b="56054"/>
                  <a:stretch/>
                </p:blipFill>
                <p:spPr>
                  <a:xfrm>
                    <a:off x="6776136" y="2690755"/>
                    <a:ext cx="266760" cy="1077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xmlns="" id="{0151099B-801A-3B49-8420-2D52F0DB0258}"/>
                    </a:ext>
                  </a:extLst>
                </p:cNvPr>
                <p:cNvGrpSpPr/>
                <p:nvPr/>
              </p:nvGrpSpPr>
              <p:grpSpPr>
                <a:xfrm>
                  <a:off x="7388129" y="2403961"/>
                  <a:ext cx="195294" cy="278678"/>
                  <a:chOff x="6776136" y="2417820"/>
                  <a:chExt cx="266760" cy="380658"/>
                </a:xfrm>
              </p:grpSpPr>
              <p:pic>
                <p:nvPicPr>
                  <p:cNvPr id="228" name="Picture 227">
                    <a:extLst>
                      <a:ext uri="{FF2B5EF4-FFF2-40B4-BE49-F238E27FC236}">
                        <a16:creationId xmlns:a16="http://schemas.microsoft.com/office/drawing/2014/main" xmlns="" id="{BB239C4B-6886-9192-96AD-912DD46BDAF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lum bright="70000" contrast="-70000"/>
                  </a:blip>
                  <a:stretch>
                    <a:fillRect/>
                  </a:stretch>
                </p:blipFill>
                <p:spPr>
                  <a:xfrm>
                    <a:off x="6776136" y="2417820"/>
                    <a:ext cx="266760" cy="245131"/>
                  </a:xfrm>
                  <a:prstGeom prst="rect">
                    <a:avLst/>
                  </a:prstGeom>
                </p:spPr>
              </p:pic>
              <p:pic>
                <p:nvPicPr>
                  <p:cNvPr id="229" name="Picture 228">
                    <a:extLst>
                      <a:ext uri="{FF2B5EF4-FFF2-40B4-BE49-F238E27FC236}">
                        <a16:creationId xmlns:a16="http://schemas.microsoft.com/office/drawing/2014/main" xmlns="" id="{DDA132AC-28E2-C9AA-BA28-3AC036CC5F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lum bright="70000" contrast="-70000"/>
                  </a:blip>
                  <a:srcRect t="1" b="56054"/>
                  <a:stretch/>
                </p:blipFill>
                <p:spPr>
                  <a:xfrm>
                    <a:off x="6776136" y="2690755"/>
                    <a:ext cx="266760" cy="107723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xmlns="" id="{6ACF51C4-BF15-01CF-868E-F1BC90B32FDF}"/>
                  </a:ext>
                </a:extLst>
              </p:cNvPr>
              <p:cNvSpPr txBox="1"/>
              <p:nvPr/>
            </p:nvSpPr>
            <p:spPr>
              <a:xfrm>
                <a:off x="6002158" y="4282949"/>
                <a:ext cx="477695" cy="107722"/>
              </a:xfrm>
              <a:prstGeom prst="rect">
                <a:avLst/>
              </a:prstGeom>
              <a:ln w="952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32000">
                  <a:spcBef>
                    <a:spcPts val="600"/>
                  </a:spcBef>
                </a:pPr>
                <a:r>
                  <a:rPr lang="x-none" sz="700" dirty="0">
                    <a:solidFill>
                      <a:schemeClr val="bg1"/>
                    </a:solidFill>
                  </a:rPr>
                  <a:t>HPC cluster</a:t>
                </a: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xmlns="" id="{8F85A3FE-ED95-10F2-F3BE-3926F3192454}"/>
                  </a:ext>
                </a:extLst>
              </p:cNvPr>
              <p:cNvSpPr txBox="1"/>
              <p:nvPr/>
            </p:nvSpPr>
            <p:spPr>
              <a:xfrm>
                <a:off x="7064867" y="4282949"/>
                <a:ext cx="604333" cy="107722"/>
              </a:xfrm>
              <a:prstGeom prst="rect">
                <a:avLst/>
              </a:prstGeom>
              <a:ln w="952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defTabSz="432000">
                  <a:spcBef>
                    <a:spcPts val="600"/>
                  </a:spcBef>
                </a:pPr>
                <a:r>
                  <a:rPr lang="en-US" sz="700" dirty="0">
                    <a:solidFill>
                      <a:schemeClr val="bg1"/>
                    </a:solidFill>
                  </a:rPr>
                  <a:t>Storage cluster</a:t>
                </a:r>
                <a:endParaRPr lang="x-none" sz="7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xmlns="" id="{72C4E25A-219C-6267-9344-1AE31E3C9655}"/>
                  </a:ext>
                </a:extLst>
              </p:cNvPr>
              <p:cNvGrpSpPr/>
              <p:nvPr/>
            </p:nvGrpSpPr>
            <p:grpSpPr>
              <a:xfrm>
                <a:off x="6949520" y="4036588"/>
                <a:ext cx="835027" cy="179459"/>
                <a:chOff x="7088303" y="4071336"/>
                <a:chExt cx="835027" cy="179459"/>
              </a:xfrm>
            </p:grpSpPr>
            <p:pic>
              <p:nvPicPr>
                <p:cNvPr id="220" name="Picture 219">
                  <a:extLst>
                    <a:ext uri="{FF2B5EF4-FFF2-40B4-BE49-F238E27FC236}">
                      <a16:creationId xmlns:a16="http://schemas.microsoft.com/office/drawing/2014/main" xmlns="" id="{C34F5037-CD54-EBF8-3AFF-C03456A77A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7604774" y="4071336"/>
                  <a:ext cx="146400" cy="179459"/>
                </a:xfrm>
                <a:prstGeom prst="rect">
                  <a:avLst/>
                </a:prstGeom>
              </p:spPr>
            </p:pic>
            <p:pic>
              <p:nvPicPr>
                <p:cNvPr id="221" name="Picture 220">
                  <a:extLst>
                    <a:ext uri="{FF2B5EF4-FFF2-40B4-BE49-F238E27FC236}">
                      <a16:creationId xmlns:a16="http://schemas.microsoft.com/office/drawing/2014/main" xmlns="" id="{98ECA4EF-8EAA-5C94-E6F6-884863F2B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7776930" y="4071336"/>
                  <a:ext cx="146400" cy="179459"/>
                </a:xfrm>
                <a:prstGeom prst="rect">
                  <a:avLst/>
                </a:prstGeom>
              </p:spPr>
            </p:pic>
            <p:pic>
              <p:nvPicPr>
                <p:cNvPr id="222" name="Picture 221">
                  <a:extLst>
                    <a:ext uri="{FF2B5EF4-FFF2-40B4-BE49-F238E27FC236}">
                      <a16:creationId xmlns:a16="http://schemas.microsoft.com/office/drawing/2014/main" xmlns="" id="{695CCC46-14F8-3180-9D6F-73715959AD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7260460" y="4071336"/>
                  <a:ext cx="146400" cy="179459"/>
                </a:xfrm>
                <a:prstGeom prst="rect">
                  <a:avLst/>
                </a:prstGeom>
              </p:spPr>
            </p:pic>
            <p:pic>
              <p:nvPicPr>
                <p:cNvPr id="223" name="Picture 222">
                  <a:extLst>
                    <a:ext uri="{FF2B5EF4-FFF2-40B4-BE49-F238E27FC236}">
                      <a16:creationId xmlns:a16="http://schemas.microsoft.com/office/drawing/2014/main" xmlns="" id="{351AC788-13D5-02F7-EBDB-2FB88E8B0F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7432617" y="4071336"/>
                  <a:ext cx="146400" cy="179459"/>
                </a:xfrm>
                <a:prstGeom prst="rect">
                  <a:avLst/>
                </a:prstGeom>
              </p:spPr>
            </p:pic>
            <p:pic>
              <p:nvPicPr>
                <p:cNvPr id="224" name="Picture 223">
                  <a:extLst>
                    <a:ext uri="{FF2B5EF4-FFF2-40B4-BE49-F238E27FC236}">
                      <a16:creationId xmlns:a16="http://schemas.microsoft.com/office/drawing/2014/main" xmlns="" id="{85D01FF1-A92F-0165-5722-F8E206F87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7088303" y="4071336"/>
                  <a:ext cx="146400" cy="179459"/>
                </a:xfrm>
                <a:prstGeom prst="rect">
                  <a:avLst/>
                </a:prstGeom>
              </p:spPr>
            </p:pic>
          </p:grpSp>
        </p:grp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xmlns="" id="{3CAF968D-830F-E7C1-9AD7-4998023C133E}"/>
                </a:ext>
              </a:extLst>
            </p:cNvPr>
            <p:cNvSpPr/>
            <p:nvPr/>
          </p:nvSpPr>
          <p:spPr>
            <a:xfrm>
              <a:off x="5202826" y="3740970"/>
              <a:ext cx="3440660" cy="63562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6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83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3D6EB4-DAA9-492D-AA50-77D4482D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in the Desk with </a:t>
            </a:r>
            <a:r>
              <a:rPr lang="en-US" dirty="0" err="1"/>
              <a:t>VScode</a:t>
            </a:r>
            <a:endParaRPr lang="en-US" dirty="0" err="1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8063BE-8EA9-4348-ACBD-9D2884A7E6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ACF2691-3D0E-4DC6-9D10-857258A8FF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2480F04-3BC1-4409-88BB-27C461871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8DBAEBF-584F-4EFD-9C9E-09EFF6411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C40B981-C9F4-42C3-8114-F0CF47D218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F32B40C-E751-49BE-A04C-48EAE76720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AE0D43D0-EE32-46E1-B002-2749F3C962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27C912F0-5D18-E76B-ECF0-49A7FCF7BDF1}"/>
              </a:ext>
            </a:extLst>
          </p:cNvPr>
          <p:cNvSpPr txBox="1">
            <a:spLocks/>
          </p:cNvSpPr>
          <p:nvPr/>
        </p:nvSpPr>
        <p:spPr>
          <a:xfrm>
            <a:off x="395855" y="950913"/>
            <a:ext cx="3623486" cy="36004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44000" indent="-1440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160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440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+mj-lt"/>
              <a:buAutoNum type="romanLcPeriod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1440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" indent="-143510"/>
            <a:r>
              <a:rPr lang="en-US" b="1" dirty="0">
                <a:solidFill>
                  <a:schemeClr val="accent2"/>
                </a:solidFill>
              </a:rPr>
              <a:t>Description</a:t>
            </a:r>
            <a:endParaRPr lang="en-US" dirty="0">
              <a:solidFill>
                <a:srgbClr val="000000"/>
              </a:solidFill>
            </a:endParaRPr>
          </a:p>
          <a:p>
            <a:pPr marL="287655" lvl="1" indent="-143510"/>
            <a:r>
              <a:rPr lang="en-US" dirty="0">
                <a:cs typeface="Arial"/>
              </a:rPr>
              <a:t>Ready to use environments with all packages required to start research</a:t>
            </a:r>
            <a:endParaRPr lang="en-US" dirty="0"/>
          </a:p>
          <a:p>
            <a:pPr marL="287655" lvl="1" indent="-143510"/>
            <a:r>
              <a:rPr lang="en-US" dirty="0">
                <a:solidFill>
                  <a:srgbClr val="000000"/>
                </a:solidFill>
              </a:rPr>
              <a:t>Pre-installed </a:t>
            </a:r>
            <a:r>
              <a:rPr lang="en-US" dirty="0" err="1">
                <a:solidFill>
                  <a:srgbClr val="000000"/>
                </a:solidFill>
              </a:rPr>
              <a:t>VScode</a:t>
            </a:r>
            <a:r>
              <a:rPr lang="en-US" dirty="0">
                <a:solidFill>
                  <a:srgbClr val="000000"/>
                </a:solidFill>
              </a:rPr>
              <a:t> with </a:t>
            </a:r>
            <a:r>
              <a:rPr lang="en-US" dirty="0" err="1">
                <a:solidFill>
                  <a:srgbClr val="000000"/>
                </a:solidFill>
              </a:rPr>
              <a:t>Jupyter</a:t>
            </a:r>
            <a:r>
              <a:rPr lang="en-US" dirty="0">
                <a:solidFill>
                  <a:srgbClr val="000000"/>
                </a:solidFill>
              </a:rPr>
              <a:t> functionality</a:t>
            </a: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Value proposition</a:t>
            </a:r>
          </a:p>
          <a:p>
            <a:pPr marL="287655" lvl="1" indent="-143510"/>
            <a:r>
              <a:rPr lang="en-US" dirty="0"/>
              <a:t>Fast start with validated and ready to use environment with all basic functionality included</a:t>
            </a:r>
            <a:endParaRPr lang="en-US" dirty="0">
              <a:cs typeface="Arial"/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Use-case</a:t>
            </a:r>
          </a:p>
          <a:p>
            <a:pPr marL="287655" lvl="1" indent="-143510"/>
            <a:r>
              <a:rPr lang="en-US" dirty="0"/>
              <a:t>Researcher provision resources which suit</a:t>
            </a:r>
            <a:r>
              <a:rPr lang="en-US" dirty="0">
                <a:cs typeface="Arial"/>
              </a:rPr>
              <a:t> project requirements</a:t>
            </a:r>
          </a:p>
          <a:p>
            <a:pPr marL="287655" lvl="1" indent="-143510"/>
            <a:r>
              <a:rPr lang="en-US" dirty="0">
                <a:cs typeface="Arial"/>
              </a:rPr>
              <a:t>Project collaborator experiments with the data and code </a:t>
            </a:r>
          </a:p>
          <a:p>
            <a:pPr marL="287655" lvl="1" indent="-143510"/>
            <a:r>
              <a:rPr lang="en-US" dirty="0">
                <a:cs typeface="Arial"/>
              </a:rPr>
              <a:t>Project collaborator shares the results with other project members</a:t>
            </a:r>
          </a:p>
        </p:txBody>
      </p:sp>
      <p:pic>
        <p:nvPicPr>
          <p:cNvPr id="3" name="Picture 8" descr="Screenshot 2022-10-07 at 13.47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076" y="802047"/>
            <a:ext cx="3894249" cy="362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4724"/>
      </p:ext>
    </p:extLst>
  </p:cSld>
  <p:clrMapOvr>
    <a:masterClrMapping/>
  </p:clrMapOvr>
</p:sld>
</file>

<file path=ppt/theme/theme1.xml><?xml version="1.0" encoding="utf-8"?>
<a:theme xmlns:a="http://schemas.openxmlformats.org/drawingml/2006/main" name="1_Main Master">
  <a:themeElements>
    <a:clrScheme name="Constructor 2023">
      <a:dk1>
        <a:srgbClr val="000000"/>
      </a:dk1>
      <a:lt1>
        <a:srgbClr val="FFFFFF"/>
      </a:lt1>
      <a:dk2>
        <a:srgbClr val="00204D"/>
      </a:dk2>
      <a:lt2>
        <a:srgbClr val="DB4F3C"/>
      </a:lt2>
      <a:accent1>
        <a:srgbClr val="004381"/>
      </a:accent1>
      <a:accent2>
        <a:srgbClr val="008CE3"/>
      </a:accent2>
      <a:accent3>
        <a:srgbClr val="0A0A0A"/>
      </a:accent3>
      <a:accent4>
        <a:srgbClr val="DB4F3C"/>
      </a:accent4>
      <a:accent5>
        <a:srgbClr val="FFC622"/>
      </a:accent5>
      <a:accent6>
        <a:srgbClr val="00A987"/>
      </a:accent6>
      <a:hlink>
        <a:srgbClr val="008CE3"/>
      </a:hlink>
      <a:folHlink>
        <a:srgbClr val="008CE3"/>
      </a:folHlink>
    </a:clrScheme>
    <a:fontScheme name="Acron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lIns="0" tIns="0" rIns="0" bIns="0" rtlCol="0" anchor="t"/>
      <a:lstStyle>
        <a:defPPr algn="ctr">
          <a:defRPr sz="3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algn="l" defTabSz="432000">
          <a:spcBef>
            <a:spcPts val="600"/>
          </a:spcBef>
          <a:defRPr sz="1200" dirty="0" smtClean="0">
            <a:solidFill>
              <a:schemeClr val="accent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9" id="{940732EB-6309-F746-82E9-BEA6D101FB2C}" vid="{2EB4EEF0-96C5-514D-B44C-6C0A8EA7E7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5E33DEC7EA0A43843B9104732F1ABB" ma:contentTypeVersion="35" ma:contentTypeDescription="Criar um novo documento." ma:contentTypeScope="" ma:versionID="09eb13b253f69f27f66f8dde2312a0d8">
  <xsd:schema xmlns:xsd="http://www.w3.org/2001/XMLSchema" xmlns:xs="http://www.w3.org/2001/XMLSchema" xmlns:p="http://schemas.microsoft.com/office/2006/metadata/properties" xmlns:ns1="http://schemas.microsoft.com/sharepoint/v3" xmlns:ns2="51bec05e-5738-4d08-ae30-cc59bd156365" xmlns:ns3="a2ae554e-2674-4ff1-877c-7eb1898966fe" targetNamespace="http://schemas.microsoft.com/office/2006/metadata/properties" ma:root="true" ma:fieldsID="71b1f40ecb41b87ee1ba0237d18b0aa5" ns1:_="" ns2:_="" ns3:_="">
    <xsd:import namespace="http://schemas.microsoft.com/sharepoint/v3"/>
    <xsd:import namespace="51bec05e-5738-4d08-ae30-cc59bd156365"/>
    <xsd:import namespace="a2ae554e-2674-4ff1-877c-7eb1898966f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Ação de IU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c05e-5738-4d08-ae30-cc59bd15636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Etiquetas de Imagem" ma:readOnly="false" ma:fieldId="{5cf76f15-5ced-4ddc-b409-7134ff3c332f}" ma:taxonomyMulti="true" ma:sspId="f234d66d-56cd-4b66-bce9-ea2c11f75f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554e-2674-4ff1-877c-7eb1898966f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32bdcbe1-47c2-4c63-887d-c9b066e8ac7f}" ma:internalName="TaxCatchAll" ma:showField="CatchAllData" ma:web="a2ae554e-2674-4ff1-877c-7eb189896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ae554e-2674-4ff1-877c-7eb1898966fe" xsi:nil="true"/>
    <MigrationWizId xmlns="51bec05e-5738-4d08-ae30-cc59bd156365" xsi:nil="true"/>
    <_ip_UnifiedCompliancePolicyUIAction xmlns="http://schemas.microsoft.com/sharepoint/v3" xsi:nil="true"/>
    <MigrationWizIdDocumentLibraryPermissions xmlns="51bec05e-5738-4d08-ae30-cc59bd156365" xsi:nil="true"/>
    <_ip_UnifiedCompliancePolicyProperties xmlns="http://schemas.microsoft.com/sharepoint/v3" xsi:nil="true"/>
    <MigrationWizIdPermissionLevels xmlns="51bec05e-5738-4d08-ae30-cc59bd156365" xsi:nil="true"/>
    <MigrationWizIdSecurityGroups xmlns="51bec05e-5738-4d08-ae30-cc59bd156365" xsi:nil="true"/>
    <MigrationWizIdPermissions xmlns="51bec05e-5738-4d08-ae30-cc59bd156365" xsi:nil="true"/>
    <lcf76f155ced4ddcb4097134ff3c332f xmlns="51bec05e-5738-4d08-ae30-cc59bd15636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825B4F-B533-4A50-B9F3-70D79BE270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1CD7C8-7799-4E3B-90A1-7BBC8CE63C28}"/>
</file>

<file path=customXml/itemProps3.xml><?xml version="1.0" encoding="utf-8"?>
<ds:datastoreItem xmlns:ds="http://schemas.openxmlformats.org/officeDocument/2006/customXml" ds:itemID="{85A0D9E4-733B-44DF-8B76-39E5778C500B}">
  <ds:schemaRefs>
    <ds:schemaRef ds:uri="http://purl.org/dc/terms/"/>
    <ds:schemaRef ds:uri="http://www.w3.org/XML/1998/namespace"/>
    <ds:schemaRef ds:uri="http://purl.org/dc/dcmitype/"/>
    <ds:schemaRef ds:uri="http://schemas.microsoft.com/sharepoint/v3"/>
    <ds:schemaRef ds:uri="http://purl.org/dc/elements/1.1/"/>
    <ds:schemaRef ds:uri="d54f58c9-8066-4918-8020-f284d968ca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7eafa4b-5c8c-4629-b74f-3826ea332da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1_Main Master</Template>
  <TotalTime>30777</TotalTime>
  <Words>747</Words>
  <Application>Microsoft Office PowerPoint</Application>
  <PresentationFormat>On-screen Show (16:9)</PresentationFormat>
  <Paragraphs>168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1_Main Master</vt:lpstr>
      <vt:lpstr>Research Platform </vt:lpstr>
      <vt:lpstr>Challenges</vt:lpstr>
      <vt:lpstr>Research Platform MI platform covers tasks of:</vt:lpstr>
      <vt:lpstr>Common ways to cover modern research processes</vt:lpstr>
      <vt:lpstr>Research Platform – more time for research</vt:lpstr>
      <vt:lpstr>Platform Benefits for Different User Groups</vt:lpstr>
      <vt:lpstr>Domain Adaptability</vt:lpstr>
      <vt:lpstr>Cloud &amp; Hardware Agnostic</vt:lpstr>
      <vt:lpstr>Experiment in the Desk with VScode</vt:lpstr>
      <vt:lpstr>Data &amp; Code versioning</vt:lpstr>
      <vt:lpstr>Collaborative workflow manager</vt:lpstr>
      <vt:lpstr>Data Catalog</vt:lpstr>
      <vt:lpstr>Interactive Publication</vt:lpstr>
      <vt:lpstr>Try Research Platform  https://my.rolos.com/sign-in   </vt:lpstr>
      <vt:lpstr>Thank you!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Kholod</dc:creator>
  <cp:lastModifiedBy>Admin</cp:lastModifiedBy>
  <cp:revision>87</cp:revision>
  <dcterms:created xsi:type="dcterms:W3CDTF">2023-04-12T13:06:58Z</dcterms:created>
  <dcterms:modified xsi:type="dcterms:W3CDTF">2023-06-28T04:47:46Z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0x010100B25E33DEC7EA0A43843B9104732F1ABB</vt:lpwstr>
  </property>
  <property fmtid="{D5CDD505-2E9C-101B-9397-08002B2CF9AE}" pid="4" name="TaxKeyword">
    <vt:lpwstr/>
  </property>
</Properties>
</file>