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9" r:id="rId6"/>
    <p:sldId id="260" r:id="rId7"/>
    <p:sldId id="280" r:id="rId8"/>
    <p:sldId id="282" r:id="rId9"/>
    <p:sldId id="283" r:id="rId10"/>
    <p:sldId id="264" r:id="rId11"/>
    <p:sldId id="266" r:id="rId12"/>
    <p:sldId id="284" r:id="rId13"/>
    <p:sldId id="270" r:id="rId14"/>
    <p:sldId id="271" r:id="rId15"/>
    <p:sldId id="272" r:id="rId16"/>
    <p:sldId id="273" r:id="rId17"/>
    <p:sldId id="276" r:id="rId18"/>
    <p:sldId id="262" r:id="rId1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836F84-3608-1C48-F75E-3AE6C6292A44}" name="Ana Tavares Pinto" initials="ATP" userId="S::ana.pinto@fccn.pt::4473e6ef-179d-4842-b78c-7b04730e0a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51"/>
    <a:srgbClr val="2FA84A"/>
    <a:srgbClr val="00ABC3"/>
    <a:srgbClr val="0A1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8F14FF-4F70-AFE7-7B59-556508361D09}" v="14" dt="2023-06-29T09:34:18.324"/>
    <p1510:client id="{3A7CA8E9-A6A0-4B13-8A74-F53E46BD18F9}" v="309" vWet="311" dt="2023-06-29T10:38:19.394"/>
    <p1510:client id="{81EA1820-491B-4102-8BB9-C5E0D82E6187}" vWet="4" dt="2023-06-29T11:08:06.908"/>
    <p1510:client id="{942D239D-2FE2-2012-6897-09E1DCBDB921}" v="284" dt="2023-06-29T10:25:10.422"/>
    <p1510:client id="{CD241AC1-E85C-4F3E-9972-F3F03D73DBDD}" v="675" dt="2023-06-29T11:21:42.596"/>
    <p1510:client id="{DE61C4C4-79DB-34AA-39A7-1F360333E720}" v="52" dt="2023-06-29T09:01:20.811"/>
    <p1510:client id="{FE042D52-CBF8-D985-A0DF-11019C8E66BB}" v="5" dt="2023-06-29T09:55:42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arina Ribeiro" userId="S::catarina.ribeiro@fccn.pt::8e2b5c76-eb8b-49e0-be0b-3742aca48645" providerId="AD" clId="Web-{942D239D-2FE2-2012-6897-09E1DCBDB921}"/>
    <pc:docChg chg="addSld delSld modSld">
      <pc:chgData name="Catarina Ribeiro" userId="S::catarina.ribeiro@fccn.pt::8e2b5c76-eb8b-49e0-be0b-3742aca48645" providerId="AD" clId="Web-{942D239D-2FE2-2012-6897-09E1DCBDB921}" dt="2023-06-29T10:25:10.188" v="231" actId="14100"/>
      <pc:docMkLst>
        <pc:docMk/>
      </pc:docMkLst>
      <pc:sldChg chg="addSp delSp modSp add replId">
        <pc:chgData name="Catarina Ribeiro" userId="S::catarina.ribeiro@fccn.pt::8e2b5c76-eb8b-49e0-be0b-3742aca48645" providerId="AD" clId="Web-{942D239D-2FE2-2012-6897-09E1DCBDB921}" dt="2023-06-29T09:44:39.582" v="138" actId="20577"/>
        <pc:sldMkLst>
          <pc:docMk/>
          <pc:sldMk cId="2150222097" sldId="279"/>
        </pc:sldMkLst>
        <pc:spChg chg="mod">
          <ac:chgData name="Catarina Ribeiro" userId="S::catarina.ribeiro@fccn.pt::8e2b5c76-eb8b-49e0-be0b-3742aca48645" providerId="AD" clId="Web-{942D239D-2FE2-2012-6897-09E1DCBDB921}" dt="2023-06-29T09:44:39.582" v="138" actId="20577"/>
          <ac:spMkLst>
            <pc:docMk/>
            <pc:sldMk cId="2150222097" sldId="279"/>
            <ac:spMk id="4" creationId="{ED9BDB4D-5241-99F3-7335-F41A27E7C9D4}"/>
          </ac:spMkLst>
        </pc:spChg>
        <pc:spChg chg="del mod">
          <ac:chgData name="Catarina Ribeiro" userId="S::catarina.ribeiro@fccn.pt::8e2b5c76-eb8b-49e0-be0b-3742aca48645" providerId="AD" clId="Web-{942D239D-2FE2-2012-6897-09E1DCBDB921}" dt="2023-06-29T09:33:53.938" v="6"/>
          <ac:spMkLst>
            <pc:docMk/>
            <pc:sldMk cId="2150222097" sldId="279"/>
            <ac:spMk id="5" creationId="{C7D7110C-651A-023C-EB4B-962696C12C8F}"/>
          </ac:spMkLst>
        </pc:spChg>
        <pc:spChg chg="add del mod">
          <ac:chgData name="Catarina Ribeiro" userId="S::catarina.ribeiro@fccn.pt::8e2b5c76-eb8b-49e0-be0b-3742aca48645" providerId="AD" clId="Web-{942D239D-2FE2-2012-6897-09E1DCBDB921}" dt="2023-06-29T09:34:06.141" v="9"/>
          <ac:spMkLst>
            <pc:docMk/>
            <pc:sldMk cId="2150222097" sldId="279"/>
            <ac:spMk id="6" creationId="{100D4EA9-FFA7-7192-B9CF-BFECD4178AC1}"/>
          </ac:spMkLst>
        </pc:spChg>
        <pc:spChg chg="del">
          <ac:chgData name="Catarina Ribeiro" userId="S::catarina.ribeiro@fccn.pt::8e2b5c76-eb8b-49e0-be0b-3742aca48645" providerId="AD" clId="Web-{942D239D-2FE2-2012-6897-09E1DCBDB921}" dt="2023-06-29T09:34:45.017" v="22"/>
          <ac:spMkLst>
            <pc:docMk/>
            <pc:sldMk cId="2150222097" sldId="279"/>
            <ac:spMk id="9" creationId="{5D17A3AF-227E-07C2-77C3-6F99FCB92678}"/>
          </ac:spMkLst>
        </pc:spChg>
        <pc:spChg chg="add del mod">
          <ac:chgData name="Catarina Ribeiro" userId="S::catarina.ribeiro@fccn.pt::8e2b5c76-eb8b-49e0-be0b-3742aca48645" providerId="AD" clId="Web-{942D239D-2FE2-2012-6897-09E1DCBDB921}" dt="2023-06-29T09:33:58.032" v="8"/>
          <ac:spMkLst>
            <pc:docMk/>
            <pc:sldMk cId="2150222097" sldId="279"/>
            <ac:spMk id="10" creationId="{30F8C35B-7B1A-38BE-D6E8-7FA30BADE099}"/>
          </ac:spMkLst>
        </pc:spChg>
        <pc:spChg chg="add del mod">
          <ac:chgData name="Catarina Ribeiro" userId="S::catarina.ribeiro@fccn.pt::8e2b5c76-eb8b-49e0-be0b-3742aca48645" providerId="AD" clId="Web-{942D239D-2FE2-2012-6897-09E1DCBDB921}" dt="2023-06-29T09:34:39.846" v="20"/>
          <ac:spMkLst>
            <pc:docMk/>
            <pc:sldMk cId="2150222097" sldId="279"/>
            <ac:spMk id="16" creationId="{DCFDFBEC-FB68-9654-A1D0-9514B6C9CB69}"/>
          </ac:spMkLst>
        </pc:spChg>
        <pc:spChg chg="add del mod">
          <ac:chgData name="Catarina Ribeiro" userId="S::catarina.ribeiro@fccn.pt::8e2b5c76-eb8b-49e0-be0b-3742aca48645" providerId="AD" clId="Web-{942D239D-2FE2-2012-6897-09E1DCBDB921}" dt="2023-06-29T09:38:19.586" v="69"/>
          <ac:spMkLst>
            <pc:docMk/>
            <pc:sldMk cId="2150222097" sldId="279"/>
            <ac:spMk id="19" creationId="{AB9BDDEB-8520-D784-9975-4BC5B0F212DB}"/>
          </ac:spMkLst>
        </pc:spChg>
        <pc:spChg chg="add mod">
          <ac:chgData name="Catarina Ribeiro" userId="S::catarina.ribeiro@fccn.pt::8e2b5c76-eb8b-49e0-be0b-3742aca48645" providerId="AD" clId="Web-{942D239D-2FE2-2012-6897-09E1DCBDB921}" dt="2023-06-29T09:39:02.838" v="85" actId="20577"/>
          <ac:spMkLst>
            <pc:docMk/>
            <pc:sldMk cId="2150222097" sldId="279"/>
            <ac:spMk id="20" creationId="{0922364F-B7DB-8235-8F32-2A482166EB48}"/>
          </ac:spMkLst>
        </pc:spChg>
        <pc:spChg chg="add mod">
          <ac:chgData name="Catarina Ribeiro" userId="S::catarina.ribeiro@fccn.pt::8e2b5c76-eb8b-49e0-be0b-3742aca48645" providerId="AD" clId="Web-{942D239D-2FE2-2012-6897-09E1DCBDB921}" dt="2023-06-29T09:39:17.541" v="88" actId="1076"/>
          <ac:spMkLst>
            <pc:docMk/>
            <pc:sldMk cId="2150222097" sldId="279"/>
            <ac:spMk id="21" creationId="{BE443274-A481-82F8-E617-47196FB0A0AC}"/>
          </ac:spMkLst>
        </pc:spChg>
        <pc:spChg chg="mod">
          <ac:chgData name="Catarina Ribeiro" userId="S::catarina.ribeiro@fccn.pt::8e2b5c76-eb8b-49e0-be0b-3742aca48645" providerId="AD" clId="Web-{942D239D-2FE2-2012-6897-09E1DCBDB921}" dt="2023-06-29T09:39:33.573" v="93" actId="20577"/>
          <ac:spMkLst>
            <pc:docMk/>
            <pc:sldMk cId="2150222097" sldId="279"/>
            <ac:spMk id="24" creationId="{CF9DECA3-BDE8-B439-338E-2B3D7532A9A7}"/>
          </ac:spMkLst>
        </pc:spChg>
        <pc:spChg chg="mod">
          <ac:chgData name="Catarina Ribeiro" userId="S::catarina.ribeiro@fccn.pt::8e2b5c76-eb8b-49e0-be0b-3742aca48645" providerId="AD" clId="Web-{942D239D-2FE2-2012-6897-09E1DCBDB921}" dt="2023-06-29T09:39:41.354" v="96" actId="20577"/>
          <ac:spMkLst>
            <pc:docMk/>
            <pc:sldMk cId="2150222097" sldId="279"/>
            <ac:spMk id="25" creationId="{71A74D16-35AF-8A9B-770C-1294CB69952B}"/>
          </ac:spMkLst>
        </pc:spChg>
        <pc:spChg chg="add del mod">
          <ac:chgData name="Catarina Ribeiro" userId="S::catarina.ribeiro@fccn.pt::8e2b5c76-eb8b-49e0-be0b-3742aca48645" providerId="AD" clId="Web-{942D239D-2FE2-2012-6897-09E1DCBDB921}" dt="2023-06-29T09:38:22.524" v="70"/>
          <ac:spMkLst>
            <pc:docMk/>
            <pc:sldMk cId="2150222097" sldId="279"/>
            <ac:spMk id="27" creationId="{8F30DA9D-BD6B-B2F0-9740-BD22B59FD048}"/>
          </ac:spMkLst>
        </pc:spChg>
        <pc:spChg chg="mod">
          <ac:chgData name="Catarina Ribeiro" userId="S::catarina.ribeiro@fccn.pt::8e2b5c76-eb8b-49e0-be0b-3742aca48645" providerId="AD" clId="Web-{942D239D-2FE2-2012-6897-09E1DCBDB921}" dt="2023-06-29T09:39:47.745" v="101" actId="20577"/>
          <ac:spMkLst>
            <pc:docMk/>
            <pc:sldMk cId="2150222097" sldId="279"/>
            <ac:spMk id="29" creationId="{85A79649-780C-4087-616F-461E615F6551}"/>
          </ac:spMkLst>
        </pc:spChg>
        <pc:spChg chg="mod">
          <ac:chgData name="Catarina Ribeiro" userId="S::catarina.ribeiro@fccn.pt::8e2b5c76-eb8b-49e0-be0b-3742aca48645" providerId="AD" clId="Web-{942D239D-2FE2-2012-6897-09E1DCBDB921}" dt="2023-06-29T09:39:59.996" v="102" actId="1076"/>
          <ac:spMkLst>
            <pc:docMk/>
            <pc:sldMk cId="2150222097" sldId="279"/>
            <ac:spMk id="30" creationId="{6C2571C6-3189-2C4A-B869-AAD36BF9A741}"/>
          </ac:spMkLst>
        </pc:spChg>
        <pc:grpChg chg="add mod">
          <ac:chgData name="Catarina Ribeiro" userId="S::catarina.ribeiro@fccn.pt::8e2b5c76-eb8b-49e0-be0b-3742aca48645" providerId="AD" clId="Web-{942D239D-2FE2-2012-6897-09E1DCBDB921}" dt="2023-06-29T09:41:42.483" v="116" actId="1076"/>
          <ac:grpSpMkLst>
            <pc:docMk/>
            <pc:sldMk cId="2150222097" sldId="279"/>
            <ac:grpSpMk id="22" creationId="{25832479-CCB1-DC7F-1DA7-E15F5D8C4C10}"/>
          </ac:grpSpMkLst>
        </pc:grpChg>
        <pc:grpChg chg="add mod">
          <ac:chgData name="Catarina Ribeiro" userId="S::catarina.ribeiro@fccn.pt::8e2b5c76-eb8b-49e0-be0b-3742aca48645" providerId="AD" clId="Web-{942D239D-2FE2-2012-6897-09E1DCBDB921}" dt="2023-06-29T09:41:42.499" v="117" actId="1076"/>
          <ac:grpSpMkLst>
            <pc:docMk/>
            <pc:sldMk cId="2150222097" sldId="279"/>
            <ac:grpSpMk id="23" creationId="{E65CC132-3277-B269-8040-E3DDD1C48F9C}"/>
          </ac:grpSpMkLst>
        </pc:grpChg>
        <pc:grpChg chg="add mod">
          <ac:chgData name="Catarina Ribeiro" userId="S::catarina.ribeiro@fccn.pt::8e2b5c76-eb8b-49e0-be0b-3742aca48645" providerId="AD" clId="Web-{942D239D-2FE2-2012-6897-09E1DCBDB921}" dt="2023-06-29T09:41:42.499" v="118" actId="1076"/>
          <ac:grpSpMkLst>
            <pc:docMk/>
            <pc:sldMk cId="2150222097" sldId="279"/>
            <ac:grpSpMk id="28" creationId="{A1416AEC-DD5F-ADBA-AFD3-B031D915D55E}"/>
          </ac:grpSpMkLst>
        </pc:grpChg>
        <pc:graphicFrameChg chg="del">
          <ac:chgData name="Catarina Ribeiro" userId="S::catarina.ribeiro@fccn.pt::8e2b5c76-eb8b-49e0-be0b-3742aca48645" providerId="AD" clId="Web-{942D239D-2FE2-2012-6897-09E1DCBDB921}" dt="2023-06-29T09:33:38.312" v="5"/>
          <ac:graphicFrameMkLst>
            <pc:docMk/>
            <pc:sldMk cId="2150222097" sldId="279"/>
            <ac:graphicFrameMk id="8" creationId="{8930B777-E047-4DB0-ABDA-F9F3BF83AC8A}"/>
          </ac:graphicFrameMkLst>
        </pc:graphicFrameChg>
        <pc:picChg chg="add del mod">
          <ac:chgData name="Catarina Ribeiro" userId="S::catarina.ribeiro@fccn.pt::8e2b5c76-eb8b-49e0-be0b-3742aca48645" providerId="AD" clId="Web-{942D239D-2FE2-2012-6897-09E1DCBDB921}" dt="2023-06-29T09:33:36.390" v="4"/>
          <ac:picMkLst>
            <pc:docMk/>
            <pc:sldMk cId="2150222097" sldId="279"/>
            <ac:picMk id="2" creationId="{4025CA5B-EAEC-656D-1054-C044E65420CB}"/>
          </ac:picMkLst>
        </pc:picChg>
        <pc:picChg chg="add del mod ord">
          <ac:chgData name="Catarina Ribeiro" userId="S::catarina.ribeiro@fccn.pt::8e2b5c76-eb8b-49e0-be0b-3742aca48645" providerId="AD" clId="Web-{942D239D-2FE2-2012-6897-09E1DCBDB921}" dt="2023-06-29T09:34:28.298" v="14"/>
          <ac:picMkLst>
            <pc:docMk/>
            <pc:sldMk cId="2150222097" sldId="279"/>
            <ac:picMk id="11" creationId="{1B6E9F82-983C-A871-BCE5-FDE653C9E6E7}"/>
          </ac:picMkLst>
        </pc:picChg>
        <pc:picChg chg="add mod">
          <ac:chgData name="Catarina Ribeiro" userId="S::catarina.ribeiro@fccn.pt::8e2b5c76-eb8b-49e0-be0b-3742aca48645" providerId="AD" clId="Web-{942D239D-2FE2-2012-6897-09E1DCBDB921}" dt="2023-06-29T09:41:42.452" v="113" actId="1076"/>
          <ac:picMkLst>
            <pc:docMk/>
            <pc:sldMk cId="2150222097" sldId="279"/>
            <ac:picMk id="12" creationId="{9ED4F205-C303-E76F-99FE-BD31B6DE232B}"/>
          </ac:picMkLst>
        </pc:picChg>
        <pc:picChg chg="add mod">
          <ac:chgData name="Catarina Ribeiro" userId="S::catarina.ribeiro@fccn.pt::8e2b5c76-eb8b-49e0-be0b-3742aca48645" providerId="AD" clId="Web-{942D239D-2FE2-2012-6897-09E1DCBDB921}" dt="2023-06-29T09:41:42.452" v="114" actId="1076"/>
          <ac:picMkLst>
            <pc:docMk/>
            <pc:sldMk cId="2150222097" sldId="279"/>
            <ac:picMk id="13" creationId="{0FC80193-03A1-7C8F-A83A-1D02C1BA0866}"/>
          </ac:picMkLst>
        </pc:picChg>
        <pc:picChg chg="add mod">
          <ac:chgData name="Catarina Ribeiro" userId="S::catarina.ribeiro@fccn.pt::8e2b5c76-eb8b-49e0-be0b-3742aca48645" providerId="AD" clId="Web-{942D239D-2FE2-2012-6897-09E1DCBDB921}" dt="2023-06-29T09:41:42.467" v="115" actId="1076"/>
          <ac:picMkLst>
            <pc:docMk/>
            <pc:sldMk cId="2150222097" sldId="279"/>
            <ac:picMk id="14" creationId="{138FFE23-210C-7A87-1E7C-3B7594C9F85B}"/>
          </ac:picMkLst>
        </pc:picChg>
        <pc:picChg chg="add del mod">
          <ac:chgData name="Catarina Ribeiro" userId="S::catarina.ribeiro@fccn.pt::8e2b5c76-eb8b-49e0-be0b-3742aca48645" providerId="AD" clId="Web-{942D239D-2FE2-2012-6897-09E1DCBDB921}" dt="2023-06-29T09:43:18.564" v="121"/>
          <ac:picMkLst>
            <pc:docMk/>
            <pc:sldMk cId="2150222097" sldId="279"/>
            <ac:picMk id="17" creationId="{0457A3CD-EF79-BC46-CE6E-D698724CBEF3}"/>
          </ac:picMkLst>
        </pc:picChg>
        <pc:picChg chg="add mod">
          <ac:chgData name="Catarina Ribeiro" userId="S::catarina.ribeiro@fccn.pt::8e2b5c76-eb8b-49e0-be0b-3742aca48645" providerId="AD" clId="Web-{942D239D-2FE2-2012-6897-09E1DCBDB921}" dt="2023-06-29T09:43:45.893" v="131" actId="1076"/>
          <ac:picMkLst>
            <pc:docMk/>
            <pc:sldMk cId="2150222097" sldId="279"/>
            <ac:picMk id="31" creationId="{6ADFC08A-4E0E-8A30-E9AD-0AF8D024FDFE}"/>
          </ac:picMkLst>
        </pc:picChg>
      </pc:sldChg>
      <pc:sldChg chg="new del">
        <pc:chgData name="Catarina Ribeiro" userId="S::catarina.ribeiro@fccn.pt::8e2b5c76-eb8b-49e0-be0b-3742aca48645" providerId="AD" clId="Web-{942D239D-2FE2-2012-6897-09E1DCBDB921}" dt="2023-06-29T09:41:09.420" v="111"/>
        <pc:sldMkLst>
          <pc:docMk/>
          <pc:sldMk cId="1403950784" sldId="280"/>
        </pc:sldMkLst>
      </pc:sldChg>
      <pc:sldChg chg="add del replId">
        <pc:chgData name="Catarina Ribeiro" userId="S::catarina.ribeiro@fccn.pt::8e2b5c76-eb8b-49e0-be0b-3742aca48645" providerId="AD" clId="Web-{942D239D-2FE2-2012-6897-09E1DCBDB921}" dt="2023-06-29T09:44:40.410" v="139"/>
        <pc:sldMkLst>
          <pc:docMk/>
          <pc:sldMk cId="2218738193" sldId="280"/>
        </pc:sldMkLst>
      </pc:sldChg>
      <pc:sldChg chg="addSp delSp modSp add replId">
        <pc:chgData name="Catarina Ribeiro" userId="S::catarina.ribeiro@fccn.pt::8e2b5c76-eb8b-49e0-be0b-3742aca48645" providerId="AD" clId="Web-{942D239D-2FE2-2012-6897-09E1DCBDB921}" dt="2023-06-29T10:25:10.188" v="231" actId="14100"/>
        <pc:sldMkLst>
          <pc:docMk/>
          <pc:sldMk cId="3579115204" sldId="280"/>
        </pc:sldMkLst>
        <pc:spChg chg="mod">
          <ac:chgData name="Catarina Ribeiro" userId="S::catarina.ribeiro@fccn.pt::8e2b5c76-eb8b-49e0-be0b-3742aca48645" providerId="AD" clId="Web-{942D239D-2FE2-2012-6897-09E1DCBDB921}" dt="2023-06-29T09:45:38.834" v="159" actId="1076"/>
          <ac:spMkLst>
            <pc:docMk/>
            <pc:sldMk cId="3579115204" sldId="280"/>
            <ac:spMk id="4" creationId="{C1DDA265-9CCD-D16F-40D1-90CB0BA9D955}"/>
          </ac:spMkLst>
        </pc:spChg>
        <pc:spChg chg="add mod">
          <ac:chgData name="Catarina Ribeiro" userId="S::catarina.ribeiro@fccn.pt::8e2b5c76-eb8b-49e0-be0b-3742aca48645" providerId="AD" clId="Web-{942D239D-2FE2-2012-6897-09E1DCBDB921}" dt="2023-06-29T10:25:10.188" v="231" actId="14100"/>
          <ac:spMkLst>
            <pc:docMk/>
            <pc:sldMk cId="3579115204" sldId="280"/>
            <ac:spMk id="9" creationId="{DD423D83-BC19-A6AC-1F28-1D51C4C9F518}"/>
          </ac:spMkLst>
        </pc:spChg>
        <pc:picChg chg="add del mod">
          <ac:chgData name="Catarina Ribeiro" userId="S::catarina.ribeiro@fccn.pt::8e2b5c76-eb8b-49e0-be0b-3742aca48645" providerId="AD" clId="Web-{942D239D-2FE2-2012-6897-09E1DCBDB921}" dt="2023-06-29T10:22:45.949" v="167"/>
          <ac:picMkLst>
            <pc:docMk/>
            <pc:sldMk cId="3579115204" sldId="280"/>
            <ac:picMk id="2" creationId="{482B493E-B24E-E7A9-C0F0-DBCB303191D7}"/>
          </ac:picMkLst>
        </pc:picChg>
        <pc:picChg chg="add del mod">
          <ac:chgData name="Catarina Ribeiro" userId="S::catarina.ribeiro@fccn.pt::8e2b5c76-eb8b-49e0-be0b-3742aca48645" providerId="AD" clId="Web-{942D239D-2FE2-2012-6897-09E1DCBDB921}" dt="2023-06-29T10:22:43.871" v="166"/>
          <ac:picMkLst>
            <pc:docMk/>
            <pc:sldMk cId="3579115204" sldId="280"/>
            <ac:picMk id="3" creationId="{BD824A68-0326-9F9B-015B-0E0E856ECAD9}"/>
          </ac:picMkLst>
        </pc:picChg>
        <pc:picChg chg="add mod">
          <ac:chgData name="Catarina Ribeiro" userId="S::catarina.ribeiro@fccn.pt::8e2b5c76-eb8b-49e0-be0b-3742aca48645" providerId="AD" clId="Web-{942D239D-2FE2-2012-6897-09E1DCBDB921}" dt="2023-06-29T10:23:48.185" v="174" actId="1076"/>
          <ac:picMkLst>
            <pc:docMk/>
            <pc:sldMk cId="3579115204" sldId="280"/>
            <ac:picMk id="5" creationId="{85595279-19D1-815A-E3AC-AE2BCEC38589}"/>
          </ac:picMkLst>
        </pc:picChg>
        <pc:picChg chg="add mod">
          <ac:chgData name="Catarina Ribeiro" userId="S::catarina.ribeiro@fccn.pt::8e2b5c76-eb8b-49e0-be0b-3742aca48645" providerId="AD" clId="Web-{942D239D-2FE2-2012-6897-09E1DCBDB921}" dt="2023-06-29T10:24:34.733" v="194" actId="14100"/>
          <ac:picMkLst>
            <pc:docMk/>
            <pc:sldMk cId="3579115204" sldId="280"/>
            <ac:picMk id="6" creationId="{AD0F748F-A78A-D9B5-0B76-6C7FDA7DC952}"/>
          </ac:picMkLst>
        </pc:picChg>
        <pc:picChg chg="add mod">
          <ac:chgData name="Catarina Ribeiro" userId="S::catarina.ribeiro@fccn.pt::8e2b5c76-eb8b-49e0-be0b-3742aca48645" providerId="AD" clId="Web-{942D239D-2FE2-2012-6897-09E1DCBDB921}" dt="2023-06-29T10:24:28.577" v="193" actId="1076"/>
          <ac:picMkLst>
            <pc:docMk/>
            <pc:sldMk cId="3579115204" sldId="280"/>
            <ac:picMk id="7" creationId="{02982A19-00A3-37D0-CE95-506D22A6BC2D}"/>
          </ac:picMkLst>
        </pc:picChg>
      </pc:sldChg>
    </pc:docChg>
  </pc:docChgLst>
  <pc:docChgLst>
    <pc:chgData name="Salomé Branco" userId="S::salome@fccn.pt::56445832-111a-42af-a566-28f252e661f6" providerId="AD" clId="Web-{DE61C4C4-79DB-34AA-39A7-1F360333E720}"/>
    <pc:docChg chg="addSld delSld modSld sldOrd">
      <pc:chgData name="Salomé Branco" userId="S::salome@fccn.pt::56445832-111a-42af-a566-28f252e661f6" providerId="AD" clId="Web-{DE61C4C4-79DB-34AA-39A7-1F360333E720}" dt="2023-06-29T09:01:20.811" v="48"/>
      <pc:docMkLst>
        <pc:docMk/>
      </pc:docMkLst>
      <pc:sldChg chg="addSp delSp modSp">
        <pc:chgData name="Salomé Branco" userId="S::salome@fccn.pt::56445832-111a-42af-a566-28f252e661f6" providerId="AD" clId="Web-{DE61C4C4-79DB-34AA-39A7-1F360333E720}" dt="2023-06-29T08:32:26.058" v="4"/>
        <pc:sldMkLst>
          <pc:docMk/>
          <pc:sldMk cId="2282959223" sldId="269"/>
        </pc:sldMkLst>
        <pc:picChg chg="add del mod">
          <ac:chgData name="Salomé Branco" userId="S::salome@fccn.pt::56445832-111a-42af-a566-28f252e661f6" providerId="AD" clId="Web-{DE61C4C4-79DB-34AA-39A7-1F360333E720}" dt="2023-06-29T08:32:26.058" v="4"/>
          <ac:picMkLst>
            <pc:docMk/>
            <pc:sldMk cId="2282959223" sldId="269"/>
            <ac:picMk id="2" creationId="{B976F416-2321-5CB6-EAB0-CA0C2B967A84}"/>
          </ac:picMkLst>
        </pc:picChg>
      </pc:sldChg>
      <pc:sldChg chg="modSp">
        <pc:chgData name="Salomé Branco" userId="S::salome@fccn.pt::56445832-111a-42af-a566-28f252e661f6" providerId="AD" clId="Web-{DE61C4C4-79DB-34AA-39A7-1F360333E720}" dt="2023-06-29T08:45:46.276" v="35" actId="20577"/>
        <pc:sldMkLst>
          <pc:docMk/>
          <pc:sldMk cId="3120673231" sldId="272"/>
        </pc:sldMkLst>
        <pc:spChg chg="mod">
          <ac:chgData name="Salomé Branco" userId="S::salome@fccn.pt::56445832-111a-42af-a566-28f252e661f6" providerId="AD" clId="Web-{DE61C4C4-79DB-34AA-39A7-1F360333E720}" dt="2023-06-29T08:45:46.276" v="35" actId="20577"/>
          <ac:spMkLst>
            <pc:docMk/>
            <pc:sldMk cId="3120673231" sldId="272"/>
            <ac:spMk id="4" creationId="{C1DDA265-9CCD-D16F-40D1-90CB0BA9D955}"/>
          </ac:spMkLst>
        </pc:spChg>
      </pc:sldChg>
      <pc:sldChg chg="del">
        <pc:chgData name="Salomé Branco" userId="S::salome@fccn.pt::56445832-111a-42af-a566-28f252e661f6" providerId="AD" clId="Web-{DE61C4C4-79DB-34AA-39A7-1F360333E720}" dt="2023-06-29T09:01:20.811" v="48"/>
        <pc:sldMkLst>
          <pc:docMk/>
          <pc:sldMk cId="3349081705" sldId="275"/>
        </pc:sldMkLst>
      </pc:sldChg>
      <pc:sldChg chg="modSp">
        <pc:chgData name="Salomé Branco" userId="S::salome@fccn.pt::56445832-111a-42af-a566-28f252e661f6" providerId="AD" clId="Web-{DE61C4C4-79DB-34AA-39A7-1F360333E720}" dt="2023-06-29T09:01:02.685" v="47" actId="20577"/>
        <pc:sldMkLst>
          <pc:docMk/>
          <pc:sldMk cId="1153293484" sldId="276"/>
        </pc:sldMkLst>
        <pc:spChg chg="mod">
          <ac:chgData name="Salomé Branco" userId="S::salome@fccn.pt::56445832-111a-42af-a566-28f252e661f6" providerId="AD" clId="Web-{DE61C4C4-79DB-34AA-39A7-1F360333E720}" dt="2023-06-29T09:01:02.685" v="47" actId="20577"/>
          <ac:spMkLst>
            <pc:docMk/>
            <pc:sldMk cId="1153293484" sldId="276"/>
            <ac:spMk id="4" creationId="{C1DDA265-9CCD-D16F-40D1-90CB0BA9D955}"/>
          </ac:spMkLst>
        </pc:spChg>
      </pc:sldChg>
      <pc:sldChg chg="addSp delSp modSp new ord">
        <pc:chgData name="Salomé Branco" userId="S::salome@fccn.pt::56445832-111a-42af-a566-28f252e661f6" providerId="AD" clId="Web-{DE61C4C4-79DB-34AA-39A7-1F360333E720}" dt="2023-06-29T08:32:56.481" v="13" actId="14100"/>
        <pc:sldMkLst>
          <pc:docMk/>
          <pc:sldMk cId="1788838581" sldId="277"/>
        </pc:sldMkLst>
        <pc:spChg chg="del">
          <ac:chgData name="Salomé Branco" userId="S::salome@fccn.pt::56445832-111a-42af-a566-28f252e661f6" providerId="AD" clId="Web-{DE61C4C4-79DB-34AA-39A7-1F360333E720}" dt="2023-06-29T08:32:34.199" v="7"/>
          <ac:spMkLst>
            <pc:docMk/>
            <pc:sldMk cId="1788838581" sldId="277"/>
            <ac:spMk id="2" creationId="{5D9BDE67-14A6-7E3A-C975-F5DDDC680400}"/>
          </ac:spMkLst>
        </pc:spChg>
        <pc:spChg chg="del">
          <ac:chgData name="Salomé Branco" userId="S::salome@fccn.pt::56445832-111a-42af-a566-28f252e661f6" providerId="AD" clId="Web-{DE61C4C4-79DB-34AA-39A7-1F360333E720}" dt="2023-06-29T08:32:36.355" v="8"/>
          <ac:spMkLst>
            <pc:docMk/>
            <pc:sldMk cId="1788838581" sldId="277"/>
            <ac:spMk id="3" creationId="{39EFC427-7FB8-40DD-E732-5C0429C42C9E}"/>
          </ac:spMkLst>
        </pc:spChg>
        <pc:spChg chg="del">
          <ac:chgData name="Salomé Branco" userId="S::salome@fccn.pt::56445832-111a-42af-a566-28f252e661f6" providerId="AD" clId="Web-{DE61C4C4-79DB-34AA-39A7-1F360333E720}" dt="2023-06-29T08:32:29.370" v="5"/>
          <ac:spMkLst>
            <pc:docMk/>
            <pc:sldMk cId="1788838581" sldId="277"/>
            <ac:spMk id="4" creationId="{CCCD10E0-B95B-F7E7-29A5-0E8ACD04737E}"/>
          </ac:spMkLst>
        </pc:spChg>
        <pc:spChg chg="del">
          <ac:chgData name="Salomé Branco" userId="S::salome@fccn.pt::56445832-111a-42af-a566-28f252e661f6" providerId="AD" clId="Web-{DE61C4C4-79DB-34AA-39A7-1F360333E720}" dt="2023-06-29T08:32:38.871" v="9"/>
          <ac:spMkLst>
            <pc:docMk/>
            <pc:sldMk cId="1788838581" sldId="277"/>
            <ac:spMk id="5" creationId="{A1B4D817-56B2-18E9-0738-F9D7169386DD}"/>
          </ac:spMkLst>
        </pc:spChg>
        <pc:spChg chg="del">
          <ac:chgData name="Salomé Branco" userId="S::salome@fccn.pt::56445832-111a-42af-a566-28f252e661f6" providerId="AD" clId="Web-{DE61C4C4-79DB-34AA-39A7-1F360333E720}" dt="2023-06-29T08:32:41.699" v="10"/>
          <ac:spMkLst>
            <pc:docMk/>
            <pc:sldMk cId="1788838581" sldId="277"/>
            <ac:spMk id="6" creationId="{641DA812-4A90-F864-7838-77CC9839A071}"/>
          </ac:spMkLst>
        </pc:spChg>
        <pc:picChg chg="add mod ord">
          <ac:chgData name="Salomé Branco" userId="S::salome@fccn.pt::56445832-111a-42af-a566-28f252e661f6" providerId="AD" clId="Web-{DE61C4C4-79DB-34AA-39A7-1F360333E720}" dt="2023-06-29T08:32:56.481" v="13" actId="14100"/>
          <ac:picMkLst>
            <pc:docMk/>
            <pc:sldMk cId="1788838581" sldId="277"/>
            <ac:picMk id="7" creationId="{E68BA579-05F7-D349-2127-9F874B1D9E75}"/>
          </ac:picMkLst>
        </pc:picChg>
      </pc:sldChg>
      <pc:sldChg chg="addSp delSp modSp add replId">
        <pc:chgData name="Salomé Branco" userId="S::salome@fccn.pt::56445832-111a-42af-a566-28f252e661f6" providerId="AD" clId="Web-{DE61C4C4-79DB-34AA-39A7-1F360333E720}" dt="2023-06-29T08:45:35.385" v="25" actId="14100"/>
        <pc:sldMkLst>
          <pc:docMk/>
          <pc:sldMk cId="1733769154" sldId="278"/>
        </pc:sldMkLst>
        <pc:spChg chg="del mod">
          <ac:chgData name="Salomé Branco" userId="S::salome@fccn.pt::56445832-111a-42af-a566-28f252e661f6" providerId="AD" clId="Web-{DE61C4C4-79DB-34AA-39A7-1F360333E720}" dt="2023-06-29T08:38:55.604" v="16"/>
          <ac:spMkLst>
            <pc:docMk/>
            <pc:sldMk cId="1733769154" sldId="278"/>
            <ac:spMk id="4" creationId="{C1DDA265-9CCD-D16F-40D1-90CB0BA9D955}"/>
          </ac:spMkLst>
        </pc:spChg>
        <pc:picChg chg="add mod">
          <ac:chgData name="Salomé Branco" userId="S::salome@fccn.pt::56445832-111a-42af-a566-28f252e661f6" providerId="AD" clId="Web-{DE61C4C4-79DB-34AA-39A7-1F360333E720}" dt="2023-06-29T08:45:35.385" v="25" actId="14100"/>
          <ac:picMkLst>
            <pc:docMk/>
            <pc:sldMk cId="1733769154" sldId="278"/>
            <ac:picMk id="2" creationId="{4310DA1D-E105-B99E-230A-B04756AD0D15}"/>
          </ac:picMkLst>
        </pc:picChg>
      </pc:sldChg>
    </pc:docChg>
  </pc:docChgLst>
  <pc:docChgLst>
    <pc:chgData name="Salomé Branco" userId="S::salome@fccn.pt::56445832-111a-42af-a566-28f252e661f6" providerId="AD" clId="Web-{238F14FF-4F70-AFE7-7B59-556508361D09}"/>
    <pc:docChg chg="modSld">
      <pc:chgData name="Salomé Branco" userId="S::salome@fccn.pt::56445832-111a-42af-a566-28f252e661f6" providerId="AD" clId="Web-{238F14FF-4F70-AFE7-7B59-556508361D09}" dt="2023-06-29T09:34:18.324" v="12" actId="1076"/>
      <pc:docMkLst>
        <pc:docMk/>
      </pc:docMkLst>
      <pc:sldChg chg="addSp modSp">
        <pc:chgData name="Salomé Branco" userId="S::salome@fccn.pt::56445832-111a-42af-a566-28f252e661f6" providerId="AD" clId="Web-{238F14FF-4F70-AFE7-7B59-556508361D09}" dt="2023-06-29T09:34:18.324" v="12" actId="1076"/>
        <pc:sldMkLst>
          <pc:docMk/>
          <pc:sldMk cId="3639765627" sldId="266"/>
        </pc:sldMkLst>
        <pc:spChg chg="mod">
          <ac:chgData name="Salomé Branco" userId="S::salome@fccn.pt::56445832-111a-42af-a566-28f252e661f6" providerId="AD" clId="Web-{238F14FF-4F70-AFE7-7B59-556508361D09}" dt="2023-06-29T09:31:55.772" v="8" actId="20577"/>
          <ac:spMkLst>
            <pc:docMk/>
            <pc:sldMk cId="3639765627" sldId="266"/>
            <ac:spMk id="4" creationId="{C1DDA265-9CCD-D16F-40D1-90CB0BA9D955}"/>
          </ac:spMkLst>
        </pc:spChg>
        <pc:picChg chg="add mod">
          <ac:chgData name="Salomé Branco" userId="S::salome@fccn.pt::56445832-111a-42af-a566-28f252e661f6" providerId="AD" clId="Web-{238F14FF-4F70-AFE7-7B59-556508361D09}" dt="2023-06-29T09:34:18.324" v="12" actId="1076"/>
          <ac:picMkLst>
            <pc:docMk/>
            <pc:sldMk cId="3639765627" sldId="266"/>
            <ac:picMk id="2" creationId="{99FDE3B5-3E95-A938-E16D-758EFE5A9D93}"/>
          </ac:picMkLst>
        </pc:picChg>
      </pc:sldChg>
    </pc:docChg>
  </pc:docChgLst>
  <pc:docChgLst>
    <pc:chgData name="Salomé Branco" userId="56445832-111a-42af-a566-28f252e661f6" providerId="ADAL" clId="{3A7CA8E9-A6A0-4B13-8A74-F53E46BD18F9}"/>
    <pc:docChg chg="custSel addSld delSld modSld sldOrd">
      <pc:chgData name="Salomé Branco" userId="56445832-111a-42af-a566-28f252e661f6" providerId="ADAL" clId="{3A7CA8E9-A6A0-4B13-8A74-F53E46BD18F9}" dt="2023-06-29T10:38:13.694" v="566" actId="207"/>
      <pc:docMkLst>
        <pc:docMk/>
      </pc:docMkLst>
      <pc:sldChg chg="modSp mod">
        <pc:chgData name="Salomé Branco" userId="56445832-111a-42af-a566-28f252e661f6" providerId="ADAL" clId="{3A7CA8E9-A6A0-4B13-8A74-F53E46BD18F9}" dt="2023-06-27T14:23:01.097" v="37" actId="20577"/>
        <pc:sldMkLst>
          <pc:docMk/>
          <pc:sldMk cId="1861685540" sldId="257"/>
        </pc:sldMkLst>
        <pc:spChg chg="mod">
          <ac:chgData name="Salomé Branco" userId="56445832-111a-42af-a566-28f252e661f6" providerId="ADAL" clId="{3A7CA8E9-A6A0-4B13-8A74-F53E46BD18F9}" dt="2023-06-27T14:22:21.969" v="11" actId="20577"/>
          <ac:spMkLst>
            <pc:docMk/>
            <pc:sldMk cId="1861685540" sldId="257"/>
            <ac:spMk id="4" creationId="{80D12C21-5EE9-9D27-29AA-E543AB9A919A}"/>
          </ac:spMkLst>
        </pc:spChg>
        <pc:spChg chg="mod">
          <ac:chgData name="Salomé Branco" userId="56445832-111a-42af-a566-28f252e661f6" providerId="ADAL" clId="{3A7CA8E9-A6A0-4B13-8A74-F53E46BD18F9}" dt="2023-06-27T14:23:01.097" v="37" actId="20577"/>
          <ac:spMkLst>
            <pc:docMk/>
            <pc:sldMk cId="1861685540" sldId="257"/>
            <ac:spMk id="5" creationId="{56B44FF8-AE70-AEB7-C2BC-FC1C7432AC1A}"/>
          </ac:spMkLst>
        </pc:spChg>
      </pc:sldChg>
      <pc:sldChg chg="del">
        <pc:chgData name="Salomé Branco" userId="56445832-111a-42af-a566-28f252e661f6" providerId="ADAL" clId="{3A7CA8E9-A6A0-4B13-8A74-F53E46BD18F9}" dt="2023-06-28T15:32:41.778" v="38" actId="47"/>
        <pc:sldMkLst>
          <pc:docMk/>
          <pc:sldMk cId="2973190852" sldId="258"/>
        </pc:sldMkLst>
      </pc:sldChg>
      <pc:sldChg chg="addSp delSp modSp mod">
        <pc:chgData name="Salomé Branco" userId="56445832-111a-42af-a566-28f252e661f6" providerId="ADAL" clId="{3A7CA8E9-A6A0-4B13-8A74-F53E46BD18F9}" dt="2023-06-28T16:57:16.688" v="533" actId="14100"/>
        <pc:sldMkLst>
          <pc:docMk/>
          <pc:sldMk cId="3067490585" sldId="259"/>
        </pc:sldMkLst>
        <pc:spChg chg="mod">
          <ac:chgData name="Salomé Branco" userId="56445832-111a-42af-a566-28f252e661f6" providerId="ADAL" clId="{3A7CA8E9-A6A0-4B13-8A74-F53E46BD18F9}" dt="2023-06-28T15:44:45.781" v="103" actId="14100"/>
          <ac:spMkLst>
            <pc:docMk/>
            <pc:sldMk cId="3067490585" sldId="259"/>
            <ac:spMk id="4" creationId="{ED9BDB4D-5241-99F3-7335-F41A27E7C9D4}"/>
          </ac:spMkLst>
        </pc:spChg>
        <pc:spChg chg="mod">
          <ac:chgData name="Salomé Branco" userId="56445832-111a-42af-a566-28f252e661f6" providerId="ADAL" clId="{3A7CA8E9-A6A0-4B13-8A74-F53E46BD18F9}" dt="2023-06-28T16:57:16.688" v="533" actId="14100"/>
          <ac:spMkLst>
            <pc:docMk/>
            <pc:sldMk cId="3067490585" sldId="259"/>
            <ac:spMk id="5" creationId="{C7D7110C-651A-023C-EB4B-962696C12C8F}"/>
          </ac:spMkLst>
        </pc:spChg>
        <pc:spChg chg="del">
          <ac:chgData name="Salomé Branco" userId="56445832-111a-42af-a566-28f252e661f6" providerId="ADAL" clId="{3A7CA8E9-A6A0-4B13-8A74-F53E46BD18F9}" dt="2023-06-28T15:32:52.995" v="40"/>
          <ac:spMkLst>
            <pc:docMk/>
            <pc:sldMk cId="3067490585" sldId="259"/>
            <ac:spMk id="6" creationId="{2E075985-FDB7-637B-215C-27FC222DCA3F}"/>
          </ac:spMkLst>
        </pc:spChg>
        <pc:spChg chg="add del mod">
          <ac:chgData name="Salomé Branco" userId="56445832-111a-42af-a566-28f252e661f6" providerId="ADAL" clId="{3A7CA8E9-A6A0-4B13-8A74-F53E46BD18F9}" dt="2023-06-28T15:33:54.337" v="47"/>
          <ac:spMkLst>
            <pc:docMk/>
            <pc:sldMk cId="3067490585" sldId="259"/>
            <ac:spMk id="7" creationId="{92BCF2CC-36E0-8A68-1B66-C747C17A3F70}"/>
          </ac:spMkLst>
        </pc:spChg>
        <pc:spChg chg="add mod">
          <ac:chgData name="Salomé Branco" userId="56445832-111a-42af-a566-28f252e661f6" providerId="ADAL" clId="{3A7CA8E9-A6A0-4B13-8A74-F53E46BD18F9}" dt="2023-06-28T16:48:25.424" v="513" actId="1076"/>
          <ac:spMkLst>
            <pc:docMk/>
            <pc:sldMk cId="3067490585" sldId="259"/>
            <ac:spMk id="9" creationId="{5D17A3AF-227E-07C2-77C3-6F99FCB92678}"/>
          </ac:spMkLst>
        </pc:spChg>
        <pc:graphicFrameChg chg="add del mod">
          <ac:chgData name="Salomé Branco" userId="56445832-111a-42af-a566-28f252e661f6" providerId="ADAL" clId="{3A7CA8E9-A6A0-4B13-8A74-F53E46BD18F9}" dt="2023-06-28T15:33:50.243" v="45" actId="478"/>
          <ac:graphicFrameMkLst>
            <pc:docMk/>
            <pc:sldMk cId="3067490585" sldId="259"/>
            <ac:graphicFrameMk id="2" creationId="{8930B777-E047-4DB0-ABDA-F9F3BF83AC8A}"/>
          </ac:graphicFrameMkLst>
        </pc:graphicFrameChg>
        <pc:graphicFrameChg chg="add mod">
          <ac:chgData name="Salomé Branco" userId="56445832-111a-42af-a566-28f252e661f6" providerId="ADAL" clId="{3A7CA8E9-A6A0-4B13-8A74-F53E46BD18F9}" dt="2023-06-28T16:48:34.104" v="517" actId="1076"/>
          <ac:graphicFrameMkLst>
            <pc:docMk/>
            <pc:sldMk cId="3067490585" sldId="259"/>
            <ac:graphicFrameMk id="8" creationId="{8930B777-E047-4DB0-ABDA-F9F3BF83AC8A}"/>
          </ac:graphicFrameMkLst>
        </pc:graphicFrameChg>
      </pc:sldChg>
      <pc:sldChg chg="delSp modSp mod">
        <pc:chgData name="Salomé Branco" userId="56445832-111a-42af-a566-28f252e661f6" providerId="ADAL" clId="{3A7CA8E9-A6A0-4B13-8A74-F53E46BD18F9}" dt="2023-06-28T15:54:07.473" v="195" actId="1076"/>
        <pc:sldMkLst>
          <pc:docMk/>
          <pc:sldMk cId="3545149308" sldId="260"/>
        </pc:sldMkLst>
        <pc:spChg chg="mod">
          <ac:chgData name="Salomé Branco" userId="56445832-111a-42af-a566-28f252e661f6" providerId="ADAL" clId="{3A7CA8E9-A6A0-4B13-8A74-F53E46BD18F9}" dt="2023-06-28T15:54:07.473" v="195" actId="1076"/>
          <ac:spMkLst>
            <pc:docMk/>
            <pc:sldMk cId="3545149308" sldId="260"/>
            <ac:spMk id="4" creationId="{C1DDA265-9CCD-D16F-40D1-90CB0BA9D955}"/>
          </ac:spMkLst>
        </pc:spChg>
        <pc:spChg chg="del">
          <ac:chgData name="Salomé Branco" userId="56445832-111a-42af-a566-28f252e661f6" providerId="ADAL" clId="{3A7CA8E9-A6A0-4B13-8A74-F53E46BD18F9}" dt="2023-06-28T15:53:42.958" v="191" actId="478"/>
          <ac:spMkLst>
            <pc:docMk/>
            <pc:sldMk cId="3545149308" sldId="260"/>
            <ac:spMk id="5" creationId="{75E1F2F3-9CE0-5745-9A11-1DB6789D12FA}"/>
          </ac:spMkLst>
        </pc:spChg>
        <pc:spChg chg="del">
          <ac:chgData name="Salomé Branco" userId="56445832-111a-42af-a566-28f252e661f6" providerId="ADAL" clId="{3A7CA8E9-A6A0-4B13-8A74-F53E46BD18F9}" dt="2023-06-28T15:53:51.275" v="192" actId="478"/>
          <ac:spMkLst>
            <pc:docMk/>
            <pc:sldMk cId="3545149308" sldId="260"/>
            <ac:spMk id="7" creationId="{F800E921-2496-2519-D54A-0664B32767E0}"/>
          </ac:spMkLst>
        </pc:spChg>
        <pc:spChg chg="del">
          <ac:chgData name="Salomé Branco" userId="56445832-111a-42af-a566-28f252e661f6" providerId="ADAL" clId="{3A7CA8E9-A6A0-4B13-8A74-F53E46BD18F9}" dt="2023-06-28T15:53:59.645" v="194" actId="478"/>
          <ac:spMkLst>
            <pc:docMk/>
            <pc:sldMk cId="3545149308" sldId="260"/>
            <ac:spMk id="13" creationId="{A7335B80-03E4-3E31-7CB5-AC1D0E2B19F7}"/>
          </ac:spMkLst>
        </pc:spChg>
        <pc:spChg chg="del">
          <ac:chgData name="Salomé Branco" userId="56445832-111a-42af-a566-28f252e661f6" providerId="ADAL" clId="{3A7CA8E9-A6A0-4B13-8A74-F53E46BD18F9}" dt="2023-06-28T15:53:56.566" v="193" actId="478"/>
          <ac:spMkLst>
            <pc:docMk/>
            <pc:sldMk cId="3545149308" sldId="260"/>
            <ac:spMk id="15" creationId="{BC25C113-A3E8-3AE2-702A-4D685F0CAE9E}"/>
          </ac:spMkLst>
        </pc:spChg>
      </pc:sldChg>
      <pc:sldChg chg="del">
        <pc:chgData name="Salomé Branco" userId="56445832-111a-42af-a566-28f252e661f6" providerId="ADAL" clId="{3A7CA8E9-A6A0-4B13-8A74-F53E46BD18F9}" dt="2023-06-28T16:09:48.468" v="512" actId="47"/>
        <pc:sldMkLst>
          <pc:docMk/>
          <pc:sldMk cId="4031524227" sldId="261"/>
        </pc:sldMkLst>
      </pc:sldChg>
      <pc:sldChg chg="modSp add mod">
        <pc:chgData name="Salomé Branco" userId="56445832-111a-42af-a566-28f252e661f6" providerId="ADAL" clId="{3A7CA8E9-A6A0-4B13-8A74-F53E46BD18F9}" dt="2023-06-28T15:55:18.639" v="215" actId="20577"/>
        <pc:sldMkLst>
          <pc:docMk/>
          <pc:sldMk cId="66859650" sldId="263"/>
        </pc:sldMkLst>
        <pc:spChg chg="mod">
          <ac:chgData name="Salomé Branco" userId="56445832-111a-42af-a566-28f252e661f6" providerId="ADAL" clId="{3A7CA8E9-A6A0-4B13-8A74-F53E46BD18F9}" dt="2023-06-28T15:55:18.639" v="215" actId="20577"/>
          <ac:spMkLst>
            <pc:docMk/>
            <pc:sldMk cId="66859650" sldId="263"/>
            <ac:spMk id="4" creationId="{C1DDA265-9CCD-D16F-40D1-90CB0BA9D955}"/>
          </ac:spMkLst>
        </pc:spChg>
      </pc:sldChg>
      <pc:sldChg chg="modSp add mod">
        <pc:chgData name="Salomé Branco" userId="56445832-111a-42af-a566-28f252e661f6" providerId="ADAL" clId="{3A7CA8E9-A6A0-4B13-8A74-F53E46BD18F9}" dt="2023-06-28T15:57:28.415" v="230" actId="20577"/>
        <pc:sldMkLst>
          <pc:docMk/>
          <pc:sldMk cId="3334948595" sldId="264"/>
        </pc:sldMkLst>
        <pc:spChg chg="mod">
          <ac:chgData name="Salomé Branco" userId="56445832-111a-42af-a566-28f252e661f6" providerId="ADAL" clId="{3A7CA8E9-A6A0-4B13-8A74-F53E46BD18F9}" dt="2023-06-28T15:57:28.415" v="230" actId="20577"/>
          <ac:spMkLst>
            <pc:docMk/>
            <pc:sldMk cId="3334948595" sldId="264"/>
            <ac:spMk id="4" creationId="{C1DDA265-9CCD-D16F-40D1-90CB0BA9D955}"/>
          </ac:spMkLst>
        </pc:spChg>
      </pc:sldChg>
      <pc:sldChg chg="new del">
        <pc:chgData name="Salomé Branco" userId="56445832-111a-42af-a566-28f252e661f6" providerId="ADAL" clId="{3A7CA8E9-A6A0-4B13-8A74-F53E46BD18F9}" dt="2023-06-28T16:09:45.584" v="511" actId="47"/>
        <pc:sldMkLst>
          <pc:docMk/>
          <pc:sldMk cId="2209462538" sldId="265"/>
        </pc:sldMkLst>
      </pc:sldChg>
      <pc:sldChg chg="modSp add mod">
        <pc:chgData name="Salomé Branco" userId="56445832-111a-42af-a566-28f252e661f6" providerId="ADAL" clId="{3A7CA8E9-A6A0-4B13-8A74-F53E46BD18F9}" dt="2023-06-28T15:57:57.816" v="256" actId="20577"/>
        <pc:sldMkLst>
          <pc:docMk/>
          <pc:sldMk cId="3639765627" sldId="266"/>
        </pc:sldMkLst>
        <pc:spChg chg="mod">
          <ac:chgData name="Salomé Branco" userId="56445832-111a-42af-a566-28f252e661f6" providerId="ADAL" clId="{3A7CA8E9-A6A0-4B13-8A74-F53E46BD18F9}" dt="2023-06-28T15:57:57.816" v="256" actId="20577"/>
          <ac:spMkLst>
            <pc:docMk/>
            <pc:sldMk cId="3639765627" sldId="266"/>
            <ac:spMk id="4" creationId="{C1DDA265-9CCD-D16F-40D1-90CB0BA9D955}"/>
          </ac:spMkLst>
        </pc:spChg>
      </pc:sldChg>
      <pc:sldChg chg="add del">
        <pc:chgData name="Salomé Branco" userId="56445832-111a-42af-a566-28f252e661f6" providerId="ADAL" clId="{3A7CA8E9-A6A0-4B13-8A74-F53E46BD18F9}" dt="2023-06-28T16:53:13.977" v="527" actId="47"/>
        <pc:sldMkLst>
          <pc:docMk/>
          <pc:sldMk cId="3367282902" sldId="267"/>
        </pc:sldMkLst>
      </pc:sldChg>
      <pc:sldChg chg="new del">
        <pc:chgData name="Salomé Branco" userId="56445832-111a-42af-a566-28f252e661f6" providerId="ADAL" clId="{3A7CA8E9-A6A0-4B13-8A74-F53E46BD18F9}" dt="2023-06-28T16:08:54.389" v="475" actId="47"/>
        <pc:sldMkLst>
          <pc:docMk/>
          <pc:sldMk cId="633299994" sldId="268"/>
        </pc:sldMkLst>
      </pc:sldChg>
      <pc:sldChg chg="modSp add mod">
        <pc:chgData name="Salomé Branco" userId="56445832-111a-42af-a566-28f252e661f6" providerId="ADAL" clId="{3A7CA8E9-A6A0-4B13-8A74-F53E46BD18F9}" dt="2023-06-28T15:59:29.803" v="267" actId="20577"/>
        <pc:sldMkLst>
          <pc:docMk/>
          <pc:sldMk cId="2282959223" sldId="269"/>
        </pc:sldMkLst>
        <pc:spChg chg="mod">
          <ac:chgData name="Salomé Branco" userId="56445832-111a-42af-a566-28f252e661f6" providerId="ADAL" clId="{3A7CA8E9-A6A0-4B13-8A74-F53E46BD18F9}" dt="2023-06-28T15:59:29.803" v="267" actId="20577"/>
          <ac:spMkLst>
            <pc:docMk/>
            <pc:sldMk cId="2282959223" sldId="269"/>
            <ac:spMk id="4" creationId="{C1DDA265-9CCD-D16F-40D1-90CB0BA9D955}"/>
          </ac:spMkLst>
        </pc:spChg>
      </pc:sldChg>
      <pc:sldChg chg="modSp add mod">
        <pc:chgData name="Salomé Branco" userId="56445832-111a-42af-a566-28f252e661f6" providerId="ADAL" clId="{3A7CA8E9-A6A0-4B13-8A74-F53E46BD18F9}" dt="2023-06-28T16:00:26.644" v="296" actId="20577"/>
        <pc:sldMkLst>
          <pc:docMk/>
          <pc:sldMk cId="2356388499" sldId="270"/>
        </pc:sldMkLst>
        <pc:spChg chg="mod">
          <ac:chgData name="Salomé Branco" userId="56445832-111a-42af-a566-28f252e661f6" providerId="ADAL" clId="{3A7CA8E9-A6A0-4B13-8A74-F53E46BD18F9}" dt="2023-06-28T16:00:26.644" v="296" actId="20577"/>
          <ac:spMkLst>
            <pc:docMk/>
            <pc:sldMk cId="2356388499" sldId="270"/>
            <ac:spMk id="4" creationId="{C1DDA265-9CCD-D16F-40D1-90CB0BA9D955}"/>
          </ac:spMkLst>
        </pc:spChg>
      </pc:sldChg>
      <pc:sldChg chg="modSp add mod">
        <pc:chgData name="Salomé Branco" userId="56445832-111a-42af-a566-28f252e661f6" providerId="ADAL" clId="{3A7CA8E9-A6A0-4B13-8A74-F53E46BD18F9}" dt="2023-06-28T16:02:29.442" v="316" actId="20577"/>
        <pc:sldMkLst>
          <pc:docMk/>
          <pc:sldMk cId="649580875" sldId="271"/>
        </pc:sldMkLst>
        <pc:spChg chg="mod">
          <ac:chgData name="Salomé Branco" userId="56445832-111a-42af-a566-28f252e661f6" providerId="ADAL" clId="{3A7CA8E9-A6A0-4B13-8A74-F53E46BD18F9}" dt="2023-06-28T16:02:29.442" v="316" actId="20577"/>
          <ac:spMkLst>
            <pc:docMk/>
            <pc:sldMk cId="649580875" sldId="271"/>
            <ac:spMk id="4" creationId="{C1DDA265-9CCD-D16F-40D1-90CB0BA9D955}"/>
          </ac:spMkLst>
        </pc:spChg>
      </pc:sldChg>
      <pc:sldChg chg="modSp add mod">
        <pc:chgData name="Salomé Branco" userId="56445832-111a-42af-a566-28f252e661f6" providerId="ADAL" clId="{3A7CA8E9-A6A0-4B13-8A74-F53E46BD18F9}" dt="2023-06-28T16:04:50.544" v="358" actId="20577"/>
        <pc:sldMkLst>
          <pc:docMk/>
          <pc:sldMk cId="3120673231" sldId="272"/>
        </pc:sldMkLst>
        <pc:spChg chg="mod">
          <ac:chgData name="Salomé Branco" userId="56445832-111a-42af-a566-28f252e661f6" providerId="ADAL" clId="{3A7CA8E9-A6A0-4B13-8A74-F53E46BD18F9}" dt="2023-06-28T16:04:50.544" v="358" actId="20577"/>
          <ac:spMkLst>
            <pc:docMk/>
            <pc:sldMk cId="3120673231" sldId="272"/>
            <ac:spMk id="4" creationId="{C1DDA265-9CCD-D16F-40D1-90CB0BA9D955}"/>
          </ac:spMkLst>
        </pc:spChg>
      </pc:sldChg>
      <pc:sldChg chg="modSp add mod">
        <pc:chgData name="Salomé Branco" userId="56445832-111a-42af-a566-28f252e661f6" providerId="ADAL" clId="{3A7CA8E9-A6A0-4B13-8A74-F53E46BD18F9}" dt="2023-06-28T16:08:50.641" v="474" actId="113"/>
        <pc:sldMkLst>
          <pc:docMk/>
          <pc:sldMk cId="3755487117" sldId="273"/>
        </pc:sldMkLst>
        <pc:spChg chg="mod">
          <ac:chgData name="Salomé Branco" userId="56445832-111a-42af-a566-28f252e661f6" providerId="ADAL" clId="{3A7CA8E9-A6A0-4B13-8A74-F53E46BD18F9}" dt="2023-06-28T16:08:50.641" v="474" actId="113"/>
          <ac:spMkLst>
            <pc:docMk/>
            <pc:sldMk cId="3755487117" sldId="273"/>
            <ac:spMk id="4" creationId="{C1DDA265-9CCD-D16F-40D1-90CB0BA9D955}"/>
          </ac:spMkLst>
        </pc:spChg>
      </pc:sldChg>
      <pc:sldChg chg="new del">
        <pc:chgData name="Salomé Branco" userId="56445832-111a-42af-a566-28f252e661f6" providerId="ADAL" clId="{3A7CA8E9-A6A0-4B13-8A74-F53E46BD18F9}" dt="2023-06-28T16:08:41.095" v="472" actId="47"/>
        <pc:sldMkLst>
          <pc:docMk/>
          <pc:sldMk cId="3985581939" sldId="274"/>
        </pc:sldMkLst>
      </pc:sldChg>
      <pc:sldChg chg="modSp add mod">
        <pc:chgData name="Salomé Branco" userId="56445832-111a-42af-a566-28f252e661f6" providerId="ADAL" clId="{3A7CA8E9-A6A0-4B13-8A74-F53E46BD18F9}" dt="2023-06-28T16:08:37.849" v="471" actId="20577"/>
        <pc:sldMkLst>
          <pc:docMk/>
          <pc:sldMk cId="3349081705" sldId="275"/>
        </pc:sldMkLst>
        <pc:spChg chg="mod">
          <ac:chgData name="Salomé Branco" userId="56445832-111a-42af-a566-28f252e661f6" providerId="ADAL" clId="{3A7CA8E9-A6A0-4B13-8A74-F53E46BD18F9}" dt="2023-06-28T16:08:37.849" v="471" actId="20577"/>
          <ac:spMkLst>
            <pc:docMk/>
            <pc:sldMk cId="3349081705" sldId="275"/>
            <ac:spMk id="4" creationId="{C1DDA265-9CCD-D16F-40D1-90CB0BA9D955}"/>
          </ac:spMkLst>
        </pc:spChg>
      </pc:sldChg>
      <pc:sldChg chg="modSp add mod">
        <pc:chgData name="Salomé Branco" userId="56445832-111a-42af-a566-28f252e661f6" providerId="ADAL" clId="{3A7CA8E9-A6A0-4B13-8A74-F53E46BD18F9}" dt="2023-06-28T16:09:38.977" v="510" actId="20577"/>
        <pc:sldMkLst>
          <pc:docMk/>
          <pc:sldMk cId="1153293484" sldId="276"/>
        </pc:sldMkLst>
        <pc:spChg chg="mod">
          <ac:chgData name="Salomé Branco" userId="56445832-111a-42af-a566-28f252e661f6" providerId="ADAL" clId="{3A7CA8E9-A6A0-4B13-8A74-F53E46BD18F9}" dt="2023-06-28T16:09:38.977" v="510" actId="20577"/>
          <ac:spMkLst>
            <pc:docMk/>
            <pc:sldMk cId="1153293484" sldId="276"/>
            <ac:spMk id="4" creationId="{C1DDA265-9CCD-D16F-40D1-90CB0BA9D955}"/>
          </ac:spMkLst>
        </pc:spChg>
      </pc:sldChg>
      <pc:sldChg chg="delSp modSp new mod ord">
        <pc:chgData name="Salomé Branco" userId="56445832-111a-42af-a566-28f252e661f6" providerId="ADAL" clId="{3A7CA8E9-A6A0-4B13-8A74-F53E46BD18F9}" dt="2023-06-29T10:38:13.694" v="566" actId="207"/>
        <pc:sldMkLst>
          <pc:docMk/>
          <pc:sldMk cId="4180042081" sldId="281"/>
        </pc:sldMkLst>
        <pc:spChg chg="mod">
          <ac:chgData name="Salomé Branco" userId="56445832-111a-42af-a566-28f252e661f6" providerId="ADAL" clId="{3A7CA8E9-A6A0-4B13-8A74-F53E46BD18F9}" dt="2023-06-29T10:38:13.694" v="566" actId="207"/>
          <ac:spMkLst>
            <pc:docMk/>
            <pc:sldMk cId="4180042081" sldId="281"/>
            <ac:spMk id="2" creationId="{987022B7-1106-B466-9800-D1A7A680C227}"/>
          </ac:spMkLst>
        </pc:spChg>
        <pc:spChg chg="del">
          <ac:chgData name="Salomé Branco" userId="56445832-111a-42af-a566-28f252e661f6" providerId="ADAL" clId="{3A7CA8E9-A6A0-4B13-8A74-F53E46BD18F9}" dt="2023-06-29T10:36:47.803" v="540" actId="478"/>
          <ac:spMkLst>
            <pc:docMk/>
            <pc:sldMk cId="4180042081" sldId="281"/>
            <ac:spMk id="3" creationId="{6FB8A731-5825-A474-AD0C-0691AC1990DE}"/>
          </ac:spMkLst>
        </pc:spChg>
        <pc:spChg chg="del">
          <ac:chgData name="Salomé Branco" userId="56445832-111a-42af-a566-28f252e661f6" providerId="ADAL" clId="{3A7CA8E9-A6A0-4B13-8A74-F53E46BD18F9}" dt="2023-06-29T10:36:37.629" v="537" actId="478"/>
          <ac:spMkLst>
            <pc:docMk/>
            <pc:sldMk cId="4180042081" sldId="281"/>
            <ac:spMk id="4" creationId="{38CDCF82-06C3-104A-86EB-644F7DEB28FC}"/>
          </ac:spMkLst>
        </pc:spChg>
        <pc:spChg chg="del">
          <ac:chgData name="Salomé Branco" userId="56445832-111a-42af-a566-28f252e661f6" providerId="ADAL" clId="{3A7CA8E9-A6A0-4B13-8A74-F53E46BD18F9}" dt="2023-06-29T10:36:54.442" v="541" actId="478"/>
          <ac:spMkLst>
            <pc:docMk/>
            <pc:sldMk cId="4180042081" sldId="281"/>
            <ac:spMk id="5" creationId="{947D8AE9-5A1A-BE8C-1736-F15A0FA61EE7}"/>
          </ac:spMkLst>
        </pc:spChg>
        <pc:spChg chg="del">
          <ac:chgData name="Salomé Branco" userId="56445832-111a-42af-a566-28f252e661f6" providerId="ADAL" clId="{3A7CA8E9-A6A0-4B13-8A74-F53E46BD18F9}" dt="2023-06-29T10:36:40.313" v="538" actId="478"/>
          <ac:spMkLst>
            <pc:docMk/>
            <pc:sldMk cId="4180042081" sldId="281"/>
            <ac:spMk id="6" creationId="{30BEEAB0-962D-FF76-2367-7627AAC6844F}"/>
          </ac:spMkLst>
        </pc:spChg>
      </pc:sldChg>
    </pc:docChg>
  </pc:docChgLst>
  <pc:docChgLst>
    <pc:chgData name="Catarina Ribeiro" userId="8e2b5c76-eb8b-49e0-be0b-3742aca48645" providerId="ADAL" clId="{CD241AC1-E85C-4F3E-9972-F3F03D73DBDD}"/>
    <pc:docChg chg="undo custSel addSld delSld modSld modMainMaster">
      <pc:chgData name="Catarina Ribeiro" userId="8e2b5c76-eb8b-49e0-be0b-3742aca48645" providerId="ADAL" clId="{CD241AC1-E85C-4F3E-9972-F3F03D73DBDD}" dt="2023-06-29T11:21:42.596" v="667" actId="113"/>
      <pc:docMkLst>
        <pc:docMk/>
      </pc:docMkLst>
      <pc:sldChg chg="del">
        <pc:chgData name="Catarina Ribeiro" userId="8e2b5c76-eb8b-49e0-be0b-3742aca48645" providerId="ADAL" clId="{CD241AC1-E85C-4F3E-9972-F3F03D73DBDD}" dt="2023-06-29T10:27:10.865" v="25" actId="47"/>
        <pc:sldMkLst>
          <pc:docMk/>
          <pc:sldMk cId="66859650" sldId="263"/>
        </pc:sldMkLst>
      </pc:sldChg>
      <pc:sldChg chg="addSp delSp modSp mod">
        <pc:chgData name="Catarina Ribeiro" userId="8e2b5c76-eb8b-49e0-be0b-3742aca48645" providerId="ADAL" clId="{CD241AC1-E85C-4F3E-9972-F3F03D73DBDD}" dt="2023-06-29T11:19:03.283" v="531" actId="20577"/>
        <pc:sldMkLst>
          <pc:docMk/>
          <pc:sldMk cId="3334948595" sldId="264"/>
        </pc:sldMkLst>
        <pc:spChg chg="add del mod">
          <ac:chgData name="Catarina Ribeiro" userId="8e2b5c76-eb8b-49e0-be0b-3742aca48645" providerId="ADAL" clId="{CD241AC1-E85C-4F3E-9972-F3F03D73DBDD}" dt="2023-06-29T11:18:56.393" v="516" actId="478"/>
          <ac:spMkLst>
            <pc:docMk/>
            <pc:sldMk cId="3334948595" sldId="264"/>
            <ac:spMk id="3" creationId="{047A86BD-7D2F-1F50-BEEF-5A94A834E59E}"/>
          </ac:spMkLst>
        </pc:spChg>
        <pc:spChg chg="del">
          <ac:chgData name="Catarina Ribeiro" userId="8e2b5c76-eb8b-49e0-be0b-3742aca48645" providerId="ADAL" clId="{CD241AC1-E85C-4F3E-9972-F3F03D73DBDD}" dt="2023-06-29T11:18:54.191" v="515" actId="478"/>
          <ac:spMkLst>
            <pc:docMk/>
            <pc:sldMk cId="3334948595" sldId="264"/>
            <ac:spMk id="4" creationId="{C1DDA265-9CCD-D16F-40D1-90CB0BA9D955}"/>
          </ac:spMkLst>
        </pc:spChg>
        <pc:spChg chg="add mod">
          <ac:chgData name="Catarina Ribeiro" userId="8e2b5c76-eb8b-49e0-be0b-3742aca48645" providerId="ADAL" clId="{CD241AC1-E85C-4F3E-9972-F3F03D73DBDD}" dt="2023-06-29T11:19:03.283" v="531" actId="20577"/>
          <ac:spMkLst>
            <pc:docMk/>
            <pc:sldMk cId="3334948595" sldId="264"/>
            <ac:spMk id="5" creationId="{10C91142-BED9-1213-2E80-6080A4C49FEC}"/>
          </ac:spMkLst>
        </pc:spChg>
        <pc:spChg chg="add mod">
          <ac:chgData name="Catarina Ribeiro" userId="8e2b5c76-eb8b-49e0-be0b-3742aca48645" providerId="ADAL" clId="{CD241AC1-E85C-4F3E-9972-F3F03D73DBDD}" dt="2023-06-29T11:18:57.719" v="517"/>
          <ac:spMkLst>
            <pc:docMk/>
            <pc:sldMk cId="3334948595" sldId="264"/>
            <ac:spMk id="6" creationId="{E406BD13-9448-F414-F628-2A6DAC92724C}"/>
          </ac:spMkLst>
        </pc:spChg>
      </pc:sldChg>
      <pc:sldChg chg="addSp delSp modSp mod">
        <pc:chgData name="Catarina Ribeiro" userId="8e2b5c76-eb8b-49e0-be0b-3742aca48645" providerId="ADAL" clId="{CD241AC1-E85C-4F3E-9972-F3F03D73DBDD}" dt="2023-06-29T11:05:28.902" v="357" actId="1035"/>
        <pc:sldMkLst>
          <pc:docMk/>
          <pc:sldMk cId="3639765627" sldId="266"/>
        </pc:sldMkLst>
        <pc:spChg chg="add mod">
          <ac:chgData name="Catarina Ribeiro" userId="8e2b5c76-eb8b-49e0-be0b-3742aca48645" providerId="ADAL" clId="{CD241AC1-E85C-4F3E-9972-F3F03D73DBDD}" dt="2023-06-29T11:05:12.972" v="351" actId="1076"/>
          <ac:spMkLst>
            <pc:docMk/>
            <pc:sldMk cId="3639765627" sldId="266"/>
            <ac:spMk id="3" creationId="{5033EAAC-5534-B1E6-5E1D-F6E511F72E44}"/>
          </ac:spMkLst>
        </pc:spChg>
        <pc:spChg chg="del mod">
          <ac:chgData name="Catarina Ribeiro" userId="8e2b5c76-eb8b-49e0-be0b-3742aca48645" providerId="ADAL" clId="{CD241AC1-E85C-4F3E-9972-F3F03D73DBDD}" dt="2023-06-29T11:01:19.331" v="319" actId="478"/>
          <ac:spMkLst>
            <pc:docMk/>
            <pc:sldMk cId="3639765627" sldId="266"/>
            <ac:spMk id="4" creationId="{C1DDA265-9CCD-D16F-40D1-90CB0BA9D955}"/>
          </ac:spMkLst>
        </pc:spChg>
        <pc:spChg chg="add del mod">
          <ac:chgData name="Catarina Ribeiro" userId="8e2b5c76-eb8b-49e0-be0b-3742aca48645" providerId="ADAL" clId="{CD241AC1-E85C-4F3E-9972-F3F03D73DBDD}" dt="2023-06-29T11:01:21.148" v="320" actId="478"/>
          <ac:spMkLst>
            <pc:docMk/>
            <pc:sldMk cId="3639765627" sldId="266"/>
            <ac:spMk id="6" creationId="{AA60A3C4-3F8D-560B-F0DE-40B03455D4D3}"/>
          </ac:spMkLst>
        </pc:spChg>
        <pc:spChg chg="add mod ord">
          <ac:chgData name="Catarina Ribeiro" userId="8e2b5c76-eb8b-49e0-be0b-3742aca48645" providerId="ADAL" clId="{CD241AC1-E85C-4F3E-9972-F3F03D73DBDD}" dt="2023-06-29T11:04:29.540" v="344" actId="1076"/>
          <ac:spMkLst>
            <pc:docMk/>
            <pc:sldMk cId="3639765627" sldId="266"/>
            <ac:spMk id="7" creationId="{2816CB46-AF3E-8427-2C0E-D60728441304}"/>
          </ac:spMkLst>
        </pc:spChg>
        <pc:spChg chg="add mod ord">
          <ac:chgData name="Catarina Ribeiro" userId="8e2b5c76-eb8b-49e0-be0b-3742aca48645" providerId="ADAL" clId="{CD241AC1-E85C-4F3E-9972-F3F03D73DBDD}" dt="2023-06-29T11:04:29.540" v="344" actId="1076"/>
          <ac:spMkLst>
            <pc:docMk/>
            <pc:sldMk cId="3639765627" sldId="266"/>
            <ac:spMk id="8" creationId="{4EE50049-166E-6C93-3E30-9E58288C2DDF}"/>
          </ac:spMkLst>
        </pc:spChg>
        <pc:spChg chg="add mod">
          <ac:chgData name="Catarina Ribeiro" userId="8e2b5c76-eb8b-49e0-be0b-3742aca48645" providerId="ADAL" clId="{CD241AC1-E85C-4F3E-9972-F3F03D73DBDD}" dt="2023-06-29T11:05:12.972" v="351" actId="1076"/>
          <ac:spMkLst>
            <pc:docMk/>
            <pc:sldMk cId="3639765627" sldId="266"/>
            <ac:spMk id="9" creationId="{B307B456-892D-E7A4-FD6F-EDEEFFAB1AEC}"/>
          </ac:spMkLst>
        </pc:spChg>
        <pc:picChg chg="mod">
          <ac:chgData name="Catarina Ribeiro" userId="8e2b5c76-eb8b-49e0-be0b-3742aca48645" providerId="ADAL" clId="{CD241AC1-E85C-4F3E-9972-F3F03D73DBDD}" dt="2023-06-29T11:05:28.902" v="357" actId="1035"/>
          <ac:picMkLst>
            <pc:docMk/>
            <pc:sldMk cId="3639765627" sldId="266"/>
            <ac:picMk id="2" creationId="{99FDE3B5-3E95-A938-E16D-758EFE5A9D93}"/>
          </ac:picMkLst>
        </pc:picChg>
      </pc:sldChg>
      <pc:sldChg chg="del">
        <pc:chgData name="Catarina Ribeiro" userId="8e2b5c76-eb8b-49e0-be0b-3742aca48645" providerId="ADAL" clId="{CD241AC1-E85C-4F3E-9972-F3F03D73DBDD}" dt="2023-06-29T11:08:19.445" v="377" actId="47"/>
        <pc:sldMkLst>
          <pc:docMk/>
          <pc:sldMk cId="2282959223" sldId="269"/>
        </pc:sldMkLst>
      </pc:sldChg>
      <pc:sldChg chg="addSp delSp modSp mod">
        <pc:chgData name="Catarina Ribeiro" userId="8e2b5c76-eb8b-49e0-be0b-3742aca48645" providerId="ADAL" clId="{CD241AC1-E85C-4F3E-9972-F3F03D73DBDD}" dt="2023-06-29T11:15:34.810" v="480" actId="1076"/>
        <pc:sldMkLst>
          <pc:docMk/>
          <pc:sldMk cId="2356388499" sldId="270"/>
        </pc:sldMkLst>
        <pc:spChg chg="add mod">
          <ac:chgData name="Catarina Ribeiro" userId="8e2b5c76-eb8b-49e0-be0b-3742aca48645" providerId="ADAL" clId="{CD241AC1-E85C-4F3E-9972-F3F03D73DBDD}" dt="2023-06-29T11:15:14.562" v="478" actId="1076"/>
          <ac:spMkLst>
            <pc:docMk/>
            <pc:sldMk cId="2356388499" sldId="270"/>
            <ac:spMk id="2" creationId="{D46C843B-788A-26D3-E601-DF6F3E55BFDF}"/>
          </ac:spMkLst>
        </pc:spChg>
        <pc:spChg chg="del mod">
          <ac:chgData name="Catarina Ribeiro" userId="8e2b5c76-eb8b-49e0-be0b-3742aca48645" providerId="ADAL" clId="{CD241AC1-E85C-4F3E-9972-F3F03D73DBDD}" dt="2023-06-29T11:14:56.707" v="473" actId="478"/>
          <ac:spMkLst>
            <pc:docMk/>
            <pc:sldMk cId="2356388499" sldId="270"/>
            <ac:spMk id="4" creationId="{C1DDA265-9CCD-D16F-40D1-90CB0BA9D955}"/>
          </ac:spMkLst>
        </pc:spChg>
        <pc:spChg chg="add del mod">
          <ac:chgData name="Catarina Ribeiro" userId="8e2b5c76-eb8b-49e0-be0b-3742aca48645" providerId="ADAL" clId="{CD241AC1-E85C-4F3E-9972-F3F03D73DBDD}" dt="2023-06-29T11:14:59.039" v="474" actId="478"/>
          <ac:spMkLst>
            <pc:docMk/>
            <pc:sldMk cId="2356388499" sldId="270"/>
            <ac:spMk id="5" creationId="{D8E2CE94-DFB6-F363-BBE8-9AC1E11B6952}"/>
          </ac:spMkLst>
        </pc:spChg>
        <pc:spChg chg="add mod">
          <ac:chgData name="Catarina Ribeiro" userId="8e2b5c76-eb8b-49e0-be0b-3742aca48645" providerId="ADAL" clId="{CD241AC1-E85C-4F3E-9972-F3F03D73DBDD}" dt="2023-06-29T11:15:34.810" v="480" actId="1076"/>
          <ac:spMkLst>
            <pc:docMk/>
            <pc:sldMk cId="2356388499" sldId="270"/>
            <ac:spMk id="6" creationId="{E9FEA7F2-6594-7576-80EA-74C7EC2469F4}"/>
          </ac:spMkLst>
        </pc:spChg>
      </pc:sldChg>
      <pc:sldChg chg="addSp delSp modSp mod">
        <pc:chgData name="Catarina Ribeiro" userId="8e2b5c76-eb8b-49e0-be0b-3742aca48645" providerId="ADAL" clId="{CD241AC1-E85C-4F3E-9972-F3F03D73DBDD}" dt="2023-06-29T11:17:30.906" v="513" actId="1076"/>
        <pc:sldMkLst>
          <pc:docMk/>
          <pc:sldMk cId="649580875" sldId="271"/>
        </pc:sldMkLst>
        <pc:spChg chg="add mod">
          <ac:chgData name="Catarina Ribeiro" userId="8e2b5c76-eb8b-49e0-be0b-3742aca48645" providerId="ADAL" clId="{CD241AC1-E85C-4F3E-9972-F3F03D73DBDD}" dt="2023-06-29T11:16:52.579" v="509" actId="1076"/>
          <ac:spMkLst>
            <pc:docMk/>
            <pc:sldMk cId="649580875" sldId="271"/>
            <ac:spMk id="2" creationId="{80FF87C4-18AA-4607-86A9-36F924D6D031}"/>
          </ac:spMkLst>
        </pc:spChg>
        <pc:spChg chg="add mod">
          <ac:chgData name="Catarina Ribeiro" userId="8e2b5c76-eb8b-49e0-be0b-3742aca48645" providerId="ADAL" clId="{CD241AC1-E85C-4F3E-9972-F3F03D73DBDD}" dt="2023-06-29T11:16:52.579" v="509" actId="1076"/>
          <ac:spMkLst>
            <pc:docMk/>
            <pc:sldMk cId="649580875" sldId="271"/>
            <ac:spMk id="3" creationId="{3AF33034-1999-00BB-1047-F819CBBA3F72}"/>
          </ac:spMkLst>
        </pc:spChg>
        <pc:spChg chg="del mod">
          <ac:chgData name="Catarina Ribeiro" userId="8e2b5c76-eb8b-49e0-be0b-3742aca48645" providerId="ADAL" clId="{CD241AC1-E85C-4F3E-9972-F3F03D73DBDD}" dt="2023-06-29T11:16:26.651" v="504" actId="478"/>
          <ac:spMkLst>
            <pc:docMk/>
            <pc:sldMk cId="649580875" sldId="271"/>
            <ac:spMk id="4" creationId="{C1DDA265-9CCD-D16F-40D1-90CB0BA9D955}"/>
          </ac:spMkLst>
        </pc:spChg>
        <pc:spChg chg="add del mod">
          <ac:chgData name="Catarina Ribeiro" userId="8e2b5c76-eb8b-49e0-be0b-3742aca48645" providerId="ADAL" clId="{CD241AC1-E85C-4F3E-9972-F3F03D73DBDD}" dt="2023-06-29T11:16:29.375" v="505" actId="478"/>
          <ac:spMkLst>
            <pc:docMk/>
            <pc:sldMk cId="649580875" sldId="271"/>
            <ac:spMk id="6" creationId="{B34EDECD-C764-88E4-2239-46684F571139}"/>
          </ac:spMkLst>
        </pc:spChg>
        <pc:picChg chg="add mod">
          <ac:chgData name="Catarina Ribeiro" userId="8e2b5c76-eb8b-49e0-be0b-3742aca48645" providerId="ADAL" clId="{CD241AC1-E85C-4F3E-9972-F3F03D73DBDD}" dt="2023-06-29T11:17:30.906" v="513" actId="1076"/>
          <ac:picMkLst>
            <pc:docMk/>
            <pc:sldMk cId="649580875" sldId="271"/>
            <ac:picMk id="7" creationId="{8E766371-3641-2A80-24C4-5284EEBA087B}"/>
          </ac:picMkLst>
        </pc:picChg>
      </pc:sldChg>
      <pc:sldChg chg="addSp delSp modSp mod">
        <pc:chgData name="Catarina Ribeiro" userId="8e2b5c76-eb8b-49e0-be0b-3742aca48645" providerId="ADAL" clId="{CD241AC1-E85C-4F3E-9972-F3F03D73DBDD}" dt="2023-06-29T11:20:03.279" v="621" actId="478"/>
        <pc:sldMkLst>
          <pc:docMk/>
          <pc:sldMk cId="3120673231" sldId="272"/>
        </pc:sldMkLst>
        <pc:spChg chg="add mod">
          <ac:chgData name="Catarina Ribeiro" userId="8e2b5c76-eb8b-49e0-be0b-3742aca48645" providerId="ADAL" clId="{CD241AC1-E85C-4F3E-9972-F3F03D73DBDD}" dt="2023-06-29T11:19:38.710" v="587" actId="20577"/>
          <ac:spMkLst>
            <pc:docMk/>
            <pc:sldMk cId="3120673231" sldId="272"/>
            <ac:spMk id="2" creationId="{ADE57C2F-641A-AD77-1E49-B1B1D4F00690}"/>
          </ac:spMkLst>
        </pc:spChg>
        <pc:spChg chg="add mod">
          <ac:chgData name="Catarina Ribeiro" userId="8e2b5c76-eb8b-49e0-be0b-3742aca48645" providerId="ADAL" clId="{CD241AC1-E85C-4F3E-9972-F3F03D73DBDD}" dt="2023-06-29T11:19:58.936" v="620" actId="1035"/>
          <ac:spMkLst>
            <pc:docMk/>
            <pc:sldMk cId="3120673231" sldId="272"/>
            <ac:spMk id="3" creationId="{9F1C98D9-B820-6811-2F57-27317A80B50C}"/>
          </ac:spMkLst>
        </pc:spChg>
        <pc:spChg chg="del mod">
          <ac:chgData name="Catarina Ribeiro" userId="8e2b5c76-eb8b-49e0-be0b-3742aca48645" providerId="ADAL" clId="{CD241AC1-E85C-4F3E-9972-F3F03D73DBDD}" dt="2023-06-29T11:19:51.917" v="588" actId="478"/>
          <ac:spMkLst>
            <pc:docMk/>
            <pc:sldMk cId="3120673231" sldId="272"/>
            <ac:spMk id="4" creationId="{C1DDA265-9CCD-D16F-40D1-90CB0BA9D955}"/>
          </ac:spMkLst>
        </pc:spChg>
        <pc:spChg chg="add del mod">
          <ac:chgData name="Catarina Ribeiro" userId="8e2b5c76-eb8b-49e0-be0b-3742aca48645" providerId="ADAL" clId="{CD241AC1-E85C-4F3E-9972-F3F03D73DBDD}" dt="2023-06-29T11:20:03.279" v="621" actId="478"/>
          <ac:spMkLst>
            <pc:docMk/>
            <pc:sldMk cId="3120673231" sldId="272"/>
            <ac:spMk id="6" creationId="{5D7C987F-12CF-604C-17AC-512A1144A0D2}"/>
          </ac:spMkLst>
        </pc:spChg>
      </pc:sldChg>
      <pc:sldChg chg="addSp modSp mod">
        <pc:chgData name="Catarina Ribeiro" userId="8e2b5c76-eb8b-49e0-be0b-3742aca48645" providerId="ADAL" clId="{CD241AC1-E85C-4F3E-9972-F3F03D73DBDD}" dt="2023-06-29T11:21:42.596" v="667" actId="113"/>
        <pc:sldMkLst>
          <pc:docMk/>
          <pc:sldMk cId="3755487117" sldId="273"/>
        </pc:sldMkLst>
        <pc:spChg chg="add mod">
          <ac:chgData name="Catarina Ribeiro" userId="8e2b5c76-eb8b-49e0-be0b-3742aca48645" providerId="ADAL" clId="{CD241AC1-E85C-4F3E-9972-F3F03D73DBDD}" dt="2023-06-29T11:20:35.049" v="651" actId="20577"/>
          <ac:spMkLst>
            <pc:docMk/>
            <pc:sldMk cId="3755487117" sldId="273"/>
            <ac:spMk id="2" creationId="{251EC57C-230B-7145-C616-C0C6D71722B4}"/>
          </ac:spMkLst>
        </pc:spChg>
        <pc:spChg chg="add mod">
          <ac:chgData name="Catarina Ribeiro" userId="8e2b5c76-eb8b-49e0-be0b-3742aca48645" providerId="ADAL" clId="{CD241AC1-E85C-4F3E-9972-F3F03D73DBDD}" dt="2023-06-29T11:20:19.355" v="624" actId="1076"/>
          <ac:spMkLst>
            <pc:docMk/>
            <pc:sldMk cId="3755487117" sldId="273"/>
            <ac:spMk id="3" creationId="{99CDB463-2525-4127-3DE2-489252A75308}"/>
          </ac:spMkLst>
        </pc:spChg>
        <pc:spChg chg="mod">
          <ac:chgData name="Catarina Ribeiro" userId="8e2b5c76-eb8b-49e0-be0b-3742aca48645" providerId="ADAL" clId="{CD241AC1-E85C-4F3E-9972-F3F03D73DBDD}" dt="2023-06-29T11:21:42.596" v="667" actId="113"/>
          <ac:spMkLst>
            <pc:docMk/>
            <pc:sldMk cId="3755487117" sldId="273"/>
            <ac:spMk id="4" creationId="{C1DDA265-9CCD-D16F-40D1-90CB0BA9D955}"/>
          </ac:spMkLst>
        </pc:spChg>
        <pc:spChg chg="add mod">
          <ac:chgData name="Catarina Ribeiro" userId="8e2b5c76-eb8b-49e0-be0b-3742aca48645" providerId="ADAL" clId="{CD241AC1-E85C-4F3E-9972-F3F03D73DBDD}" dt="2023-06-29T11:21:01.330" v="662" actId="1076"/>
          <ac:spMkLst>
            <pc:docMk/>
            <pc:sldMk cId="3755487117" sldId="273"/>
            <ac:spMk id="5" creationId="{5E9635C5-A206-7981-6F55-5D92EE052F66}"/>
          </ac:spMkLst>
        </pc:spChg>
      </pc:sldChg>
      <pc:sldChg chg="modSp del mod">
        <pc:chgData name="Catarina Ribeiro" userId="8e2b5c76-eb8b-49e0-be0b-3742aca48645" providerId="ADAL" clId="{CD241AC1-E85C-4F3E-9972-F3F03D73DBDD}" dt="2023-06-29T11:08:21.191" v="378" actId="47"/>
        <pc:sldMkLst>
          <pc:docMk/>
          <pc:sldMk cId="1788838581" sldId="277"/>
        </pc:sldMkLst>
        <pc:picChg chg="mod">
          <ac:chgData name="Catarina Ribeiro" userId="8e2b5c76-eb8b-49e0-be0b-3742aca48645" providerId="ADAL" clId="{CD241AC1-E85C-4F3E-9972-F3F03D73DBDD}" dt="2023-06-29T10:51:05.171" v="287" actId="1076"/>
          <ac:picMkLst>
            <pc:docMk/>
            <pc:sldMk cId="1788838581" sldId="277"/>
            <ac:picMk id="7" creationId="{E68BA579-05F7-D349-2127-9F874B1D9E75}"/>
          </ac:picMkLst>
        </pc:picChg>
      </pc:sldChg>
      <pc:sldChg chg="del">
        <pc:chgData name="Catarina Ribeiro" userId="8e2b5c76-eb8b-49e0-be0b-3742aca48645" providerId="ADAL" clId="{CD241AC1-E85C-4F3E-9972-F3F03D73DBDD}" dt="2023-06-29T11:17:02.294" v="511" actId="47"/>
        <pc:sldMkLst>
          <pc:docMk/>
          <pc:sldMk cId="1733769154" sldId="278"/>
        </pc:sldMkLst>
      </pc:sldChg>
      <pc:sldChg chg="modSp mod">
        <pc:chgData name="Catarina Ribeiro" userId="8e2b5c76-eb8b-49e0-be0b-3742aca48645" providerId="ADAL" clId="{CD241AC1-E85C-4F3E-9972-F3F03D73DBDD}" dt="2023-06-29T10:52:41.693" v="290" actId="1076"/>
        <pc:sldMkLst>
          <pc:docMk/>
          <pc:sldMk cId="2150222097" sldId="279"/>
        </pc:sldMkLst>
        <pc:spChg chg="mod">
          <ac:chgData name="Catarina Ribeiro" userId="8e2b5c76-eb8b-49e0-be0b-3742aca48645" providerId="ADAL" clId="{CD241AC1-E85C-4F3E-9972-F3F03D73DBDD}" dt="2023-06-29T10:52:29.644" v="289" actId="1076"/>
          <ac:spMkLst>
            <pc:docMk/>
            <pc:sldMk cId="2150222097" sldId="279"/>
            <ac:spMk id="4" creationId="{ED9BDB4D-5241-99F3-7335-F41A27E7C9D4}"/>
          </ac:spMkLst>
        </pc:spChg>
        <pc:grpChg chg="mod">
          <ac:chgData name="Catarina Ribeiro" userId="8e2b5c76-eb8b-49e0-be0b-3742aca48645" providerId="ADAL" clId="{CD241AC1-E85C-4F3E-9972-F3F03D73DBDD}" dt="2023-06-29T10:52:41.693" v="290" actId="1076"/>
          <ac:grpSpMkLst>
            <pc:docMk/>
            <pc:sldMk cId="2150222097" sldId="279"/>
            <ac:grpSpMk id="22" creationId="{25832479-CCB1-DC7F-1DA7-E15F5D8C4C10}"/>
          </ac:grpSpMkLst>
        </pc:grpChg>
        <pc:grpChg chg="mod">
          <ac:chgData name="Catarina Ribeiro" userId="8e2b5c76-eb8b-49e0-be0b-3742aca48645" providerId="ADAL" clId="{CD241AC1-E85C-4F3E-9972-F3F03D73DBDD}" dt="2023-06-29T10:52:41.693" v="290" actId="1076"/>
          <ac:grpSpMkLst>
            <pc:docMk/>
            <pc:sldMk cId="2150222097" sldId="279"/>
            <ac:grpSpMk id="23" creationId="{E65CC132-3277-B269-8040-E3DDD1C48F9C}"/>
          </ac:grpSpMkLst>
        </pc:grpChg>
        <pc:grpChg chg="mod">
          <ac:chgData name="Catarina Ribeiro" userId="8e2b5c76-eb8b-49e0-be0b-3742aca48645" providerId="ADAL" clId="{CD241AC1-E85C-4F3E-9972-F3F03D73DBDD}" dt="2023-06-29T10:52:41.693" v="290" actId="1076"/>
          <ac:grpSpMkLst>
            <pc:docMk/>
            <pc:sldMk cId="2150222097" sldId="279"/>
            <ac:grpSpMk id="28" creationId="{A1416AEC-DD5F-ADBA-AFD3-B031D915D55E}"/>
          </ac:grpSpMkLst>
        </pc:grpChg>
        <pc:picChg chg="mod">
          <ac:chgData name="Catarina Ribeiro" userId="8e2b5c76-eb8b-49e0-be0b-3742aca48645" providerId="ADAL" clId="{CD241AC1-E85C-4F3E-9972-F3F03D73DBDD}" dt="2023-06-29T10:52:41.693" v="290" actId="1076"/>
          <ac:picMkLst>
            <pc:docMk/>
            <pc:sldMk cId="2150222097" sldId="279"/>
            <ac:picMk id="12" creationId="{9ED4F205-C303-E76F-99FE-BD31B6DE232B}"/>
          </ac:picMkLst>
        </pc:picChg>
        <pc:picChg chg="mod">
          <ac:chgData name="Catarina Ribeiro" userId="8e2b5c76-eb8b-49e0-be0b-3742aca48645" providerId="ADAL" clId="{CD241AC1-E85C-4F3E-9972-F3F03D73DBDD}" dt="2023-06-29T10:52:41.693" v="290" actId="1076"/>
          <ac:picMkLst>
            <pc:docMk/>
            <pc:sldMk cId="2150222097" sldId="279"/>
            <ac:picMk id="13" creationId="{0FC80193-03A1-7C8F-A83A-1D02C1BA0866}"/>
          </ac:picMkLst>
        </pc:picChg>
        <pc:picChg chg="mod">
          <ac:chgData name="Catarina Ribeiro" userId="8e2b5c76-eb8b-49e0-be0b-3742aca48645" providerId="ADAL" clId="{CD241AC1-E85C-4F3E-9972-F3F03D73DBDD}" dt="2023-06-29T10:52:41.693" v="290" actId="1076"/>
          <ac:picMkLst>
            <pc:docMk/>
            <pc:sldMk cId="2150222097" sldId="279"/>
            <ac:picMk id="14" creationId="{138FFE23-210C-7A87-1E7C-3B7594C9F85B}"/>
          </ac:picMkLst>
        </pc:picChg>
      </pc:sldChg>
      <pc:sldChg chg="addSp delSp modSp mod">
        <pc:chgData name="Catarina Ribeiro" userId="8e2b5c76-eb8b-49e0-be0b-3742aca48645" providerId="ADAL" clId="{CD241AC1-E85C-4F3E-9972-F3F03D73DBDD}" dt="2023-06-29T10:48:36.723" v="278" actId="478"/>
        <pc:sldMkLst>
          <pc:docMk/>
          <pc:sldMk cId="3579115204" sldId="280"/>
        </pc:sldMkLst>
        <pc:spChg chg="mod ord">
          <ac:chgData name="Catarina Ribeiro" userId="8e2b5c76-eb8b-49e0-be0b-3742aca48645" providerId="ADAL" clId="{CD241AC1-E85C-4F3E-9972-F3F03D73DBDD}" dt="2023-06-29T10:34:34.422" v="119" actId="207"/>
          <ac:spMkLst>
            <pc:docMk/>
            <pc:sldMk cId="3579115204" sldId="280"/>
            <ac:spMk id="3" creationId="{626B1A44-4F4A-8377-EE36-10B0B889952A}"/>
          </ac:spMkLst>
        </pc:spChg>
        <pc:spChg chg="del mod">
          <ac:chgData name="Catarina Ribeiro" userId="8e2b5c76-eb8b-49e0-be0b-3742aca48645" providerId="ADAL" clId="{CD241AC1-E85C-4F3E-9972-F3F03D73DBDD}" dt="2023-06-29T10:40:27.950" v="158" actId="478"/>
          <ac:spMkLst>
            <pc:docMk/>
            <pc:sldMk cId="3579115204" sldId="280"/>
            <ac:spMk id="4" creationId="{C1DDA265-9CCD-D16F-40D1-90CB0BA9D955}"/>
          </ac:spMkLst>
        </pc:spChg>
        <pc:spChg chg="mod">
          <ac:chgData name="Catarina Ribeiro" userId="8e2b5c76-eb8b-49e0-be0b-3742aca48645" providerId="ADAL" clId="{CD241AC1-E85C-4F3E-9972-F3F03D73DBDD}" dt="2023-06-29T10:38:12.448" v="134" actId="1076"/>
          <ac:spMkLst>
            <pc:docMk/>
            <pc:sldMk cId="3579115204" sldId="280"/>
            <ac:spMk id="8" creationId="{567080A7-DA7D-6714-F82D-FF24EB118A30}"/>
          </ac:spMkLst>
        </pc:spChg>
        <pc:spChg chg="mod">
          <ac:chgData name="Catarina Ribeiro" userId="8e2b5c76-eb8b-49e0-be0b-3742aca48645" providerId="ADAL" clId="{CD241AC1-E85C-4F3E-9972-F3F03D73DBDD}" dt="2023-06-29T10:40:06.267" v="151" actId="207"/>
          <ac:spMkLst>
            <pc:docMk/>
            <pc:sldMk cId="3579115204" sldId="280"/>
            <ac:spMk id="9" creationId="{DD423D83-BC19-A6AC-1F28-1D51C4C9F518}"/>
          </ac:spMkLst>
        </pc:spChg>
        <pc:spChg chg="add del mod">
          <ac:chgData name="Catarina Ribeiro" userId="8e2b5c76-eb8b-49e0-be0b-3742aca48645" providerId="ADAL" clId="{CD241AC1-E85C-4F3E-9972-F3F03D73DBDD}" dt="2023-06-29T10:41:05.309" v="161" actId="478"/>
          <ac:spMkLst>
            <pc:docMk/>
            <pc:sldMk cId="3579115204" sldId="280"/>
            <ac:spMk id="10" creationId="{22B3A154-C3F2-64AF-8328-027C393CD85E}"/>
          </ac:spMkLst>
        </pc:spChg>
        <pc:spChg chg="mod">
          <ac:chgData name="Catarina Ribeiro" userId="8e2b5c76-eb8b-49e0-be0b-3742aca48645" providerId="ADAL" clId="{CD241AC1-E85C-4F3E-9972-F3F03D73DBDD}" dt="2023-06-29T10:33:09.979" v="102" actId="207"/>
          <ac:spMkLst>
            <pc:docMk/>
            <pc:sldMk cId="3579115204" sldId="280"/>
            <ac:spMk id="13" creationId="{BD60460D-AAA1-45C9-5E05-87D579542E76}"/>
          </ac:spMkLst>
        </pc:spChg>
        <pc:spChg chg="mod">
          <ac:chgData name="Catarina Ribeiro" userId="8e2b5c76-eb8b-49e0-be0b-3742aca48645" providerId="ADAL" clId="{CD241AC1-E85C-4F3E-9972-F3F03D73DBDD}" dt="2023-06-29T10:32:38.405" v="99" actId="20577"/>
          <ac:spMkLst>
            <pc:docMk/>
            <pc:sldMk cId="3579115204" sldId="280"/>
            <ac:spMk id="14" creationId="{E5318CCD-CB61-BD1B-C53E-B3864ABC8594}"/>
          </ac:spMkLst>
        </pc:spChg>
        <pc:spChg chg="add del mod">
          <ac:chgData name="Catarina Ribeiro" userId="8e2b5c76-eb8b-49e0-be0b-3742aca48645" providerId="ADAL" clId="{CD241AC1-E85C-4F3E-9972-F3F03D73DBDD}" dt="2023-06-29T10:40:34.594" v="159" actId="478"/>
          <ac:spMkLst>
            <pc:docMk/>
            <pc:sldMk cId="3579115204" sldId="280"/>
            <ac:spMk id="18" creationId="{66C67FDA-BE45-78D1-37E6-5871041A612A}"/>
          </ac:spMkLst>
        </pc:spChg>
        <pc:grpChg chg="add mod ord">
          <ac:chgData name="Catarina Ribeiro" userId="8e2b5c76-eb8b-49e0-be0b-3742aca48645" providerId="ADAL" clId="{CD241AC1-E85C-4F3E-9972-F3F03D73DBDD}" dt="2023-06-29T10:40:39.579" v="160" actId="1076"/>
          <ac:grpSpMkLst>
            <pc:docMk/>
            <pc:sldMk cId="3579115204" sldId="280"/>
            <ac:grpSpMk id="2" creationId="{1AD588FB-E7EF-888A-AD56-AA85FD240B89}"/>
          </ac:grpSpMkLst>
        </pc:grpChg>
        <pc:grpChg chg="add mod">
          <ac:chgData name="Catarina Ribeiro" userId="8e2b5c76-eb8b-49e0-be0b-3742aca48645" providerId="ADAL" clId="{CD241AC1-E85C-4F3E-9972-F3F03D73DBDD}" dt="2023-06-29T10:40:39.579" v="160" actId="1076"/>
          <ac:grpSpMkLst>
            <pc:docMk/>
            <pc:sldMk cId="3579115204" sldId="280"/>
            <ac:grpSpMk id="12" creationId="{D64C3195-0E66-30FA-5EB5-D868C1785ED0}"/>
          </ac:grpSpMkLst>
        </pc:grpChg>
        <pc:picChg chg="mod">
          <ac:chgData name="Catarina Ribeiro" userId="8e2b5c76-eb8b-49e0-be0b-3742aca48645" providerId="ADAL" clId="{CD241AC1-E85C-4F3E-9972-F3F03D73DBDD}" dt="2023-06-29T10:40:19.378" v="156" actId="1076"/>
          <ac:picMkLst>
            <pc:docMk/>
            <pc:sldMk cId="3579115204" sldId="280"/>
            <ac:picMk id="5" creationId="{85595279-19D1-815A-E3AC-AE2BCEC38589}"/>
          </ac:picMkLst>
        </pc:picChg>
        <pc:picChg chg="mod">
          <ac:chgData name="Catarina Ribeiro" userId="8e2b5c76-eb8b-49e0-be0b-3742aca48645" providerId="ADAL" clId="{CD241AC1-E85C-4F3E-9972-F3F03D73DBDD}" dt="2023-06-29T10:39:54.876" v="149" actId="1076"/>
          <ac:picMkLst>
            <pc:docMk/>
            <pc:sldMk cId="3579115204" sldId="280"/>
            <ac:picMk id="6" creationId="{AD0F748F-A78A-D9B5-0B76-6C7FDA7DC952}"/>
          </ac:picMkLst>
        </pc:picChg>
        <pc:picChg chg="mod">
          <ac:chgData name="Catarina Ribeiro" userId="8e2b5c76-eb8b-49e0-be0b-3742aca48645" providerId="ADAL" clId="{CD241AC1-E85C-4F3E-9972-F3F03D73DBDD}" dt="2023-06-29T10:40:13.453" v="153" actId="1076"/>
          <ac:picMkLst>
            <pc:docMk/>
            <pc:sldMk cId="3579115204" sldId="280"/>
            <ac:picMk id="7" creationId="{02982A19-00A3-37D0-CE95-506D22A6BC2D}"/>
          </ac:picMkLst>
        </pc:picChg>
        <pc:picChg chg="add del mod">
          <ac:chgData name="Catarina Ribeiro" userId="8e2b5c76-eb8b-49e0-be0b-3742aca48645" providerId="ADAL" clId="{CD241AC1-E85C-4F3E-9972-F3F03D73DBDD}" dt="2023-06-29T10:48:36.723" v="278" actId="478"/>
          <ac:picMkLst>
            <pc:docMk/>
            <pc:sldMk cId="3579115204" sldId="280"/>
            <ac:picMk id="11" creationId="{E01757A6-01D4-00ED-9CAB-5DEB640FA56F}"/>
          </ac:picMkLst>
        </pc:picChg>
        <pc:picChg chg="add del mod">
          <ac:chgData name="Catarina Ribeiro" userId="8e2b5c76-eb8b-49e0-be0b-3742aca48645" providerId="ADAL" clId="{CD241AC1-E85C-4F3E-9972-F3F03D73DBDD}" dt="2023-06-29T10:37:40.297" v="127" actId="478"/>
          <ac:picMkLst>
            <pc:docMk/>
            <pc:sldMk cId="3579115204" sldId="280"/>
            <ac:picMk id="16" creationId="{AAB190A9-5A00-65C8-098D-CEE79177E9A2}"/>
          </ac:picMkLst>
        </pc:picChg>
      </pc:sldChg>
      <pc:sldChg chg="del">
        <pc:chgData name="Catarina Ribeiro" userId="8e2b5c76-eb8b-49e0-be0b-3742aca48645" providerId="ADAL" clId="{CD241AC1-E85C-4F3E-9972-F3F03D73DBDD}" dt="2023-06-29T10:50:37.595" v="285" actId="47"/>
        <pc:sldMkLst>
          <pc:docMk/>
          <pc:sldMk cId="4180042081" sldId="281"/>
        </pc:sldMkLst>
      </pc:sldChg>
      <pc:sldChg chg="addSp delSp modSp add mod">
        <pc:chgData name="Catarina Ribeiro" userId="8e2b5c76-eb8b-49e0-be0b-3742aca48645" providerId="ADAL" clId="{CD241AC1-E85C-4F3E-9972-F3F03D73DBDD}" dt="2023-06-29T10:48:47.695" v="279" actId="1076"/>
        <pc:sldMkLst>
          <pc:docMk/>
          <pc:sldMk cId="3722519157" sldId="282"/>
        </pc:sldMkLst>
        <pc:spChg chg="mod">
          <ac:chgData name="Catarina Ribeiro" userId="8e2b5c76-eb8b-49e0-be0b-3742aca48645" providerId="ADAL" clId="{CD241AC1-E85C-4F3E-9972-F3F03D73DBDD}" dt="2023-06-29T10:46:16.766" v="198" actId="20577"/>
          <ac:spMkLst>
            <pc:docMk/>
            <pc:sldMk cId="3722519157" sldId="282"/>
            <ac:spMk id="3" creationId="{626B1A44-4F4A-8377-EE36-10B0B889952A}"/>
          </ac:spMkLst>
        </pc:spChg>
        <pc:spChg chg="mod">
          <ac:chgData name="Catarina Ribeiro" userId="8e2b5c76-eb8b-49e0-be0b-3742aca48645" providerId="ADAL" clId="{CD241AC1-E85C-4F3E-9972-F3F03D73DBDD}" dt="2023-06-29T10:46:54.529" v="235" actId="207"/>
          <ac:spMkLst>
            <pc:docMk/>
            <pc:sldMk cId="3722519157" sldId="282"/>
            <ac:spMk id="8" creationId="{567080A7-DA7D-6714-F82D-FF24EB118A30}"/>
          </ac:spMkLst>
        </pc:spChg>
        <pc:spChg chg="mod">
          <ac:chgData name="Catarina Ribeiro" userId="8e2b5c76-eb8b-49e0-be0b-3742aca48645" providerId="ADAL" clId="{CD241AC1-E85C-4F3E-9972-F3F03D73DBDD}" dt="2023-06-29T10:48:26.239" v="275" actId="20577"/>
          <ac:spMkLst>
            <pc:docMk/>
            <pc:sldMk cId="3722519157" sldId="282"/>
            <ac:spMk id="9" creationId="{DD423D83-BC19-A6AC-1F28-1D51C4C9F518}"/>
          </ac:spMkLst>
        </pc:spChg>
        <pc:spChg chg="del mod topLvl">
          <ac:chgData name="Catarina Ribeiro" userId="8e2b5c76-eb8b-49e0-be0b-3742aca48645" providerId="ADAL" clId="{CD241AC1-E85C-4F3E-9972-F3F03D73DBDD}" dt="2023-06-29T10:45:19.449" v="185" actId="478"/>
          <ac:spMkLst>
            <pc:docMk/>
            <pc:sldMk cId="3722519157" sldId="282"/>
            <ac:spMk id="13" creationId="{BD60460D-AAA1-45C9-5E05-87D579542E76}"/>
          </ac:spMkLst>
        </pc:spChg>
        <pc:spChg chg="del topLvl">
          <ac:chgData name="Catarina Ribeiro" userId="8e2b5c76-eb8b-49e0-be0b-3742aca48645" providerId="ADAL" clId="{CD241AC1-E85C-4F3E-9972-F3F03D73DBDD}" dt="2023-06-29T10:45:16.663" v="184" actId="478"/>
          <ac:spMkLst>
            <pc:docMk/>
            <pc:sldMk cId="3722519157" sldId="282"/>
            <ac:spMk id="14" creationId="{E5318CCD-CB61-BD1B-C53E-B3864ABC8594}"/>
          </ac:spMkLst>
        </pc:spChg>
        <pc:grpChg chg="mod">
          <ac:chgData name="Catarina Ribeiro" userId="8e2b5c76-eb8b-49e0-be0b-3742aca48645" providerId="ADAL" clId="{CD241AC1-E85C-4F3E-9972-F3F03D73DBDD}" dt="2023-06-29T10:46:59.403" v="236" actId="14100"/>
          <ac:grpSpMkLst>
            <pc:docMk/>
            <pc:sldMk cId="3722519157" sldId="282"/>
            <ac:grpSpMk id="2" creationId="{1AD588FB-E7EF-888A-AD56-AA85FD240B89}"/>
          </ac:grpSpMkLst>
        </pc:grpChg>
        <pc:grpChg chg="del">
          <ac:chgData name="Catarina Ribeiro" userId="8e2b5c76-eb8b-49e0-be0b-3742aca48645" providerId="ADAL" clId="{CD241AC1-E85C-4F3E-9972-F3F03D73DBDD}" dt="2023-06-29T10:45:16.663" v="184" actId="478"/>
          <ac:grpSpMkLst>
            <pc:docMk/>
            <pc:sldMk cId="3722519157" sldId="282"/>
            <ac:grpSpMk id="12" creationId="{D64C3195-0E66-30FA-5EB5-D868C1785ED0}"/>
          </ac:grpSpMkLst>
        </pc:grpChg>
        <pc:picChg chg="del">
          <ac:chgData name="Catarina Ribeiro" userId="8e2b5c76-eb8b-49e0-be0b-3742aca48645" providerId="ADAL" clId="{CD241AC1-E85C-4F3E-9972-F3F03D73DBDD}" dt="2023-06-29T10:44:47.743" v="170" actId="478"/>
          <ac:picMkLst>
            <pc:docMk/>
            <pc:sldMk cId="3722519157" sldId="282"/>
            <ac:picMk id="5" creationId="{85595279-19D1-815A-E3AC-AE2BCEC38589}"/>
          </ac:picMkLst>
        </pc:picChg>
        <pc:picChg chg="del">
          <ac:chgData name="Catarina Ribeiro" userId="8e2b5c76-eb8b-49e0-be0b-3742aca48645" providerId="ADAL" clId="{CD241AC1-E85C-4F3E-9972-F3F03D73DBDD}" dt="2023-06-29T10:44:46.150" v="169" actId="478"/>
          <ac:picMkLst>
            <pc:docMk/>
            <pc:sldMk cId="3722519157" sldId="282"/>
            <ac:picMk id="6" creationId="{AD0F748F-A78A-D9B5-0B76-6C7FDA7DC952}"/>
          </ac:picMkLst>
        </pc:picChg>
        <pc:picChg chg="del">
          <ac:chgData name="Catarina Ribeiro" userId="8e2b5c76-eb8b-49e0-be0b-3742aca48645" providerId="ADAL" clId="{CD241AC1-E85C-4F3E-9972-F3F03D73DBDD}" dt="2023-06-29T10:44:46.150" v="169" actId="478"/>
          <ac:picMkLst>
            <pc:docMk/>
            <pc:sldMk cId="3722519157" sldId="282"/>
            <ac:picMk id="7" creationId="{02982A19-00A3-37D0-CE95-506D22A6BC2D}"/>
          </ac:picMkLst>
        </pc:picChg>
        <pc:picChg chg="add mod">
          <ac:chgData name="Catarina Ribeiro" userId="8e2b5c76-eb8b-49e0-be0b-3742aca48645" providerId="ADAL" clId="{CD241AC1-E85C-4F3E-9972-F3F03D73DBDD}" dt="2023-06-29T10:44:55.308" v="174" actId="1076"/>
          <ac:picMkLst>
            <pc:docMk/>
            <pc:sldMk cId="3722519157" sldId="282"/>
            <ac:picMk id="10" creationId="{F606F275-FF85-54D3-F6CF-34E7B0D7C2B0}"/>
          </ac:picMkLst>
        </pc:picChg>
        <pc:picChg chg="del">
          <ac:chgData name="Catarina Ribeiro" userId="8e2b5c76-eb8b-49e0-be0b-3742aca48645" providerId="ADAL" clId="{CD241AC1-E85C-4F3E-9972-F3F03D73DBDD}" dt="2023-06-29T10:48:34.604" v="277" actId="478"/>
          <ac:picMkLst>
            <pc:docMk/>
            <pc:sldMk cId="3722519157" sldId="282"/>
            <ac:picMk id="11" creationId="{E01757A6-01D4-00ED-9CAB-5DEB640FA56F}"/>
          </ac:picMkLst>
        </pc:picChg>
        <pc:picChg chg="add mod">
          <ac:chgData name="Catarina Ribeiro" userId="8e2b5c76-eb8b-49e0-be0b-3742aca48645" providerId="ADAL" clId="{CD241AC1-E85C-4F3E-9972-F3F03D73DBDD}" dt="2023-06-29T10:48:47.695" v="279" actId="1076"/>
          <ac:picMkLst>
            <pc:docMk/>
            <pc:sldMk cId="3722519157" sldId="282"/>
            <ac:picMk id="16" creationId="{0DC42CD1-C74B-545E-4E48-7C456193992E}"/>
          </ac:picMkLst>
        </pc:picChg>
      </pc:sldChg>
      <pc:sldChg chg="delSp new mod">
        <pc:chgData name="Catarina Ribeiro" userId="8e2b5c76-eb8b-49e0-be0b-3742aca48645" providerId="ADAL" clId="{CD241AC1-E85C-4F3E-9972-F3F03D73DBDD}" dt="2023-06-29T10:50:41.315" v="286" actId="478"/>
        <pc:sldMkLst>
          <pc:docMk/>
          <pc:sldMk cId="3556771701" sldId="283"/>
        </pc:sldMkLst>
        <pc:spChg chg="del">
          <ac:chgData name="Catarina Ribeiro" userId="8e2b5c76-eb8b-49e0-be0b-3742aca48645" providerId="ADAL" clId="{CD241AC1-E85C-4F3E-9972-F3F03D73DBDD}" dt="2023-06-29T10:50:41.315" v="286" actId="478"/>
          <ac:spMkLst>
            <pc:docMk/>
            <pc:sldMk cId="3556771701" sldId="283"/>
            <ac:spMk id="2" creationId="{3139F5B0-2505-6AD4-C72A-05DB0BDFB78B}"/>
          </ac:spMkLst>
        </pc:spChg>
      </pc:sldChg>
      <pc:sldChg chg="addSp delSp modSp add mod">
        <pc:chgData name="Catarina Ribeiro" userId="8e2b5c76-eb8b-49e0-be0b-3742aca48645" providerId="ADAL" clId="{CD241AC1-E85C-4F3E-9972-F3F03D73DBDD}" dt="2023-06-29T11:08:01.262" v="376" actId="207"/>
        <pc:sldMkLst>
          <pc:docMk/>
          <pc:sldMk cId="3653431259" sldId="284"/>
        </pc:sldMkLst>
        <pc:spChg chg="mod">
          <ac:chgData name="Catarina Ribeiro" userId="8e2b5c76-eb8b-49e0-be0b-3742aca48645" providerId="ADAL" clId="{CD241AC1-E85C-4F3E-9972-F3F03D73DBDD}" dt="2023-06-29T11:06:43.015" v="366" actId="20577"/>
          <ac:spMkLst>
            <pc:docMk/>
            <pc:sldMk cId="3653431259" sldId="284"/>
            <ac:spMk id="3" creationId="{5033EAAC-5534-B1E6-5E1D-F6E511F72E44}"/>
          </ac:spMkLst>
        </pc:spChg>
        <pc:spChg chg="mod">
          <ac:chgData name="Catarina Ribeiro" userId="8e2b5c76-eb8b-49e0-be0b-3742aca48645" providerId="ADAL" clId="{CD241AC1-E85C-4F3E-9972-F3F03D73DBDD}" dt="2023-06-29T11:08:01.262" v="376" actId="207"/>
          <ac:spMkLst>
            <pc:docMk/>
            <pc:sldMk cId="3653431259" sldId="284"/>
            <ac:spMk id="7" creationId="{2816CB46-AF3E-8427-2C0E-D60728441304}"/>
          </ac:spMkLst>
        </pc:spChg>
        <pc:spChg chg="mod">
          <ac:chgData name="Catarina Ribeiro" userId="8e2b5c76-eb8b-49e0-be0b-3742aca48645" providerId="ADAL" clId="{CD241AC1-E85C-4F3E-9972-F3F03D73DBDD}" dt="2023-06-29T11:07:57.894" v="375" actId="207"/>
          <ac:spMkLst>
            <pc:docMk/>
            <pc:sldMk cId="3653431259" sldId="284"/>
            <ac:spMk id="8" creationId="{4EE50049-166E-6C93-3E30-9E58288C2DDF}"/>
          </ac:spMkLst>
        </pc:spChg>
        <pc:picChg chg="del mod">
          <ac:chgData name="Catarina Ribeiro" userId="8e2b5c76-eb8b-49e0-be0b-3742aca48645" providerId="ADAL" clId="{CD241AC1-E85C-4F3E-9972-F3F03D73DBDD}" dt="2023-06-29T11:07:14.219" v="374" actId="478"/>
          <ac:picMkLst>
            <pc:docMk/>
            <pc:sldMk cId="3653431259" sldId="284"/>
            <ac:picMk id="2" creationId="{99FDE3B5-3E95-A938-E16D-758EFE5A9D93}"/>
          </ac:picMkLst>
        </pc:picChg>
        <pc:picChg chg="add mod">
          <ac:chgData name="Catarina Ribeiro" userId="8e2b5c76-eb8b-49e0-be0b-3742aca48645" providerId="ADAL" clId="{CD241AC1-E85C-4F3E-9972-F3F03D73DBDD}" dt="2023-06-29T11:07:12.718" v="373" actId="1076"/>
          <ac:picMkLst>
            <pc:docMk/>
            <pc:sldMk cId="3653431259" sldId="284"/>
            <ac:picMk id="4" creationId="{287276BB-3C7C-1612-FB62-8C90F43FCA0A}"/>
          </ac:picMkLst>
        </pc:picChg>
      </pc:sldChg>
      <pc:sldChg chg="addSp delSp modSp add del mod">
        <pc:chgData name="Catarina Ribeiro" userId="8e2b5c76-eb8b-49e0-be0b-3742aca48645" providerId="ADAL" clId="{CD241AC1-E85C-4F3E-9972-F3F03D73DBDD}" dt="2023-06-29T11:18:31.881" v="514" actId="47"/>
        <pc:sldMkLst>
          <pc:docMk/>
          <pc:sldMk cId="3355457222" sldId="285"/>
        </pc:sldMkLst>
        <pc:spChg chg="mod">
          <ac:chgData name="Catarina Ribeiro" userId="8e2b5c76-eb8b-49e0-be0b-3742aca48645" providerId="ADAL" clId="{CD241AC1-E85C-4F3E-9972-F3F03D73DBDD}" dt="2023-06-29T11:11:56.120" v="417" actId="1036"/>
          <ac:spMkLst>
            <pc:docMk/>
            <pc:sldMk cId="3355457222" sldId="285"/>
            <ac:spMk id="3" creationId="{5033EAAC-5534-B1E6-5E1D-F6E511F72E44}"/>
          </ac:spMkLst>
        </pc:spChg>
        <pc:spChg chg="mod ord">
          <ac:chgData name="Catarina Ribeiro" userId="8e2b5c76-eb8b-49e0-be0b-3742aca48645" providerId="ADAL" clId="{CD241AC1-E85C-4F3E-9972-F3F03D73DBDD}" dt="2023-06-29T11:11:43.553" v="412" actId="14100"/>
          <ac:spMkLst>
            <pc:docMk/>
            <pc:sldMk cId="3355457222" sldId="285"/>
            <ac:spMk id="7" creationId="{2816CB46-AF3E-8427-2C0E-D60728441304}"/>
          </ac:spMkLst>
        </pc:spChg>
        <pc:spChg chg="mod ord">
          <ac:chgData name="Catarina Ribeiro" userId="8e2b5c76-eb8b-49e0-be0b-3742aca48645" providerId="ADAL" clId="{CD241AC1-E85C-4F3E-9972-F3F03D73DBDD}" dt="2023-06-29T11:11:49.366" v="414" actId="1076"/>
          <ac:spMkLst>
            <pc:docMk/>
            <pc:sldMk cId="3355457222" sldId="285"/>
            <ac:spMk id="8" creationId="{4EE50049-166E-6C93-3E30-9E58288C2DDF}"/>
          </ac:spMkLst>
        </pc:spChg>
        <pc:spChg chg="mod">
          <ac:chgData name="Catarina Ribeiro" userId="8e2b5c76-eb8b-49e0-be0b-3742aca48645" providerId="ADAL" clId="{CD241AC1-E85C-4F3E-9972-F3F03D73DBDD}" dt="2023-06-29T11:11:37.816" v="411" actId="1076"/>
          <ac:spMkLst>
            <pc:docMk/>
            <pc:sldMk cId="3355457222" sldId="285"/>
            <ac:spMk id="9" creationId="{B307B456-892D-E7A4-FD6F-EDEEFFAB1AEC}"/>
          </ac:spMkLst>
        </pc:spChg>
        <pc:spChg chg="add del mod">
          <ac:chgData name="Catarina Ribeiro" userId="8e2b5c76-eb8b-49e0-be0b-3742aca48645" providerId="ADAL" clId="{CD241AC1-E85C-4F3E-9972-F3F03D73DBDD}" dt="2023-06-29T11:10:01.860" v="392" actId="478"/>
          <ac:spMkLst>
            <pc:docMk/>
            <pc:sldMk cId="3355457222" sldId="285"/>
            <ac:spMk id="10" creationId="{F9DBE1B2-C095-58ED-F35E-6CCC23386F23}"/>
          </ac:spMkLst>
        </pc:spChg>
        <pc:spChg chg="mod">
          <ac:chgData name="Catarina Ribeiro" userId="8e2b5c76-eb8b-49e0-be0b-3742aca48645" providerId="ADAL" clId="{CD241AC1-E85C-4F3E-9972-F3F03D73DBDD}" dt="2023-06-29T11:12:20.724" v="436" actId="20577"/>
          <ac:spMkLst>
            <pc:docMk/>
            <pc:sldMk cId="3355457222" sldId="285"/>
            <ac:spMk id="12" creationId="{030207B4-0314-D73B-2E7D-EC51D14D7ED8}"/>
          </ac:spMkLst>
        </pc:spChg>
        <pc:spChg chg="mod">
          <ac:chgData name="Catarina Ribeiro" userId="8e2b5c76-eb8b-49e0-be0b-3742aca48645" providerId="ADAL" clId="{CD241AC1-E85C-4F3E-9972-F3F03D73DBDD}" dt="2023-06-29T11:12:16.622" v="433" actId="20577"/>
          <ac:spMkLst>
            <pc:docMk/>
            <pc:sldMk cId="3355457222" sldId="285"/>
            <ac:spMk id="13" creationId="{EFDA26E8-4B34-3B6B-A80B-FA9C727D7A99}"/>
          </ac:spMkLst>
        </pc:spChg>
        <pc:grpChg chg="add mod">
          <ac:chgData name="Catarina Ribeiro" userId="8e2b5c76-eb8b-49e0-be0b-3742aca48645" providerId="ADAL" clId="{CD241AC1-E85C-4F3E-9972-F3F03D73DBDD}" dt="2023-06-29T11:12:12.217" v="420" actId="1076"/>
          <ac:grpSpMkLst>
            <pc:docMk/>
            <pc:sldMk cId="3355457222" sldId="285"/>
            <ac:grpSpMk id="11" creationId="{BE12CCDE-CB38-80E9-877A-52A0559C9DC7}"/>
          </ac:grpSpMkLst>
        </pc:grpChg>
        <pc:picChg chg="del mod">
          <ac:chgData name="Catarina Ribeiro" userId="8e2b5c76-eb8b-49e0-be0b-3742aca48645" providerId="ADAL" clId="{CD241AC1-E85C-4F3E-9972-F3F03D73DBDD}" dt="2023-06-29T11:09:55.615" v="391" actId="478"/>
          <ac:picMkLst>
            <pc:docMk/>
            <pc:sldMk cId="3355457222" sldId="285"/>
            <ac:picMk id="4" creationId="{287276BB-3C7C-1612-FB62-8C90F43FCA0A}"/>
          </ac:picMkLst>
        </pc:picChg>
        <pc:picChg chg="add mod">
          <ac:chgData name="Catarina Ribeiro" userId="8e2b5c76-eb8b-49e0-be0b-3742aca48645" providerId="ADAL" clId="{CD241AC1-E85C-4F3E-9972-F3F03D73DBDD}" dt="2023-06-29T11:10:53.912" v="404" actId="1076"/>
          <ac:picMkLst>
            <pc:docMk/>
            <pc:sldMk cId="3355457222" sldId="285"/>
            <ac:picMk id="5" creationId="{78631AD7-0664-781C-C737-C93ED50E81F9}"/>
          </ac:picMkLst>
        </pc:picChg>
      </pc:sldChg>
      <pc:sldMasterChg chg="addSldLayout modSldLayout">
        <pc:chgData name="Catarina Ribeiro" userId="8e2b5c76-eb8b-49e0-be0b-3742aca48645" providerId="ADAL" clId="{CD241AC1-E85C-4F3E-9972-F3F03D73DBDD}" dt="2023-06-29T10:50:03.478" v="283" actId="962"/>
        <pc:sldMasterMkLst>
          <pc:docMk/>
          <pc:sldMasterMk cId="1253631460" sldId="2147483648"/>
        </pc:sldMasterMkLst>
        <pc:sldLayoutChg chg="addSp modSp new mod">
          <pc:chgData name="Catarina Ribeiro" userId="8e2b5c76-eb8b-49e0-be0b-3742aca48645" providerId="ADAL" clId="{CD241AC1-E85C-4F3E-9972-F3F03D73DBDD}" dt="2023-06-29T10:50:03.478" v="283" actId="962"/>
          <pc:sldLayoutMkLst>
            <pc:docMk/>
            <pc:sldMasterMk cId="1253631460" sldId="2147483648"/>
            <pc:sldLayoutMk cId="339755927" sldId="2147483658"/>
          </pc:sldLayoutMkLst>
          <pc:picChg chg="add mod">
            <ac:chgData name="Catarina Ribeiro" userId="8e2b5c76-eb8b-49e0-be0b-3742aca48645" providerId="ADAL" clId="{CD241AC1-E85C-4F3E-9972-F3F03D73DBDD}" dt="2023-06-29T10:50:03.478" v="283" actId="962"/>
            <ac:picMkLst>
              <pc:docMk/>
              <pc:sldMasterMk cId="1253631460" sldId="2147483648"/>
              <pc:sldLayoutMk cId="339755927" sldId="2147483658"/>
              <ac:picMk id="7" creationId="{E6861BD7-109E-1395-EE15-9F098E8BC6E4}"/>
            </ac:picMkLst>
          </pc:picChg>
        </pc:sldLayoutChg>
      </pc:sldMasterChg>
    </pc:docChg>
  </pc:docChgLst>
  <pc:docChgLst>
    <pc:chgData name="Salomé Branco" userId="S::salome@fccn.pt::56445832-111a-42af-a566-28f252e661f6" providerId="AD" clId="Web-{FE042D52-CBF8-D985-A0DF-11019C8E66BB}"/>
    <pc:docChg chg="delSld modSld">
      <pc:chgData name="Salomé Branco" userId="S::salome@fccn.pt::56445832-111a-42af-a566-28f252e661f6" providerId="AD" clId="Web-{FE042D52-CBF8-D985-A0DF-11019C8E66BB}" dt="2023-06-29T09:55:42.926" v="4" actId="14100"/>
      <pc:docMkLst>
        <pc:docMk/>
      </pc:docMkLst>
      <pc:sldChg chg="del">
        <pc:chgData name="Salomé Branco" userId="S::salome@fccn.pt::56445832-111a-42af-a566-28f252e661f6" providerId="AD" clId="Web-{FE042D52-CBF8-D985-A0DF-11019C8E66BB}" dt="2023-06-29T09:54:58.409" v="0"/>
        <pc:sldMkLst>
          <pc:docMk/>
          <pc:sldMk cId="3067490585" sldId="259"/>
        </pc:sldMkLst>
      </pc:sldChg>
      <pc:sldChg chg="modSp">
        <pc:chgData name="Salomé Branco" userId="S::salome@fccn.pt::56445832-111a-42af-a566-28f252e661f6" providerId="AD" clId="Web-{FE042D52-CBF8-D985-A0DF-11019C8E66BB}" dt="2023-06-29T09:55:42.926" v="4" actId="14100"/>
        <pc:sldMkLst>
          <pc:docMk/>
          <pc:sldMk cId="2150222097" sldId="279"/>
        </pc:sldMkLst>
        <pc:spChg chg="mod">
          <ac:chgData name="Salomé Branco" userId="S::salome@fccn.pt::56445832-111a-42af-a566-28f252e661f6" providerId="AD" clId="Web-{FE042D52-CBF8-D985-A0DF-11019C8E66BB}" dt="2023-06-29T09:55:12.925" v="2" actId="1076"/>
          <ac:spMkLst>
            <pc:docMk/>
            <pc:sldMk cId="2150222097" sldId="279"/>
            <ac:spMk id="4" creationId="{ED9BDB4D-5241-99F3-7335-F41A27E7C9D4}"/>
          </ac:spMkLst>
        </pc:spChg>
        <pc:picChg chg="mod">
          <ac:chgData name="Salomé Branco" userId="S::salome@fccn.pt::56445832-111a-42af-a566-28f252e661f6" providerId="AD" clId="Web-{FE042D52-CBF8-D985-A0DF-11019C8E66BB}" dt="2023-06-29T09:55:42.926" v="4" actId="14100"/>
          <ac:picMkLst>
            <pc:docMk/>
            <pc:sldMk cId="2150222097" sldId="279"/>
            <ac:picMk id="13" creationId="{0FC80193-03A1-7C8F-A83A-1D02C1BA08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, tree, house, building&#10;&#10;Description automatically generated">
            <a:extLst>
              <a:ext uri="{FF2B5EF4-FFF2-40B4-BE49-F238E27FC236}">
                <a16:creationId xmlns:a16="http://schemas.microsoft.com/office/drawing/2014/main" id="{4F691249-7AF9-CFFB-9E6B-4BF17CD610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317072-2D86-CF00-76DC-A0E0AAEE0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3935"/>
            <a:ext cx="9144000" cy="2057718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D31B8-8014-7D70-9B31-D04D1A6AC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1653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40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3F18-BBDC-D6B6-76DD-4F043AF9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4B39C-59A5-E37B-3502-0A51F9173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A18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9364C62-2305-7833-6968-A7517A8E9F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3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87581C4-F197-73B9-2E2A-8F92275EFE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A6DEB1-2999-AEEF-EFFF-66728C3F7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F38BC-582E-4AC8-A2CC-7F6FBD784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0B1A9-8AE0-C35D-9E64-79EE73DB9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095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úd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680706-6167-6144-0C6F-63B619398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2DD0FF-602D-9FB0-EF10-69B15451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99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66F71-B1DD-0D45-C5C6-4C22F2BF5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3DBE7-A9B0-DBEA-CE05-DA42EAE37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09875"/>
            <a:ext cx="5157787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4967EB-9BCC-D519-7276-2BFF7C064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3D8928-85AE-64E4-834E-1CBEAF1BD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09875"/>
            <a:ext cx="5183188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1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1B94E3B-0775-D0EB-8FB4-45FE1D46E8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5FDDC9-7872-DCF0-C9D4-1A8C205A1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81125"/>
            <a:ext cx="10437812" cy="1047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80E74-6E98-1257-39D7-280F2036F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57475"/>
            <a:ext cx="10437812" cy="2819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831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screenshot, font, software&#10;&#10;Description automatically generated">
            <a:extLst>
              <a:ext uri="{FF2B5EF4-FFF2-40B4-BE49-F238E27FC236}">
                <a16:creationId xmlns:a16="http://schemas.microsoft.com/office/drawing/2014/main" id="{4D0A7AAA-BCAE-6C2C-10D4-A0FC5D7A7A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7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7519F-EDFD-5CB6-5D43-23A9155F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65DB5D-A43D-2F08-18B5-AA6828533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2B85-A6B1-4C5C-B719-E2B75F258753}" type="datetimeFigureOut">
              <a:rPr lang="pt-PT" smtClean="0"/>
              <a:t>29/06/2023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A8FE81-AFBF-600D-6506-FE4B4C2FF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EEEEC-B8C6-5821-B8C7-981FA8D7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B649-77BD-4372-8139-8700761309E4}" type="slidenum">
              <a:rPr lang="pt-PT" smtClean="0"/>
              <a:t>‹#›</a:t>
            </a:fld>
            <a:endParaRPr lang="pt-PT"/>
          </a:p>
        </p:txBody>
      </p:sp>
      <p:pic>
        <p:nvPicPr>
          <p:cNvPr id="7" name="Picture 6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E6861BD7-109E-1395-EE15-9F098E8BC6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FFBBE3-249C-C8FF-6970-B3F46D2F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3B5C2-B8AE-5F67-19D5-133BF6E6A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8F2CE-3096-1275-369A-CA3EFD2B9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2B85-A6B1-4C5C-B719-E2B75F258753}" type="datetimeFigureOut">
              <a:rPr lang="pt-PT" smtClean="0"/>
              <a:t>29/06/2023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5D86F-A2D6-D3F9-A375-4FFB8DE21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FA10-337F-6D22-A622-CB81E5F7A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2B649-77BD-4372-8139-8700761309E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363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5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c.imagem@fccn.pt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D12C21-5EE9-9D27-29AA-E543AB9A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3935"/>
            <a:ext cx="9144000" cy="2057718"/>
          </a:xfrm>
        </p:spPr>
        <p:txBody>
          <a:bodyPr>
            <a:normAutofit/>
          </a:bodyPr>
          <a:lstStyle/>
          <a:p>
            <a:pPr algn="ctr"/>
            <a:r>
              <a:rPr lang="pt-PT"/>
              <a:t>Encerramento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6B44FF8-AE70-AEB7-C2BC-FC1C7432A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7220"/>
            <a:ext cx="9144000" cy="1560194"/>
          </a:xfrm>
        </p:spPr>
        <p:txBody>
          <a:bodyPr/>
          <a:lstStyle/>
          <a:p>
            <a:r>
              <a:rPr lang="pt-PT"/>
              <a:t>Ana Pinto</a:t>
            </a:r>
          </a:p>
          <a:p>
            <a:r>
              <a:rPr lang="pt-PT"/>
              <a:t>Salomé Branco</a:t>
            </a:r>
          </a:p>
        </p:txBody>
      </p:sp>
    </p:spTree>
    <p:extLst>
      <p:ext uri="{BB962C8B-B14F-4D97-AF65-F5344CB8AC3E}">
        <p14:creationId xmlns:p14="http://schemas.microsoft.com/office/powerpoint/2010/main" val="1861685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46C843B-788A-26D3-E601-DF6F3E55BFDF}"/>
              </a:ext>
            </a:extLst>
          </p:cNvPr>
          <p:cNvSpPr txBox="1">
            <a:spLocks/>
          </p:cNvSpPr>
          <p:nvPr/>
        </p:nvSpPr>
        <p:spPr>
          <a:xfrm>
            <a:off x="2668817" y="2586365"/>
            <a:ext cx="6854365" cy="1685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PT" sz="3200">
                <a:solidFill>
                  <a:srgbClr val="2FA84A"/>
                </a:solidFill>
              </a:rPr>
              <a:t>EQUIPA FCCN</a:t>
            </a:r>
          </a:p>
          <a:p>
            <a:pPr algn="ctr">
              <a:lnSpc>
                <a:spcPct val="100000"/>
              </a:lnSpc>
            </a:pPr>
            <a:r>
              <a:rPr lang="pt-PT" sz="3200" b="1">
                <a:solidFill>
                  <a:srgbClr val="2FA84A"/>
                </a:solidFill>
                <a:ea typeface="Verdana"/>
              </a:rPr>
              <a:t>104 COLABORADORES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FEA7F2-6594-7576-80EA-74C7EC2469F4}"/>
              </a:ext>
            </a:extLst>
          </p:cNvPr>
          <p:cNvSpPr/>
          <p:nvPr/>
        </p:nvSpPr>
        <p:spPr>
          <a:xfrm>
            <a:off x="4336961" y="4271634"/>
            <a:ext cx="3518076" cy="45719"/>
          </a:xfrm>
          <a:prstGeom prst="rect">
            <a:avLst/>
          </a:prstGeom>
          <a:solidFill>
            <a:srgbClr val="00A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6388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0FF87C4-18AA-4607-86A9-36F924D6D031}"/>
              </a:ext>
            </a:extLst>
          </p:cNvPr>
          <p:cNvSpPr txBox="1">
            <a:spLocks/>
          </p:cNvSpPr>
          <p:nvPr/>
        </p:nvSpPr>
        <p:spPr>
          <a:xfrm>
            <a:off x="7018395" y="3027405"/>
            <a:ext cx="6854365" cy="999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PT" sz="2000">
                <a:solidFill>
                  <a:srgbClr val="2FA84A"/>
                </a:solidFill>
              </a:rPr>
              <a:t>DREAM TEAM</a:t>
            </a:r>
          </a:p>
          <a:p>
            <a:pPr algn="ctr">
              <a:lnSpc>
                <a:spcPct val="100000"/>
              </a:lnSpc>
            </a:pPr>
            <a:r>
              <a:rPr lang="pt-PT" sz="2000" b="1">
                <a:solidFill>
                  <a:srgbClr val="2FA84A"/>
                </a:solidFill>
                <a:ea typeface="Verdana"/>
              </a:rPr>
              <a:t>JORNADAS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F33034-1999-00BB-1047-F819CBBA3F72}"/>
              </a:ext>
            </a:extLst>
          </p:cNvPr>
          <p:cNvSpPr/>
          <p:nvPr/>
        </p:nvSpPr>
        <p:spPr>
          <a:xfrm>
            <a:off x="8686539" y="4026414"/>
            <a:ext cx="3518076" cy="45719"/>
          </a:xfrm>
          <a:prstGeom prst="rect">
            <a:avLst/>
          </a:prstGeom>
          <a:solidFill>
            <a:srgbClr val="00A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E766371-3641-2A80-24C4-5284EEBA0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850" y="1095540"/>
            <a:ext cx="6700520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80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ADE57C2F-641A-AD77-1E49-B1B1D4F00690}"/>
              </a:ext>
            </a:extLst>
          </p:cNvPr>
          <p:cNvSpPr txBox="1">
            <a:spLocks/>
          </p:cNvSpPr>
          <p:nvPr/>
        </p:nvSpPr>
        <p:spPr>
          <a:xfrm>
            <a:off x="2668817" y="2586365"/>
            <a:ext cx="6854365" cy="1685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PT" sz="3200">
                <a:solidFill>
                  <a:srgbClr val="2FA84A"/>
                </a:solidFill>
              </a:rPr>
              <a:t>PARTICIPANTES, ORADORES, PATROCINADORES E FORNECEDORES</a:t>
            </a:r>
            <a:endParaRPr lang="pt-PT" sz="3200" b="1">
              <a:solidFill>
                <a:srgbClr val="2FA84A"/>
              </a:solidFill>
              <a:ea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1C98D9-B820-6811-2F57-27317A80B50C}"/>
              </a:ext>
            </a:extLst>
          </p:cNvPr>
          <p:cNvSpPr/>
          <p:nvPr/>
        </p:nvSpPr>
        <p:spPr>
          <a:xfrm>
            <a:off x="4336961" y="4543481"/>
            <a:ext cx="3518076" cy="45719"/>
          </a:xfrm>
          <a:prstGeom prst="rect">
            <a:avLst/>
          </a:prstGeom>
          <a:solidFill>
            <a:srgbClr val="00A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0673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476852"/>
            <a:ext cx="10515600" cy="2673350"/>
          </a:xfrm>
        </p:spPr>
        <p:txBody>
          <a:bodyPr>
            <a:normAutofit/>
          </a:bodyPr>
          <a:lstStyle/>
          <a:p>
            <a:pPr algn="ctr"/>
            <a:r>
              <a:rPr lang="pt-PT">
                <a:hlinkClick r:id="rId2"/>
              </a:rPr>
              <a:t>c.imagem@fccn.pt</a:t>
            </a:r>
            <a:br>
              <a:rPr lang="pt-PT"/>
            </a:br>
            <a:br>
              <a:rPr lang="pt-PT"/>
            </a:br>
            <a:r>
              <a:rPr lang="pt-PT"/>
              <a:t>Aceitam o desafio?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251EC57C-230B-7145-C616-C0C6D71722B4}"/>
              </a:ext>
            </a:extLst>
          </p:cNvPr>
          <p:cNvSpPr txBox="1">
            <a:spLocks/>
          </p:cNvSpPr>
          <p:nvPr/>
        </p:nvSpPr>
        <p:spPr>
          <a:xfrm>
            <a:off x="2668817" y="1461389"/>
            <a:ext cx="6854365" cy="1685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PT" sz="3200">
                <a:solidFill>
                  <a:srgbClr val="2FA84A"/>
                </a:solidFill>
              </a:rPr>
              <a:t>AGUARDAMOS POR CANDIDATURAS</a:t>
            </a:r>
            <a:endParaRPr lang="pt-PT" sz="3200" b="1">
              <a:solidFill>
                <a:srgbClr val="2FA84A"/>
              </a:solidFill>
              <a:ea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CDB463-2525-4127-3DE2-489252A75308}"/>
              </a:ext>
            </a:extLst>
          </p:cNvPr>
          <p:cNvSpPr/>
          <p:nvPr/>
        </p:nvSpPr>
        <p:spPr>
          <a:xfrm>
            <a:off x="4336961" y="3146658"/>
            <a:ext cx="3518076" cy="45719"/>
          </a:xfrm>
          <a:prstGeom prst="rect">
            <a:avLst/>
          </a:prstGeom>
          <a:solidFill>
            <a:srgbClr val="00A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E9635C5-A206-7981-6F55-5D92EE052F66}"/>
              </a:ext>
            </a:extLst>
          </p:cNvPr>
          <p:cNvSpPr txBox="1">
            <a:spLocks/>
          </p:cNvSpPr>
          <p:nvPr/>
        </p:nvSpPr>
        <p:spPr>
          <a:xfrm>
            <a:off x="2668817" y="786865"/>
            <a:ext cx="6854365" cy="1257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PT" sz="4800" b="1">
                <a:solidFill>
                  <a:srgbClr val="2FA84A"/>
                </a:solidFill>
              </a:rPr>
              <a:t>2024</a:t>
            </a:r>
            <a:endParaRPr lang="pt-PT" sz="4800" b="1">
              <a:solidFill>
                <a:srgbClr val="2FA84A"/>
              </a:solidFill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55487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7829"/>
            <a:ext cx="10515600" cy="2673350"/>
          </a:xfrm>
        </p:spPr>
        <p:txBody>
          <a:bodyPr>
            <a:normAutofit/>
          </a:bodyPr>
          <a:lstStyle/>
          <a:p>
            <a:pPr algn="ctr"/>
            <a:r>
              <a:rPr lang="pt-PT"/>
              <a:t>Obrigada …… até 2024</a:t>
            </a:r>
            <a:br>
              <a:rPr lang="pt-PT"/>
            </a:br>
            <a:br>
              <a:rPr lang="pt-PT"/>
            </a:br>
            <a:r>
              <a:rPr lang="pt-PT">
                <a:ea typeface="Verdana"/>
              </a:rPr>
              <a:t>Continuamos </a:t>
            </a:r>
          </a:p>
        </p:txBody>
      </p:sp>
    </p:spTree>
    <p:extLst>
      <p:ext uri="{BB962C8B-B14F-4D97-AF65-F5344CB8AC3E}">
        <p14:creationId xmlns:p14="http://schemas.microsoft.com/office/powerpoint/2010/main" val="1153293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53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9BDB4D-5241-99F3-7335-F41A27E7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328" y="758639"/>
            <a:ext cx="3137807" cy="865414"/>
          </a:xfrm>
        </p:spPr>
        <p:txBody>
          <a:bodyPr>
            <a:normAutofit/>
          </a:bodyPr>
          <a:lstStyle/>
          <a:p>
            <a:pPr algn="ctr"/>
            <a:r>
              <a:rPr lang="pt-PT" sz="3600"/>
              <a:t>Indicadores</a:t>
            </a:r>
          </a:p>
        </p:txBody>
      </p:sp>
      <p:pic>
        <p:nvPicPr>
          <p:cNvPr id="12" name="Picture 12" descr="A picture containing circle, graphics, design&#10;&#10;Description automatically generated">
            <a:extLst>
              <a:ext uri="{FF2B5EF4-FFF2-40B4-BE49-F238E27FC236}">
                <a16:creationId xmlns:a16="http://schemas.microsoft.com/office/drawing/2014/main" id="{9ED4F205-C303-E76F-99FE-BD31B6DE2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41" y="4371509"/>
            <a:ext cx="1133341" cy="1167335"/>
          </a:xfrm>
          <a:prstGeom prst="rect">
            <a:avLst/>
          </a:prstGeom>
        </p:spPr>
      </p:pic>
      <p:pic>
        <p:nvPicPr>
          <p:cNvPr id="13" name="Picture 13" descr="A picture containing graphics, circle, font, graphic design&#10;&#10;Description automatically generated">
            <a:extLst>
              <a:ext uri="{FF2B5EF4-FFF2-40B4-BE49-F238E27FC236}">
                <a16:creationId xmlns:a16="http://schemas.microsoft.com/office/drawing/2014/main" id="{0FC80193-03A1-7C8F-A83A-1D02C1BA0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41" y="3115819"/>
            <a:ext cx="1133341" cy="1167335"/>
          </a:xfrm>
          <a:prstGeom prst="rect">
            <a:avLst/>
          </a:prstGeom>
        </p:spPr>
      </p:pic>
      <p:pic>
        <p:nvPicPr>
          <p:cNvPr id="14" name="Picture 14" descr="A picture containing graphics, symbol, circle, logo&#10;&#10;Description automatically generated">
            <a:extLst>
              <a:ext uri="{FF2B5EF4-FFF2-40B4-BE49-F238E27FC236}">
                <a16:creationId xmlns:a16="http://schemas.microsoft.com/office/drawing/2014/main" id="{138FFE23-210C-7A87-1E7C-3B7594C9F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41" y="1817200"/>
            <a:ext cx="1133341" cy="116733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5832479-CCB1-DC7F-1DA7-E15F5D8C4C10}"/>
              </a:ext>
            </a:extLst>
          </p:cNvPr>
          <p:cNvGrpSpPr/>
          <p:nvPr/>
        </p:nvGrpSpPr>
        <p:grpSpPr>
          <a:xfrm>
            <a:off x="2039155" y="1891078"/>
            <a:ext cx="2743200" cy="765011"/>
            <a:chOff x="5505718" y="1175197"/>
            <a:chExt cx="2743200" cy="76501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22364F-B7DB-8235-8F32-2A482166EB48}"/>
                </a:ext>
              </a:extLst>
            </p:cNvPr>
            <p:cNvSpPr txBox="1"/>
            <p:nvPr/>
          </p:nvSpPr>
          <p:spPr>
            <a:xfrm>
              <a:off x="5505718" y="1175197"/>
              <a:ext cx="2743200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2400" b="1">
                  <a:solidFill>
                    <a:srgbClr val="005E51"/>
                  </a:solidFill>
                  <a:ea typeface="Verdana"/>
                </a:rPr>
                <a:t>120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443274-A481-82F8-E617-47196FB0A0AC}"/>
                </a:ext>
              </a:extLst>
            </p:cNvPr>
            <p:cNvSpPr txBox="1"/>
            <p:nvPr/>
          </p:nvSpPr>
          <p:spPr>
            <a:xfrm>
              <a:off x="5505718" y="1540098"/>
              <a:ext cx="274320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2000" err="1">
                  <a:solidFill>
                    <a:srgbClr val="005E51"/>
                  </a:solidFill>
                  <a:ea typeface="Verdana"/>
                </a:rPr>
                <a:t>oradores</a:t>
              </a:r>
              <a:endParaRPr lang="en-US" sz="2000" err="1">
                <a:solidFill>
                  <a:srgbClr val="005E5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65CC132-3277-B269-8040-E3DDD1C48F9C}"/>
              </a:ext>
            </a:extLst>
          </p:cNvPr>
          <p:cNvGrpSpPr/>
          <p:nvPr/>
        </p:nvGrpSpPr>
        <p:grpSpPr>
          <a:xfrm>
            <a:off x="2039155" y="3232627"/>
            <a:ext cx="2743200" cy="775743"/>
            <a:chOff x="5505718" y="1175197"/>
            <a:chExt cx="2743200" cy="77574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9DECA3-BDE8-B439-338E-2B3D7532A9A7}"/>
                </a:ext>
              </a:extLst>
            </p:cNvPr>
            <p:cNvSpPr txBox="1"/>
            <p:nvPr/>
          </p:nvSpPr>
          <p:spPr>
            <a:xfrm>
              <a:off x="5505718" y="1175197"/>
              <a:ext cx="2743200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2400" b="1">
                  <a:solidFill>
                    <a:srgbClr val="005E51"/>
                  </a:solidFill>
                  <a:ea typeface="Verdana"/>
                </a:rPr>
                <a:t>29</a:t>
              </a:r>
              <a:endParaRPr lang="en-US" sz="2400">
                <a:ea typeface="Verdana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1A74D16-35AF-8A9B-770C-1294CB69952B}"/>
                </a:ext>
              </a:extLst>
            </p:cNvPr>
            <p:cNvSpPr txBox="1"/>
            <p:nvPr/>
          </p:nvSpPr>
          <p:spPr>
            <a:xfrm>
              <a:off x="5505718" y="1550830"/>
              <a:ext cx="274320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2000" err="1">
                  <a:solidFill>
                    <a:srgbClr val="005E51"/>
                  </a:solidFill>
                  <a:ea typeface="Verdana"/>
                </a:rPr>
                <a:t>sessões</a:t>
              </a:r>
              <a:endParaRPr lang="en-US" sz="2000">
                <a:solidFill>
                  <a:srgbClr val="005E51"/>
                </a:solidFill>
                <a:ea typeface="Verdana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416AEC-DD5F-ADBA-AFD3-B031D915D55E}"/>
              </a:ext>
            </a:extLst>
          </p:cNvPr>
          <p:cNvGrpSpPr/>
          <p:nvPr/>
        </p:nvGrpSpPr>
        <p:grpSpPr>
          <a:xfrm>
            <a:off x="2039155" y="4541979"/>
            <a:ext cx="2743200" cy="765011"/>
            <a:chOff x="5505718" y="1175197"/>
            <a:chExt cx="2743200" cy="76501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5A79649-780C-4087-616F-461E615F6551}"/>
                </a:ext>
              </a:extLst>
            </p:cNvPr>
            <p:cNvSpPr txBox="1"/>
            <p:nvPr/>
          </p:nvSpPr>
          <p:spPr>
            <a:xfrm>
              <a:off x="5505718" y="1175197"/>
              <a:ext cx="2743200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2400" b="1">
                  <a:solidFill>
                    <a:srgbClr val="005E51"/>
                  </a:solidFill>
                  <a:ea typeface="Verdana"/>
                </a:rPr>
                <a:t>32</a:t>
              </a:r>
              <a:endParaRPr lang="en-US" sz="24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2571C6-3189-2C4A-B869-AAD36BF9A741}"/>
                </a:ext>
              </a:extLst>
            </p:cNvPr>
            <p:cNvSpPr txBox="1"/>
            <p:nvPr/>
          </p:nvSpPr>
          <p:spPr>
            <a:xfrm>
              <a:off x="5505718" y="1540098"/>
              <a:ext cx="274320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2000" err="1">
                  <a:solidFill>
                    <a:srgbClr val="005E51"/>
                  </a:solidFill>
                  <a:ea typeface="Verdana"/>
                </a:rPr>
                <a:t>patrocinadores</a:t>
              </a:r>
              <a:endParaRPr lang="en-US" sz="2000">
                <a:solidFill>
                  <a:srgbClr val="005E51"/>
                </a:solidFill>
                <a:ea typeface="Verdana"/>
              </a:endParaRPr>
            </a:p>
          </p:txBody>
        </p:sp>
      </p:grpSp>
      <p:pic>
        <p:nvPicPr>
          <p:cNvPr id="31" name="Picture 31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6ADFC08A-4E0E-8A30-E9AD-0AF8D024F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484" y="2080127"/>
            <a:ext cx="7390327" cy="389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2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7829"/>
            <a:ext cx="10515600" cy="1182688"/>
          </a:xfrm>
        </p:spPr>
        <p:txBody>
          <a:bodyPr/>
          <a:lstStyle/>
          <a:p>
            <a:pPr algn="ctr"/>
            <a:r>
              <a:rPr lang="pt-PT"/>
              <a:t>Vídeo resumo</a:t>
            </a:r>
          </a:p>
        </p:txBody>
      </p:sp>
    </p:spTree>
    <p:extLst>
      <p:ext uri="{BB962C8B-B14F-4D97-AF65-F5344CB8AC3E}">
        <p14:creationId xmlns:p14="http://schemas.microsoft.com/office/powerpoint/2010/main" val="354514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85595279-19D1-815A-E3AC-AE2BCEC38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702" y="4570545"/>
            <a:ext cx="1560854" cy="159052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D0F748F-A78A-D9B5-0B76-6C7FDA7DC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420000">
            <a:off x="4933952" y="770206"/>
            <a:ext cx="3466871" cy="519899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2982A19-00A3-37D0-CE95-506D22A6B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0000">
            <a:off x="7840668" y="226625"/>
            <a:ext cx="3361136" cy="5004128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DD423D83-BC19-A6AC-1F28-1D51C4C9F518}"/>
              </a:ext>
            </a:extLst>
          </p:cNvPr>
          <p:cNvSpPr txBox="1">
            <a:spLocks/>
          </p:cNvSpPr>
          <p:nvPr/>
        </p:nvSpPr>
        <p:spPr>
          <a:xfrm>
            <a:off x="750444" y="1694328"/>
            <a:ext cx="6854365" cy="1171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2000">
                <a:solidFill>
                  <a:srgbClr val="2FA84A"/>
                </a:solidFill>
              </a:rPr>
              <a:t>VENCEDORES DA</a:t>
            </a:r>
          </a:p>
          <a:p>
            <a:pPr>
              <a:lnSpc>
                <a:spcPct val="100000"/>
              </a:lnSpc>
            </a:pPr>
            <a:r>
              <a:rPr lang="pt-PT" sz="2000" b="1">
                <a:solidFill>
                  <a:srgbClr val="2FA84A"/>
                </a:solidFill>
                <a:ea typeface="Verdana"/>
              </a:rPr>
              <a:t>MELHOR FOTO DO</a:t>
            </a:r>
          </a:p>
          <a:p>
            <a:pPr>
              <a:lnSpc>
                <a:spcPct val="100000"/>
              </a:lnSpc>
            </a:pPr>
            <a:r>
              <a:rPr lang="pt-PT" sz="2000" b="1">
                <a:solidFill>
                  <a:srgbClr val="2FA84A"/>
                </a:solidFill>
                <a:ea typeface="Verdana"/>
              </a:rPr>
              <a:t>INSTAGRAM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D588FB-E7EF-888A-AD56-AA85FD240B89}"/>
              </a:ext>
            </a:extLst>
          </p:cNvPr>
          <p:cNvGrpSpPr/>
          <p:nvPr/>
        </p:nvGrpSpPr>
        <p:grpSpPr>
          <a:xfrm>
            <a:off x="758348" y="3200191"/>
            <a:ext cx="3502790" cy="949676"/>
            <a:chOff x="5505718" y="1175197"/>
            <a:chExt cx="2743200" cy="94967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7080A7-DA7D-6714-F82D-FF24EB118A30}"/>
                </a:ext>
              </a:extLst>
            </p:cNvPr>
            <p:cNvSpPr txBox="1"/>
            <p:nvPr/>
          </p:nvSpPr>
          <p:spPr>
            <a:xfrm>
              <a:off x="5505718" y="1540098"/>
              <a:ext cx="2743200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pt-PT" sz="1600">
                  <a:solidFill>
                    <a:srgbClr val="005E51"/>
                  </a:solidFill>
                </a:rPr>
                <a:t>Professor na </a:t>
              </a:r>
              <a:r>
                <a:rPr lang="pt-PT" sz="1600" i="1">
                  <a:solidFill>
                    <a:srgbClr val="005E51"/>
                  </a:solidFill>
                </a:rPr>
                <a:t>Escola</a:t>
              </a:r>
              <a:r>
                <a:rPr lang="pt-PT" sz="1600">
                  <a:solidFill>
                    <a:srgbClr val="005E51"/>
                  </a:solidFill>
                </a:rPr>
                <a:t> Superior de Hotelaria e Turismo do </a:t>
              </a:r>
              <a:r>
                <a:rPr lang="pt-PT" sz="1600" i="1">
                  <a:solidFill>
                    <a:srgbClr val="005E51"/>
                  </a:solidFill>
                </a:rPr>
                <a:t>Estoril</a:t>
              </a:r>
              <a:endParaRPr lang="en-US" sz="1600">
                <a:solidFill>
                  <a:srgbClr val="005E5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26B1A44-4F4A-8377-EE36-10B0B889952A}"/>
                </a:ext>
              </a:extLst>
            </p:cNvPr>
            <p:cNvSpPr txBox="1"/>
            <p:nvPr/>
          </p:nvSpPr>
          <p:spPr>
            <a:xfrm>
              <a:off x="5505718" y="1175197"/>
              <a:ext cx="274320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2000" b="1">
                  <a:solidFill>
                    <a:srgbClr val="005E51"/>
                  </a:solidFill>
                  <a:ea typeface="Verdana"/>
                </a:rPr>
                <a:t>Fernando Santos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4C3195-0E66-30FA-5EB5-D868C1785ED0}"/>
              </a:ext>
            </a:extLst>
          </p:cNvPr>
          <p:cNvGrpSpPr/>
          <p:nvPr/>
        </p:nvGrpSpPr>
        <p:grpSpPr>
          <a:xfrm>
            <a:off x="750444" y="4467237"/>
            <a:ext cx="4280321" cy="949676"/>
            <a:chOff x="5505718" y="1175197"/>
            <a:chExt cx="2743200" cy="9496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60460D-AAA1-45C9-5E05-87D579542E76}"/>
                </a:ext>
              </a:extLst>
            </p:cNvPr>
            <p:cNvSpPr txBox="1"/>
            <p:nvPr/>
          </p:nvSpPr>
          <p:spPr>
            <a:xfrm>
              <a:off x="5505718" y="1540098"/>
              <a:ext cx="2743200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pt-PT" sz="1600">
                  <a:solidFill>
                    <a:srgbClr val="005E51"/>
                  </a:solidFill>
                </a:rPr>
                <a:t>Professor Adjunto na Escola Superior de Tecnologia da Saúde de Lisboa</a:t>
              </a:r>
              <a:endParaRPr lang="en-US" sz="1600">
                <a:solidFill>
                  <a:srgbClr val="005E5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318CCD-CB61-BD1B-C53E-B3864ABC8594}"/>
                </a:ext>
              </a:extLst>
            </p:cNvPr>
            <p:cNvSpPr txBox="1"/>
            <p:nvPr/>
          </p:nvSpPr>
          <p:spPr>
            <a:xfrm>
              <a:off x="5505718" y="1175197"/>
              <a:ext cx="274320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2000" b="1" err="1">
                  <a:solidFill>
                    <a:srgbClr val="005E51"/>
                  </a:solidFill>
                  <a:ea typeface="Verdana"/>
                </a:rPr>
                <a:t>Vítor</a:t>
              </a:r>
              <a:r>
                <a:rPr lang="en-GB" sz="2000" b="1">
                  <a:solidFill>
                    <a:srgbClr val="005E51"/>
                  </a:solidFill>
                  <a:ea typeface="Verdana"/>
                </a:rPr>
                <a:t> </a:t>
              </a:r>
              <a:r>
                <a:rPr lang="en-GB" sz="2000" b="1" err="1">
                  <a:solidFill>
                    <a:srgbClr val="005E51"/>
                  </a:solidFill>
                  <a:ea typeface="Verdana"/>
                </a:rPr>
                <a:t>Manteigas</a:t>
              </a:r>
              <a:endParaRPr lang="en-GB" sz="2000" b="1">
                <a:solidFill>
                  <a:srgbClr val="005E51"/>
                </a:solidFill>
                <a:ea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911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DD423D83-BC19-A6AC-1F28-1D51C4C9F518}"/>
              </a:ext>
            </a:extLst>
          </p:cNvPr>
          <p:cNvSpPr txBox="1">
            <a:spLocks/>
          </p:cNvSpPr>
          <p:nvPr/>
        </p:nvSpPr>
        <p:spPr>
          <a:xfrm>
            <a:off x="750444" y="1694328"/>
            <a:ext cx="6854365" cy="1171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2000">
                <a:solidFill>
                  <a:srgbClr val="2FA84A"/>
                </a:solidFill>
              </a:rPr>
              <a:t>MENÇÃO HONROSA</a:t>
            </a:r>
          </a:p>
          <a:p>
            <a:pPr>
              <a:lnSpc>
                <a:spcPct val="100000"/>
              </a:lnSpc>
            </a:pPr>
            <a:r>
              <a:rPr lang="pt-PT" sz="2000" b="1">
                <a:solidFill>
                  <a:srgbClr val="2FA84A"/>
                </a:solidFill>
                <a:ea typeface="Verdana"/>
              </a:rPr>
              <a:t>MAIOR DIVULGAÇÃO</a:t>
            </a:r>
          </a:p>
          <a:p>
            <a:pPr>
              <a:lnSpc>
                <a:spcPct val="100000"/>
              </a:lnSpc>
            </a:pPr>
            <a:r>
              <a:rPr lang="pt-PT" sz="2000" b="1">
                <a:solidFill>
                  <a:srgbClr val="2FA84A"/>
                </a:solidFill>
                <a:ea typeface="Verdana"/>
              </a:rPr>
              <a:t>NO INSTAGRAM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D588FB-E7EF-888A-AD56-AA85FD240B89}"/>
              </a:ext>
            </a:extLst>
          </p:cNvPr>
          <p:cNvGrpSpPr/>
          <p:nvPr/>
        </p:nvGrpSpPr>
        <p:grpSpPr>
          <a:xfrm>
            <a:off x="758348" y="3200191"/>
            <a:ext cx="3875436" cy="1442119"/>
            <a:chOff x="5505718" y="1175197"/>
            <a:chExt cx="2743200" cy="144211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7080A7-DA7D-6714-F82D-FF24EB118A30}"/>
                </a:ext>
              </a:extLst>
            </p:cNvPr>
            <p:cNvSpPr txBox="1"/>
            <p:nvPr/>
          </p:nvSpPr>
          <p:spPr>
            <a:xfrm>
              <a:off x="5505718" y="1540098"/>
              <a:ext cx="2743200" cy="107721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pt-PT" sz="1600">
                  <a:solidFill>
                    <a:srgbClr val="2FA84A"/>
                  </a:solidFill>
                </a:rPr>
                <a:t>Bibliotecária e Professora convidada na </a:t>
              </a:r>
              <a:r>
                <a:rPr lang="pt-PT" sz="1600" err="1">
                  <a:solidFill>
                    <a:srgbClr val="2FA84A"/>
                  </a:solidFill>
                </a:rPr>
                <a:t>EsACT</a:t>
              </a:r>
              <a:r>
                <a:rPr lang="pt-PT" sz="1600">
                  <a:solidFill>
                    <a:srgbClr val="2FA84A"/>
                  </a:solidFill>
                </a:rPr>
                <a:t> do Instituto Politécnico de Bragança</a:t>
              </a:r>
              <a:endParaRPr lang="en-US" sz="1600">
                <a:solidFill>
                  <a:srgbClr val="2FA84A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26B1A44-4F4A-8377-EE36-10B0B889952A}"/>
                </a:ext>
              </a:extLst>
            </p:cNvPr>
            <p:cNvSpPr txBox="1"/>
            <p:nvPr/>
          </p:nvSpPr>
          <p:spPr>
            <a:xfrm>
              <a:off x="5505718" y="1175197"/>
              <a:ext cx="274320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2000" b="1">
                  <a:solidFill>
                    <a:srgbClr val="005E51"/>
                  </a:solidFill>
                  <a:ea typeface="Verdana"/>
                </a:rPr>
                <a:t>Clarisse </a:t>
              </a:r>
              <a:r>
                <a:rPr lang="en-GB" sz="2000" b="1" err="1">
                  <a:solidFill>
                    <a:srgbClr val="005E51"/>
                  </a:solidFill>
                  <a:ea typeface="Verdana"/>
                </a:rPr>
                <a:t>Pais</a:t>
              </a:r>
              <a:endParaRPr lang="en-GB" sz="2000" b="1">
                <a:solidFill>
                  <a:srgbClr val="005E51"/>
                </a:solidFill>
                <a:ea typeface="Verdana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606F275-FF85-54D3-F6CF-34E7B0D7C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390">
            <a:off x="5563137" y="863540"/>
            <a:ext cx="4502328" cy="4673302"/>
          </a:xfrm>
          <a:prstGeom prst="rect">
            <a:avLst/>
          </a:prstGeom>
        </p:spPr>
      </p:pic>
      <p:pic>
        <p:nvPicPr>
          <p:cNvPr id="16" name="Picture 15" descr="A blue circle with black background&#10;&#10;Description automatically generated with low confidence">
            <a:extLst>
              <a:ext uri="{FF2B5EF4-FFF2-40B4-BE49-F238E27FC236}">
                <a16:creationId xmlns:a16="http://schemas.microsoft.com/office/drawing/2014/main" id="{0DC42CD1-C74B-545E-4E48-7C4561939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97" y="5007211"/>
            <a:ext cx="2162431" cy="8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19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77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10C91142-BED9-1213-2E80-6080A4C49FEC}"/>
              </a:ext>
            </a:extLst>
          </p:cNvPr>
          <p:cNvSpPr txBox="1">
            <a:spLocks/>
          </p:cNvSpPr>
          <p:nvPr/>
        </p:nvSpPr>
        <p:spPr>
          <a:xfrm>
            <a:off x="2668817" y="2586365"/>
            <a:ext cx="6854365" cy="1685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PT" sz="3200">
                <a:solidFill>
                  <a:srgbClr val="2FA84A"/>
                </a:solidFill>
              </a:rPr>
              <a:t>AGRADECIMENTOS</a:t>
            </a:r>
            <a:endParaRPr lang="pt-PT" sz="3200" b="1">
              <a:solidFill>
                <a:srgbClr val="2FA84A"/>
              </a:solidFill>
              <a:ea typeface="Verdan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06BD13-9448-F414-F628-2A6DAC92724C}"/>
              </a:ext>
            </a:extLst>
          </p:cNvPr>
          <p:cNvSpPr/>
          <p:nvPr/>
        </p:nvSpPr>
        <p:spPr>
          <a:xfrm>
            <a:off x="4336961" y="4271634"/>
            <a:ext cx="3518076" cy="45719"/>
          </a:xfrm>
          <a:prstGeom prst="rect">
            <a:avLst/>
          </a:prstGeom>
          <a:solidFill>
            <a:srgbClr val="00A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4948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E50049-166E-6C93-3E30-9E58288C2DDF}"/>
              </a:ext>
            </a:extLst>
          </p:cNvPr>
          <p:cNvSpPr/>
          <p:nvPr/>
        </p:nvSpPr>
        <p:spPr>
          <a:xfrm>
            <a:off x="3569141" y="368428"/>
            <a:ext cx="7071259" cy="3177962"/>
          </a:xfrm>
          <a:prstGeom prst="rect">
            <a:avLst/>
          </a:prstGeom>
          <a:solidFill>
            <a:srgbClr val="00A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16CB46-AF3E-8427-2C0E-D60728441304}"/>
              </a:ext>
            </a:extLst>
          </p:cNvPr>
          <p:cNvSpPr/>
          <p:nvPr/>
        </p:nvSpPr>
        <p:spPr>
          <a:xfrm>
            <a:off x="3569141" y="2765637"/>
            <a:ext cx="7071259" cy="31779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9FDE3B5-3E95-A938-E16D-758EFE5A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803" y="786284"/>
            <a:ext cx="6375190" cy="4785251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5033EAAC-5534-B1E6-5E1D-F6E511F72E44}"/>
              </a:ext>
            </a:extLst>
          </p:cNvPr>
          <p:cNvSpPr txBox="1">
            <a:spLocks/>
          </p:cNvSpPr>
          <p:nvPr/>
        </p:nvSpPr>
        <p:spPr>
          <a:xfrm>
            <a:off x="750444" y="2077388"/>
            <a:ext cx="6854365" cy="1171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2000">
                <a:solidFill>
                  <a:srgbClr val="2FA84A"/>
                </a:solidFill>
              </a:rPr>
              <a:t>ESTAGIÁRIOS</a:t>
            </a:r>
          </a:p>
          <a:p>
            <a:pPr>
              <a:lnSpc>
                <a:spcPct val="100000"/>
              </a:lnSpc>
            </a:pPr>
            <a:r>
              <a:rPr lang="pt-PT" sz="2000" b="1">
                <a:solidFill>
                  <a:srgbClr val="2FA84A"/>
                </a:solidFill>
                <a:ea typeface="Verdana"/>
              </a:rPr>
              <a:t>ESCOLA NAVAL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07B456-892D-E7A4-FD6F-EDEEFFAB1AEC}"/>
              </a:ext>
            </a:extLst>
          </p:cNvPr>
          <p:cNvSpPr/>
          <p:nvPr/>
        </p:nvSpPr>
        <p:spPr>
          <a:xfrm>
            <a:off x="-383059" y="3203624"/>
            <a:ext cx="3518076" cy="45719"/>
          </a:xfrm>
          <a:prstGeom prst="rect">
            <a:avLst/>
          </a:prstGeom>
          <a:solidFill>
            <a:srgbClr val="00A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9765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E50049-166E-6C93-3E30-9E58288C2DDF}"/>
              </a:ext>
            </a:extLst>
          </p:cNvPr>
          <p:cNvSpPr/>
          <p:nvPr/>
        </p:nvSpPr>
        <p:spPr>
          <a:xfrm>
            <a:off x="3569141" y="368428"/>
            <a:ext cx="7071259" cy="3177962"/>
          </a:xfrm>
          <a:prstGeom prst="rect">
            <a:avLst/>
          </a:prstGeom>
          <a:solidFill>
            <a:srgbClr val="2FA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16CB46-AF3E-8427-2C0E-D60728441304}"/>
              </a:ext>
            </a:extLst>
          </p:cNvPr>
          <p:cNvSpPr/>
          <p:nvPr/>
        </p:nvSpPr>
        <p:spPr>
          <a:xfrm>
            <a:off x="3569141" y="2765637"/>
            <a:ext cx="7071259" cy="3177962"/>
          </a:xfrm>
          <a:prstGeom prst="rect">
            <a:avLst/>
          </a:prstGeom>
          <a:solidFill>
            <a:srgbClr val="005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5033EAAC-5534-B1E6-5E1D-F6E511F72E44}"/>
              </a:ext>
            </a:extLst>
          </p:cNvPr>
          <p:cNvSpPr txBox="1">
            <a:spLocks/>
          </p:cNvSpPr>
          <p:nvPr/>
        </p:nvSpPr>
        <p:spPr>
          <a:xfrm>
            <a:off x="750444" y="2077388"/>
            <a:ext cx="6854365" cy="1171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2000">
                <a:solidFill>
                  <a:srgbClr val="2FA84A"/>
                </a:solidFill>
              </a:rPr>
              <a:t>EQUIPA</a:t>
            </a:r>
          </a:p>
          <a:p>
            <a:pPr>
              <a:lnSpc>
                <a:spcPct val="100000"/>
              </a:lnSpc>
            </a:pPr>
            <a:r>
              <a:rPr lang="pt-PT" sz="2000" b="1">
                <a:solidFill>
                  <a:srgbClr val="2FA84A"/>
                </a:solidFill>
                <a:ea typeface="Verdana"/>
              </a:rPr>
              <a:t>ESCOLA NAVAL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07B456-892D-E7A4-FD6F-EDEEFFAB1AEC}"/>
              </a:ext>
            </a:extLst>
          </p:cNvPr>
          <p:cNvSpPr/>
          <p:nvPr/>
        </p:nvSpPr>
        <p:spPr>
          <a:xfrm>
            <a:off x="-383059" y="3203624"/>
            <a:ext cx="3518076" cy="45719"/>
          </a:xfrm>
          <a:prstGeom prst="rect">
            <a:avLst/>
          </a:prstGeom>
          <a:solidFill>
            <a:srgbClr val="00A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Picture 7" descr="A group of people posing for a photo">
            <a:extLst>
              <a:ext uri="{FF2B5EF4-FFF2-40B4-BE49-F238E27FC236}">
                <a16:creationId xmlns:a16="http://schemas.microsoft.com/office/drawing/2014/main" id="{287276BB-3C7C-1612-FB62-8C90F43FCA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98803" y="789940"/>
            <a:ext cx="6375190" cy="4778764"/>
          </a:xfrm>
        </p:spPr>
      </p:pic>
    </p:spTree>
    <p:extLst>
      <p:ext uri="{BB962C8B-B14F-4D97-AF65-F5344CB8AC3E}">
        <p14:creationId xmlns:p14="http://schemas.microsoft.com/office/powerpoint/2010/main" val="3653431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ornadas2023">
      <a:dk1>
        <a:srgbClr val="0A1833"/>
      </a:dk1>
      <a:lt1>
        <a:sysClr val="window" lastClr="FFFFFF"/>
      </a:lt1>
      <a:dk2>
        <a:srgbClr val="44546A"/>
      </a:dk2>
      <a:lt2>
        <a:srgbClr val="FFFFFF"/>
      </a:lt2>
      <a:accent1>
        <a:srgbClr val="1C4490"/>
      </a:accent1>
      <a:accent2>
        <a:srgbClr val="A1BAEC"/>
      </a:accent2>
      <a:accent3>
        <a:srgbClr val="1C4490"/>
      </a:accent3>
      <a:accent4>
        <a:srgbClr val="A1BAEC"/>
      </a:accent4>
      <a:accent5>
        <a:srgbClr val="1C4490"/>
      </a:accent5>
      <a:accent6>
        <a:srgbClr val="A1BAEC"/>
      </a:accent6>
      <a:hlink>
        <a:srgbClr val="70AD47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9B26953-CD97-4C87-A441-5AC4FB84DE99}" vid="{AF235263-4763-4EDF-93E7-B2079C97FEE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5E33DEC7EA0A43843B9104732F1ABB" ma:contentTypeVersion="35" ma:contentTypeDescription="Create a new document." ma:contentTypeScope="" ma:versionID="9f2c17bdf3813e75f2668a9056743c59">
  <xsd:schema xmlns:xsd="http://www.w3.org/2001/XMLSchema" xmlns:xs="http://www.w3.org/2001/XMLSchema" xmlns:p="http://schemas.microsoft.com/office/2006/metadata/properties" xmlns:ns1="http://schemas.microsoft.com/sharepoint/v3" xmlns:ns2="51bec05e-5738-4d08-ae30-cc59bd156365" xmlns:ns3="a2ae554e-2674-4ff1-877c-7eb1898966fe" targetNamespace="http://schemas.microsoft.com/office/2006/metadata/properties" ma:root="true" ma:fieldsID="777a79e1e049a3b3e9808223a88cefef" ns1:_="" ns2:_="" ns3:_="">
    <xsd:import namespace="http://schemas.microsoft.com/sharepoint/v3"/>
    <xsd:import namespace="51bec05e-5738-4d08-ae30-cc59bd156365"/>
    <xsd:import namespace="a2ae554e-2674-4ff1-877c-7eb1898966fe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ec05e-5738-4d08-ae30-cc59bd156365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234d66d-56cd-4b66-bce9-ea2c11f75f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e554e-2674-4ff1-877c-7eb1898966f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32bdcbe1-47c2-4c63-887d-c9b066e8ac7f}" ma:internalName="TaxCatchAll" ma:showField="CatchAllData" ma:web="a2ae554e-2674-4ff1-877c-7eb1898966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51bec05e-5738-4d08-ae30-cc59bd156365" xsi:nil="true"/>
    <MigrationWizIdDocumentLibraryPermissions xmlns="51bec05e-5738-4d08-ae30-cc59bd156365" xsi:nil="true"/>
    <MigrationWizIdPermissionLevels xmlns="51bec05e-5738-4d08-ae30-cc59bd156365" xsi:nil="true"/>
    <MigrationWizIdSecurityGroups xmlns="51bec05e-5738-4d08-ae30-cc59bd156365" xsi:nil="true"/>
    <MigrationWizIdPermissions xmlns="51bec05e-5738-4d08-ae30-cc59bd156365" xsi:nil="true"/>
    <TaxCatchAll xmlns="a2ae554e-2674-4ff1-877c-7eb1898966fe" xsi:nil="true"/>
    <lcf76f155ced4ddcb4097134ff3c332f xmlns="51bec05e-5738-4d08-ae30-cc59bd156365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SharedWithUsers xmlns="a2ae554e-2674-4ff1-877c-7eb1898966fe">
      <UserInfo>
        <DisplayName>Ana Tavares Pinto</DisplayName>
        <AccountId>18</AccountId>
        <AccountType/>
      </UserInfo>
      <UserInfo>
        <DisplayName>Catarina Ribeiro</DisplayName>
        <AccountId>693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FD5C9D-5E54-412C-93C0-74DE90EFAC71}">
  <ds:schemaRefs>
    <ds:schemaRef ds:uri="51bec05e-5738-4d08-ae30-cc59bd156365"/>
    <ds:schemaRef ds:uri="a2ae554e-2674-4ff1-877c-7eb1898966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3AE1529-ED1A-4290-95E7-8581950155DD}">
  <ds:schemaRefs>
    <ds:schemaRef ds:uri="51bec05e-5738-4d08-ae30-cc59bd156365"/>
    <ds:schemaRef ds:uri="a2ae554e-2674-4ff1-877c-7eb1898966f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182530A-0C44-453E-8568-572F8D85DA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PPT-Jornadas2023-Template-Final</Template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Encerramento</vt:lpstr>
      <vt:lpstr>Indicadores</vt:lpstr>
      <vt:lpstr>Vídeo resumo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c.imagem@fccn.pt  Aceitam o desafio?</vt:lpstr>
      <vt:lpstr>Obrigada …… até 2024  Continuamos </vt:lpstr>
      <vt:lpstr>PowerPoint Presentation</vt:lpstr>
    </vt:vector>
  </TitlesOfParts>
  <Company>FCT-FCCN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 eduroam Visitor Access</dc:title>
  <dc:creator>Salomé Branco</dc:creator>
  <cp:revision>1</cp:revision>
  <dcterms:created xsi:type="dcterms:W3CDTF">2023-06-27T14:19:32Z</dcterms:created>
  <dcterms:modified xsi:type="dcterms:W3CDTF">2023-06-29T11:21:48Z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0x010100B25E33DEC7EA0A43843B9104732F1ABB</vt:lpwstr>
  </property>
  <property fmtid="{D5CDD505-2E9C-101B-9397-08002B2CF9AE}" pid="3" name="MediaServiceImageTags">
    <vt:lpwstr/>
  </property>
</Properties>
</file>