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049"/>
    <a:srgbClr val="888F9B"/>
    <a:srgbClr val="3E495D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924F2-60F9-D17D-C4F3-0D4AA76A0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398" y="2225060"/>
            <a:ext cx="6251511" cy="1180322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Nome </a:t>
            </a:r>
            <a:r>
              <a:rPr lang="en-US" dirty="0" err="1"/>
              <a:t>Orador</a:t>
            </a:r>
            <a:endParaRPr lang="pt-PT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0C57AC-A50C-A98C-4096-36043241C8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86334" y="3420885"/>
            <a:ext cx="6251575" cy="45174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888F9B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2FE7D49-BE4C-D56A-E1D6-A879FE3A32D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93565" y="1833805"/>
            <a:ext cx="3193374" cy="3190389"/>
          </a:xfrm>
          <a:prstGeom prst="ellipse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8D420-0D34-7496-5DC5-FA420EEC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4224245"/>
            <a:ext cx="5912285" cy="136444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Título</a:t>
            </a:r>
            <a:r>
              <a:rPr lang="en-US" dirty="0"/>
              <a:t> da </a:t>
            </a:r>
            <a:r>
              <a:rPr lang="en-US" dirty="0" err="1"/>
              <a:t>Sessão</a:t>
            </a:r>
            <a:endParaRPr lang="pt-PT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FBCE18B-9E33-76E2-439B-F3664A64DD0B}"/>
              </a:ext>
            </a:extLst>
          </p:cNvPr>
          <p:cNvCxnSpPr/>
          <p:nvPr userDrawn="1"/>
        </p:nvCxnSpPr>
        <p:spPr>
          <a:xfrm>
            <a:off x="5486334" y="3925711"/>
            <a:ext cx="5912351" cy="0"/>
          </a:xfrm>
          <a:prstGeom prst="line">
            <a:avLst/>
          </a:prstGeom>
          <a:ln w="19050">
            <a:solidFill>
              <a:srgbClr val="2530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3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84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28/06/2023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09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Jornadas2023-Template-Final-2" id="{CB9B37A8-4F63-40BB-9B2B-29327FCAE316}" vid="{A10DFB1B-94E6-4F63-87C5-B391B2B261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6E7D72-754E-42A8-AC51-17E732510409}"/>
</file>

<file path=customXml/itemProps2.xml><?xml version="1.0" encoding="utf-8"?>
<ds:datastoreItem xmlns:ds="http://schemas.openxmlformats.org/officeDocument/2006/customXml" ds:itemID="{999C2660-0AF4-4F1C-B410-954E67A7A5BC}"/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PPT-Jornadas2023-Template-Final-2</Template>
  <TotalTime>235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Verdana</vt:lpstr>
      <vt:lpstr>Office Theme</vt:lpstr>
      <vt:lpstr>PowerPoint Presentation</vt:lpstr>
    </vt:vector>
  </TitlesOfParts>
  <Company>FCT-FCCN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Catarina Ribeiro</dc:creator>
  <cp:lastModifiedBy>Catarina Ribeiro</cp:lastModifiedBy>
  <cp:revision>14</cp:revision>
  <dcterms:created xsi:type="dcterms:W3CDTF">2023-06-20T08:52:35Z</dcterms:created>
  <dcterms:modified xsi:type="dcterms:W3CDTF">2023-06-28T15:48:31Z</dcterms:modified>
</cp:coreProperties>
</file>