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492" r:id="rId24"/>
    <p:sldId id="282" r:id="rId25"/>
    <p:sldId id="283" r:id="rId26"/>
    <p:sldId id="284" r:id="rId27"/>
    <p:sldId id="285" r:id="rId28"/>
    <p:sldId id="286" r:id="rId29"/>
    <p:sldId id="493" r:id="rId30"/>
    <p:sldId id="482" r:id="rId31"/>
    <p:sldId id="288" r:id="rId32"/>
    <p:sldId id="488" r:id="rId33"/>
    <p:sldId id="481" r:id="rId34"/>
    <p:sldId id="294" r:id="rId35"/>
    <p:sldId id="491" r:id="rId36"/>
    <p:sldId id="487" r:id="rId37"/>
    <p:sldId id="295" r:id="rId38"/>
    <p:sldId id="306" r:id="rId39"/>
    <p:sldId id="300" r:id="rId40"/>
    <p:sldId id="305" r:id="rId41"/>
    <p:sldId id="301" r:id="rId42"/>
    <p:sldId id="302" r:id="rId43"/>
    <p:sldId id="290" r:id="rId44"/>
    <p:sldId id="296" r:id="rId45"/>
    <p:sldId id="480" r:id="rId46"/>
    <p:sldId id="476" r:id="rId47"/>
    <p:sldId id="474" r:id="rId48"/>
    <p:sldId id="475" r:id="rId49"/>
    <p:sldId id="477" r:id="rId50"/>
    <p:sldId id="478" r:id="rId51"/>
    <p:sldId id="289" r:id="rId52"/>
    <p:sldId id="299" r:id="rId53"/>
    <p:sldId id="259" r:id="rId54"/>
    <p:sldId id="262" r:id="rId5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836F84-3608-1C48-F75E-3AE6C6292A44}" name="Ana Tavares Pinto" initials="ATP" userId="S::ana.pinto@fccn.pt::4473e6ef-179d-4842-b78c-7b04730e0a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39527"/>
    <a:srgbClr val="4492ED"/>
    <a:srgbClr val="FF5236"/>
    <a:srgbClr val="FFFFFF"/>
    <a:srgbClr val="DAE0EE"/>
    <a:srgbClr val="1C4490"/>
    <a:srgbClr val="CCCFDB"/>
    <a:srgbClr val="000000"/>
    <a:srgbClr val="E1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24BC6-2512-4DC9-A072-F1BE7071FE51}" v="4809" dt="2023-06-26T17:08:47.689"/>
    <p1510:client id="{9FA122E7-933D-4C87-B85F-681607D2639A}" v="357" dt="2023-06-26T11:18:02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o Silva" userId="f2faece0-26b0-4981-97ec-8d697d6c19a9" providerId="ADAL" clId="{9FA122E7-933D-4C87-B85F-681607D2639A}"/>
    <pc:docChg chg="undo redo custSel addSld delSld modSld sldOrd">
      <pc:chgData name="Joao Silva" userId="f2faece0-26b0-4981-97ec-8d697d6c19a9" providerId="ADAL" clId="{9FA122E7-933D-4C87-B85F-681607D2639A}" dt="2023-06-26T11:18:02.183" v="2314" actId="47"/>
      <pc:docMkLst>
        <pc:docMk/>
      </pc:docMkLst>
      <pc:sldChg chg="modSp mod">
        <pc:chgData name="Joao Silva" userId="f2faece0-26b0-4981-97ec-8d697d6c19a9" providerId="ADAL" clId="{9FA122E7-933D-4C87-B85F-681607D2639A}" dt="2023-06-26T10:47:18.242" v="2273" actId="1076"/>
        <pc:sldMkLst>
          <pc:docMk/>
          <pc:sldMk cId="1861685540" sldId="257"/>
        </pc:sldMkLst>
        <pc:spChg chg="mod">
          <ac:chgData name="Joao Silva" userId="f2faece0-26b0-4981-97ec-8d697d6c19a9" providerId="ADAL" clId="{9FA122E7-933D-4C87-B85F-681607D2639A}" dt="2023-06-26T10:47:18.242" v="2273" actId="1076"/>
          <ac:spMkLst>
            <pc:docMk/>
            <pc:sldMk cId="1861685540" sldId="257"/>
            <ac:spMk id="5" creationId="{56B44FF8-AE70-AEB7-C2BC-FC1C7432AC1A}"/>
          </ac:spMkLst>
        </pc:spChg>
      </pc:sldChg>
      <pc:sldChg chg="modSp mod">
        <pc:chgData name="Joao Silva" userId="f2faece0-26b0-4981-97ec-8d697d6c19a9" providerId="ADAL" clId="{9FA122E7-933D-4C87-B85F-681607D2639A}" dt="2023-06-20T12:28:07.970" v="361" actId="20577"/>
        <pc:sldMkLst>
          <pc:docMk/>
          <pc:sldMk cId="2973190852" sldId="258"/>
        </pc:sldMkLst>
        <pc:spChg chg="mod">
          <ac:chgData name="Joao Silva" userId="f2faece0-26b0-4981-97ec-8d697d6c19a9" providerId="ADAL" clId="{9FA122E7-933D-4C87-B85F-681607D2639A}" dt="2023-06-20T12:28:07.970" v="361" actId="20577"/>
          <ac:spMkLst>
            <pc:docMk/>
            <pc:sldMk cId="2973190852" sldId="258"/>
            <ac:spMk id="2" creationId="{A98C891E-3D82-6F48-6072-4E456D954F8F}"/>
          </ac:spMkLst>
        </pc:spChg>
      </pc:sldChg>
      <pc:sldChg chg="addSp delSp modSp mod">
        <pc:chgData name="Joao Silva" userId="f2faece0-26b0-4981-97ec-8d697d6c19a9" providerId="ADAL" clId="{9FA122E7-933D-4C87-B85F-681607D2639A}" dt="2023-06-22T09:02:59.286" v="2051" actId="20577"/>
        <pc:sldMkLst>
          <pc:docMk/>
          <pc:sldMk cId="3067490585" sldId="259"/>
        </pc:sldMkLst>
        <pc:spChg chg="add mod">
          <ac:chgData name="Joao Silva" userId="f2faece0-26b0-4981-97ec-8d697d6c19a9" providerId="ADAL" clId="{9FA122E7-933D-4C87-B85F-681607D2639A}" dt="2023-06-20T16:55:01.618" v="1621" actId="1076"/>
          <ac:spMkLst>
            <pc:docMk/>
            <pc:sldMk cId="3067490585" sldId="259"/>
            <ac:spMk id="2" creationId="{3C9A04BF-C109-BB48-0029-8297A15EED0F}"/>
          </ac:spMkLst>
        </pc:spChg>
        <pc:spChg chg="add mod">
          <ac:chgData name="Joao Silva" userId="f2faece0-26b0-4981-97ec-8d697d6c19a9" providerId="ADAL" clId="{9FA122E7-933D-4C87-B85F-681607D2639A}" dt="2023-06-20T16:55:40.550" v="1633" actId="1076"/>
          <ac:spMkLst>
            <pc:docMk/>
            <pc:sldMk cId="3067490585" sldId="259"/>
            <ac:spMk id="3" creationId="{B22B8229-17E8-15FD-AA03-CB9E0137D840}"/>
          </ac:spMkLst>
        </pc:spChg>
        <pc:spChg chg="del">
          <ac:chgData name="Joao Silva" userId="f2faece0-26b0-4981-97ec-8d697d6c19a9" providerId="ADAL" clId="{9FA122E7-933D-4C87-B85F-681607D2639A}" dt="2023-06-20T16:56:02.172" v="1638" actId="478"/>
          <ac:spMkLst>
            <pc:docMk/>
            <pc:sldMk cId="3067490585" sldId="259"/>
            <ac:spMk id="4" creationId="{ED9BDB4D-5241-99F3-7335-F41A27E7C9D4}"/>
          </ac:spMkLst>
        </pc:spChg>
        <pc:spChg chg="del">
          <ac:chgData name="Joao Silva" userId="f2faece0-26b0-4981-97ec-8d697d6c19a9" providerId="ADAL" clId="{9FA122E7-933D-4C87-B85F-681607D2639A}" dt="2023-06-20T16:54:11.666" v="1603" actId="478"/>
          <ac:spMkLst>
            <pc:docMk/>
            <pc:sldMk cId="3067490585" sldId="259"/>
            <ac:spMk id="5" creationId="{C7D7110C-651A-023C-EB4B-962696C12C8F}"/>
          </ac:spMkLst>
        </pc:spChg>
        <pc:spChg chg="del">
          <ac:chgData name="Joao Silva" userId="f2faece0-26b0-4981-97ec-8d697d6c19a9" providerId="ADAL" clId="{9FA122E7-933D-4C87-B85F-681607D2639A}" dt="2023-06-20T16:54:12.898" v="1604" actId="478"/>
          <ac:spMkLst>
            <pc:docMk/>
            <pc:sldMk cId="3067490585" sldId="259"/>
            <ac:spMk id="6" creationId="{2E075985-FDB7-637B-215C-27FC222DCA3F}"/>
          </ac:spMkLst>
        </pc:spChg>
        <pc:spChg chg="add mod">
          <ac:chgData name="Joao Silva" userId="f2faece0-26b0-4981-97ec-8d697d6c19a9" providerId="ADAL" clId="{9FA122E7-933D-4C87-B85F-681607D2639A}" dt="2023-06-22T09:02:59.286" v="2051" actId="20577"/>
          <ac:spMkLst>
            <pc:docMk/>
            <pc:sldMk cId="3067490585" sldId="259"/>
            <ac:spMk id="7" creationId="{DE1EFA8E-C46A-DFD3-0385-BDEADF1E3CD1}"/>
          </ac:spMkLst>
        </pc:spChg>
      </pc:sldChg>
      <pc:sldChg chg="del mod modShow">
        <pc:chgData name="Joao Silva" userId="f2faece0-26b0-4981-97ec-8d697d6c19a9" providerId="ADAL" clId="{9FA122E7-933D-4C87-B85F-681607D2639A}" dt="2023-06-21T07:47:27.972" v="1811" actId="2696"/>
        <pc:sldMkLst>
          <pc:docMk/>
          <pc:sldMk cId="3545149308" sldId="260"/>
        </pc:sldMkLst>
      </pc:sldChg>
      <pc:sldChg chg="del">
        <pc:chgData name="Joao Silva" userId="f2faece0-26b0-4981-97ec-8d697d6c19a9" providerId="ADAL" clId="{9FA122E7-933D-4C87-B85F-681607D2639A}" dt="2023-06-22T09:03:15.711" v="2053" actId="47"/>
        <pc:sldMkLst>
          <pc:docMk/>
          <pc:sldMk cId="4031524227" sldId="261"/>
        </pc:sldMkLst>
      </pc:sldChg>
      <pc:sldChg chg="delSp modSp mod">
        <pc:chgData name="Joao Silva" userId="f2faece0-26b0-4981-97ec-8d697d6c19a9" providerId="ADAL" clId="{9FA122E7-933D-4C87-B85F-681607D2639A}" dt="2023-06-22T08:40:12.703" v="1950" actId="1076"/>
        <pc:sldMkLst>
          <pc:docMk/>
          <pc:sldMk cId="55939215" sldId="263"/>
        </pc:sldMkLst>
        <pc:spChg chg="mod">
          <ac:chgData name="Joao Silva" userId="f2faece0-26b0-4981-97ec-8d697d6c19a9" providerId="ADAL" clId="{9FA122E7-933D-4C87-B85F-681607D2639A}" dt="2023-06-20T10:37:10.933" v="2" actId="207"/>
          <ac:spMkLst>
            <pc:docMk/>
            <pc:sldMk cId="55939215" sldId="263"/>
            <ac:spMk id="4" creationId="{C1DDA265-9CCD-D16F-40D1-90CB0BA9D955}"/>
          </ac:spMkLst>
        </pc:spChg>
        <pc:spChg chg="mod">
          <ac:chgData name="Joao Silva" userId="f2faece0-26b0-4981-97ec-8d697d6c19a9" providerId="ADAL" clId="{9FA122E7-933D-4C87-B85F-681607D2639A}" dt="2023-06-20T11:31:29.898" v="26" actId="14100"/>
          <ac:spMkLst>
            <pc:docMk/>
            <pc:sldMk cId="55939215" sldId="263"/>
            <ac:spMk id="8" creationId="{57DF8DCA-B14C-3632-31E1-8CEDF24E5C59}"/>
          </ac:spMkLst>
        </pc:spChg>
        <pc:picChg chg="del mod">
          <ac:chgData name="Joao Silva" userId="f2faece0-26b0-4981-97ec-8d697d6c19a9" providerId="ADAL" clId="{9FA122E7-933D-4C87-B85F-681607D2639A}" dt="2023-06-22T08:39:59.284" v="1947" actId="21"/>
          <ac:picMkLst>
            <pc:docMk/>
            <pc:sldMk cId="55939215" sldId="263"/>
            <ac:picMk id="3" creationId="{13143B98-F807-62BC-6A38-296C67167B44}"/>
          </ac:picMkLst>
        </pc:picChg>
        <pc:picChg chg="mod">
          <ac:chgData name="Joao Silva" userId="f2faece0-26b0-4981-97ec-8d697d6c19a9" providerId="ADAL" clId="{9FA122E7-933D-4C87-B85F-681607D2639A}" dt="2023-06-22T08:40:12.703" v="1950" actId="1076"/>
          <ac:picMkLst>
            <pc:docMk/>
            <pc:sldMk cId="55939215" sldId="263"/>
            <ac:picMk id="5" creationId="{10ED5114-99E3-82F5-3F36-BD3BF670E831}"/>
          </ac:picMkLst>
        </pc:picChg>
      </pc:sldChg>
      <pc:sldChg chg="addSp delSp modSp add mod">
        <pc:chgData name="Joao Silva" userId="f2faece0-26b0-4981-97ec-8d697d6c19a9" providerId="ADAL" clId="{9FA122E7-933D-4C87-B85F-681607D2639A}" dt="2023-06-20T11:36:15.711" v="77" actId="1036"/>
        <pc:sldMkLst>
          <pc:docMk/>
          <pc:sldMk cId="3488767597" sldId="264"/>
        </pc:sldMkLst>
        <pc:spChg chg="mod">
          <ac:chgData name="Joao Silva" userId="f2faece0-26b0-4981-97ec-8d697d6c19a9" providerId="ADAL" clId="{9FA122E7-933D-4C87-B85F-681607D2639A}" dt="2023-06-20T11:32:18.452" v="38" actId="14100"/>
          <ac:spMkLst>
            <pc:docMk/>
            <pc:sldMk cId="3488767597" sldId="264"/>
            <ac:spMk id="4" creationId="{C1DDA265-9CCD-D16F-40D1-90CB0BA9D955}"/>
          </ac:spMkLst>
        </pc:spChg>
        <pc:spChg chg="add mod">
          <ac:chgData name="Joao Silva" userId="f2faece0-26b0-4981-97ec-8d697d6c19a9" providerId="ADAL" clId="{9FA122E7-933D-4C87-B85F-681607D2639A}" dt="2023-06-20T11:34:51.202" v="59" actId="1076"/>
          <ac:spMkLst>
            <pc:docMk/>
            <pc:sldMk cId="3488767597" sldId="264"/>
            <ac:spMk id="7" creationId="{1583262C-22E9-55B2-B2E9-603F9C289D45}"/>
          </ac:spMkLst>
        </pc:spChg>
        <pc:spChg chg="mod">
          <ac:chgData name="Joao Silva" userId="f2faece0-26b0-4981-97ec-8d697d6c19a9" providerId="ADAL" clId="{9FA122E7-933D-4C87-B85F-681607D2639A}" dt="2023-06-20T11:31:54.792" v="37" actId="14100"/>
          <ac:spMkLst>
            <pc:docMk/>
            <pc:sldMk cId="3488767597" sldId="264"/>
            <ac:spMk id="8" creationId="{57DF8DCA-B14C-3632-31E1-8CEDF24E5C59}"/>
          </ac:spMkLst>
        </pc:spChg>
        <pc:spChg chg="add mod">
          <ac:chgData name="Joao Silva" userId="f2faece0-26b0-4981-97ec-8d697d6c19a9" providerId="ADAL" clId="{9FA122E7-933D-4C87-B85F-681607D2639A}" dt="2023-06-20T11:36:15.711" v="77" actId="1036"/>
          <ac:spMkLst>
            <pc:docMk/>
            <pc:sldMk cId="3488767597" sldId="264"/>
            <ac:spMk id="9" creationId="{096E3A36-5036-8457-ACF5-1C8BC00F1B50}"/>
          </ac:spMkLst>
        </pc:spChg>
        <pc:picChg chg="del">
          <ac:chgData name="Joao Silva" userId="f2faece0-26b0-4981-97ec-8d697d6c19a9" providerId="ADAL" clId="{9FA122E7-933D-4C87-B85F-681607D2639A}" dt="2023-06-20T11:30:01.840" v="16" actId="478"/>
          <ac:picMkLst>
            <pc:docMk/>
            <pc:sldMk cId="3488767597" sldId="264"/>
            <ac:picMk id="2" creationId="{4C1455E6-AB90-6E07-6B64-0026E3086572}"/>
          </ac:picMkLst>
        </pc:picChg>
        <pc:picChg chg="del">
          <ac:chgData name="Joao Silva" userId="f2faece0-26b0-4981-97ec-8d697d6c19a9" providerId="ADAL" clId="{9FA122E7-933D-4C87-B85F-681607D2639A}" dt="2023-06-20T11:30:08.579" v="17" actId="478"/>
          <ac:picMkLst>
            <pc:docMk/>
            <pc:sldMk cId="3488767597" sldId="264"/>
            <ac:picMk id="3" creationId="{13143B98-F807-62BC-6A38-296C67167B44}"/>
          </ac:picMkLst>
        </pc:picChg>
        <pc:picChg chg="add mod">
          <ac:chgData name="Joao Silva" userId="f2faece0-26b0-4981-97ec-8d697d6c19a9" providerId="ADAL" clId="{9FA122E7-933D-4C87-B85F-681607D2639A}" dt="2023-06-20T11:35:34.429" v="65" actId="1440"/>
          <ac:picMkLst>
            <pc:docMk/>
            <pc:sldMk cId="3488767597" sldId="264"/>
            <ac:picMk id="5" creationId="{EDCF024D-0DC5-E5FE-F85E-5BE4E901F0FB}"/>
          </ac:picMkLst>
        </pc:picChg>
        <pc:picChg chg="add mod">
          <ac:chgData name="Joao Silva" userId="f2faece0-26b0-4981-97ec-8d697d6c19a9" providerId="ADAL" clId="{9FA122E7-933D-4C87-B85F-681607D2639A}" dt="2023-06-20T11:33:02.685" v="43" actId="1076"/>
          <ac:picMkLst>
            <pc:docMk/>
            <pc:sldMk cId="3488767597" sldId="264"/>
            <ac:picMk id="6" creationId="{C1B3E348-9C6D-F74D-263E-1A694DF4B297}"/>
          </ac:picMkLst>
        </pc:picChg>
      </pc:sldChg>
      <pc:sldChg chg="delSp modSp add mod">
        <pc:chgData name="Joao Silva" userId="f2faece0-26b0-4981-97ec-8d697d6c19a9" providerId="ADAL" clId="{9FA122E7-933D-4C87-B85F-681607D2639A}" dt="2023-06-20T11:47:59.254" v="160" actId="20577"/>
        <pc:sldMkLst>
          <pc:docMk/>
          <pc:sldMk cId="4292994463" sldId="265"/>
        </pc:sldMkLst>
        <pc:spChg chg="mod">
          <ac:chgData name="Joao Silva" userId="f2faece0-26b0-4981-97ec-8d697d6c19a9" providerId="ADAL" clId="{9FA122E7-933D-4C87-B85F-681607D2639A}" dt="2023-06-20T11:36:39.166" v="83" actId="20577"/>
          <ac:spMkLst>
            <pc:docMk/>
            <pc:sldMk cId="4292994463" sldId="265"/>
            <ac:spMk id="4" creationId="{C1DDA265-9CCD-D16F-40D1-90CB0BA9D955}"/>
          </ac:spMkLst>
        </pc:spChg>
        <pc:spChg chg="del">
          <ac:chgData name="Joao Silva" userId="f2faece0-26b0-4981-97ec-8d697d6c19a9" providerId="ADAL" clId="{9FA122E7-933D-4C87-B85F-681607D2639A}" dt="2023-06-20T11:36:51.392" v="85" actId="478"/>
          <ac:spMkLst>
            <pc:docMk/>
            <pc:sldMk cId="4292994463" sldId="265"/>
            <ac:spMk id="7" creationId="{1583262C-22E9-55B2-B2E9-603F9C289D45}"/>
          </ac:spMkLst>
        </pc:spChg>
        <pc:spChg chg="mod">
          <ac:chgData name="Joao Silva" userId="f2faece0-26b0-4981-97ec-8d697d6c19a9" providerId="ADAL" clId="{9FA122E7-933D-4C87-B85F-681607D2639A}" dt="2023-06-20T11:47:59.254" v="160" actId="20577"/>
          <ac:spMkLst>
            <pc:docMk/>
            <pc:sldMk cId="4292994463" sldId="265"/>
            <ac:spMk id="8" creationId="{57DF8DCA-B14C-3632-31E1-8CEDF24E5C59}"/>
          </ac:spMkLst>
        </pc:spChg>
        <pc:spChg chg="del">
          <ac:chgData name="Joao Silva" userId="f2faece0-26b0-4981-97ec-8d697d6c19a9" providerId="ADAL" clId="{9FA122E7-933D-4C87-B85F-681607D2639A}" dt="2023-06-20T11:36:55.230" v="87" actId="478"/>
          <ac:spMkLst>
            <pc:docMk/>
            <pc:sldMk cId="4292994463" sldId="265"/>
            <ac:spMk id="9" creationId="{096E3A36-5036-8457-ACF5-1C8BC00F1B50}"/>
          </ac:spMkLst>
        </pc:spChg>
        <pc:picChg chg="del">
          <ac:chgData name="Joao Silva" userId="f2faece0-26b0-4981-97ec-8d697d6c19a9" providerId="ADAL" clId="{9FA122E7-933D-4C87-B85F-681607D2639A}" dt="2023-06-20T11:36:48.088" v="84" actId="478"/>
          <ac:picMkLst>
            <pc:docMk/>
            <pc:sldMk cId="4292994463" sldId="265"/>
            <ac:picMk id="5" creationId="{EDCF024D-0DC5-E5FE-F85E-5BE4E901F0FB}"/>
          </ac:picMkLst>
        </pc:picChg>
        <pc:picChg chg="del">
          <ac:chgData name="Joao Silva" userId="f2faece0-26b0-4981-97ec-8d697d6c19a9" providerId="ADAL" clId="{9FA122E7-933D-4C87-B85F-681607D2639A}" dt="2023-06-20T11:36:52.190" v="86" actId="478"/>
          <ac:picMkLst>
            <pc:docMk/>
            <pc:sldMk cId="4292994463" sldId="265"/>
            <ac:picMk id="6" creationId="{C1B3E348-9C6D-F74D-263E-1A694DF4B297}"/>
          </ac:picMkLst>
        </pc:picChg>
      </pc:sldChg>
      <pc:sldChg chg="addSp delSp modSp add mod">
        <pc:chgData name="Joao Silva" userId="f2faece0-26b0-4981-97ec-8d697d6c19a9" providerId="ADAL" clId="{9FA122E7-933D-4C87-B85F-681607D2639A}" dt="2023-06-20T11:50:37.915" v="172" actId="1076"/>
        <pc:sldMkLst>
          <pc:docMk/>
          <pc:sldMk cId="2438607071" sldId="266"/>
        </pc:sldMkLst>
        <pc:spChg chg="mod">
          <ac:chgData name="Joao Silva" userId="f2faece0-26b0-4981-97ec-8d697d6c19a9" providerId="ADAL" clId="{9FA122E7-933D-4C87-B85F-681607D2639A}" dt="2023-06-20T11:50:00.688" v="165" actId="27636"/>
          <ac:spMkLst>
            <pc:docMk/>
            <pc:sldMk cId="2438607071" sldId="266"/>
            <ac:spMk id="4" creationId="{C1DDA265-9CCD-D16F-40D1-90CB0BA9D955}"/>
          </ac:spMkLst>
        </pc:spChg>
        <pc:spChg chg="del">
          <ac:chgData name="Joao Silva" userId="f2faece0-26b0-4981-97ec-8d697d6c19a9" providerId="ADAL" clId="{9FA122E7-933D-4C87-B85F-681607D2639A}" dt="2023-06-20T11:50:16.980" v="166" actId="478"/>
          <ac:spMkLst>
            <pc:docMk/>
            <pc:sldMk cId="2438607071" sldId="266"/>
            <ac:spMk id="8" creationId="{57DF8DCA-B14C-3632-31E1-8CEDF24E5C59}"/>
          </ac:spMkLst>
        </pc:spChg>
        <pc:picChg chg="add mod">
          <ac:chgData name="Joao Silva" userId="f2faece0-26b0-4981-97ec-8d697d6c19a9" providerId="ADAL" clId="{9FA122E7-933D-4C87-B85F-681607D2639A}" dt="2023-06-20T11:50:37.915" v="172" actId="1076"/>
          <ac:picMkLst>
            <pc:docMk/>
            <pc:sldMk cId="2438607071" sldId="266"/>
            <ac:picMk id="2" creationId="{CCE8A8D6-AEA5-7679-D9BD-8706A425C5C6}"/>
          </ac:picMkLst>
        </pc:picChg>
      </pc:sldChg>
      <pc:sldChg chg="addSp delSp modSp add del mod">
        <pc:chgData name="Joao Silva" userId="f2faece0-26b0-4981-97ec-8d697d6c19a9" providerId="ADAL" clId="{9FA122E7-933D-4C87-B85F-681607D2639A}" dt="2023-06-20T12:19:49.374" v="206" actId="1076"/>
        <pc:sldMkLst>
          <pc:docMk/>
          <pc:sldMk cId="387432058" sldId="267"/>
        </pc:sldMkLst>
        <pc:spChg chg="mod">
          <ac:chgData name="Joao Silva" userId="f2faece0-26b0-4981-97ec-8d697d6c19a9" providerId="ADAL" clId="{9FA122E7-933D-4C87-B85F-681607D2639A}" dt="2023-06-20T12:19:23.616" v="203" actId="255"/>
          <ac:spMkLst>
            <pc:docMk/>
            <pc:sldMk cId="387432058" sldId="267"/>
            <ac:spMk id="4" creationId="{C1DDA265-9CCD-D16F-40D1-90CB0BA9D955}"/>
          </ac:spMkLst>
        </pc:spChg>
        <pc:picChg chg="del">
          <ac:chgData name="Joao Silva" userId="f2faece0-26b0-4981-97ec-8d697d6c19a9" providerId="ADAL" clId="{9FA122E7-933D-4C87-B85F-681607D2639A}" dt="2023-06-20T12:17:31.349" v="186" actId="478"/>
          <ac:picMkLst>
            <pc:docMk/>
            <pc:sldMk cId="387432058" sldId="267"/>
            <ac:picMk id="2" creationId="{CCE8A8D6-AEA5-7679-D9BD-8706A425C5C6}"/>
          </ac:picMkLst>
        </pc:picChg>
        <pc:picChg chg="add mod">
          <ac:chgData name="Joao Silva" userId="f2faece0-26b0-4981-97ec-8d697d6c19a9" providerId="ADAL" clId="{9FA122E7-933D-4C87-B85F-681607D2639A}" dt="2023-06-20T12:19:49.374" v="206" actId="1076"/>
          <ac:picMkLst>
            <pc:docMk/>
            <pc:sldMk cId="387432058" sldId="267"/>
            <ac:picMk id="3" creationId="{A3C1CB91-6FE7-E8AD-CE35-F4FB2C2B742C}"/>
          </ac:picMkLst>
        </pc:picChg>
      </pc:sldChg>
      <pc:sldChg chg="addSp delSp modSp add mod">
        <pc:chgData name="Joao Silva" userId="f2faece0-26b0-4981-97ec-8d697d6c19a9" providerId="ADAL" clId="{9FA122E7-933D-4C87-B85F-681607D2639A}" dt="2023-06-20T12:20:52.974" v="215" actId="1076"/>
        <pc:sldMkLst>
          <pc:docMk/>
          <pc:sldMk cId="3033038915" sldId="268"/>
        </pc:sldMkLst>
        <pc:spChg chg="mod">
          <ac:chgData name="Joao Silva" userId="f2faece0-26b0-4981-97ec-8d697d6c19a9" providerId="ADAL" clId="{9FA122E7-933D-4C87-B85F-681607D2639A}" dt="2023-06-20T12:20:21.798" v="211" actId="255"/>
          <ac:spMkLst>
            <pc:docMk/>
            <pc:sldMk cId="3033038915" sldId="268"/>
            <ac:spMk id="4" creationId="{C1DDA265-9CCD-D16F-40D1-90CB0BA9D955}"/>
          </ac:spMkLst>
        </pc:spChg>
        <pc:picChg chg="add mod">
          <ac:chgData name="Joao Silva" userId="f2faece0-26b0-4981-97ec-8d697d6c19a9" providerId="ADAL" clId="{9FA122E7-933D-4C87-B85F-681607D2639A}" dt="2023-06-20T12:20:52.974" v="215" actId="1076"/>
          <ac:picMkLst>
            <pc:docMk/>
            <pc:sldMk cId="3033038915" sldId="268"/>
            <ac:picMk id="2" creationId="{03855917-3AA2-4E63-01BA-D4E21C28C253}"/>
          </ac:picMkLst>
        </pc:picChg>
        <pc:picChg chg="del">
          <ac:chgData name="Joao Silva" userId="f2faece0-26b0-4981-97ec-8d697d6c19a9" providerId="ADAL" clId="{9FA122E7-933D-4C87-B85F-681607D2639A}" dt="2023-06-20T12:20:25.119" v="212" actId="478"/>
          <ac:picMkLst>
            <pc:docMk/>
            <pc:sldMk cId="3033038915" sldId="268"/>
            <ac:picMk id="3" creationId="{A3C1CB91-6FE7-E8AD-CE35-F4FB2C2B742C}"/>
          </ac:picMkLst>
        </pc:picChg>
      </pc:sldChg>
      <pc:sldChg chg="addSp delSp modSp add mod ord">
        <pc:chgData name="Joao Silva" userId="f2faece0-26b0-4981-97ec-8d697d6c19a9" providerId="ADAL" clId="{9FA122E7-933D-4C87-B85F-681607D2639A}" dt="2023-06-20T12:26:33.389" v="338" actId="1076"/>
        <pc:sldMkLst>
          <pc:docMk/>
          <pc:sldMk cId="4070584126" sldId="269"/>
        </pc:sldMkLst>
        <pc:spChg chg="mod">
          <ac:chgData name="Joao Silva" userId="f2faece0-26b0-4981-97ec-8d697d6c19a9" providerId="ADAL" clId="{9FA122E7-933D-4C87-B85F-681607D2639A}" dt="2023-06-20T12:21:48.957" v="239" actId="20577"/>
          <ac:spMkLst>
            <pc:docMk/>
            <pc:sldMk cId="4070584126" sldId="269"/>
            <ac:spMk id="4" creationId="{C1DDA265-9CCD-D16F-40D1-90CB0BA9D955}"/>
          </ac:spMkLst>
        </pc:spChg>
        <pc:spChg chg="add mod">
          <ac:chgData name="Joao Silva" userId="f2faece0-26b0-4981-97ec-8d697d6c19a9" providerId="ADAL" clId="{9FA122E7-933D-4C87-B85F-681607D2639A}" dt="2023-06-20T12:25:04.014" v="308" actId="1076"/>
          <ac:spMkLst>
            <pc:docMk/>
            <pc:sldMk cId="4070584126" sldId="269"/>
            <ac:spMk id="5" creationId="{57A871BF-714D-7693-00C4-A8A227299FD2}"/>
          </ac:spMkLst>
        </pc:spChg>
        <pc:spChg chg="add del mod">
          <ac:chgData name="Joao Silva" userId="f2faece0-26b0-4981-97ec-8d697d6c19a9" providerId="ADAL" clId="{9FA122E7-933D-4C87-B85F-681607D2639A}" dt="2023-06-20T12:24:42.730" v="302"/>
          <ac:spMkLst>
            <pc:docMk/>
            <pc:sldMk cId="4070584126" sldId="269"/>
            <ac:spMk id="6" creationId="{75ECED62-995F-2E51-5A35-C204BCA047AD}"/>
          </ac:spMkLst>
        </pc:spChg>
        <pc:spChg chg="mod">
          <ac:chgData name="Joao Silva" userId="f2faece0-26b0-4981-97ec-8d697d6c19a9" providerId="ADAL" clId="{9FA122E7-933D-4C87-B85F-681607D2639A}" dt="2023-06-20T12:23:42.581" v="282" actId="1076"/>
          <ac:spMkLst>
            <pc:docMk/>
            <pc:sldMk cId="4070584126" sldId="269"/>
            <ac:spMk id="8" creationId="{57DF8DCA-B14C-3632-31E1-8CEDF24E5C59}"/>
          </ac:spMkLst>
        </pc:spChg>
        <pc:spChg chg="add mod">
          <ac:chgData name="Joao Silva" userId="f2faece0-26b0-4981-97ec-8d697d6c19a9" providerId="ADAL" clId="{9FA122E7-933D-4C87-B85F-681607D2639A}" dt="2023-06-20T12:26:27.090" v="337" actId="27636"/>
          <ac:spMkLst>
            <pc:docMk/>
            <pc:sldMk cId="4070584126" sldId="269"/>
            <ac:spMk id="9" creationId="{01A1D553-5506-CE06-5E48-70ABDF02981B}"/>
          </ac:spMkLst>
        </pc:spChg>
        <pc:picChg chg="add mod">
          <ac:chgData name="Joao Silva" userId="f2faece0-26b0-4981-97ec-8d697d6c19a9" providerId="ADAL" clId="{9FA122E7-933D-4C87-B85F-681607D2639A}" dt="2023-06-20T12:26:33.389" v="338" actId="1076"/>
          <ac:picMkLst>
            <pc:docMk/>
            <pc:sldMk cId="4070584126" sldId="269"/>
            <ac:picMk id="2" creationId="{23261DD9-3D84-D429-D051-F393613FF1C2}"/>
          </ac:picMkLst>
        </pc:picChg>
        <pc:picChg chg="add mod">
          <ac:chgData name="Joao Silva" userId="f2faece0-26b0-4981-97ec-8d697d6c19a9" providerId="ADAL" clId="{9FA122E7-933D-4C87-B85F-681607D2639A}" dt="2023-06-20T12:25:11.781" v="310" actId="1076"/>
          <ac:picMkLst>
            <pc:docMk/>
            <pc:sldMk cId="4070584126" sldId="269"/>
            <ac:picMk id="3" creationId="{0526E19B-249C-64DB-FC25-D18B0ECA997B}"/>
          </ac:picMkLst>
        </pc:picChg>
        <pc:picChg chg="add mod">
          <ac:chgData name="Joao Silva" userId="f2faece0-26b0-4981-97ec-8d697d6c19a9" providerId="ADAL" clId="{9FA122E7-933D-4C87-B85F-681607D2639A}" dt="2023-06-20T12:24:55.469" v="307" actId="1076"/>
          <ac:picMkLst>
            <pc:docMk/>
            <pc:sldMk cId="4070584126" sldId="269"/>
            <ac:picMk id="7" creationId="{00CDBB69-F71C-4AB9-BCDD-2F5154537C49}"/>
          </ac:picMkLst>
        </pc:picChg>
      </pc:sldChg>
      <pc:sldChg chg="addSp delSp modSp add mod ord">
        <pc:chgData name="Joao Silva" userId="f2faece0-26b0-4981-97ec-8d697d6c19a9" providerId="ADAL" clId="{9FA122E7-933D-4C87-B85F-681607D2639A}" dt="2023-06-21T12:04:13.720" v="1886" actId="1076"/>
        <pc:sldMkLst>
          <pc:docMk/>
          <pc:sldMk cId="3479563327" sldId="270"/>
        </pc:sldMkLst>
        <pc:spChg chg="mod">
          <ac:chgData name="Joao Silva" userId="f2faece0-26b0-4981-97ec-8d697d6c19a9" providerId="ADAL" clId="{9FA122E7-933D-4C87-B85F-681607D2639A}" dt="2023-06-20T12:30:48.451" v="410"/>
          <ac:spMkLst>
            <pc:docMk/>
            <pc:sldMk cId="3479563327" sldId="270"/>
            <ac:spMk id="4" creationId="{C1DDA265-9CCD-D16F-40D1-90CB0BA9D955}"/>
          </ac:spMkLst>
        </pc:spChg>
        <pc:picChg chg="del">
          <ac:chgData name="Joao Silva" userId="f2faece0-26b0-4981-97ec-8d697d6c19a9" providerId="ADAL" clId="{9FA122E7-933D-4C87-B85F-681607D2639A}" dt="2023-06-20T12:27:03.633" v="342" actId="478"/>
          <ac:picMkLst>
            <pc:docMk/>
            <pc:sldMk cId="3479563327" sldId="270"/>
            <ac:picMk id="2" creationId="{03855917-3AA2-4E63-01BA-D4E21C28C253}"/>
          </ac:picMkLst>
        </pc:picChg>
        <pc:picChg chg="add mod">
          <ac:chgData name="Joao Silva" userId="f2faece0-26b0-4981-97ec-8d697d6c19a9" providerId="ADAL" clId="{9FA122E7-933D-4C87-B85F-681607D2639A}" dt="2023-06-20T12:27:39.061" v="352" actId="1076"/>
          <ac:picMkLst>
            <pc:docMk/>
            <pc:sldMk cId="3479563327" sldId="270"/>
            <ac:picMk id="3" creationId="{16E1C032-7136-C64F-39D2-7506DD8DC6F0}"/>
          </ac:picMkLst>
        </pc:picChg>
        <pc:picChg chg="add del mod">
          <ac:chgData name="Joao Silva" userId="f2faece0-26b0-4981-97ec-8d697d6c19a9" providerId="ADAL" clId="{9FA122E7-933D-4C87-B85F-681607D2639A}" dt="2023-06-21T12:03:58.850" v="1881" actId="478"/>
          <ac:picMkLst>
            <pc:docMk/>
            <pc:sldMk cId="3479563327" sldId="270"/>
            <ac:picMk id="5" creationId="{B005364D-2616-DBB1-5B1E-40E2CC54D8DE}"/>
          </ac:picMkLst>
        </pc:picChg>
        <pc:picChg chg="add mod">
          <ac:chgData name="Joao Silva" userId="f2faece0-26b0-4981-97ec-8d697d6c19a9" providerId="ADAL" clId="{9FA122E7-933D-4C87-B85F-681607D2639A}" dt="2023-06-21T12:04:13.720" v="1886" actId="1076"/>
          <ac:picMkLst>
            <pc:docMk/>
            <pc:sldMk cId="3479563327" sldId="270"/>
            <ac:picMk id="6" creationId="{C7446325-3B19-4B41-0F79-B84A446D558A}"/>
          </ac:picMkLst>
        </pc:picChg>
      </pc:sldChg>
      <pc:sldChg chg="addSp delSp modSp add mod ord">
        <pc:chgData name="Joao Silva" userId="f2faece0-26b0-4981-97ec-8d697d6c19a9" providerId="ADAL" clId="{9FA122E7-933D-4C87-B85F-681607D2639A}" dt="2023-06-22T09:10:19.575" v="2207" actId="313"/>
        <pc:sldMkLst>
          <pc:docMk/>
          <pc:sldMk cId="3313150507" sldId="271"/>
        </pc:sldMkLst>
        <pc:spChg chg="mod">
          <ac:chgData name="Joao Silva" userId="f2faece0-26b0-4981-97ec-8d697d6c19a9" providerId="ADAL" clId="{9FA122E7-933D-4C87-B85F-681607D2639A}" dt="2023-06-20T12:30:35.881" v="409" actId="20577"/>
          <ac:spMkLst>
            <pc:docMk/>
            <pc:sldMk cId="3313150507" sldId="271"/>
            <ac:spMk id="4" creationId="{C1DDA265-9CCD-D16F-40D1-90CB0BA9D955}"/>
          </ac:spMkLst>
        </pc:spChg>
        <pc:spChg chg="mod">
          <ac:chgData name="Joao Silva" userId="f2faece0-26b0-4981-97ec-8d697d6c19a9" providerId="ADAL" clId="{9FA122E7-933D-4C87-B85F-681607D2639A}" dt="2023-06-22T09:10:19.575" v="2207" actId="313"/>
          <ac:spMkLst>
            <pc:docMk/>
            <pc:sldMk cId="3313150507" sldId="271"/>
            <ac:spMk id="5" creationId="{57A871BF-714D-7693-00C4-A8A227299FD2}"/>
          </ac:spMkLst>
        </pc:spChg>
        <pc:spChg chg="mod">
          <ac:chgData name="Joao Silva" userId="f2faece0-26b0-4981-97ec-8d697d6c19a9" providerId="ADAL" clId="{9FA122E7-933D-4C87-B85F-681607D2639A}" dt="2023-06-20T12:34:30.294" v="420" actId="1036"/>
          <ac:spMkLst>
            <pc:docMk/>
            <pc:sldMk cId="3313150507" sldId="271"/>
            <ac:spMk id="8" creationId="{57DF8DCA-B14C-3632-31E1-8CEDF24E5C59}"/>
          </ac:spMkLst>
        </pc:spChg>
        <pc:spChg chg="del">
          <ac:chgData name="Joao Silva" userId="f2faece0-26b0-4981-97ec-8d697d6c19a9" providerId="ADAL" clId="{9FA122E7-933D-4C87-B85F-681607D2639A}" dt="2023-06-20T12:28:34.749" v="367" actId="478"/>
          <ac:spMkLst>
            <pc:docMk/>
            <pc:sldMk cId="3313150507" sldId="271"/>
            <ac:spMk id="9" creationId="{01A1D553-5506-CE06-5E48-70ABDF02981B}"/>
          </ac:spMkLst>
        </pc:spChg>
        <pc:picChg chg="del">
          <ac:chgData name="Joao Silva" userId="f2faece0-26b0-4981-97ec-8d697d6c19a9" providerId="ADAL" clId="{9FA122E7-933D-4C87-B85F-681607D2639A}" dt="2023-06-20T12:28:35.224" v="368" actId="478"/>
          <ac:picMkLst>
            <pc:docMk/>
            <pc:sldMk cId="3313150507" sldId="271"/>
            <ac:picMk id="2" creationId="{23261DD9-3D84-D429-D051-F393613FF1C2}"/>
          </ac:picMkLst>
        </pc:picChg>
        <pc:picChg chg="del">
          <ac:chgData name="Joao Silva" userId="f2faece0-26b0-4981-97ec-8d697d6c19a9" providerId="ADAL" clId="{9FA122E7-933D-4C87-B85F-681607D2639A}" dt="2023-06-20T12:28:28.239" v="365" actId="478"/>
          <ac:picMkLst>
            <pc:docMk/>
            <pc:sldMk cId="3313150507" sldId="271"/>
            <ac:picMk id="3" creationId="{0526E19B-249C-64DB-FC25-D18B0ECA997B}"/>
          </ac:picMkLst>
        </pc:picChg>
        <pc:picChg chg="add mod">
          <ac:chgData name="Joao Silva" userId="f2faece0-26b0-4981-97ec-8d697d6c19a9" providerId="ADAL" clId="{9FA122E7-933D-4C87-B85F-681607D2639A}" dt="2023-06-20T12:31:54.725" v="413" actId="1076"/>
          <ac:picMkLst>
            <pc:docMk/>
            <pc:sldMk cId="3313150507" sldId="271"/>
            <ac:picMk id="6" creationId="{9B9A7342-008F-06AB-02D2-467DD7C8F18E}"/>
          </ac:picMkLst>
        </pc:picChg>
        <pc:picChg chg="del">
          <ac:chgData name="Joao Silva" userId="f2faece0-26b0-4981-97ec-8d697d6c19a9" providerId="ADAL" clId="{9FA122E7-933D-4C87-B85F-681607D2639A}" dt="2023-06-20T12:28:29.685" v="366" actId="478"/>
          <ac:picMkLst>
            <pc:docMk/>
            <pc:sldMk cId="3313150507" sldId="271"/>
            <ac:picMk id="7" creationId="{00CDBB69-F71C-4AB9-BCDD-2F5154537C49}"/>
          </ac:picMkLst>
        </pc:picChg>
      </pc:sldChg>
      <pc:sldChg chg="modSp add mod ord">
        <pc:chgData name="Joao Silva" userId="f2faece0-26b0-4981-97ec-8d697d6c19a9" providerId="ADAL" clId="{9FA122E7-933D-4C87-B85F-681607D2639A}" dt="2023-06-20T14:24:51.735" v="481" actId="255"/>
        <pc:sldMkLst>
          <pc:docMk/>
          <pc:sldMk cId="1718759558" sldId="272"/>
        </pc:sldMkLst>
        <pc:spChg chg="mod">
          <ac:chgData name="Joao Silva" userId="f2faece0-26b0-4981-97ec-8d697d6c19a9" providerId="ADAL" clId="{9FA122E7-933D-4C87-B85F-681607D2639A}" dt="2023-06-20T14:24:45.544" v="480" actId="255"/>
          <ac:spMkLst>
            <pc:docMk/>
            <pc:sldMk cId="1718759558" sldId="272"/>
            <ac:spMk id="7" creationId="{06CBEA0F-8796-AFDA-2958-5B8FBAC391D4}"/>
          </ac:spMkLst>
        </pc:spChg>
        <pc:spChg chg="mod">
          <ac:chgData name="Joao Silva" userId="f2faece0-26b0-4981-97ec-8d697d6c19a9" providerId="ADAL" clId="{9FA122E7-933D-4C87-B85F-681607D2639A}" dt="2023-06-20T14:24:51.735" v="481" actId="255"/>
          <ac:spMkLst>
            <pc:docMk/>
            <pc:sldMk cId="1718759558" sldId="272"/>
            <ac:spMk id="8" creationId="{13F7B342-CAFD-DDA7-FDD2-01F128FF2DF9}"/>
          </ac:spMkLst>
        </pc:spChg>
      </pc:sldChg>
      <pc:sldChg chg="modSp add del mod ord modShow">
        <pc:chgData name="Joao Silva" userId="f2faece0-26b0-4981-97ec-8d697d6c19a9" providerId="ADAL" clId="{9FA122E7-933D-4C87-B85F-681607D2639A}" dt="2023-06-26T11:18:00.816" v="2313" actId="47"/>
        <pc:sldMkLst>
          <pc:docMk/>
          <pc:sldMk cId="706953560" sldId="273"/>
        </pc:sldMkLst>
        <pc:spChg chg="mod">
          <ac:chgData name="Joao Silva" userId="f2faece0-26b0-4981-97ec-8d697d6c19a9" providerId="ADAL" clId="{9FA122E7-933D-4C87-B85F-681607D2639A}" dt="2023-06-20T14:26:04.119" v="487"/>
          <ac:spMkLst>
            <pc:docMk/>
            <pc:sldMk cId="706953560" sldId="273"/>
            <ac:spMk id="4" creationId="{C1DDA265-9CCD-D16F-40D1-90CB0BA9D955}"/>
          </ac:spMkLst>
        </pc:spChg>
        <pc:spChg chg="mod">
          <ac:chgData name="Joao Silva" userId="f2faece0-26b0-4981-97ec-8d697d6c19a9" providerId="ADAL" clId="{9FA122E7-933D-4C87-B85F-681607D2639A}" dt="2023-06-20T14:28:15.385" v="507" actId="948"/>
          <ac:spMkLst>
            <pc:docMk/>
            <pc:sldMk cId="706953560" sldId="273"/>
            <ac:spMk id="8" creationId="{57DF8DCA-B14C-3632-31E1-8CEDF24E5C59}"/>
          </ac:spMkLst>
        </pc:spChg>
      </pc:sldChg>
      <pc:sldChg chg="addSp delSp modSp add mod">
        <pc:chgData name="Joao Silva" userId="f2faece0-26b0-4981-97ec-8d697d6c19a9" providerId="ADAL" clId="{9FA122E7-933D-4C87-B85F-681607D2639A}" dt="2023-06-26T08:43:29.616" v="2231" actId="1076"/>
        <pc:sldMkLst>
          <pc:docMk/>
          <pc:sldMk cId="4236213863" sldId="274"/>
        </pc:sldMkLst>
        <pc:spChg chg="add mod">
          <ac:chgData name="Joao Silva" userId="f2faece0-26b0-4981-97ec-8d697d6c19a9" providerId="ADAL" clId="{9FA122E7-933D-4C87-B85F-681607D2639A}" dt="2023-06-26T08:43:29.616" v="2231" actId="1076"/>
          <ac:spMkLst>
            <pc:docMk/>
            <pc:sldMk cId="4236213863" sldId="274"/>
            <ac:spMk id="3" creationId="{C05D60B4-3D78-6F6A-0B3C-B91A66F328EE}"/>
          </ac:spMkLst>
        </pc:spChg>
        <pc:spChg chg="del">
          <ac:chgData name="Joao Silva" userId="f2faece0-26b0-4981-97ec-8d697d6c19a9" providerId="ADAL" clId="{9FA122E7-933D-4C87-B85F-681607D2639A}" dt="2023-06-20T14:30:06.125" v="515" actId="478"/>
          <ac:spMkLst>
            <pc:docMk/>
            <pc:sldMk cId="4236213863" sldId="274"/>
            <ac:spMk id="4" creationId="{C1DDA265-9CCD-D16F-40D1-90CB0BA9D955}"/>
          </ac:spMkLst>
        </pc:spChg>
        <pc:spChg chg="add del mod">
          <ac:chgData name="Joao Silva" userId="f2faece0-26b0-4981-97ec-8d697d6c19a9" providerId="ADAL" clId="{9FA122E7-933D-4C87-B85F-681607D2639A}" dt="2023-06-20T14:30:08.841" v="516" actId="478"/>
          <ac:spMkLst>
            <pc:docMk/>
            <pc:sldMk cId="4236213863" sldId="274"/>
            <ac:spMk id="5" creationId="{D899C1CB-04E5-4B70-FCF3-3A6B7465F0B2}"/>
          </ac:spMkLst>
        </pc:spChg>
        <pc:spChg chg="mod">
          <ac:chgData name="Joao Silva" userId="f2faece0-26b0-4981-97ec-8d697d6c19a9" providerId="ADAL" clId="{9FA122E7-933D-4C87-B85F-681607D2639A}" dt="2023-06-20T14:29:36.685" v="512"/>
          <ac:spMkLst>
            <pc:docMk/>
            <pc:sldMk cId="4236213863" sldId="274"/>
            <ac:spMk id="8" creationId="{57DF8DCA-B14C-3632-31E1-8CEDF24E5C59}"/>
          </ac:spMkLst>
        </pc:spChg>
        <pc:picChg chg="add mod">
          <ac:chgData name="Joao Silva" userId="f2faece0-26b0-4981-97ec-8d697d6c19a9" providerId="ADAL" clId="{9FA122E7-933D-4C87-B85F-681607D2639A}" dt="2023-06-20T14:29:55.160" v="514" actId="14100"/>
          <ac:picMkLst>
            <pc:docMk/>
            <pc:sldMk cId="4236213863" sldId="274"/>
            <ac:picMk id="2" creationId="{26F849E3-51EB-7769-61DD-E64D06032774}"/>
          </ac:picMkLst>
        </pc:picChg>
      </pc:sldChg>
      <pc:sldChg chg="addSp delSp modSp add mod ord">
        <pc:chgData name="Joao Silva" userId="f2faece0-26b0-4981-97ec-8d697d6c19a9" providerId="ADAL" clId="{9FA122E7-933D-4C87-B85F-681607D2639A}" dt="2023-06-20T14:39:24.962" v="595" actId="1076"/>
        <pc:sldMkLst>
          <pc:docMk/>
          <pc:sldMk cId="3676156470" sldId="275"/>
        </pc:sldMkLst>
        <pc:spChg chg="add mod">
          <ac:chgData name="Joao Silva" userId="f2faece0-26b0-4981-97ec-8d697d6c19a9" providerId="ADAL" clId="{9FA122E7-933D-4C87-B85F-681607D2639A}" dt="2023-06-20T14:36:49.177" v="552" actId="1076"/>
          <ac:spMkLst>
            <pc:docMk/>
            <pc:sldMk cId="3676156470" sldId="275"/>
            <ac:spMk id="3" creationId="{B502D2E9-0ED0-1526-DFF7-3C4962421641}"/>
          </ac:spMkLst>
        </pc:spChg>
        <pc:spChg chg="add mod">
          <ac:chgData name="Joao Silva" userId="f2faece0-26b0-4981-97ec-8d697d6c19a9" providerId="ADAL" clId="{9FA122E7-933D-4C87-B85F-681607D2639A}" dt="2023-06-20T14:37:55.978" v="563" actId="1076"/>
          <ac:spMkLst>
            <pc:docMk/>
            <pc:sldMk cId="3676156470" sldId="275"/>
            <ac:spMk id="5" creationId="{C3291075-8DB2-CF12-AA7F-B78A5AD72D73}"/>
          </ac:spMkLst>
        </pc:spChg>
        <pc:spChg chg="add mod">
          <ac:chgData name="Joao Silva" userId="f2faece0-26b0-4981-97ec-8d697d6c19a9" providerId="ADAL" clId="{9FA122E7-933D-4C87-B85F-681607D2639A}" dt="2023-06-20T14:38:16.401" v="575" actId="27636"/>
          <ac:spMkLst>
            <pc:docMk/>
            <pc:sldMk cId="3676156470" sldId="275"/>
            <ac:spMk id="6" creationId="{04E7D076-9261-DDF2-7ED5-25714F2B4FF9}"/>
          </ac:spMkLst>
        </pc:spChg>
        <pc:spChg chg="add mod">
          <ac:chgData name="Joao Silva" userId="f2faece0-26b0-4981-97ec-8d697d6c19a9" providerId="ADAL" clId="{9FA122E7-933D-4C87-B85F-681607D2639A}" dt="2023-06-20T14:39:24.962" v="595" actId="1076"/>
          <ac:spMkLst>
            <pc:docMk/>
            <pc:sldMk cId="3676156470" sldId="275"/>
            <ac:spMk id="7" creationId="{CE19254E-3C89-1109-B27A-9389A9E4067A}"/>
          </ac:spMkLst>
        </pc:spChg>
        <pc:spChg chg="del">
          <ac:chgData name="Joao Silva" userId="f2faece0-26b0-4981-97ec-8d697d6c19a9" providerId="ADAL" clId="{9FA122E7-933D-4C87-B85F-681607D2639A}" dt="2023-06-20T14:32:23.417" v="520" actId="478"/>
          <ac:spMkLst>
            <pc:docMk/>
            <pc:sldMk cId="3676156470" sldId="275"/>
            <ac:spMk id="8" creationId="{57DF8DCA-B14C-3632-31E1-8CEDF24E5C59}"/>
          </ac:spMkLst>
        </pc:spChg>
        <pc:picChg chg="add mod">
          <ac:chgData name="Joao Silva" userId="f2faece0-26b0-4981-97ec-8d697d6c19a9" providerId="ADAL" clId="{9FA122E7-933D-4C87-B85F-681607D2639A}" dt="2023-06-20T14:32:24.693" v="521"/>
          <ac:picMkLst>
            <pc:docMk/>
            <pc:sldMk cId="3676156470" sldId="275"/>
            <ac:picMk id="2" creationId="{811347B0-DAC6-379A-653B-4FF03DDB26E1}"/>
          </ac:picMkLst>
        </pc:picChg>
      </pc:sldChg>
      <pc:sldChg chg="addSp delSp modSp add mod">
        <pc:chgData name="Joao Silva" userId="f2faece0-26b0-4981-97ec-8d697d6c19a9" providerId="ADAL" clId="{9FA122E7-933D-4C87-B85F-681607D2639A}" dt="2023-06-20T14:43:39.186" v="691" actId="20577"/>
        <pc:sldMkLst>
          <pc:docMk/>
          <pc:sldMk cId="299858054" sldId="276"/>
        </pc:sldMkLst>
        <pc:spChg chg="del">
          <ac:chgData name="Joao Silva" userId="f2faece0-26b0-4981-97ec-8d697d6c19a9" providerId="ADAL" clId="{9FA122E7-933D-4C87-B85F-681607D2639A}" dt="2023-06-20T14:42:06.296" v="599" actId="478"/>
          <ac:spMkLst>
            <pc:docMk/>
            <pc:sldMk cId="299858054" sldId="276"/>
            <ac:spMk id="3" creationId="{B502D2E9-0ED0-1526-DFF7-3C4962421641}"/>
          </ac:spMkLst>
        </pc:spChg>
        <pc:spChg chg="mod">
          <ac:chgData name="Joao Silva" userId="f2faece0-26b0-4981-97ec-8d697d6c19a9" providerId="ADAL" clId="{9FA122E7-933D-4C87-B85F-681607D2639A}" dt="2023-06-20T14:43:39.186" v="691" actId="20577"/>
          <ac:spMkLst>
            <pc:docMk/>
            <pc:sldMk cId="299858054" sldId="276"/>
            <ac:spMk id="4" creationId="{C1DDA265-9CCD-D16F-40D1-90CB0BA9D955}"/>
          </ac:spMkLst>
        </pc:spChg>
        <pc:spChg chg="del">
          <ac:chgData name="Joao Silva" userId="f2faece0-26b0-4981-97ec-8d697d6c19a9" providerId="ADAL" clId="{9FA122E7-933D-4C87-B85F-681607D2639A}" dt="2023-06-20T14:42:04.428" v="598" actId="478"/>
          <ac:spMkLst>
            <pc:docMk/>
            <pc:sldMk cId="299858054" sldId="276"/>
            <ac:spMk id="5" creationId="{C3291075-8DB2-CF12-AA7F-B78A5AD72D73}"/>
          </ac:spMkLst>
        </pc:spChg>
        <pc:spChg chg="del">
          <ac:chgData name="Joao Silva" userId="f2faece0-26b0-4981-97ec-8d697d6c19a9" providerId="ADAL" clId="{9FA122E7-933D-4C87-B85F-681607D2639A}" dt="2023-06-20T14:42:10.301" v="601" actId="478"/>
          <ac:spMkLst>
            <pc:docMk/>
            <pc:sldMk cId="299858054" sldId="276"/>
            <ac:spMk id="6" creationId="{04E7D076-9261-DDF2-7ED5-25714F2B4FF9}"/>
          </ac:spMkLst>
        </pc:spChg>
        <pc:spChg chg="del">
          <ac:chgData name="Joao Silva" userId="f2faece0-26b0-4981-97ec-8d697d6c19a9" providerId="ADAL" clId="{9FA122E7-933D-4C87-B85F-681607D2639A}" dt="2023-06-20T14:42:08.975" v="600" actId="478"/>
          <ac:spMkLst>
            <pc:docMk/>
            <pc:sldMk cId="299858054" sldId="276"/>
            <ac:spMk id="7" creationId="{CE19254E-3C89-1109-B27A-9389A9E4067A}"/>
          </ac:spMkLst>
        </pc:spChg>
        <pc:picChg chg="del">
          <ac:chgData name="Joao Silva" userId="f2faece0-26b0-4981-97ec-8d697d6c19a9" providerId="ADAL" clId="{9FA122E7-933D-4C87-B85F-681607D2639A}" dt="2023-06-20T14:42:02.125" v="597" actId="478"/>
          <ac:picMkLst>
            <pc:docMk/>
            <pc:sldMk cId="299858054" sldId="276"/>
            <ac:picMk id="2" creationId="{811347B0-DAC6-379A-653B-4FF03DDB26E1}"/>
          </ac:picMkLst>
        </pc:picChg>
        <pc:picChg chg="add mod">
          <ac:chgData name="Joao Silva" userId="f2faece0-26b0-4981-97ec-8d697d6c19a9" providerId="ADAL" clId="{9FA122E7-933D-4C87-B85F-681607D2639A}" dt="2023-06-20T14:43:09.618" v="643" actId="1076"/>
          <ac:picMkLst>
            <pc:docMk/>
            <pc:sldMk cId="299858054" sldId="276"/>
            <ac:picMk id="8" creationId="{28306F67-3329-175E-7AC7-E23AFAFBA088}"/>
          </ac:picMkLst>
        </pc:picChg>
        <pc:picChg chg="add mod">
          <ac:chgData name="Joao Silva" userId="f2faece0-26b0-4981-97ec-8d697d6c19a9" providerId="ADAL" clId="{9FA122E7-933D-4C87-B85F-681607D2639A}" dt="2023-06-20T14:43:17.356" v="675" actId="1035"/>
          <ac:picMkLst>
            <pc:docMk/>
            <pc:sldMk cId="299858054" sldId="276"/>
            <ac:picMk id="9" creationId="{75B9D0BF-F993-A2A6-0AB2-416FE83B4032}"/>
          </ac:picMkLst>
        </pc:picChg>
        <pc:picChg chg="add mod">
          <ac:chgData name="Joao Silva" userId="f2faece0-26b0-4981-97ec-8d697d6c19a9" providerId="ADAL" clId="{9FA122E7-933D-4C87-B85F-681607D2639A}" dt="2023-06-20T14:43:17.356" v="675" actId="1035"/>
          <ac:picMkLst>
            <pc:docMk/>
            <pc:sldMk cId="299858054" sldId="276"/>
            <ac:picMk id="10" creationId="{EE105EBD-60EE-8B9E-5994-1823AD620CC1}"/>
          </ac:picMkLst>
        </pc:picChg>
      </pc:sldChg>
      <pc:sldChg chg="modSp add mod ord">
        <pc:chgData name="Joao Silva" userId="f2faece0-26b0-4981-97ec-8d697d6c19a9" providerId="ADAL" clId="{9FA122E7-933D-4C87-B85F-681607D2639A}" dt="2023-06-20T14:45:37.416" v="710" actId="113"/>
        <pc:sldMkLst>
          <pc:docMk/>
          <pc:sldMk cId="2262961618" sldId="277"/>
        </pc:sldMkLst>
        <pc:spChg chg="mod">
          <ac:chgData name="Joao Silva" userId="f2faece0-26b0-4981-97ec-8d697d6c19a9" providerId="ADAL" clId="{9FA122E7-933D-4C87-B85F-681607D2639A}" dt="2023-06-20T14:45:04.556" v="699" actId="20577"/>
          <ac:spMkLst>
            <pc:docMk/>
            <pc:sldMk cId="2262961618" sldId="277"/>
            <ac:spMk id="4" creationId="{C1DDA265-9CCD-D16F-40D1-90CB0BA9D955}"/>
          </ac:spMkLst>
        </pc:spChg>
        <pc:spChg chg="mod">
          <ac:chgData name="Joao Silva" userId="f2faece0-26b0-4981-97ec-8d697d6c19a9" providerId="ADAL" clId="{9FA122E7-933D-4C87-B85F-681607D2639A}" dt="2023-06-20T14:45:37.416" v="710" actId="113"/>
          <ac:spMkLst>
            <pc:docMk/>
            <pc:sldMk cId="2262961618" sldId="277"/>
            <ac:spMk id="8" creationId="{57DF8DCA-B14C-3632-31E1-8CEDF24E5C59}"/>
          </ac:spMkLst>
        </pc:spChg>
      </pc:sldChg>
      <pc:sldChg chg="modSp add mod ord">
        <pc:chgData name="Joao Silva" userId="f2faece0-26b0-4981-97ec-8d697d6c19a9" providerId="ADAL" clId="{9FA122E7-933D-4C87-B85F-681607D2639A}" dt="2023-06-20T16:28:16.626" v="1012"/>
        <pc:sldMkLst>
          <pc:docMk/>
          <pc:sldMk cId="1011757616" sldId="278"/>
        </pc:sldMkLst>
        <pc:spChg chg="mod">
          <ac:chgData name="Joao Silva" userId="f2faece0-26b0-4981-97ec-8d697d6c19a9" providerId="ADAL" clId="{9FA122E7-933D-4C87-B85F-681607D2639A}" dt="2023-06-20T14:48:05.965" v="720" actId="20577"/>
          <ac:spMkLst>
            <pc:docMk/>
            <pc:sldMk cId="1011757616" sldId="278"/>
            <ac:spMk id="7" creationId="{06CBEA0F-8796-AFDA-2958-5B8FBAC391D4}"/>
          </ac:spMkLst>
        </pc:spChg>
        <pc:spChg chg="mod">
          <ac:chgData name="Joao Silva" userId="f2faece0-26b0-4981-97ec-8d697d6c19a9" providerId="ADAL" clId="{9FA122E7-933D-4C87-B85F-681607D2639A}" dt="2023-06-20T16:28:16.626" v="1012"/>
          <ac:spMkLst>
            <pc:docMk/>
            <pc:sldMk cId="1011757616" sldId="278"/>
            <ac:spMk id="8" creationId="{13F7B342-CAFD-DDA7-FDD2-01F128FF2DF9}"/>
          </ac:spMkLst>
        </pc:spChg>
      </pc:sldChg>
      <pc:sldChg chg="addSp delSp modSp add mod ord">
        <pc:chgData name="Joao Silva" userId="f2faece0-26b0-4981-97ec-8d697d6c19a9" providerId="ADAL" clId="{9FA122E7-933D-4C87-B85F-681607D2639A}" dt="2023-06-20T16:22:09.202" v="793" actId="22"/>
        <pc:sldMkLst>
          <pc:docMk/>
          <pc:sldMk cId="3445381425" sldId="279"/>
        </pc:sldMkLst>
        <pc:spChg chg="mod">
          <ac:chgData name="Joao Silva" userId="f2faece0-26b0-4981-97ec-8d697d6c19a9" providerId="ADAL" clId="{9FA122E7-933D-4C87-B85F-681607D2639A}" dt="2023-06-20T16:20:13.373" v="761"/>
          <ac:spMkLst>
            <pc:docMk/>
            <pc:sldMk cId="3445381425" sldId="279"/>
            <ac:spMk id="4" creationId="{C1DDA265-9CCD-D16F-40D1-90CB0BA9D955}"/>
          </ac:spMkLst>
        </pc:spChg>
        <pc:spChg chg="add mod">
          <ac:chgData name="Joao Silva" userId="f2faece0-26b0-4981-97ec-8d697d6c19a9" providerId="ADAL" clId="{9FA122E7-933D-4C87-B85F-681607D2639A}" dt="2023-06-20T16:20:07.164" v="757" actId="1076"/>
          <ac:spMkLst>
            <pc:docMk/>
            <pc:sldMk cId="3445381425" sldId="279"/>
            <ac:spMk id="5" creationId="{4F27155A-1F04-1541-786C-B2E9F08324BD}"/>
          </ac:spMkLst>
        </pc:spChg>
        <pc:spChg chg="add mod">
          <ac:chgData name="Joao Silva" userId="f2faece0-26b0-4981-97ec-8d697d6c19a9" providerId="ADAL" clId="{9FA122E7-933D-4C87-B85F-681607D2639A}" dt="2023-06-20T16:20:23.488" v="774" actId="20577"/>
          <ac:spMkLst>
            <pc:docMk/>
            <pc:sldMk cId="3445381425" sldId="279"/>
            <ac:spMk id="6" creationId="{EA15AD1A-B7F6-7E26-B415-0F65FB4C008D}"/>
          </ac:spMkLst>
        </pc:spChg>
        <pc:spChg chg="add mod">
          <ac:chgData name="Joao Silva" userId="f2faece0-26b0-4981-97ec-8d697d6c19a9" providerId="ADAL" clId="{9FA122E7-933D-4C87-B85F-681607D2639A}" dt="2023-06-20T16:21:09.456" v="786" actId="255"/>
          <ac:spMkLst>
            <pc:docMk/>
            <pc:sldMk cId="3445381425" sldId="279"/>
            <ac:spMk id="7" creationId="{F1114311-3A02-9978-6057-C83D1FC35E9C}"/>
          </ac:spMkLst>
        </pc:spChg>
        <pc:spChg chg="del">
          <ac:chgData name="Joao Silva" userId="f2faece0-26b0-4981-97ec-8d697d6c19a9" providerId="ADAL" clId="{9FA122E7-933D-4C87-B85F-681607D2639A}" dt="2023-06-20T16:19:46.973" v="744" actId="478"/>
          <ac:spMkLst>
            <pc:docMk/>
            <pc:sldMk cId="3445381425" sldId="279"/>
            <ac:spMk id="8" creationId="{57DF8DCA-B14C-3632-31E1-8CEDF24E5C59}"/>
          </ac:spMkLst>
        </pc:spChg>
        <pc:spChg chg="add mod">
          <ac:chgData name="Joao Silva" userId="f2faece0-26b0-4981-97ec-8d697d6c19a9" providerId="ADAL" clId="{9FA122E7-933D-4C87-B85F-681607D2639A}" dt="2023-06-20T16:21:22.876" v="791"/>
          <ac:spMkLst>
            <pc:docMk/>
            <pc:sldMk cId="3445381425" sldId="279"/>
            <ac:spMk id="9" creationId="{6AFFBF27-5505-F40C-E716-12FED29A82D7}"/>
          </ac:spMkLst>
        </pc:spChg>
        <pc:spChg chg="add del">
          <ac:chgData name="Joao Silva" userId="f2faece0-26b0-4981-97ec-8d697d6c19a9" providerId="ADAL" clId="{9FA122E7-933D-4C87-B85F-681607D2639A}" dt="2023-06-20T16:22:09.202" v="793" actId="22"/>
          <ac:spMkLst>
            <pc:docMk/>
            <pc:sldMk cId="3445381425" sldId="279"/>
            <ac:spMk id="11" creationId="{7DA38E35-FB9F-9F1D-2F52-A5D8897509AF}"/>
          </ac:spMkLst>
        </pc:spChg>
        <pc:picChg chg="add del mod">
          <ac:chgData name="Joao Silva" userId="f2faece0-26b0-4981-97ec-8d697d6c19a9" providerId="ADAL" clId="{9FA122E7-933D-4C87-B85F-681607D2639A}" dt="2023-06-20T16:19:14.832" v="732"/>
          <ac:picMkLst>
            <pc:docMk/>
            <pc:sldMk cId="3445381425" sldId="279"/>
            <ac:picMk id="2" creationId="{01B91F88-B101-8324-5F92-9FD6F8B3002D}"/>
          </ac:picMkLst>
        </pc:picChg>
        <pc:picChg chg="add del mod">
          <ac:chgData name="Joao Silva" userId="f2faece0-26b0-4981-97ec-8d697d6c19a9" providerId="ADAL" clId="{9FA122E7-933D-4C87-B85F-681607D2639A}" dt="2023-06-20T16:19:34.604" v="743" actId="1076"/>
          <ac:picMkLst>
            <pc:docMk/>
            <pc:sldMk cId="3445381425" sldId="279"/>
            <ac:picMk id="3" creationId="{ADDA02F2-6445-CC68-D912-9EC8A549DD2F}"/>
          </ac:picMkLst>
        </pc:picChg>
      </pc:sldChg>
      <pc:sldChg chg="addSp delSp modSp add mod">
        <pc:chgData name="Joao Silva" userId="f2faece0-26b0-4981-97ec-8d697d6c19a9" providerId="ADAL" clId="{9FA122E7-933D-4C87-B85F-681607D2639A}" dt="2023-06-20T16:25:26.216" v="950" actId="1036"/>
        <pc:sldMkLst>
          <pc:docMk/>
          <pc:sldMk cId="4097123538" sldId="280"/>
        </pc:sldMkLst>
        <pc:spChg chg="mod">
          <ac:chgData name="Joao Silva" userId="f2faece0-26b0-4981-97ec-8d697d6c19a9" providerId="ADAL" clId="{9FA122E7-933D-4C87-B85F-681607D2639A}" dt="2023-06-20T16:22:19.519" v="799" actId="20577"/>
          <ac:spMkLst>
            <pc:docMk/>
            <pc:sldMk cId="4097123538" sldId="280"/>
            <ac:spMk id="4" creationId="{C1DDA265-9CCD-D16F-40D1-90CB0BA9D955}"/>
          </ac:spMkLst>
        </pc:spChg>
        <pc:spChg chg="del mod">
          <ac:chgData name="Joao Silva" userId="f2faece0-26b0-4981-97ec-8d697d6c19a9" providerId="ADAL" clId="{9FA122E7-933D-4C87-B85F-681607D2639A}" dt="2023-06-20T16:24:01.329" v="891" actId="478"/>
          <ac:spMkLst>
            <pc:docMk/>
            <pc:sldMk cId="4097123538" sldId="280"/>
            <ac:spMk id="5" creationId="{4F27155A-1F04-1541-786C-B2E9F08324BD}"/>
          </ac:spMkLst>
        </pc:spChg>
        <pc:spChg chg="del mod">
          <ac:chgData name="Joao Silva" userId="f2faece0-26b0-4981-97ec-8d697d6c19a9" providerId="ADAL" clId="{9FA122E7-933D-4C87-B85F-681607D2639A}" dt="2023-06-20T16:24:02.991" v="892" actId="478"/>
          <ac:spMkLst>
            <pc:docMk/>
            <pc:sldMk cId="4097123538" sldId="280"/>
            <ac:spMk id="6" creationId="{EA15AD1A-B7F6-7E26-B415-0F65FB4C008D}"/>
          </ac:spMkLst>
        </pc:spChg>
        <pc:spChg chg="del">
          <ac:chgData name="Joao Silva" userId="f2faece0-26b0-4981-97ec-8d697d6c19a9" providerId="ADAL" clId="{9FA122E7-933D-4C87-B85F-681607D2639A}" dt="2023-06-20T16:22:34.735" v="801" actId="478"/>
          <ac:spMkLst>
            <pc:docMk/>
            <pc:sldMk cId="4097123538" sldId="280"/>
            <ac:spMk id="7" creationId="{F1114311-3A02-9978-6057-C83D1FC35E9C}"/>
          </ac:spMkLst>
        </pc:spChg>
        <pc:spChg chg="del">
          <ac:chgData name="Joao Silva" userId="f2faece0-26b0-4981-97ec-8d697d6c19a9" providerId="ADAL" clId="{9FA122E7-933D-4C87-B85F-681607D2639A}" dt="2023-06-20T16:22:34.735" v="801" actId="478"/>
          <ac:spMkLst>
            <pc:docMk/>
            <pc:sldMk cId="4097123538" sldId="280"/>
            <ac:spMk id="9" creationId="{6AFFBF27-5505-F40C-E716-12FED29A82D7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10" creationId="{C0811FC4-E5C9-F599-1066-E8BEEA667E88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11" creationId="{53934D5E-613C-A313-1ECE-4C15D086F4FA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13" creationId="{ED39F363-80B4-C159-1883-8101CB821596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15" creationId="{E1049FE7-0667-D309-E773-766C95C20616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17" creationId="{D6F70A33-92D6-55C6-59BC-43BD11CFD67C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19" creationId="{8E456313-5568-244D-FA33-8AECDFA9BF6E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21" creationId="{DAA6B376-832F-EECF-2DB4-4C86165D7535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23" creationId="{9C04841C-9AFB-37CE-97D2-3A3C1F486093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25" creationId="{59751338-8A96-902F-923D-5E806E700FC1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27" creationId="{D498A5C4-1F68-93D9-8C49-AF337318E85C}"/>
          </ac:spMkLst>
        </pc:spChg>
        <pc:spChg chg="add del mod">
          <ac:chgData name="Joao Silva" userId="f2faece0-26b0-4981-97ec-8d697d6c19a9" providerId="ADAL" clId="{9FA122E7-933D-4C87-B85F-681607D2639A}" dt="2023-06-20T16:23:08.036" v="806"/>
          <ac:spMkLst>
            <pc:docMk/>
            <pc:sldMk cId="4097123538" sldId="280"/>
            <ac:spMk id="29" creationId="{3EAEC4BD-4920-09F2-1A95-63C8E04213C6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30" creationId="{1A69EDE7-71D4-467C-475A-E5F71FB45AB4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31" creationId="{EDFBC0E5-AE1F-9406-725E-BA6B8E94EC7C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35" creationId="{0CB72953-2754-5D42-D102-6EAFF5CBBF9A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36" creationId="{A9D36CF2-1565-FB20-DFC0-0B0D01ACDA60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37" creationId="{D445756F-179E-AAB9-AD34-3592899BD5A5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39" creationId="{D1C58CD5-9EE8-B304-B587-BFF3A322F91C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41" creationId="{D70666A6-C13D-3B5D-ECC5-732E18D44647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43" creationId="{405C4E45-32E6-E65E-EF98-0EE7CE5E8C56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45" creationId="{06E11908-0374-8CD5-D82C-01704CF11B17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47" creationId="{E6116CE0-651B-C2F5-0B26-31FC8D732700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49" creationId="{B6DF1105-707B-D8E7-90A8-2A83029A7F8D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51" creationId="{58D1B5F3-68E6-078F-4F56-6658496327FA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53" creationId="{12B00144-AEF7-A2B5-4ED9-AA602084416D}"/>
          </ac:spMkLst>
        </pc:spChg>
        <pc:spChg chg="add del mod">
          <ac:chgData name="Joao Silva" userId="f2faece0-26b0-4981-97ec-8d697d6c19a9" providerId="ADAL" clId="{9FA122E7-933D-4C87-B85F-681607D2639A}" dt="2023-06-20T16:23:49.038" v="889"/>
          <ac:spMkLst>
            <pc:docMk/>
            <pc:sldMk cId="4097123538" sldId="280"/>
            <ac:spMk id="55" creationId="{EC1C8850-FE65-49D2-9634-6D0DEA63B8F3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56" creationId="{8E653C35-BD65-3275-9F77-A3E5CD05DF23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57" creationId="{1F12FD08-45F4-02D1-33C8-622C10BE4717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61" creationId="{B4C173CA-7863-69C7-FCF0-27C9F0FE6588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62" creationId="{CE224B69-A54D-6CB7-3306-80E91C4E751D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63" creationId="{A1C10B0D-089D-139B-D4E9-C09B3B9E8E09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65" creationId="{7AF8DEC4-CD2E-6BBE-8DB5-4471C397BF2E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67" creationId="{7EFAC784-3CE3-5A17-6D10-BA2B91116760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69" creationId="{640E976C-C0E0-29DF-90C9-0F0312B35CD3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71" creationId="{A39CEEA5-6D6A-BDC4-B8EE-E4F21D3462D7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73" creationId="{742D7D93-E68C-CC6F-5CC0-786B9F371ECD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75" creationId="{5073445A-0AA6-F1B6-5D2B-30EDA975D840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77" creationId="{A1AA91FA-45F3-A81C-3E43-57642C0C6403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79" creationId="{66D3A53E-C142-0763-0E8C-FFE7A1B5882E}"/>
          </ac:spMkLst>
        </pc:spChg>
        <pc:spChg chg="add mod">
          <ac:chgData name="Joao Silva" userId="f2faece0-26b0-4981-97ec-8d697d6c19a9" providerId="ADAL" clId="{9FA122E7-933D-4C87-B85F-681607D2639A}" dt="2023-06-20T16:25:26.216" v="950" actId="1036"/>
          <ac:spMkLst>
            <pc:docMk/>
            <pc:sldMk cId="4097123538" sldId="280"/>
            <ac:spMk id="81" creationId="{14CCD29A-7494-C611-7840-D55B7922F6D6}"/>
          </ac:spMkLst>
        </pc:spChg>
        <pc:picChg chg="add del mod">
          <ac:chgData name="Joao Silva" userId="f2faece0-26b0-4981-97ec-8d697d6c19a9" providerId="ADAL" clId="{9FA122E7-933D-4C87-B85F-681607D2639A}" dt="2023-06-20T16:23:08.036" v="806"/>
          <ac:picMkLst>
            <pc:docMk/>
            <pc:sldMk cId="4097123538" sldId="280"/>
            <ac:picMk id="2" creationId="{69D9409F-09C7-277E-D21B-915EF552BBE7}"/>
          </ac:picMkLst>
        </pc:picChg>
        <pc:picChg chg="del">
          <ac:chgData name="Joao Silva" userId="f2faece0-26b0-4981-97ec-8d697d6c19a9" providerId="ADAL" clId="{9FA122E7-933D-4C87-B85F-681607D2639A}" dt="2023-06-20T16:22:32.399" v="800" actId="478"/>
          <ac:picMkLst>
            <pc:docMk/>
            <pc:sldMk cId="4097123538" sldId="280"/>
            <ac:picMk id="3" creationId="{ADDA02F2-6445-CC68-D912-9EC8A549DD2F}"/>
          </ac:picMkLst>
        </pc:picChg>
        <pc:picChg chg="add del mod">
          <ac:chgData name="Joao Silva" userId="f2faece0-26b0-4981-97ec-8d697d6c19a9" providerId="ADAL" clId="{9FA122E7-933D-4C87-B85F-681607D2639A}" dt="2023-06-20T16:23:08.036" v="806"/>
          <ac:picMkLst>
            <pc:docMk/>
            <pc:sldMk cId="4097123538" sldId="280"/>
            <ac:picMk id="8" creationId="{BD5E6DF1-E152-3BCB-3B3C-FF0A7B65356E}"/>
          </ac:picMkLst>
        </pc:picChg>
        <pc:picChg chg="add del mod">
          <ac:chgData name="Joao Silva" userId="f2faece0-26b0-4981-97ec-8d697d6c19a9" providerId="ADAL" clId="{9FA122E7-933D-4C87-B85F-681607D2639A}" dt="2023-06-20T16:23:49.038" v="889"/>
          <ac:picMkLst>
            <pc:docMk/>
            <pc:sldMk cId="4097123538" sldId="280"/>
            <ac:picMk id="33" creationId="{811BFA36-F930-B59B-2839-513BBF37521D}"/>
          </ac:picMkLst>
        </pc:picChg>
        <pc:picChg chg="add del mod">
          <ac:chgData name="Joao Silva" userId="f2faece0-26b0-4981-97ec-8d697d6c19a9" providerId="ADAL" clId="{9FA122E7-933D-4C87-B85F-681607D2639A}" dt="2023-06-20T16:23:49.038" v="889"/>
          <ac:picMkLst>
            <pc:docMk/>
            <pc:sldMk cId="4097123538" sldId="280"/>
            <ac:picMk id="34" creationId="{004E1CEA-22CF-010A-A846-2C22C8A47BB1}"/>
          </ac:picMkLst>
        </pc:picChg>
        <pc:picChg chg="add mod">
          <ac:chgData name="Joao Silva" userId="f2faece0-26b0-4981-97ec-8d697d6c19a9" providerId="ADAL" clId="{9FA122E7-933D-4C87-B85F-681607D2639A}" dt="2023-06-20T16:25:26.216" v="950" actId="1036"/>
          <ac:picMkLst>
            <pc:docMk/>
            <pc:sldMk cId="4097123538" sldId="280"/>
            <ac:picMk id="59" creationId="{307FC28F-154F-CEB0-3B87-3F8AD1D5AC2F}"/>
          </ac:picMkLst>
        </pc:picChg>
        <pc:picChg chg="add mod">
          <ac:chgData name="Joao Silva" userId="f2faece0-26b0-4981-97ec-8d697d6c19a9" providerId="ADAL" clId="{9FA122E7-933D-4C87-B85F-681607D2639A}" dt="2023-06-20T16:25:26.216" v="950" actId="1036"/>
          <ac:picMkLst>
            <pc:docMk/>
            <pc:sldMk cId="4097123538" sldId="280"/>
            <ac:picMk id="60" creationId="{264FE03A-2167-8424-24F1-12EE17CD272F}"/>
          </ac:picMkLst>
        </pc:picChg>
        <pc:cxnChg chg="add del mod">
          <ac:chgData name="Joao Silva" userId="f2faece0-26b0-4981-97ec-8d697d6c19a9" providerId="ADAL" clId="{9FA122E7-933D-4C87-B85F-681607D2639A}" dt="2023-06-20T16:23:08.036" v="806"/>
          <ac:cxnSpMkLst>
            <pc:docMk/>
            <pc:sldMk cId="4097123538" sldId="280"/>
            <ac:cxnSpMk id="12" creationId="{5C3AFDD1-B336-A40E-F0F0-60D6097EBCAC}"/>
          </ac:cxnSpMkLst>
        </pc:cxnChg>
        <pc:cxnChg chg="add del mod">
          <ac:chgData name="Joao Silva" userId="f2faece0-26b0-4981-97ec-8d697d6c19a9" providerId="ADAL" clId="{9FA122E7-933D-4C87-B85F-681607D2639A}" dt="2023-06-20T16:23:08.036" v="806"/>
          <ac:cxnSpMkLst>
            <pc:docMk/>
            <pc:sldMk cId="4097123538" sldId="280"/>
            <ac:cxnSpMk id="14" creationId="{A213B61E-94C2-C5DB-68EE-C07EE5BDCC79}"/>
          </ac:cxnSpMkLst>
        </pc:cxnChg>
        <pc:cxnChg chg="add del mod">
          <ac:chgData name="Joao Silva" userId="f2faece0-26b0-4981-97ec-8d697d6c19a9" providerId="ADAL" clId="{9FA122E7-933D-4C87-B85F-681607D2639A}" dt="2023-06-20T16:23:08.036" v="806"/>
          <ac:cxnSpMkLst>
            <pc:docMk/>
            <pc:sldMk cId="4097123538" sldId="280"/>
            <ac:cxnSpMk id="16" creationId="{B723A574-4312-6D0D-3534-967CB3301834}"/>
          </ac:cxnSpMkLst>
        </pc:cxnChg>
        <pc:cxnChg chg="add del mod">
          <ac:chgData name="Joao Silva" userId="f2faece0-26b0-4981-97ec-8d697d6c19a9" providerId="ADAL" clId="{9FA122E7-933D-4C87-B85F-681607D2639A}" dt="2023-06-20T16:23:08.036" v="806"/>
          <ac:cxnSpMkLst>
            <pc:docMk/>
            <pc:sldMk cId="4097123538" sldId="280"/>
            <ac:cxnSpMk id="18" creationId="{2D78F5A1-6C5C-77CD-C24E-016BE65AB2F9}"/>
          </ac:cxnSpMkLst>
        </pc:cxnChg>
        <pc:cxnChg chg="add del mod">
          <ac:chgData name="Joao Silva" userId="f2faece0-26b0-4981-97ec-8d697d6c19a9" providerId="ADAL" clId="{9FA122E7-933D-4C87-B85F-681607D2639A}" dt="2023-06-20T16:23:08.036" v="806"/>
          <ac:cxnSpMkLst>
            <pc:docMk/>
            <pc:sldMk cId="4097123538" sldId="280"/>
            <ac:cxnSpMk id="20" creationId="{D8C46482-6DE3-8143-7901-6CC69D0AEE9C}"/>
          </ac:cxnSpMkLst>
        </pc:cxnChg>
        <pc:cxnChg chg="add del mod">
          <ac:chgData name="Joao Silva" userId="f2faece0-26b0-4981-97ec-8d697d6c19a9" providerId="ADAL" clId="{9FA122E7-933D-4C87-B85F-681607D2639A}" dt="2023-06-20T16:23:08.036" v="806"/>
          <ac:cxnSpMkLst>
            <pc:docMk/>
            <pc:sldMk cId="4097123538" sldId="280"/>
            <ac:cxnSpMk id="22" creationId="{671F53DA-6DDA-397B-61EC-A7BBFF540CE9}"/>
          </ac:cxnSpMkLst>
        </pc:cxnChg>
        <pc:cxnChg chg="add del mod">
          <ac:chgData name="Joao Silva" userId="f2faece0-26b0-4981-97ec-8d697d6c19a9" providerId="ADAL" clId="{9FA122E7-933D-4C87-B85F-681607D2639A}" dt="2023-06-20T16:23:08.036" v="806"/>
          <ac:cxnSpMkLst>
            <pc:docMk/>
            <pc:sldMk cId="4097123538" sldId="280"/>
            <ac:cxnSpMk id="24" creationId="{8327F826-11A3-783E-1E2E-722A04864495}"/>
          </ac:cxnSpMkLst>
        </pc:cxnChg>
        <pc:cxnChg chg="add del mod">
          <ac:chgData name="Joao Silva" userId="f2faece0-26b0-4981-97ec-8d697d6c19a9" providerId="ADAL" clId="{9FA122E7-933D-4C87-B85F-681607D2639A}" dt="2023-06-20T16:23:08.036" v="806"/>
          <ac:cxnSpMkLst>
            <pc:docMk/>
            <pc:sldMk cId="4097123538" sldId="280"/>
            <ac:cxnSpMk id="26" creationId="{44EBC689-4DD7-542F-D97D-3C960D199C1B}"/>
          </ac:cxnSpMkLst>
        </pc:cxnChg>
        <pc:cxnChg chg="add del mod">
          <ac:chgData name="Joao Silva" userId="f2faece0-26b0-4981-97ec-8d697d6c19a9" providerId="ADAL" clId="{9FA122E7-933D-4C87-B85F-681607D2639A}" dt="2023-06-20T16:23:08.036" v="806"/>
          <ac:cxnSpMkLst>
            <pc:docMk/>
            <pc:sldMk cId="4097123538" sldId="280"/>
            <ac:cxnSpMk id="28" creationId="{3E081AE7-1CE9-6CC8-BE7D-BE42DF658081}"/>
          </ac:cxnSpMkLst>
        </pc:cxnChg>
        <pc:cxnChg chg="add del mod">
          <ac:chgData name="Joao Silva" userId="f2faece0-26b0-4981-97ec-8d697d6c19a9" providerId="ADAL" clId="{9FA122E7-933D-4C87-B85F-681607D2639A}" dt="2023-06-20T16:23:49.038" v="889"/>
          <ac:cxnSpMkLst>
            <pc:docMk/>
            <pc:sldMk cId="4097123538" sldId="280"/>
            <ac:cxnSpMk id="32" creationId="{0449D81D-83BD-2040-DA07-E0DBCA895467}"/>
          </ac:cxnSpMkLst>
        </pc:cxnChg>
        <pc:cxnChg chg="add del mod">
          <ac:chgData name="Joao Silva" userId="f2faece0-26b0-4981-97ec-8d697d6c19a9" providerId="ADAL" clId="{9FA122E7-933D-4C87-B85F-681607D2639A}" dt="2023-06-20T16:23:49.038" v="889"/>
          <ac:cxnSpMkLst>
            <pc:docMk/>
            <pc:sldMk cId="4097123538" sldId="280"/>
            <ac:cxnSpMk id="38" creationId="{4AE7E5D2-01A7-0720-AB23-94F6289E0213}"/>
          </ac:cxnSpMkLst>
        </pc:cxnChg>
        <pc:cxnChg chg="add del mod">
          <ac:chgData name="Joao Silva" userId="f2faece0-26b0-4981-97ec-8d697d6c19a9" providerId="ADAL" clId="{9FA122E7-933D-4C87-B85F-681607D2639A}" dt="2023-06-20T16:23:49.038" v="889"/>
          <ac:cxnSpMkLst>
            <pc:docMk/>
            <pc:sldMk cId="4097123538" sldId="280"/>
            <ac:cxnSpMk id="40" creationId="{35274B6E-2CF3-6325-36C1-56102E66EA4B}"/>
          </ac:cxnSpMkLst>
        </pc:cxnChg>
        <pc:cxnChg chg="add del mod">
          <ac:chgData name="Joao Silva" userId="f2faece0-26b0-4981-97ec-8d697d6c19a9" providerId="ADAL" clId="{9FA122E7-933D-4C87-B85F-681607D2639A}" dt="2023-06-20T16:23:49.038" v="889"/>
          <ac:cxnSpMkLst>
            <pc:docMk/>
            <pc:sldMk cId="4097123538" sldId="280"/>
            <ac:cxnSpMk id="42" creationId="{26A2E5D2-17CD-A094-08C3-5FED1FD1DDE4}"/>
          </ac:cxnSpMkLst>
        </pc:cxnChg>
        <pc:cxnChg chg="add del mod">
          <ac:chgData name="Joao Silva" userId="f2faece0-26b0-4981-97ec-8d697d6c19a9" providerId="ADAL" clId="{9FA122E7-933D-4C87-B85F-681607D2639A}" dt="2023-06-20T16:23:49.038" v="889"/>
          <ac:cxnSpMkLst>
            <pc:docMk/>
            <pc:sldMk cId="4097123538" sldId="280"/>
            <ac:cxnSpMk id="44" creationId="{5D67E5EB-F59E-8DC5-0E66-137483B6571A}"/>
          </ac:cxnSpMkLst>
        </pc:cxnChg>
        <pc:cxnChg chg="add del mod">
          <ac:chgData name="Joao Silva" userId="f2faece0-26b0-4981-97ec-8d697d6c19a9" providerId="ADAL" clId="{9FA122E7-933D-4C87-B85F-681607D2639A}" dt="2023-06-20T16:23:49.038" v="889"/>
          <ac:cxnSpMkLst>
            <pc:docMk/>
            <pc:sldMk cId="4097123538" sldId="280"/>
            <ac:cxnSpMk id="46" creationId="{D6F3876F-A29D-76CF-C00A-E5F4FD3091D5}"/>
          </ac:cxnSpMkLst>
        </pc:cxnChg>
        <pc:cxnChg chg="add del mod">
          <ac:chgData name="Joao Silva" userId="f2faece0-26b0-4981-97ec-8d697d6c19a9" providerId="ADAL" clId="{9FA122E7-933D-4C87-B85F-681607D2639A}" dt="2023-06-20T16:23:49.038" v="889"/>
          <ac:cxnSpMkLst>
            <pc:docMk/>
            <pc:sldMk cId="4097123538" sldId="280"/>
            <ac:cxnSpMk id="48" creationId="{5A5025A9-858E-5040-0340-73F4E4936260}"/>
          </ac:cxnSpMkLst>
        </pc:cxnChg>
        <pc:cxnChg chg="add del mod">
          <ac:chgData name="Joao Silva" userId="f2faece0-26b0-4981-97ec-8d697d6c19a9" providerId="ADAL" clId="{9FA122E7-933D-4C87-B85F-681607D2639A}" dt="2023-06-20T16:23:49.038" v="889"/>
          <ac:cxnSpMkLst>
            <pc:docMk/>
            <pc:sldMk cId="4097123538" sldId="280"/>
            <ac:cxnSpMk id="50" creationId="{1131BFFD-C51D-28C0-B6F6-2EE08D1A6807}"/>
          </ac:cxnSpMkLst>
        </pc:cxnChg>
        <pc:cxnChg chg="add del mod">
          <ac:chgData name="Joao Silva" userId="f2faece0-26b0-4981-97ec-8d697d6c19a9" providerId="ADAL" clId="{9FA122E7-933D-4C87-B85F-681607D2639A}" dt="2023-06-20T16:23:49.038" v="889"/>
          <ac:cxnSpMkLst>
            <pc:docMk/>
            <pc:sldMk cId="4097123538" sldId="280"/>
            <ac:cxnSpMk id="52" creationId="{D6764A18-C8A7-BDFF-C5C0-A5A6767980F1}"/>
          </ac:cxnSpMkLst>
        </pc:cxnChg>
        <pc:cxnChg chg="add del mod">
          <ac:chgData name="Joao Silva" userId="f2faece0-26b0-4981-97ec-8d697d6c19a9" providerId="ADAL" clId="{9FA122E7-933D-4C87-B85F-681607D2639A}" dt="2023-06-20T16:23:49.038" v="889"/>
          <ac:cxnSpMkLst>
            <pc:docMk/>
            <pc:sldMk cId="4097123538" sldId="280"/>
            <ac:cxnSpMk id="54" creationId="{E605BF56-5CEE-F07D-C065-FD9A9BD99DB5}"/>
          </ac:cxnSpMkLst>
        </pc:cxnChg>
        <pc:cxnChg chg="add mod">
          <ac:chgData name="Joao Silva" userId="f2faece0-26b0-4981-97ec-8d697d6c19a9" providerId="ADAL" clId="{9FA122E7-933D-4C87-B85F-681607D2639A}" dt="2023-06-20T16:25:26.216" v="950" actId="1036"/>
          <ac:cxnSpMkLst>
            <pc:docMk/>
            <pc:sldMk cId="4097123538" sldId="280"/>
            <ac:cxnSpMk id="58" creationId="{FE66B6CF-AD24-565C-BD61-F85A703641D4}"/>
          </ac:cxnSpMkLst>
        </pc:cxnChg>
        <pc:cxnChg chg="add mod">
          <ac:chgData name="Joao Silva" userId="f2faece0-26b0-4981-97ec-8d697d6c19a9" providerId="ADAL" clId="{9FA122E7-933D-4C87-B85F-681607D2639A}" dt="2023-06-20T16:25:26.216" v="950" actId="1036"/>
          <ac:cxnSpMkLst>
            <pc:docMk/>
            <pc:sldMk cId="4097123538" sldId="280"/>
            <ac:cxnSpMk id="64" creationId="{47253B9D-F297-8D7C-6F86-A927F919EE58}"/>
          </ac:cxnSpMkLst>
        </pc:cxnChg>
        <pc:cxnChg chg="add mod">
          <ac:chgData name="Joao Silva" userId="f2faece0-26b0-4981-97ec-8d697d6c19a9" providerId="ADAL" clId="{9FA122E7-933D-4C87-B85F-681607D2639A}" dt="2023-06-20T16:25:26.216" v="950" actId="1036"/>
          <ac:cxnSpMkLst>
            <pc:docMk/>
            <pc:sldMk cId="4097123538" sldId="280"/>
            <ac:cxnSpMk id="66" creationId="{AC32B51D-92F4-6459-51F1-BCAB8F22EDAC}"/>
          </ac:cxnSpMkLst>
        </pc:cxnChg>
        <pc:cxnChg chg="add mod">
          <ac:chgData name="Joao Silva" userId="f2faece0-26b0-4981-97ec-8d697d6c19a9" providerId="ADAL" clId="{9FA122E7-933D-4C87-B85F-681607D2639A}" dt="2023-06-20T16:25:26.216" v="950" actId="1036"/>
          <ac:cxnSpMkLst>
            <pc:docMk/>
            <pc:sldMk cId="4097123538" sldId="280"/>
            <ac:cxnSpMk id="68" creationId="{47BA1A7F-B067-8231-3EBA-C69AC93EF530}"/>
          </ac:cxnSpMkLst>
        </pc:cxnChg>
        <pc:cxnChg chg="add mod">
          <ac:chgData name="Joao Silva" userId="f2faece0-26b0-4981-97ec-8d697d6c19a9" providerId="ADAL" clId="{9FA122E7-933D-4C87-B85F-681607D2639A}" dt="2023-06-20T16:25:26.216" v="950" actId="1036"/>
          <ac:cxnSpMkLst>
            <pc:docMk/>
            <pc:sldMk cId="4097123538" sldId="280"/>
            <ac:cxnSpMk id="70" creationId="{DE59FC1C-BC1B-45D8-DA52-06410579A54B}"/>
          </ac:cxnSpMkLst>
        </pc:cxnChg>
        <pc:cxnChg chg="add mod">
          <ac:chgData name="Joao Silva" userId="f2faece0-26b0-4981-97ec-8d697d6c19a9" providerId="ADAL" clId="{9FA122E7-933D-4C87-B85F-681607D2639A}" dt="2023-06-20T16:25:26.216" v="950" actId="1036"/>
          <ac:cxnSpMkLst>
            <pc:docMk/>
            <pc:sldMk cId="4097123538" sldId="280"/>
            <ac:cxnSpMk id="72" creationId="{973A23BE-835E-45E2-F26A-1D811B0878F2}"/>
          </ac:cxnSpMkLst>
        </pc:cxnChg>
        <pc:cxnChg chg="add mod">
          <ac:chgData name="Joao Silva" userId="f2faece0-26b0-4981-97ec-8d697d6c19a9" providerId="ADAL" clId="{9FA122E7-933D-4C87-B85F-681607D2639A}" dt="2023-06-20T16:25:26.216" v="950" actId="1036"/>
          <ac:cxnSpMkLst>
            <pc:docMk/>
            <pc:sldMk cId="4097123538" sldId="280"/>
            <ac:cxnSpMk id="74" creationId="{FD9EE9AC-43B7-4084-51F8-CA8F48FADC98}"/>
          </ac:cxnSpMkLst>
        </pc:cxnChg>
        <pc:cxnChg chg="add mod">
          <ac:chgData name="Joao Silva" userId="f2faece0-26b0-4981-97ec-8d697d6c19a9" providerId="ADAL" clId="{9FA122E7-933D-4C87-B85F-681607D2639A}" dt="2023-06-20T16:25:26.216" v="950" actId="1036"/>
          <ac:cxnSpMkLst>
            <pc:docMk/>
            <pc:sldMk cId="4097123538" sldId="280"/>
            <ac:cxnSpMk id="76" creationId="{3288C81A-5E3C-EF08-C8AE-F50D8FE44457}"/>
          </ac:cxnSpMkLst>
        </pc:cxnChg>
        <pc:cxnChg chg="add mod">
          <ac:chgData name="Joao Silva" userId="f2faece0-26b0-4981-97ec-8d697d6c19a9" providerId="ADAL" clId="{9FA122E7-933D-4C87-B85F-681607D2639A}" dt="2023-06-20T16:25:26.216" v="950" actId="1036"/>
          <ac:cxnSpMkLst>
            <pc:docMk/>
            <pc:sldMk cId="4097123538" sldId="280"/>
            <ac:cxnSpMk id="78" creationId="{6D3AF004-4B38-EE6C-6645-047E72BAFD0B}"/>
          </ac:cxnSpMkLst>
        </pc:cxnChg>
        <pc:cxnChg chg="add mod">
          <ac:chgData name="Joao Silva" userId="f2faece0-26b0-4981-97ec-8d697d6c19a9" providerId="ADAL" clId="{9FA122E7-933D-4C87-B85F-681607D2639A}" dt="2023-06-20T16:25:26.216" v="950" actId="1036"/>
          <ac:cxnSpMkLst>
            <pc:docMk/>
            <pc:sldMk cId="4097123538" sldId="280"/>
            <ac:cxnSpMk id="80" creationId="{107DE9C8-90B9-242A-B06F-25E04AE6E5D4}"/>
          </ac:cxnSpMkLst>
        </pc:cxnChg>
      </pc:sldChg>
      <pc:sldChg chg="addSp modSp add mod ord">
        <pc:chgData name="Joao Silva" userId="f2faece0-26b0-4981-97ec-8d697d6c19a9" providerId="ADAL" clId="{9FA122E7-933D-4C87-B85F-681607D2639A}" dt="2023-06-20T16:27:02.325" v="989" actId="1076"/>
        <pc:sldMkLst>
          <pc:docMk/>
          <pc:sldMk cId="1693812703" sldId="281"/>
        </pc:sldMkLst>
        <pc:spChg chg="mod">
          <ac:chgData name="Joao Silva" userId="f2faece0-26b0-4981-97ec-8d697d6c19a9" providerId="ADAL" clId="{9FA122E7-933D-4C87-B85F-681607D2639A}" dt="2023-06-20T16:25:48.833" v="956"/>
          <ac:spMkLst>
            <pc:docMk/>
            <pc:sldMk cId="1693812703" sldId="281"/>
            <ac:spMk id="4" creationId="{C1DDA265-9CCD-D16F-40D1-90CB0BA9D955}"/>
          </ac:spMkLst>
        </pc:spChg>
        <pc:spChg chg="mod">
          <ac:chgData name="Joao Silva" userId="f2faece0-26b0-4981-97ec-8d697d6c19a9" providerId="ADAL" clId="{9FA122E7-933D-4C87-B85F-681607D2639A}" dt="2023-06-20T16:26:31.906" v="984"/>
          <ac:spMkLst>
            <pc:docMk/>
            <pc:sldMk cId="1693812703" sldId="281"/>
            <ac:spMk id="8" creationId="{57DF8DCA-B14C-3632-31E1-8CEDF24E5C59}"/>
          </ac:spMkLst>
        </pc:spChg>
        <pc:picChg chg="add mod">
          <ac:chgData name="Joao Silva" userId="f2faece0-26b0-4981-97ec-8d697d6c19a9" providerId="ADAL" clId="{9FA122E7-933D-4C87-B85F-681607D2639A}" dt="2023-06-20T16:26:53.863" v="986" actId="1076"/>
          <ac:picMkLst>
            <pc:docMk/>
            <pc:sldMk cId="1693812703" sldId="281"/>
            <ac:picMk id="2" creationId="{4EA2A10F-DC20-135A-1F45-FE84F9851665}"/>
          </ac:picMkLst>
        </pc:picChg>
        <pc:picChg chg="add mod">
          <ac:chgData name="Joao Silva" userId="f2faece0-26b0-4981-97ec-8d697d6c19a9" providerId="ADAL" clId="{9FA122E7-933D-4C87-B85F-681607D2639A}" dt="2023-06-20T16:27:02.325" v="989" actId="1076"/>
          <ac:picMkLst>
            <pc:docMk/>
            <pc:sldMk cId="1693812703" sldId="281"/>
            <ac:picMk id="3" creationId="{9B5900E1-EDD2-1156-2C27-EF034FB3C601}"/>
          </ac:picMkLst>
        </pc:picChg>
      </pc:sldChg>
      <pc:sldChg chg="addSp delSp modSp add mod ord">
        <pc:chgData name="Joao Silva" userId="f2faece0-26b0-4981-97ec-8d697d6c19a9" providerId="ADAL" clId="{9FA122E7-933D-4C87-B85F-681607D2639A}" dt="2023-06-20T16:30:20.751" v="1041" actId="1076"/>
        <pc:sldMkLst>
          <pc:docMk/>
          <pc:sldMk cId="2472338098" sldId="282"/>
        </pc:sldMkLst>
        <pc:spChg chg="add mod">
          <ac:chgData name="Joao Silva" userId="f2faece0-26b0-4981-97ec-8d697d6c19a9" providerId="ADAL" clId="{9FA122E7-933D-4C87-B85F-681607D2639A}" dt="2023-06-20T16:28:52.751" v="1015" actId="1076"/>
          <ac:spMkLst>
            <pc:docMk/>
            <pc:sldMk cId="2472338098" sldId="282"/>
            <ac:spMk id="2" creationId="{FC28F2F3-09BD-E2D4-665C-264816AFC403}"/>
          </ac:spMkLst>
        </pc:spChg>
        <pc:spChg chg="add mod">
          <ac:chgData name="Joao Silva" userId="f2faece0-26b0-4981-97ec-8d697d6c19a9" providerId="ADAL" clId="{9FA122E7-933D-4C87-B85F-681607D2639A}" dt="2023-06-20T16:28:58.215" v="1017" actId="1076"/>
          <ac:spMkLst>
            <pc:docMk/>
            <pc:sldMk cId="2472338098" sldId="282"/>
            <ac:spMk id="3" creationId="{0CEAF9AE-1655-D86E-318A-8523C618E681}"/>
          </ac:spMkLst>
        </pc:spChg>
        <pc:spChg chg="add del mod">
          <ac:chgData name="Joao Silva" userId="f2faece0-26b0-4981-97ec-8d697d6c19a9" providerId="ADAL" clId="{9FA122E7-933D-4C87-B85F-681607D2639A}" dt="2023-06-20T16:29:34.544" v="1025" actId="478"/>
          <ac:spMkLst>
            <pc:docMk/>
            <pc:sldMk cId="2472338098" sldId="282"/>
            <ac:spMk id="4" creationId="{413C1DD1-9C0F-12A6-3AB4-2451C4F29784}"/>
          </ac:spMkLst>
        </pc:spChg>
        <pc:spChg chg="mod">
          <ac:chgData name="Joao Silva" userId="f2faece0-26b0-4981-97ec-8d697d6c19a9" providerId="ADAL" clId="{9FA122E7-933D-4C87-B85F-681607D2639A}" dt="2023-06-20T16:27:27.604" v="997" actId="20577"/>
          <ac:spMkLst>
            <pc:docMk/>
            <pc:sldMk cId="2472338098" sldId="282"/>
            <ac:spMk id="7" creationId="{06CBEA0F-8796-AFDA-2958-5B8FBAC391D4}"/>
          </ac:spMkLst>
        </pc:spChg>
        <pc:spChg chg="mod">
          <ac:chgData name="Joao Silva" userId="f2faece0-26b0-4981-97ec-8d697d6c19a9" providerId="ADAL" clId="{9FA122E7-933D-4C87-B85F-681607D2639A}" dt="2023-06-20T16:28:02.173" v="1007"/>
          <ac:spMkLst>
            <pc:docMk/>
            <pc:sldMk cId="2472338098" sldId="282"/>
            <ac:spMk id="8" creationId="{13F7B342-CAFD-DDA7-FDD2-01F128FF2DF9}"/>
          </ac:spMkLst>
        </pc:spChg>
        <pc:spChg chg="add del mod">
          <ac:chgData name="Joao Silva" userId="f2faece0-26b0-4981-97ec-8d697d6c19a9" providerId="ADAL" clId="{9FA122E7-933D-4C87-B85F-681607D2639A}" dt="2023-06-20T16:29:40.058" v="1033"/>
          <ac:spMkLst>
            <pc:docMk/>
            <pc:sldMk cId="2472338098" sldId="282"/>
            <ac:spMk id="10" creationId="{5330EFF3-C719-9753-870B-60F23799EEA0}"/>
          </ac:spMkLst>
        </pc:spChg>
        <pc:spChg chg="add mod">
          <ac:chgData name="Joao Silva" userId="f2faece0-26b0-4981-97ec-8d697d6c19a9" providerId="ADAL" clId="{9FA122E7-933D-4C87-B85F-681607D2639A}" dt="2023-06-20T16:30:11.079" v="1039" actId="1076"/>
          <ac:spMkLst>
            <pc:docMk/>
            <pc:sldMk cId="2472338098" sldId="282"/>
            <ac:spMk id="11" creationId="{6B629612-0277-1F22-2092-6F3FD6943BCC}"/>
          </ac:spMkLst>
        </pc:spChg>
        <pc:picChg chg="add mod">
          <ac:chgData name="Joao Silva" userId="f2faece0-26b0-4981-97ec-8d697d6c19a9" providerId="ADAL" clId="{9FA122E7-933D-4C87-B85F-681607D2639A}" dt="2023-06-20T16:30:16.303" v="1040" actId="1076"/>
          <ac:picMkLst>
            <pc:docMk/>
            <pc:sldMk cId="2472338098" sldId="282"/>
            <ac:picMk id="5" creationId="{F9F5133D-40DE-1CDC-460A-8733172920EC}"/>
          </ac:picMkLst>
        </pc:picChg>
        <pc:picChg chg="add mod">
          <ac:chgData name="Joao Silva" userId="f2faece0-26b0-4981-97ec-8d697d6c19a9" providerId="ADAL" clId="{9FA122E7-933D-4C87-B85F-681607D2639A}" dt="2023-06-20T16:30:20.751" v="1041" actId="1076"/>
          <ac:picMkLst>
            <pc:docMk/>
            <pc:sldMk cId="2472338098" sldId="282"/>
            <ac:picMk id="6" creationId="{BA3633B6-B6CB-10B7-1CD9-25A4DDF51302}"/>
          </ac:picMkLst>
        </pc:picChg>
        <pc:picChg chg="add mod">
          <ac:chgData name="Joao Silva" userId="f2faece0-26b0-4981-97ec-8d697d6c19a9" providerId="ADAL" clId="{9FA122E7-933D-4C87-B85F-681607D2639A}" dt="2023-06-20T16:29:32.235" v="1024" actId="1076"/>
          <ac:picMkLst>
            <pc:docMk/>
            <pc:sldMk cId="2472338098" sldId="282"/>
            <ac:picMk id="9" creationId="{906FCDBF-3B56-F3EC-87D0-2F6B28C0BF51}"/>
          </ac:picMkLst>
        </pc:picChg>
      </pc:sldChg>
      <pc:sldChg chg="addSp delSp modSp add mod ord">
        <pc:chgData name="Joao Silva" userId="f2faece0-26b0-4981-97ec-8d697d6c19a9" providerId="ADAL" clId="{9FA122E7-933D-4C87-B85F-681607D2639A}" dt="2023-06-26T08:51:03.570" v="2270"/>
        <pc:sldMkLst>
          <pc:docMk/>
          <pc:sldMk cId="4123326311" sldId="283"/>
        </pc:sldMkLst>
        <pc:spChg chg="mod">
          <ac:chgData name="Joao Silva" userId="f2faece0-26b0-4981-97ec-8d697d6c19a9" providerId="ADAL" clId="{9FA122E7-933D-4C87-B85F-681607D2639A}" dt="2023-06-20T16:31:03.538" v="1057" actId="20577"/>
          <ac:spMkLst>
            <pc:docMk/>
            <pc:sldMk cId="4123326311" sldId="283"/>
            <ac:spMk id="4" creationId="{C1DDA265-9CCD-D16F-40D1-90CB0BA9D955}"/>
          </ac:spMkLst>
        </pc:spChg>
        <pc:spChg chg="add mod">
          <ac:chgData name="Joao Silva" userId="f2faece0-26b0-4981-97ec-8d697d6c19a9" providerId="ADAL" clId="{9FA122E7-933D-4C87-B85F-681607D2639A}" dt="2023-06-20T16:32:27.409" v="1109" actId="1036"/>
          <ac:spMkLst>
            <pc:docMk/>
            <pc:sldMk cId="4123326311" sldId="283"/>
            <ac:spMk id="5" creationId="{A77AD1B2-ECEE-2A01-51F1-25A3D2F9C106}"/>
          </ac:spMkLst>
        </pc:spChg>
        <pc:spChg chg="add mod">
          <ac:chgData name="Joao Silva" userId="f2faece0-26b0-4981-97ec-8d697d6c19a9" providerId="ADAL" clId="{9FA122E7-933D-4C87-B85F-681607D2639A}" dt="2023-06-20T16:33:48.887" v="1124" actId="14100"/>
          <ac:spMkLst>
            <pc:docMk/>
            <pc:sldMk cId="4123326311" sldId="283"/>
            <ac:spMk id="7" creationId="{B549FF79-26EC-E8BB-456A-35C755B9DC5C}"/>
          </ac:spMkLst>
        </pc:spChg>
        <pc:spChg chg="mod">
          <ac:chgData name="Joao Silva" userId="f2faece0-26b0-4981-97ec-8d697d6c19a9" providerId="ADAL" clId="{9FA122E7-933D-4C87-B85F-681607D2639A}" dt="2023-06-20T16:32:27.409" v="1109" actId="1036"/>
          <ac:spMkLst>
            <pc:docMk/>
            <pc:sldMk cId="4123326311" sldId="283"/>
            <ac:spMk id="8" creationId="{57DF8DCA-B14C-3632-31E1-8CEDF24E5C59}"/>
          </ac:spMkLst>
        </pc:spChg>
        <pc:spChg chg="add mod">
          <ac:chgData name="Joao Silva" userId="f2faece0-26b0-4981-97ec-8d697d6c19a9" providerId="ADAL" clId="{9FA122E7-933D-4C87-B85F-681607D2639A}" dt="2023-06-20T16:34:02.817" v="1131" actId="20577"/>
          <ac:spMkLst>
            <pc:docMk/>
            <pc:sldMk cId="4123326311" sldId="283"/>
            <ac:spMk id="9" creationId="{CC902BF4-F1C8-CC44-7A8C-C8018041BD46}"/>
          </ac:spMkLst>
        </pc:spChg>
        <pc:picChg chg="del">
          <ac:chgData name="Joao Silva" userId="f2faece0-26b0-4981-97ec-8d697d6c19a9" providerId="ADAL" clId="{9FA122E7-933D-4C87-B85F-681607D2639A}" dt="2023-06-20T16:31:15.439" v="1059" actId="478"/>
          <ac:picMkLst>
            <pc:docMk/>
            <pc:sldMk cId="4123326311" sldId="283"/>
            <ac:picMk id="2" creationId="{4EA2A10F-DC20-135A-1F45-FE84F9851665}"/>
          </ac:picMkLst>
        </pc:picChg>
        <pc:picChg chg="del">
          <ac:chgData name="Joao Silva" userId="f2faece0-26b0-4981-97ec-8d697d6c19a9" providerId="ADAL" clId="{9FA122E7-933D-4C87-B85F-681607D2639A}" dt="2023-06-20T16:31:14.672" v="1058" actId="478"/>
          <ac:picMkLst>
            <pc:docMk/>
            <pc:sldMk cId="4123326311" sldId="283"/>
            <ac:picMk id="3" creationId="{9B5900E1-EDD2-1156-2C27-EF034FB3C601}"/>
          </ac:picMkLst>
        </pc:picChg>
        <pc:picChg chg="add mod">
          <ac:chgData name="Joao Silva" userId="f2faece0-26b0-4981-97ec-8d697d6c19a9" providerId="ADAL" clId="{9FA122E7-933D-4C87-B85F-681607D2639A}" dt="2023-06-20T16:32:27.409" v="1109" actId="1036"/>
          <ac:picMkLst>
            <pc:docMk/>
            <pc:sldMk cId="4123326311" sldId="283"/>
            <ac:picMk id="6" creationId="{F5A63923-0F71-0E25-C9C1-A0367AA31C00}"/>
          </ac:picMkLst>
        </pc:picChg>
      </pc:sldChg>
      <pc:sldChg chg="addSp delSp modSp add mod ord">
        <pc:chgData name="Joao Silva" userId="f2faece0-26b0-4981-97ec-8d697d6c19a9" providerId="ADAL" clId="{9FA122E7-933D-4C87-B85F-681607D2639A}" dt="2023-06-21T12:05:25.106" v="1888"/>
        <pc:sldMkLst>
          <pc:docMk/>
          <pc:sldMk cId="4160963264" sldId="284"/>
        </pc:sldMkLst>
        <pc:spChg chg="mod">
          <ac:chgData name="Joao Silva" userId="f2faece0-26b0-4981-97ec-8d697d6c19a9" providerId="ADAL" clId="{9FA122E7-933D-4C87-B85F-681607D2639A}" dt="2023-06-20T16:34:45.219" v="1143" actId="20577"/>
          <ac:spMkLst>
            <pc:docMk/>
            <pc:sldMk cId="4160963264" sldId="284"/>
            <ac:spMk id="4" creationId="{C1DDA265-9CCD-D16F-40D1-90CB0BA9D955}"/>
          </ac:spMkLst>
        </pc:spChg>
        <pc:spChg chg="del">
          <ac:chgData name="Joao Silva" userId="f2faece0-26b0-4981-97ec-8d697d6c19a9" providerId="ADAL" clId="{9FA122E7-933D-4C87-B85F-681607D2639A}" dt="2023-06-20T16:34:49.810" v="1145" actId="478"/>
          <ac:spMkLst>
            <pc:docMk/>
            <pc:sldMk cId="4160963264" sldId="284"/>
            <ac:spMk id="5" creationId="{A77AD1B2-ECEE-2A01-51F1-25A3D2F9C106}"/>
          </ac:spMkLst>
        </pc:spChg>
        <pc:spChg chg="del">
          <ac:chgData name="Joao Silva" userId="f2faece0-26b0-4981-97ec-8d697d6c19a9" providerId="ADAL" clId="{9FA122E7-933D-4C87-B85F-681607D2639A}" dt="2023-06-20T16:34:49.810" v="1145" actId="478"/>
          <ac:spMkLst>
            <pc:docMk/>
            <pc:sldMk cId="4160963264" sldId="284"/>
            <ac:spMk id="7" creationId="{B549FF79-26EC-E8BB-456A-35C755B9DC5C}"/>
          </ac:spMkLst>
        </pc:spChg>
        <pc:spChg chg="del">
          <ac:chgData name="Joao Silva" userId="f2faece0-26b0-4981-97ec-8d697d6c19a9" providerId="ADAL" clId="{9FA122E7-933D-4C87-B85F-681607D2639A}" dt="2023-06-20T16:34:49.810" v="1145" actId="478"/>
          <ac:spMkLst>
            <pc:docMk/>
            <pc:sldMk cId="4160963264" sldId="284"/>
            <ac:spMk id="8" creationId="{57DF8DCA-B14C-3632-31E1-8CEDF24E5C59}"/>
          </ac:spMkLst>
        </pc:spChg>
        <pc:spChg chg="del">
          <ac:chgData name="Joao Silva" userId="f2faece0-26b0-4981-97ec-8d697d6c19a9" providerId="ADAL" clId="{9FA122E7-933D-4C87-B85F-681607D2639A}" dt="2023-06-20T16:34:49.810" v="1145" actId="478"/>
          <ac:spMkLst>
            <pc:docMk/>
            <pc:sldMk cId="4160963264" sldId="284"/>
            <ac:spMk id="9" creationId="{CC902BF4-F1C8-CC44-7A8C-C8018041BD46}"/>
          </ac:spMkLst>
        </pc:spChg>
        <pc:picChg chg="add mod">
          <ac:chgData name="Joao Silva" userId="f2faece0-26b0-4981-97ec-8d697d6c19a9" providerId="ADAL" clId="{9FA122E7-933D-4C87-B85F-681607D2639A}" dt="2023-06-20T16:35:04.232" v="1147" actId="1076"/>
          <ac:picMkLst>
            <pc:docMk/>
            <pc:sldMk cId="4160963264" sldId="284"/>
            <ac:picMk id="2" creationId="{A3A14A16-3528-AA0D-01B7-69A6D25C384F}"/>
          </ac:picMkLst>
        </pc:picChg>
        <pc:picChg chg="del mod">
          <ac:chgData name="Joao Silva" userId="f2faece0-26b0-4981-97ec-8d697d6c19a9" providerId="ADAL" clId="{9FA122E7-933D-4C87-B85F-681607D2639A}" dt="2023-06-20T16:34:49.810" v="1145" actId="478"/>
          <ac:picMkLst>
            <pc:docMk/>
            <pc:sldMk cId="4160963264" sldId="284"/>
            <ac:picMk id="6" creationId="{F5A63923-0F71-0E25-C9C1-A0367AA31C00}"/>
          </ac:picMkLst>
        </pc:picChg>
      </pc:sldChg>
      <pc:sldChg chg="addSp delSp modSp add mod ord">
        <pc:chgData name="Joao Silva" userId="f2faece0-26b0-4981-97ec-8d697d6c19a9" providerId="ADAL" clId="{9FA122E7-933D-4C87-B85F-681607D2639A}" dt="2023-06-21T11:40:54.977" v="1880" actId="108"/>
        <pc:sldMkLst>
          <pc:docMk/>
          <pc:sldMk cId="3994851768" sldId="285"/>
        </pc:sldMkLst>
        <pc:spChg chg="mod">
          <ac:chgData name="Joao Silva" userId="f2faece0-26b0-4981-97ec-8d697d6c19a9" providerId="ADAL" clId="{9FA122E7-933D-4C87-B85F-681607D2639A}" dt="2023-06-21T11:38:42.118" v="1870" actId="1035"/>
          <ac:spMkLst>
            <pc:docMk/>
            <pc:sldMk cId="3994851768" sldId="285"/>
            <ac:spMk id="4" creationId="{C1DDA265-9CCD-D16F-40D1-90CB0BA9D955}"/>
          </ac:spMkLst>
        </pc:spChg>
        <pc:spChg chg="add del mod">
          <ac:chgData name="Joao Silva" userId="f2faece0-26b0-4981-97ec-8d697d6c19a9" providerId="ADAL" clId="{9FA122E7-933D-4C87-B85F-681607D2639A}" dt="2023-06-20T16:40:28.391" v="1185"/>
          <ac:spMkLst>
            <pc:docMk/>
            <pc:sldMk cId="3994851768" sldId="285"/>
            <ac:spMk id="6" creationId="{83981375-D2CE-2A37-5553-53574A290BBF}"/>
          </ac:spMkLst>
        </pc:spChg>
        <pc:spChg chg="add del mod">
          <ac:chgData name="Joao Silva" userId="f2faece0-26b0-4981-97ec-8d697d6c19a9" providerId="ADAL" clId="{9FA122E7-933D-4C87-B85F-681607D2639A}" dt="2023-06-20T16:40:40.676" v="1197"/>
          <ac:spMkLst>
            <pc:docMk/>
            <pc:sldMk cId="3994851768" sldId="285"/>
            <ac:spMk id="7" creationId="{14884DCE-8253-73A2-795A-A3531E6010AF}"/>
          </ac:spMkLst>
        </pc:spChg>
        <pc:spChg chg="mod">
          <ac:chgData name="Joao Silva" userId="f2faece0-26b0-4981-97ec-8d697d6c19a9" providerId="ADAL" clId="{9FA122E7-933D-4C87-B85F-681607D2639A}" dt="2023-06-21T11:40:54.977" v="1880" actId="108"/>
          <ac:spMkLst>
            <pc:docMk/>
            <pc:sldMk cId="3994851768" sldId="285"/>
            <ac:spMk id="8" creationId="{57DF8DCA-B14C-3632-31E1-8CEDF24E5C59}"/>
          </ac:spMkLst>
        </pc:spChg>
        <pc:spChg chg="add del mod">
          <ac:chgData name="Joao Silva" userId="f2faece0-26b0-4981-97ec-8d697d6c19a9" providerId="ADAL" clId="{9FA122E7-933D-4C87-B85F-681607D2639A}" dt="2023-06-20T16:40:43.958" v="1199"/>
          <ac:spMkLst>
            <pc:docMk/>
            <pc:sldMk cId="3994851768" sldId="285"/>
            <ac:spMk id="9" creationId="{08CECD30-2A90-969D-8356-7C5BDED2F1CF}"/>
          </ac:spMkLst>
        </pc:spChg>
        <pc:spChg chg="add mod">
          <ac:chgData name="Joao Silva" userId="f2faece0-26b0-4981-97ec-8d697d6c19a9" providerId="ADAL" clId="{9FA122E7-933D-4C87-B85F-681607D2639A}" dt="2023-06-21T11:40:00.489" v="1877" actId="207"/>
          <ac:spMkLst>
            <pc:docMk/>
            <pc:sldMk cId="3994851768" sldId="285"/>
            <ac:spMk id="10" creationId="{B037DCCA-47FC-2A91-902A-CFDF82053C63}"/>
          </ac:spMkLst>
        </pc:spChg>
        <pc:spChg chg="add del mod">
          <ac:chgData name="Joao Silva" userId="f2faece0-26b0-4981-97ec-8d697d6c19a9" providerId="ADAL" clId="{9FA122E7-933D-4C87-B85F-681607D2639A}" dt="2023-06-20T16:41:28.903" v="1222"/>
          <ac:spMkLst>
            <pc:docMk/>
            <pc:sldMk cId="3994851768" sldId="285"/>
            <ac:spMk id="11" creationId="{5B6BB208-60D7-C735-1452-60230204CF9F}"/>
          </ac:spMkLst>
        </pc:spChg>
        <pc:spChg chg="add del">
          <ac:chgData name="Joao Silva" userId="f2faece0-26b0-4981-97ec-8d697d6c19a9" providerId="ADAL" clId="{9FA122E7-933D-4C87-B85F-681607D2639A}" dt="2023-06-20T16:40:11.880" v="1181" actId="26606"/>
          <ac:spMkLst>
            <pc:docMk/>
            <pc:sldMk cId="3994851768" sldId="285"/>
            <ac:spMk id="13" creationId="{0AEDBB02-44C1-123F-CB37-3CD446D2416A}"/>
          </ac:spMkLst>
        </pc:spChg>
        <pc:spChg chg="add del">
          <ac:chgData name="Joao Silva" userId="f2faece0-26b0-4981-97ec-8d697d6c19a9" providerId="ADAL" clId="{9FA122E7-933D-4C87-B85F-681607D2639A}" dt="2023-06-20T16:40:11.880" v="1181" actId="26606"/>
          <ac:spMkLst>
            <pc:docMk/>
            <pc:sldMk cId="3994851768" sldId="285"/>
            <ac:spMk id="15" creationId="{B891D238-135B-F117-BE62-F0B4882C68BE}"/>
          </ac:spMkLst>
        </pc:spChg>
        <pc:picChg chg="del">
          <ac:chgData name="Joao Silva" userId="f2faece0-26b0-4981-97ec-8d697d6c19a9" providerId="ADAL" clId="{9FA122E7-933D-4C87-B85F-681607D2639A}" dt="2023-06-20T16:39:35.586" v="1164" actId="478"/>
          <ac:picMkLst>
            <pc:docMk/>
            <pc:sldMk cId="3994851768" sldId="285"/>
            <ac:picMk id="2" creationId="{4EA2A10F-DC20-135A-1F45-FE84F9851665}"/>
          </ac:picMkLst>
        </pc:picChg>
        <pc:picChg chg="del">
          <ac:chgData name="Joao Silva" userId="f2faece0-26b0-4981-97ec-8d697d6c19a9" providerId="ADAL" clId="{9FA122E7-933D-4C87-B85F-681607D2639A}" dt="2023-06-20T16:39:36.335" v="1165" actId="478"/>
          <ac:picMkLst>
            <pc:docMk/>
            <pc:sldMk cId="3994851768" sldId="285"/>
            <ac:picMk id="3" creationId="{9B5900E1-EDD2-1156-2C27-EF034FB3C601}"/>
          </ac:picMkLst>
        </pc:picChg>
        <pc:picChg chg="add mod">
          <ac:chgData name="Joao Silva" userId="f2faece0-26b0-4981-97ec-8d697d6c19a9" providerId="ADAL" clId="{9FA122E7-933D-4C87-B85F-681607D2639A}" dt="2023-06-21T11:36:29.382" v="1813" actId="1440"/>
          <ac:picMkLst>
            <pc:docMk/>
            <pc:sldMk cId="3994851768" sldId="285"/>
            <ac:picMk id="5" creationId="{8F7E6277-5CEB-A192-62D9-ADEEDA6A9515}"/>
          </ac:picMkLst>
        </pc:picChg>
      </pc:sldChg>
      <pc:sldChg chg="addSp delSp modSp add mod">
        <pc:chgData name="Joao Silva" userId="f2faece0-26b0-4981-97ec-8d697d6c19a9" providerId="ADAL" clId="{9FA122E7-933D-4C87-B85F-681607D2639A}" dt="2023-06-20T16:50:02.303" v="1514" actId="1076"/>
        <pc:sldMkLst>
          <pc:docMk/>
          <pc:sldMk cId="862048349" sldId="286"/>
        </pc:sldMkLst>
        <pc:spChg chg="add del mod">
          <ac:chgData name="Joao Silva" userId="f2faece0-26b0-4981-97ec-8d697d6c19a9" providerId="ADAL" clId="{9FA122E7-933D-4C87-B85F-681607D2639A}" dt="2023-06-20T16:42:43.705" v="1262"/>
          <ac:spMkLst>
            <pc:docMk/>
            <pc:sldMk cId="862048349" sldId="286"/>
            <ac:spMk id="3" creationId="{A5AC068E-4FCA-473E-811D-0FF3ED95D0A5}"/>
          </ac:spMkLst>
        </pc:spChg>
        <pc:spChg chg="mod">
          <ac:chgData name="Joao Silva" userId="f2faece0-26b0-4981-97ec-8d697d6c19a9" providerId="ADAL" clId="{9FA122E7-933D-4C87-B85F-681607D2639A}" dt="2023-06-20T16:41:49.027" v="1247" actId="255"/>
          <ac:spMkLst>
            <pc:docMk/>
            <pc:sldMk cId="862048349" sldId="286"/>
            <ac:spMk id="4" creationId="{C1DDA265-9CCD-D16F-40D1-90CB0BA9D955}"/>
          </ac:spMkLst>
        </pc:spChg>
        <pc:spChg chg="add mod">
          <ac:chgData name="Joao Silva" userId="f2faece0-26b0-4981-97ec-8d697d6c19a9" providerId="ADAL" clId="{9FA122E7-933D-4C87-B85F-681607D2639A}" dt="2023-06-20T16:49:57.160" v="1513" actId="1036"/>
          <ac:spMkLst>
            <pc:docMk/>
            <pc:sldMk cId="862048349" sldId="286"/>
            <ac:spMk id="6" creationId="{865BFD03-98C7-2218-4C7A-147A98C5921C}"/>
          </ac:spMkLst>
        </pc:spChg>
        <pc:spChg chg="add del mod">
          <ac:chgData name="Joao Silva" userId="f2faece0-26b0-4981-97ec-8d697d6c19a9" providerId="ADAL" clId="{9FA122E7-933D-4C87-B85F-681607D2639A}" dt="2023-06-20T16:43:41.439" v="1291"/>
          <ac:spMkLst>
            <pc:docMk/>
            <pc:sldMk cId="862048349" sldId="286"/>
            <ac:spMk id="7" creationId="{92E27B6E-967C-563E-ADF7-A6C53EBED9DA}"/>
          </ac:spMkLst>
        </pc:spChg>
        <pc:spChg chg="mod">
          <ac:chgData name="Joao Silva" userId="f2faece0-26b0-4981-97ec-8d697d6c19a9" providerId="ADAL" clId="{9FA122E7-933D-4C87-B85F-681607D2639A}" dt="2023-06-20T16:50:02.303" v="1514" actId="1076"/>
          <ac:spMkLst>
            <pc:docMk/>
            <pc:sldMk cId="862048349" sldId="286"/>
            <ac:spMk id="8" creationId="{57DF8DCA-B14C-3632-31E1-8CEDF24E5C59}"/>
          </ac:spMkLst>
        </pc:spChg>
        <pc:spChg chg="del">
          <ac:chgData name="Joao Silva" userId="f2faece0-26b0-4981-97ec-8d697d6c19a9" providerId="ADAL" clId="{9FA122E7-933D-4C87-B85F-681607D2639A}" dt="2023-06-20T16:42:22.681" v="1254" actId="478"/>
          <ac:spMkLst>
            <pc:docMk/>
            <pc:sldMk cId="862048349" sldId="286"/>
            <ac:spMk id="10" creationId="{B037DCCA-47FC-2A91-902A-CFDF82053C63}"/>
          </ac:spMkLst>
        </pc:spChg>
        <pc:spChg chg="add del mod">
          <ac:chgData name="Joao Silva" userId="f2faece0-26b0-4981-97ec-8d697d6c19a9" providerId="ADAL" clId="{9FA122E7-933D-4C87-B85F-681607D2639A}" dt="2023-06-20T16:43:51.046" v="1297"/>
          <ac:spMkLst>
            <pc:docMk/>
            <pc:sldMk cId="862048349" sldId="286"/>
            <ac:spMk id="11" creationId="{51785270-6F1A-5BC1-C942-260BE8A4567D}"/>
          </ac:spMkLst>
        </pc:spChg>
        <pc:spChg chg="add mod">
          <ac:chgData name="Joao Silva" userId="f2faece0-26b0-4981-97ec-8d697d6c19a9" providerId="ADAL" clId="{9FA122E7-933D-4C87-B85F-681607D2639A}" dt="2023-06-20T16:47:40.671" v="1373" actId="1035"/>
          <ac:spMkLst>
            <pc:docMk/>
            <pc:sldMk cId="862048349" sldId="286"/>
            <ac:spMk id="12" creationId="{8445E7A4-E20B-2773-998D-56674D800FF4}"/>
          </ac:spMkLst>
        </pc:spChg>
        <pc:spChg chg="add del mod">
          <ac:chgData name="Joao Silva" userId="f2faece0-26b0-4981-97ec-8d697d6c19a9" providerId="ADAL" clId="{9FA122E7-933D-4C87-B85F-681607D2639A}" dt="2023-06-20T16:44:09.364" v="1303"/>
          <ac:spMkLst>
            <pc:docMk/>
            <pc:sldMk cId="862048349" sldId="286"/>
            <ac:spMk id="13" creationId="{9F669FDC-D88F-B1CD-07AD-60BE52B22786}"/>
          </ac:spMkLst>
        </pc:spChg>
        <pc:spChg chg="add mod">
          <ac:chgData name="Joao Silva" userId="f2faece0-26b0-4981-97ec-8d697d6c19a9" providerId="ADAL" clId="{9FA122E7-933D-4C87-B85F-681607D2639A}" dt="2023-06-20T16:47:40.671" v="1373" actId="1035"/>
          <ac:spMkLst>
            <pc:docMk/>
            <pc:sldMk cId="862048349" sldId="286"/>
            <ac:spMk id="14" creationId="{3F02157D-98D6-73D8-D11F-6D85C6564DC4}"/>
          </ac:spMkLst>
        </pc:spChg>
        <pc:spChg chg="add mod">
          <ac:chgData name="Joao Silva" userId="f2faece0-26b0-4981-97ec-8d697d6c19a9" providerId="ADAL" clId="{9FA122E7-933D-4C87-B85F-681607D2639A}" dt="2023-06-20T16:47:45.433" v="1383" actId="1035"/>
          <ac:spMkLst>
            <pc:docMk/>
            <pc:sldMk cId="862048349" sldId="286"/>
            <ac:spMk id="15" creationId="{BC574698-BCDE-BE32-9905-9A7FEAE820DB}"/>
          </ac:spMkLst>
        </pc:spChg>
        <pc:spChg chg="add mod">
          <ac:chgData name="Joao Silva" userId="f2faece0-26b0-4981-97ec-8d697d6c19a9" providerId="ADAL" clId="{9FA122E7-933D-4C87-B85F-681607D2639A}" dt="2023-06-20T16:49:46.792" v="1464" actId="1036"/>
          <ac:spMkLst>
            <pc:docMk/>
            <pc:sldMk cId="862048349" sldId="286"/>
            <ac:spMk id="16" creationId="{C611B5B2-F510-2036-4026-ECB0A5119C61}"/>
          </ac:spMkLst>
        </pc:spChg>
        <pc:spChg chg="add mod">
          <ac:chgData name="Joao Silva" userId="f2faece0-26b0-4981-97ec-8d697d6c19a9" providerId="ADAL" clId="{9FA122E7-933D-4C87-B85F-681607D2639A}" dt="2023-06-20T16:47:49.230" v="1384" actId="1076"/>
          <ac:spMkLst>
            <pc:docMk/>
            <pc:sldMk cId="862048349" sldId="286"/>
            <ac:spMk id="17" creationId="{7312E4FE-CA23-28D8-155B-B5A2A8172EC4}"/>
          </ac:spMkLst>
        </pc:spChg>
        <pc:spChg chg="add mod">
          <ac:chgData name="Joao Silva" userId="f2faece0-26b0-4981-97ec-8d697d6c19a9" providerId="ADAL" clId="{9FA122E7-933D-4C87-B85F-681607D2639A}" dt="2023-06-20T16:49:40.520" v="1457" actId="1036"/>
          <ac:spMkLst>
            <pc:docMk/>
            <pc:sldMk cId="862048349" sldId="286"/>
            <ac:spMk id="18" creationId="{B977D4F2-7A74-C0D8-98BB-69F713854872}"/>
          </ac:spMkLst>
        </pc:spChg>
        <pc:picChg chg="add mod">
          <ac:chgData name="Joao Silva" userId="f2faece0-26b0-4981-97ec-8d697d6c19a9" providerId="ADAL" clId="{9FA122E7-933D-4C87-B85F-681607D2639A}" dt="2023-06-20T16:49:57.160" v="1513" actId="1036"/>
          <ac:picMkLst>
            <pc:docMk/>
            <pc:sldMk cId="862048349" sldId="286"/>
            <ac:picMk id="2" creationId="{E7F6BDB2-E82B-58A7-485D-0E050B3F3D35}"/>
          </ac:picMkLst>
        </pc:picChg>
        <pc:picChg chg="del">
          <ac:chgData name="Joao Silva" userId="f2faece0-26b0-4981-97ec-8d697d6c19a9" providerId="ADAL" clId="{9FA122E7-933D-4C87-B85F-681607D2639A}" dt="2023-06-20T16:42:21.348" v="1253" actId="478"/>
          <ac:picMkLst>
            <pc:docMk/>
            <pc:sldMk cId="862048349" sldId="286"/>
            <ac:picMk id="5" creationId="{8F7E6277-5CEB-A192-62D9-ADEEDA6A9515}"/>
          </ac:picMkLst>
        </pc:picChg>
        <pc:picChg chg="add del mod">
          <ac:chgData name="Joao Silva" userId="f2faece0-26b0-4981-97ec-8d697d6c19a9" providerId="ADAL" clId="{9FA122E7-933D-4C87-B85F-681607D2639A}" dt="2023-06-20T16:44:00.437" v="1300" actId="478"/>
          <ac:picMkLst>
            <pc:docMk/>
            <pc:sldMk cId="862048349" sldId="286"/>
            <ac:picMk id="9" creationId="{F21C1237-1B06-7FD4-819B-CD35B01E315A}"/>
          </ac:picMkLst>
        </pc:picChg>
      </pc:sldChg>
      <pc:sldChg chg="addSp delSp modSp add mod ord">
        <pc:chgData name="Joao Silva" userId="f2faece0-26b0-4981-97ec-8d697d6c19a9" providerId="ADAL" clId="{9FA122E7-933D-4C87-B85F-681607D2639A}" dt="2023-06-26T08:46:57.441" v="2268"/>
        <pc:sldMkLst>
          <pc:docMk/>
          <pc:sldMk cId="3761837125" sldId="287"/>
        </pc:sldMkLst>
        <pc:spChg chg="mod">
          <ac:chgData name="Joao Silva" userId="f2faece0-26b0-4981-97ec-8d697d6c19a9" providerId="ADAL" clId="{9FA122E7-933D-4C87-B85F-681607D2639A}" dt="2023-06-26T08:46:14.869" v="2267" actId="20577"/>
          <ac:spMkLst>
            <pc:docMk/>
            <pc:sldMk cId="3761837125" sldId="287"/>
            <ac:spMk id="4" creationId="{C1DDA265-9CCD-D16F-40D1-90CB0BA9D955}"/>
          </ac:spMkLst>
        </pc:spChg>
        <pc:spChg chg="del mod">
          <ac:chgData name="Joao Silva" userId="f2faece0-26b0-4981-97ec-8d697d6c19a9" providerId="ADAL" clId="{9FA122E7-933D-4C87-B85F-681607D2639A}" dt="2023-06-26T08:45:25.181" v="2240" actId="478"/>
          <ac:spMkLst>
            <pc:docMk/>
            <pc:sldMk cId="3761837125" sldId="287"/>
            <ac:spMk id="8" creationId="{57DF8DCA-B14C-3632-31E1-8CEDF24E5C59}"/>
          </ac:spMkLst>
        </pc:spChg>
        <pc:picChg chg="add mod">
          <ac:chgData name="Joao Silva" userId="f2faece0-26b0-4981-97ec-8d697d6c19a9" providerId="ADAL" clId="{9FA122E7-933D-4C87-B85F-681607D2639A}" dt="2023-06-26T08:46:57.441" v="2268"/>
          <ac:picMkLst>
            <pc:docMk/>
            <pc:sldMk cId="3761837125" sldId="287"/>
            <ac:picMk id="2" creationId="{427B0510-235A-A5C8-2174-2907829EE65E}"/>
          </ac:picMkLst>
        </pc:picChg>
      </pc:sldChg>
      <pc:sldChg chg="modSp add mod ord">
        <pc:chgData name="Joao Silva" userId="f2faece0-26b0-4981-97ec-8d697d6c19a9" providerId="ADAL" clId="{9FA122E7-933D-4C87-B85F-681607D2639A}" dt="2023-06-20T16:51:59.264" v="1579"/>
        <pc:sldMkLst>
          <pc:docMk/>
          <pc:sldMk cId="3738196053" sldId="288"/>
        </pc:sldMkLst>
        <pc:spChg chg="mod">
          <ac:chgData name="Joao Silva" userId="f2faece0-26b0-4981-97ec-8d697d6c19a9" providerId="ADAL" clId="{9FA122E7-933D-4C87-B85F-681607D2639A}" dt="2023-06-20T16:51:52.490" v="1574" actId="20577"/>
          <ac:spMkLst>
            <pc:docMk/>
            <pc:sldMk cId="3738196053" sldId="288"/>
            <ac:spMk id="7" creationId="{06CBEA0F-8796-AFDA-2958-5B8FBAC391D4}"/>
          </ac:spMkLst>
        </pc:spChg>
        <pc:spChg chg="mod">
          <ac:chgData name="Joao Silva" userId="f2faece0-26b0-4981-97ec-8d697d6c19a9" providerId="ADAL" clId="{9FA122E7-933D-4C87-B85F-681607D2639A}" dt="2023-06-20T16:51:59.264" v="1579"/>
          <ac:spMkLst>
            <pc:docMk/>
            <pc:sldMk cId="3738196053" sldId="288"/>
            <ac:spMk id="8" creationId="{13F7B342-CAFD-DDA7-FDD2-01F128FF2DF9}"/>
          </ac:spMkLst>
        </pc:spChg>
      </pc:sldChg>
      <pc:sldChg chg="modSp add mod ord">
        <pc:chgData name="Joao Silva" userId="f2faece0-26b0-4981-97ec-8d697d6c19a9" providerId="ADAL" clId="{9FA122E7-933D-4C87-B85F-681607D2639A}" dt="2023-06-22T14:34:31.002" v="2225" actId="20577"/>
        <pc:sldMkLst>
          <pc:docMk/>
          <pc:sldMk cId="2807395241" sldId="289"/>
        </pc:sldMkLst>
        <pc:spChg chg="mod">
          <ac:chgData name="Joao Silva" userId="f2faece0-26b0-4981-97ec-8d697d6c19a9" providerId="ADAL" clId="{9FA122E7-933D-4C87-B85F-681607D2639A}" dt="2023-06-20T16:52:33.269" v="1587" actId="20577"/>
          <ac:spMkLst>
            <pc:docMk/>
            <pc:sldMk cId="2807395241" sldId="289"/>
            <ac:spMk id="2" creationId="{A98C891E-3D82-6F48-6072-4E456D954F8F}"/>
          </ac:spMkLst>
        </pc:spChg>
        <pc:spChg chg="mod">
          <ac:chgData name="Joao Silva" userId="f2faece0-26b0-4981-97ec-8d697d6c19a9" providerId="ADAL" clId="{9FA122E7-933D-4C87-B85F-681607D2639A}" dt="2023-06-22T14:34:31.002" v="2225" actId="20577"/>
          <ac:spMkLst>
            <pc:docMk/>
            <pc:sldMk cId="2807395241" sldId="289"/>
            <ac:spMk id="3" creationId="{2458E405-0F4A-0280-0B23-F045FC7A36C9}"/>
          </ac:spMkLst>
        </pc:spChg>
      </pc:sldChg>
      <pc:sldChg chg="modSp add mod">
        <pc:chgData name="Joao Silva" userId="f2faece0-26b0-4981-97ec-8d697d6c19a9" providerId="ADAL" clId="{9FA122E7-933D-4C87-B85F-681607D2639A}" dt="2023-06-20T16:53:02.503" v="1599" actId="20577"/>
        <pc:sldMkLst>
          <pc:docMk/>
          <pc:sldMk cId="3498063809" sldId="290"/>
        </pc:sldMkLst>
        <pc:spChg chg="mod">
          <ac:chgData name="Joao Silva" userId="f2faece0-26b0-4981-97ec-8d697d6c19a9" providerId="ADAL" clId="{9FA122E7-933D-4C87-B85F-681607D2639A}" dt="2023-06-20T16:53:02.503" v="1599" actId="20577"/>
          <ac:spMkLst>
            <pc:docMk/>
            <pc:sldMk cId="3498063809" sldId="290"/>
            <ac:spMk id="2" creationId="{A98C891E-3D82-6F48-6072-4E456D954F8F}"/>
          </ac:spMkLst>
        </pc:spChg>
      </pc:sldChg>
      <pc:sldChg chg="add del ord">
        <pc:chgData name="Joao Silva" userId="f2faece0-26b0-4981-97ec-8d697d6c19a9" providerId="ADAL" clId="{9FA122E7-933D-4C87-B85F-681607D2639A}" dt="2023-06-22T09:03:29.144" v="2055" actId="47"/>
        <pc:sldMkLst>
          <pc:docMk/>
          <pc:sldMk cId="2051901752" sldId="291"/>
        </pc:sldMkLst>
      </pc:sldChg>
      <pc:sldChg chg="addSp modSp add del mod ord modShow">
        <pc:chgData name="Joao Silva" userId="f2faece0-26b0-4981-97ec-8d697d6c19a9" providerId="ADAL" clId="{9FA122E7-933D-4C87-B85F-681607D2639A}" dt="2023-06-26T11:18:02.183" v="2314" actId="47"/>
        <pc:sldMkLst>
          <pc:docMk/>
          <pc:sldMk cId="2099883868" sldId="292"/>
        </pc:sldMkLst>
        <pc:spChg chg="mod">
          <ac:chgData name="Joao Silva" userId="f2faece0-26b0-4981-97ec-8d697d6c19a9" providerId="ADAL" clId="{9FA122E7-933D-4C87-B85F-681607D2639A}" dt="2023-06-20T16:56:49.850" v="1650" actId="27636"/>
          <ac:spMkLst>
            <pc:docMk/>
            <pc:sldMk cId="2099883868" sldId="292"/>
            <ac:spMk id="4" creationId="{C1DDA265-9CCD-D16F-40D1-90CB0BA9D955}"/>
          </ac:spMkLst>
        </pc:spChg>
        <pc:spChg chg="mod">
          <ac:chgData name="Joao Silva" userId="f2faece0-26b0-4981-97ec-8d697d6c19a9" providerId="ADAL" clId="{9FA122E7-933D-4C87-B85F-681607D2639A}" dt="2023-06-20T16:57:27.630" v="1722" actId="1035"/>
          <ac:spMkLst>
            <pc:docMk/>
            <pc:sldMk cId="2099883868" sldId="292"/>
            <ac:spMk id="8" creationId="{57DF8DCA-B14C-3632-31E1-8CEDF24E5C59}"/>
          </ac:spMkLst>
        </pc:spChg>
        <pc:picChg chg="add mod">
          <ac:chgData name="Joao Silva" userId="f2faece0-26b0-4981-97ec-8d697d6c19a9" providerId="ADAL" clId="{9FA122E7-933D-4C87-B85F-681607D2639A}" dt="2023-06-20T16:57:24.425" v="1719" actId="1036"/>
          <ac:picMkLst>
            <pc:docMk/>
            <pc:sldMk cId="2099883868" sldId="292"/>
            <ac:picMk id="2" creationId="{85334D19-72FF-C474-2F38-43B7F1FDCE60}"/>
          </ac:picMkLst>
        </pc:picChg>
      </pc:sldChg>
      <pc:sldChg chg="addSp delSp modSp add del mod ord">
        <pc:chgData name="Joao Silva" userId="f2faece0-26b0-4981-97ec-8d697d6c19a9" providerId="ADAL" clId="{9FA122E7-933D-4C87-B85F-681607D2639A}" dt="2023-06-26T08:44:00.173" v="2236" actId="47"/>
        <pc:sldMkLst>
          <pc:docMk/>
          <pc:sldMk cId="4002162582" sldId="293"/>
        </pc:sldMkLst>
        <pc:spChg chg="mod">
          <ac:chgData name="Joao Silva" userId="f2faece0-26b0-4981-97ec-8d697d6c19a9" providerId="ADAL" clId="{9FA122E7-933D-4C87-B85F-681607D2639A}" dt="2023-06-20T16:57:45.076" v="1732" actId="20577"/>
          <ac:spMkLst>
            <pc:docMk/>
            <pc:sldMk cId="4002162582" sldId="293"/>
            <ac:spMk id="4" creationId="{C1DDA265-9CCD-D16F-40D1-90CB0BA9D955}"/>
          </ac:spMkLst>
        </pc:spChg>
        <pc:spChg chg="add mod">
          <ac:chgData name="Joao Silva" userId="f2faece0-26b0-4981-97ec-8d697d6c19a9" providerId="ADAL" clId="{9FA122E7-933D-4C87-B85F-681607D2639A}" dt="2023-06-20T17:00:29.300" v="1810" actId="1037"/>
          <ac:spMkLst>
            <pc:docMk/>
            <pc:sldMk cId="4002162582" sldId="293"/>
            <ac:spMk id="5" creationId="{406C6897-01A4-6CE8-6BA7-E978CC81CCA4}"/>
          </ac:spMkLst>
        </pc:spChg>
        <pc:spChg chg="add mod">
          <ac:chgData name="Joao Silva" userId="f2faece0-26b0-4981-97ec-8d697d6c19a9" providerId="ADAL" clId="{9FA122E7-933D-4C87-B85F-681607D2639A}" dt="2023-06-20T17:00:29.300" v="1810" actId="1037"/>
          <ac:spMkLst>
            <pc:docMk/>
            <pc:sldMk cId="4002162582" sldId="293"/>
            <ac:spMk id="6" creationId="{DEAC7026-3A5A-CB5D-209E-1EF18270CC02}"/>
          </ac:spMkLst>
        </pc:spChg>
        <pc:spChg chg="add mod">
          <ac:chgData name="Joao Silva" userId="f2faece0-26b0-4981-97ec-8d697d6c19a9" providerId="ADAL" clId="{9FA122E7-933D-4C87-B85F-681607D2639A}" dt="2023-06-20T17:00:29.300" v="1810" actId="1037"/>
          <ac:spMkLst>
            <pc:docMk/>
            <pc:sldMk cId="4002162582" sldId="293"/>
            <ac:spMk id="7" creationId="{14B04024-C439-2DBA-A455-0122589C3226}"/>
          </ac:spMkLst>
        </pc:spChg>
        <pc:spChg chg="mod">
          <ac:chgData name="Joao Silva" userId="f2faece0-26b0-4981-97ec-8d697d6c19a9" providerId="ADAL" clId="{9FA122E7-933D-4C87-B85F-681607D2639A}" dt="2023-06-20T17:00:29.300" v="1810" actId="1037"/>
          <ac:spMkLst>
            <pc:docMk/>
            <pc:sldMk cId="4002162582" sldId="293"/>
            <ac:spMk id="8" creationId="{57DF8DCA-B14C-3632-31E1-8CEDF24E5C59}"/>
          </ac:spMkLst>
        </pc:spChg>
        <pc:picChg chg="del">
          <ac:chgData name="Joao Silva" userId="f2faece0-26b0-4981-97ec-8d697d6c19a9" providerId="ADAL" clId="{9FA122E7-933D-4C87-B85F-681607D2639A}" dt="2023-06-20T16:58:15.434" v="1742" actId="478"/>
          <ac:picMkLst>
            <pc:docMk/>
            <pc:sldMk cId="4002162582" sldId="293"/>
            <ac:picMk id="2" creationId="{85334D19-72FF-C474-2F38-43B7F1FDCE60}"/>
          </ac:picMkLst>
        </pc:picChg>
        <pc:picChg chg="add mod">
          <ac:chgData name="Joao Silva" userId="f2faece0-26b0-4981-97ec-8d697d6c19a9" providerId="ADAL" clId="{9FA122E7-933D-4C87-B85F-681607D2639A}" dt="2023-06-20T17:00:29.300" v="1810" actId="1037"/>
          <ac:picMkLst>
            <pc:docMk/>
            <pc:sldMk cId="4002162582" sldId="293"/>
            <ac:picMk id="3" creationId="{383FAC06-4297-E2B1-2368-2C7DEB1F9ABB}"/>
          </ac:picMkLst>
        </pc:picChg>
      </pc:sldChg>
      <pc:sldChg chg="add del ord">
        <pc:chgData name="Joao Silva" userId="f2faece0-26b0-4981-97ec-8d697d6c19a9" providerId="ADAL" clId="{9FA122E7-933D-4C87-B85F-681607D2639A}" dt="2023-06-21T12:07:19.850" v="1894" actId="47"/>
        <pc:sldMkLst>
          <pc:docMk/>
          <pc:sldMk cId="1013726886" sldId="296"/>
        </pc:sldMkLst>
      </pc:sldChg>
      <pc:sldChg chg="addSp delSp modSp add mod ord">
        <pc:chgData name="Joao Silva" userId="f2faece0-26b0-4981-97ec-8d697d6c19a9" providerId="ADAL" clId="{9FA122E7-933D-4C87-B85F-681607D2639A}" dt="2023-06-21T12:08:47.433" v="1930" actId="1076"/>
        <pc:sldMkLst>
          <pc:docMk/>
          <pc:sldMk cId="1655978929" sldId="296"/>
        </pc:sldMkLst>
        <pc:spChg chg="mod">
          <ac:chgData name="Joao Silva" userId="f2faece0-26b0-4981-97ec-8d697d6c19a9" providerId="ADAL" clId="{9FA122E7-933D-4C87-B85F-681607D2639A}" dt="2023-06-21T12:08:17.393" v="1920" actId="20577"/>
          <ac:spMkLst>
            <pc:docMk/>
            <pc:sldMk cId="1655978929" sldId="296"/>
            <ac:spMk id="4" creationId="{C1DDA265-9CCD-D16F-40D1-90CB0BA9D955}"/>
          </ac:spMkLst>
        </pc:spChg>
        <pc:spChg chg="del">
          <ac:chgData name="Joao Silva" userId="f2faece0-26b0-4981-97ec-8d697d6c19a9" providerId="ADAL" clId="{9FA122E7-933D-4C87-B85F-681607D2639A}" dt="2023-06-21T12:08:34.641" v="1925" actId="478"/>
          <ac:spMkLst>
            <pc:docMk/>
            <pc:sldMk cId="1655978929" sldId="296"/>
            <ac:spMk id="5" creationId="{406C6897-01A4-6CE8-6BA7-E978CC81CCA4}"/>
          </ac:spMkLst>
        </pc:spChg>
        <pc:spChg chg="del">
          <ac:chgData name="Joao Silva" userId="f2faece0-26b0-4981-97ec-8d697d6c19a9" providerId="ADAL" clId="{9FA122E7-933D-4C87-B85F-681607D2639A}" dt="2023-06-21T12:08:32.241" v="1923" actId="478"/>
          <ac:spMkLst>
            <pc:docMk/>
            <pc:sldMk cId="1655978929" sldId="296"/>
            <ac:spMk id="6" creationId="{DEAC7026-3A5A-CB5D-209E-1EF18270CC02}"/>
          </ac:spMkLst>
        </pc:spChg>
        <pc:spChg chg="del">
          <ac:chgData name="Joao Silva" userId="f2faece0-26b0-4981-97ec-8d697d6c19a9" providerId="ADAL" clId="{9FA122E7-933D-4C87-B85F-681607D2639A}" dt="2023-06-21T12:08:30.841" v="1922" actId="478"/>
          <ac:spMkLst>
            <pc:docMk/>
            <pc:sldMk cId="1655978929" sldId="296"/>
            <ac:spMk id="7" creationId="{14B04024-C439-2DBA-A455-0122589C3226}"/>
          </ac:spMkLst>
        </pc:spChg>
        <pc:spChg chg="del">
          <ac:chgData name="Joao Silva" userId="f2faece0-26b0-4981-97ec-8d697d6c19a9" providerId="ADAL" clId="{9FA122E7-933D-4C87-B85F-681607D2639A}" dt="2023-06-21T12:08:33.523" v="1924" actId="478"/>
          <ac:spMkLst>
            <pc:docMk/>
            <pc:sldMk cId="1655978929" sldId="296"/>
            <ac:spMk id="8" creationId="{57DF8DCA-B14C-3632-31E1-8CEDF24E5C59}"/>
          </ac:spMkLst>
        </pc:spChg>
        <pc:picChg chg="add mod">
          <ac:chgData name="Joao Silva" userId="f2faece0-26b0-4981-97ec-8d697d6c19a9" providerId="ADAL" clId="{9FA122E7-933D-4C87-B85F-681607D2639A}" dt="2023-06-21T12:08:47.433" v="1930" actId="1076"/>
          <ac:picMkLst>
            <pc:docMk/>
            <pc:sldMk cId="1655978929" sldId="296"/>
            <ac:picMk id="2" creationId="{B7663EB2-9537-6BE5-7A77-EDDCAE96CA3D}"/>
          </ac:picMkLst>
        </pc:picChg>
        <pc:picChg chg="del">
          <ac:chgData name="Joao Silva" userId="f2faece0-26b0-4981-97ec-8d697d6c19a9" providerId="ADAL" clId="{9FA122E7-933D-4C87-B85F-681607D2639A}" dt="2023-06-21T12:08:28.019" v="1921" actId="478"/>
          <ac:picMkLst>
            <pc:docMk/>
            <pc:sldMk cId="1655978929" sldId="296"/>
            <ac:picMk id="3" creationId="{383FAC06-4297-E2B1-2368-2C7DEB1F9ABB}"/>
          </ac:picMkLst>
        </pc:picChg>
      </pc:sldChg>
      <pc:sldChg chg="delSp modSp add del mod ord">
        <pc:chgData name="Joao Silva" userId="f2faece0-26b0-4981-97ec-8d697d6c19a9" providerId="ADAL" clId="{9FA122E7-933D-4C87-B85F-681607D2639A}" dt="2023-06-22T09:03:16.997" v="2054" actId="47"/>
        <pc:sldMkLst>
          <pc:docMk/>
          <pc:sldMk cId="3352261450" sldId="297"/>
        </pc:sldMkLst>
        <pc:spChg chg="mod">
          <ac:chgData name="Joao Silva" userId="f2faece0-26b0-4981-97ec-8d697d6c19a9" providerId="ADAL" clId="{9FA122E7-933D-4C87-B85F-681607D2639A}" dt="2023-06-21T12:09:14.544" v="1938" actId="20577"/>
          <ac:spMkLst>
            <pc:docMk/>
            <pc:sldMk cId="3352261450" sldId="297"/>
            <ac:spMk id="4" creationId="{C1DDA265-9CCD-D16F-40D1-90CB0BA9D955}"/>
          </ac:spMkLst>
        </pc:spChg>
        <pc:spChg chg="del mod">
          <ac:chgData name="Joao Silva" userId="f2faece0-26b0-4981-97ec-8d697d6c19a9" providerId="ADAL" clId="{9FA122E7-933D-4C87-B85F-681607D2639A}" dt="2023-06-21T12:10:29.303" v="1944" actId="478"/>
          <ac:spMkLst>
            <pc:docMk/>
            <pc:sldMk cId="3352261450" sldId="297"/>
            <ac:spMk id="8" creationId="{57DF8DCA-B14C-3632-31E1-8CEDF24E5C59}"/>
          </ac:spMkLst>
        </pc:spChg>
        <pc:spChg chg="del">
          <ac:chgData name="Joao Silva" userId="f2faece0-26b0-4981-97ec-8d697d6c19a9" providerId="ADAL" clId="{9FA122E7-933D-4C87-B85F-681607D2639A}" dt="2023-06-21T12:09:20.715" v="1940" actId="478"/>
          <ac:spMkLst>
            <pc:docMk/>
            <pc:sldMk cId="3352261450" sldId="297"/>
            <ac:spMk id="10" creationId="{B037DCCA-47FC-2A91-902A-CFDF82053C63}"/>
          </ac:spMkLst>
        </pc:spChg>
        <pc:picChg chg="del">
          <ac:chgData name="Joao Silva" userId="f2faece0-26b0-4981-97ec-8d697d6c19a9" providerId="ADAL" clId="{9FA122E7-933D-4C87-B85F-681607D2639A}" dt="2023-06-21T12:09:19.331" v="1939" actId="478"/>
          <ac:picMkLst>
            <pc:docMk/>
            <pc:sldMk cId="3352261450" sldId="297"/>
            <ac:picMk id="5" creationId="{8F7E6277-5CEB-A192-62D9-ADEEDA6A9515}"/>
          </ac:picMkLst>
        </pc:picChg>
      </pc:sldChg>
      <pc:sldChg chg="modSp mod ord">
        <pc:chgData name="Joao Silva" userId="f2faece0-26b0-4981-97ec-8d697d6c19a9" providerId="ADAL" clId="{9FA122E7-933D-4C87-B85F-681607D2639A}" dt="2023-06-26T11:17:45.600" v="2312" actId="20577"/>
        <pc:sldMkLst>
          <pc:docMk/>
          <pc:sldMk cId="1602210850" sldId="299"/>
        </pc:sldMkLst>
        <pc:spChg chg="mod">
          <ac:chgData name="Joao Silva" userId="f2faece0-26b0-4981-97ec-8d697d6c19a9" providerId="ADAL" clId="{9FA122E7-933D-4C87-B85F-681607D2639A}" dt="2023-06-26T11:17:21.347" v="2303" actId="1076"/>
          <ac:spMkLst>
            <pc:docMk/>
            <pc:sldMk cId="1602210850" sldId="299"/>
            <ac:spMk id="16" creationId="{07A9DD79-E55C-517F-DD13-DCAFE60B1AA1}"/>
          </ac:spMkLst>
        </pc:spChg>
        <pc:spChg chg="mod">
          <ac:chgData name="Joao Silva" userId="f2faece0-26b0-4981-97ec-8d697d6c19a9" providerId="ADAL" clId="{9FA122E7-933D-4C87-B85F-681607D2639A}" dt="2023-06-26T11:17:45.600" v="2312" actId="20577"/>
          <ac:spMkLst>
            <pc:docMk/>
            <pc:sldMk cId="1602210850" sldId="299"/>
            <ac:spMk id="27" creationId="{F2DD84D1-686D-F245-A09C-C4D7AEE8C4FF}"/>
          </ac:spMkLst>
        </pc:spChg>
      </pc:sldChg>
      <pc:sldChg chg="addSp modSp add del mod modShow">
        <pc:chgData name="Joao Silva" userId="f2faece0-26b0-4981-97ec-8d697d6c19a9" providerId="ADAL" clId="{9FA122E7-933D-4C87-B85F-681607D2639A}" dt="2023-06-26T08:43:46.599" v="2235" actId="47"/>
        <pc:sldMkLst>
          <pc:docMk/>
          <pc:sldMk cId="2281990018" sldId="307"/>
        </pc:sldMkLst>
        <pc:picChg chg="add mod">
          <ac:chgData name="Joao Silva" userId="f2faece0-26b0-4981-97ec-8d697d6c19a9" providerId="ADAL" clId="{9FA122E7-933D-4C87-B85F-681607D2639A}" dt="2023-06-22T08:40:04.595" v="1949" actId="1076"/>
          <ac:picMkLst>
            <pc:docMk/>
            <pc:sldMk cId="2281990018" sldId="307"/>
            <ac:picMk id="2" creationId="{C37A66BE-D65D-E63D-399B-DA6708382F2F}"/>
          </ac:picMkLst>
        </pc:picChg>
      </pc:sldChg>
      <pc:sldChg chg="modSp add mod">
        <pc:chgData name="Joao Silva" userId="f2faece0-26b0-4981-97ec-8d697d6c19a9" providerId="ADAL" clId="{9FA122E7-933D-4C87-B85F-681607D2639A}" dt="2023-06-22T09:05:09.717" v="2081" actId="1037"/>
        <pc:sldMkLst>
          <pc:docMk/>
          <pc:sldMk cId="2487036823" sldId="474"/>
        </pc:sldMkLst>
        <pc:spChg chg="mod">
          <ac:chgData name="Joao Silva" userId="f2faece0-26b0-4981-97ec-8d697d6c19a9" providerId="ADAL" clId="{9FA122E7-933D-4C87-B85F-681607D2639A}" dt="2023-06-22T09:05:09.717" v="2081" actId="1037"/>
          <ac:spMkLst>
            <pc:docMk/>
            <pc:sldMk cId="2487036823" sldId="474"/>
            <ac:spMk id="2" creationId="{A38D1638-A5C0-2CA1-DC94-C2C296807F00}"/>
          </ac:spMkLst>
        </pc:spChg>
      </pc:sldChg>
      <pc:sldChg chg="modSp add mod">
        <pc:chgData name="Joao Silva" userId="f2faece0-26b0-4981-97ec-8d697d6c19a9" providerId="ADAL" clId="{9FA122E7-933D-4C87-B85F-681607D2639A}" dt="2023-06-22T09:05:37.504" v="2144" actId="1038"/>
        <pc:sldMkLst>
          <pc:docMk/>
          <pc:sldMk cId="962234213" sldId="475"/>
        </pc:sldMkLst>
        <pc:spChg chg="mod">
          <ac:chgData name="Joao Silva" userId="f2faece0-26b0-4981-97ec-8d697d6c19a9" providerId="ADAL" clId="{9FA122E7-933D-4C87-B85F-681607D2639A}" dt="2023-06-22T09:05:37.504" v="2144" actId="1038"/>
          <ac:spMkLst>
            <pc:docMk/>
            <pc:sldMk cId="962234213" sldId="475"/>
            <ac:spMk id="2" creationId="{A38D1638-A5C0-2CA1-DC94-C2C296807F00}"/>
          </ac:spMkLst>
        </pc:spChg>
        <pc:picChg chg="mod">
          <ac:chgData name="Joao Silva" userId="f2faece0-26b0-4981-97ec-8d697d6c19a9" providerId="ADAL" clId="{9FA122E7-933D-4C87-B85F-681607D2639A}" dt="2023-06-22T09:00:22.431" v="1965" actId="1440"/>
          <ac:picMkLst>
            <pc:docMk/>
            <pc:sldMk cId="962234213" sldId="475"/>
            <ac:picMk id="6" creationId="{EBEDBD81-2B7E-86AF-1B14-63B7B9727D81}"/>
          </ac:picMkLst>
        </pc:picChg>
        <pc:picChg chg="mod">
          <ac:chgData name="Joao Silva" userId="f2faece0-26b0-4981-97ec-8d697d6c19a9" providerId="ADAL" clId="{9FA122E7-933D-4C87-B85F-681607D2639A}" dt="2023-06-22T09:00:39.419" v="1979" actId="1036"/>
          <ac:picMkLst>
            <pc:docMk/>
            <pc:sldMk cId="962234213" sldId="475"/>
            <ac:picMk id="10" creationId="{C1FB4E9A-F560-A13A-14D6-3E1355F5D62E}"/>
          </ac:picMkLst>
        </pc:picChg>
      </pc:sldChg>
      <pc:sldChg chg="modSp add mod">
        <pc:chgData name="Joao Silva" userId="f2faece0-26b0-4981-97ec-8d697d6c19a9" providerId="ADAL" clId="{9FA122E7-933D-4C87-B85F-681607D2639A}" dt="2023-06-22T09:04:53.025" v="2057" actId="108"/>
        <pc:sldMkLst>
          <pc:docMk/>
          <pc:sldMk cId="1162749239" sldId="476"/>
        </pc:sldMkLst>
        <pc:spChg chg="mod">
          <ac:chgData name="Joao Silva" userId="f2faece0-26b0-4981-97ec-8d697d6c19a9" providerId="ADAL" clId="{9FA122E7-933D-4C87-B85F-681607D2639A}" dt="2023-06-22T09:04:53.025" v="2057" actId="108"/>
          <ac:spMkLst>
            <pc:docMk/>
            <pc:sldMk cId="1162749239" sldId="476"/>
            <ac:spMk id="2" creationId="{A38D1638-A5C0-2CA1-DC94-C2C296807F00}"/>
          </ac:spMkLst>
        </pc:spChg>
        <pc:picChg chg="mod">
          <ac:chgData name="Joao Silva" userId="f2faece0-26b0-4981-97ec-8d697d6c19a9" providerId="ADAL" clId="{9FA122E7-933D-4C87-B85F-681607D2639A}" dt="2023-06-22T08:58:38.422" v="1959" actId="1076"/>
          <ac:picMkLst>
            <pc:docMk/>
            <pc:sldMk cId="1162749239" sldId="476"/>
            <ac:picMk id="6" creationId="{8A9A5591-0768-2726-0040-E2E077EDE078}"/>
          </ac:picMkLst>
        </pc:picChg>
      </pc:sldChg>
      <pc:sldChg chg="modSp add mod">
        <pc:chgData name="Joao Silva" userId="f2faece0-26b0-4981-97ec-8d697d6c19a9" providerId="ADAL" clId="{9FA122E7-933D-4C87-B85F-681607D2639A}" dt="2023-06-22T09:06:14.753" v="2181" actId="1036"/>
        <pc:sldMkLst>
          <pc:docMk/>
          <pc:sldMk cId="594816039" sldId="477"/>
        </pc:sldMkLst>
        <pc:spChg chg="mod">
          <ac:chgData name="Joao Silva" userId="f2faece0-26b0-4981-97ec-8d697d6c19a9" providerId="ADAL" clId="{9FA122E7-933D-4C87-B85F-681607D2639A}" dt="2023-06-22T09:06:14.753" v="2181" actId="1036"/>
          <ac:spMkLst>
            <pc:docMk/>
            <pc:sldMk cId="594816039" sldId="477"/>
            <ac:spMk id="2" creationId="{A38D1638-A5C0-2CA1-DC94-C2C296807F00}"/>
          </ac:spMkLst>
        </pc:spChg>
        <pc:picChg chg="mod">
          <ac:chgData name="Joao Silva" userId="f2faece0-26b0-4981-97ec-8d697d6c19a9" providerId="ADAL" clId="{9FA122E7-933D-4C87-B85F-681607D2639A}" dt="2023-06-22T09:00:53.336" v="1980" actId="1440"/>
          <ac:picMkLst>
            <pc:docMk/>
            <pc:sldMk cId="594816039" sldId="477"/>
            <ac:picMk id="4" creationId="{F4BC2AA9-7923-8CF4-6D74-89672774EC70}"/>
          </ac:picMkLst>
        </pc:picChg>
      </pc:sldChg>
      <pc:sldChg chg="modSp add mod">
        <pc:chgData name="Joao Silva" userId="f2faece0-26b0-4981-97ec-8d697d6c19a9" providerId="ADAL" clId="{9FA122E7-933D-4C87-B85F-681607D2639A}" dt="2023-06-22T09:06:40.708" v="2205" actId="1037"/>
        <pc:sldMkLst>
          <pc:docMk/>
          <pc:sldMk cId="2005340327" sldId="478"/>
        </pc:sldMkLst>
        <pc:spChg chg="mod">
          <ac:chgData name="Joao Silva" userId="f2faece0-26b0-4981-97ec-8d697d6c19a9" providerId="ADAL" clId="{9FA122E7-933D-4C87-B85F-681607D2639A}" dt="2023-06-22T09:06:40.708" v="2205" actId="1037"/>
          <ac:spMkLst>
            <pc:docMk/>
            <pc:sldMk cId="2005340327" sldId="478"/>
            <ac:spMk id="2" creationId="{A38D1638-A5C0-2CA1-DC94-C2C296807F00}"/>
          </ac:spMkLst>
        </pc:spChg>
      </pc:sldChg>
      <pc:sldChg chg="modSp add mod">
        <pc:chgData name="Joao Silva" userId="f2faece0-26b0-4981-97ec-8d697d6c19a9" providerId="ADAL" clId="{9FA122E7-933D-4C87-B85F-681607D2639A}" dt="2023-06-22T09:04:21.860" v="2056" actId="108"/>
        <pc:sldMkLst>
          <pc:docMk/>
          <pc:sldMk cId="1780497101" sldId="480"/>
        </pc:sldMkLst>
        <pc:spChg chg="mod">
          <ac:chgData name="Joao Silva" userId="f2faece0-26b0-4981-97ec-8d697d6c19a9" providerId="ADAL" clId="{9FA122E7-933D-4C87-B85F-681607D2639A}" dt="2023-06-22T09:04:21.860" v="2056" actId="108"/>
          <ac:spMkLst>
            <pc:docMk/>
            <pc:sldMk cId="1780497101" sldId="480"/>
            <ac:spMk id="2" creationId="{A38D1638-A5C0-2CA1-DC94-C2C296807F00}"/>
          </ac:spMkLst>
        </pc:spChg>
        <pc:spChg chg="mod">
          <ac:chgData name="Joao Silva" userId="f2faece0-26b0-4981-97ec-8d697d6c19a9" providerId="ADAL" clId="{9FA122E7-933D-4C87-B85F-681607D2639A}" dt="2023-06-22T08:43:17.663" v="1952" actId="207"/>
          <ac:spMkLst>
            <pc:docMk/>
            <pc:sldMk cId="1780497101" sldId="480"/>
            <ac:spMk id="5" creationId="{BB47EB6A-E145-96BB-21F7-F43B5AF1C63C}"/>
          </ac:spMkLst>
        </pc:spChg>
        <pc:spChg chg="mod">
          <ac:chgData name="Joao Silva" userId="f2faece0-26b0-4981-97ec-8d697d6c19a9" providerId="ADAL" clId="{9FA122E7-933D-4C87-B85F-681607D2639A}" dt="2023-06-22T08:45:05.294" v="1958" actId="20577"/>
          <ac:spMkLst>
            <pc:docMk/>
            <pc:sldMk cId="1780497101" sldId="480"/>
            <ac:spMk id="40" creationId="{8BDFC00A-26AA-D094-23AB-DDD6A4691E5A}"/>
          </ac:spMkLst>
        </pc:spChg>
        <pc:spChg chg="mod">
          <ac:chgData name="Joao Silva" userId="f2faece0-26b0-4981-97ec-8d697d6c19a9" providerId="ADAL" clId="{9FA122E7-933D-4C87-B85F-681607D2639A}" dt="2023-06-22T08:43:30.459" v="1954" actId="207"/>
          <ac:spMkLst>
            <pc:docMk/>
            <pc:sldMk cId="1780497101" sldId="480"/>
            <ac:spMk id="41" creationId="{286D4AC4-ABA3-266D-FAEC-5A54CBC5F19B}"/>
          </ac:spMkLst>
        </pc:spChg>
      </pc:sldChg>
      <pc:sldChg chg="add">
        <pc:chgData name="Joao Silva" userId="f2faece0-26b0-4981-97ec-8d697d6c19a9" providerId="ADAL" clId="{9FA122E7-933D-4C87-B85F-681607D2639A}" dt="2023-06-26T08:45:21.103" v="2239"/>
        <pc:sldMkLst>
          <pc:docMk/>
          <pc:sldMk cId="1321064683" sldId="482"/>
        </pc:sldMkLst>
      </pc:sldChg>
    </pc:docChg>
  </pc:docChgLst>
  <pc:docChgLst>
    <pc:chgData name="Gonçalo Lopes" userId="3cded156-f6ab-47cd-b27e-9ebe0eda26da" providerId="ADAL" clId="{59C24BC6-2512-4DC9-A072-F1BE7071FE51}"/>
    <pc:docChg chg="undo redo custSel addSld delSld modSld sldOrd">
      <pc:chgData name="Gonçalo Lopes" userId="3cded156-f6ab-47cd-b27e-9ebe0eda26da" providerId="ADAL" clId="{59C24BC6-2512-4DC9-A072-F1BE7071FE51}" dt="2023-06-26T17:08:47.689" v="13687" actId="47"/>
      <pc:docMkLst>
        <pc:docMk/>
      </pc:docMkLst>
      <pc:sldChg chg="modSp mod">
        <pc:chgData name="Gonçalo Lopes" userId="3cded156-f6ab-47cd-b27e-9ebe0eda26da" providerId="ADAL" clId="{59C24BC6-2512-4DC9-A072-F1BE7071FE51}" dt="2023-06-21T17:50:38.432" v="8589" actId="6549"/>
        <pc:sldMkLst>
          <pc:docMk/>
          <pc:sldMk cId="4292994463" sldId="265"/>
        </pc:sldMkLst>
        <pc:spChg chg="mod">
          <ac:chgData name="Gonçalo Lopes" userId="3cded156-f6ab-47cd-b27e-9ebe0eda26da" providerId="ADAL" clId="{59C24BC6-2512-4DC9-A072-F1BE7071FE51}" dt="2023-06-21T17:50:38.432" v="8589" actId="6549"/>
          <ac:spMkLst>
            <pc:docMk/>
            <pc:sldMk cId="4292994463" sldId="265"/>
            <ac:spMk id="8" creationId="{57DF8DCA-B14C-3632-31E1-8CEDF24E5C59}"/>
          </ac:spMkLst>
        </pc:spChg>
      </pc:sldChg>
      <pc:sldChg chg="modSp mod">
        <pc:chgData name="Gonçalo Lopes" userId="3cded156-f6ab-47cd-b27e-9ebe0eda26da" providerId="ADAL" clId="{59C24BC6-2512-4DC9-A072-F1BE7071FE51}" dt="2023-06-21T17:51:02.127" v="8595" actId="20577"/>
        <pc:sldMkLst>
          <pc:docMk/>
          <pc:sldMk cId="3033038915" sldId="268"/>
        </pc:sldMkLst>
        <pc:spChg chg="mod">
          <ac:chgData name="Gonçalo Lopes" userId="3cded156-f6ab-47cd-b27e-9ebe0eda26da" providerId="ADAL" clId="{59C24BC6-2512-4DC9-A072-F1BE7071FE51}" dt="2023-06-21T17:51:02.127" v="8595" actId="20577"/>
          <ac:spMkLst>
            <pc:docMk/>
            <pc:sldMk cId="3033038915" sldId="268"/>
            <ac:spMk id="4" creationId="{C1DDA265-9CCD-D16F-40D1-90CB0BA9D955}"/>
          </ac:spMkLst>
        </pc:spChg>
      </pc:sldChg>
      <pc:sldChg chg="addSp delSp modSp del mod">
        <pc:chgData name="Gonçalo Lopes" userId="3cded156-f6ab-47cd-b27e-9ebe0eda26da" providerId="ADAL" clId="{59C24BC6-2512-4DC9-A072-F1BE7071FE51}" dt="2023-06-26T17:03:00.792" v="13582" actId="47"/>
        <pc:sldMkLst>
          <pc:docMk/>
          <pc:sldMk cId="1693812703" sldId="281"/>
        </pc:sldMkLst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6" creationId="{7FAE4868-D538-E7E0-98EF-F471CFAC937E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7" creationId="{F73CF7A9-C1AD-5713-9A54-64EF7BA0F4EB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9" creationId="{24C9C392-3CCB-F217-FFED-F25095700090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10" creationId="{3A1A1CE1-4901-D90A-AEAB-712AD1DB3DE1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11" creationId="{2C746EF2-CD81-A034-6FBC-38EEB4768D45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12" creationId="{4D460B6C-BC29-4083-7536-5B9C9A67907F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13" creationId="{9AD996F4-37E8-E393-A53C-2BF6CC0A32D9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14" creationId="{1FE939F4-4893-D554-061F-7DE76EF65E5A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25" creationId="{C1DE5F9F-C367-9304-E2F1-3B1D2724EB32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28" creationId="{1C2129E2-C500-0DCB-08BB-71FB84E531B1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29" creationId="{5C70973D-0232-019C-6D9A-1455381C8CCD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31" creationId="{4CC8B31F-5B25-789D-EF35-B9F686960C25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36" creationId="{50953B33-2D3C-1209-9041-C165497C87EE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37" creationId="{85E3B916-7688-4BFD-D2BF-208B0537AF6D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38" creationId="{CC3C66D6-CBF2-15CC-AE94-F9B76281F4D6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39" creationId="{00020B6D-C83A-2DD7-073C-BD7062D507A2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40" creationId="{D4BCF4FF-E29A-D0AA-95B1-CF07BFE69D66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41" creationId="{2559D3A9-4373-34A7-A7CA-105525EE034E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42" creationId="{E747BD83-81E4-C45F-D9E7-7F51606314C0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43" creationId="{6CE7904A-8B8E-6D28-CB7E-344ADAC19225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44" creationId="{127CB568-E8E2-CB39-01CF-791944203EE5}"/>
          </ac:spMkLst>
        </pc:spChg>
        <pc:spChg chg="mod">
          <ac:chgData name="Gonçalo Lopes" userId="3cded156-f6ab-47cd-b27e-9ebe0eda26da" providerId="ADAL" clId="{59C24BC6-2512-4DC9-A072-F1BE7071FE51}" dt="2023-06-26T17:01:39.647" v="13562"/>
          <ac:spMkLst>
            <pc:docMk/>
            <pc:sldMk cId="1693812703" sldId="281"/>
            <ac:spMk id="45" creationId="{2BDD8FB9-7607-6F7B-2789-A883811BE668}"/>
          </ac:spMkLst>
        </pc:spChg>
        <pc:grpChg chg="add del mod">
          <ac:chgData name="Gonçalo Lopes" userId="3cded156-f6ab-47cd-b27e-9ebe0eda26da" providerId="ADAL" clId="{59C24BC6-2512-4DC9-A072-F1BE7071FE51}" dt="2023-06-26T17:01:57.542" v="13571"/>
          <ac:grpSpMkLst>
            <pc:docMk/>
            <pc:sldMk cId="1693812703" sldId="281"/>
            <ac:grpSpMk id="5" creationId="{E9E140AE-8798-E8CD-44BC-FB299761CA0B}"/>
          </ac:grpSpMkLst>
        </pc:grpChg>
        <pc:grpChg chg="mod">
          <ac:chgData name="Gonçalo Lopes" userId="3cded156-f6ab-47cd-b27e-9ebe0eda26da" providerId="ADAL" clId="{59C24BC6-2512-4DC9-A072-F1BE7071FE51}" dt="2023-06-26T17:01:39.647" v="13562"/>
          <ac:grpSpMkLst>
            <pc:docMk/>
            <pc:sldMk cId="1693812703" sldId="281"/>
            <ac:grpSpMk id="26" creationId="{D8B63A91-BECB-69A6-0E74-7632CC9EA9B3}"/>
          </ac:grpSpMkLst>
        </pc:grpChg>
        <pc:grpChg chg="mod">
          <ac:chgData name="Gonçalo Lopes" userId="3cded156-f6ab-47cd-b27e-9ebe0eda26da" providerId="ADAL" clId="{59C24BC6-2512-4DC9-A072-F1BE7071FE51}" dt="2023-06-26T17:01:39.647" v="13562"/>
          <ac:grpSpMkLst>
            <pc:docMk/>
            <pc:sldMk cId="1693812703" sldId="281"/>
            <ac:grpSpMk id="27" creationId="{B8CB32FA-0E77-CD35-B25B-9457526A4308}"/>
          </ac:grpSpMkLst>
        </pc:grpChg>
        <pc:picChg chg="mod">
          <ac:chgData name="Gonçalo Lopes" userId="3cded156-f6ab-47cd-b27e-9ebe0eda26da" providerId="ADAL" clId="{59C24BC6-2512-4DC9-A072-F1BE7071FE51}" dt="2023-06-21T17:53:37.010" v="8597" actId="1076"/>
          <ac:picMkLst>
            <pc:docMk/>
            <pc:sldMk cId="1693812703" sldId="281"/>
            <ac:picMk id="3" creationId="{9B5900E1-EDD2-1156-2C27-EF034FB3C601}"/>
          </ac:picMkLst>
        </pc:picChg>
        <pc:picChg chg="mod">
          <ac:chgData name="Gonçalo Lopes" userId="3cded156-f6ab-47cd-b27e-9ebe0eda26da" providerId="ADAL" clId="{59C24BC6-2512-4DC9-A072-F1BE7071FE51}" dt="2023-06-26T17:01:39.647" v="13562"/>
          <ac:picMkLst>
            <pc:docMk/>
            <pc:sldMk cId="1693812703" sldId="281"/>
            <ac:picMk id="20" creationId="{1EF79FC2-D878-686E-8560-E4E5F95EE87A}"/>
          </ac:picMkLst>
        </pc:picChg>
        <pc:picChg chg="mod">
          <ac:chgData name="Gonçalo Lopes" userId="3cded156-f6ab-47cd-b27e-9ebe0eda26da" providerId="ADAL" clId="{59C24BC6-2512-4DC9-A072-F1BE7071FE51}" dt="2023-06-26T17:01:39.647" v="13562"/>
          <ac:picMkLst>
            <pc:docMk/>
            <pc:sldMk cId="1693812703" sldId="281"/>
            <ac:picMk id="21" creationId="{79F3AA3B-8A6A-587C-3C3B-D32DFDD2FF8B}"/>
          </ac:picMkLst>
        </pc:picChg>
        <pc:picChg chg="mod">
          <ac:chgData name="Gonçalo Lopes" userId="3cded156-f6ab-47cd-b27e-9ebe0eda26da" providerId="ADAL" clId="{59C24BC6-2512-4DC9-A072-F1BE7071FE51}" dt="2023-06-26T17:01:39.647" v="13562"/>
          <ac:picMkLst>
            <pc:docMk/>
            <pc:sldMk cId="1693812703" sldId="281"/>
            <ac:picMk id="22" creationId="{0B07BEAF-A566-953F-CAE1-F3A080B58A46}"/>
          </ac:picMkLst>
        </pc:picChg>
        <pc:picChg chg="mod">
          <ac:chgData name="Gonçalo Lopes" userId="3cded156-f6ab-47cd-b27e-9ebe0eda26da" providerId="ADAL" clId="{59C24BC6-2512-4DC9-A072-F1BE7071FE51}" dt="2023-06-26T17:01:39.647" v="13562"/>
          <ac:picMkLst>
            <pc:docMk/>
            <pc:sldMk cId="1693812703" sldId="281"/>
            <ac:picMk id="23" creationId="{46BDD466-9761-F185-52F9-AE4657BD79CB}"/>
          </ac:picMkLst>
        </pc:picChg>
        <pc:picChg chg="mod">
          <ac:chgData name="Gonçalo Lopes" userId="3cded156-f6ab-47cd-b27e-9ebe0eda26da" providerId="ADAL" clId="{59C24BC6-2512-4DC9-A072-F1BE7071FE51}" dt="2023-06-26T17:01:39.647" v="13562"/>
          <ac:picMkLst>
            <pc:docMk/>
            <pc:sldMk cId="1693812703" sldId="281"/>
            <ac:picMk id="24" creationId="{F5F1F5D5-7516-1A58-2037-F551355C33D3}"/>
          </ac:picMkLst>
        </pc:picChg>
        <pc:picChg chg="mod">
          <ac:chgData name="Gonçalo Lopes" userId="3cded156-f6ab-47cd-b27e-9ebe0eda26da" providerId="ADAL" clId="{59C24BC6-2512-4DC9-A072-F1BE7071FE51}" dt="2023-06-26T17:01:39.647" v="13562"/>
          <ac:picMkLst>
            <pc:docMk/>
            <pc:sldMk cId="1693812703" sldId="281"/>
            <ac:picMk id="32" creationId="{0E327AC8-F202-0F4D-A34B-0650181E26A0}"/>
          </ac:picMkLst>
        </pc:picChg>
        <pc:cxnChg chg="mod">
          <ac:chgData name="Gonçalo Lopes" userId="3cded156-f6ab-47cd-b27e-9ebe0eda26da" providerId="ADAL" clId="{59C24BC6-2512-4DC9-A072-F1BE7071FE51}" dt="2023-06-26T17:01:39.647" v="13562"/>
          <ac:cxnSpMkLst>
            <pc:docMk/>
            <pc:sldMk cId="1693812703" sldId="281"/>
            <ac:cxnSpMk id="15" creationId="{447F970D-0BAC-297E-7A20-F9A3C4BE7292}"/>
          </ac:cxnSpMkLst>
        </pc:cxnChg>
        <pc:cxnChg chg="mod">
          <ac:chgData name="Gonçalo Lopes" userId="3cded156-f6ab-47cd-b27e-9ebe0eda26da" providerId="ADAL" clId="{59C24BC6-2512-4DC9-A072-F1BE7071FE51}" dt="2023-06-26T17:01:39.647" v="13562"/>
          <ac:cxnSpMkLst>
            <pc:docMk/>
            <pc:sldMk cId="1693812703" sldId="281"/>
            <ac:cxnSpMk id="16" creationId="{3D06F91F-123C-CC23-CC8C-4055D95992DE}"/>
          </ac:cxnSpMkLst>
        </pc:cxnChg>
        <pc:cxnChg chg="mod">
          <ac:chgData name="Gonçalo Lopes" userId="3cded156-f6ab-47cd-b27e-9ebe0eda26da" providerId="ADAL" clId="{59C24BC6-2512-4DC9-A072-F1BE7071FE51}" dt="2023-06-26T17:01:39.647" v="13562"/>
          <ac:cxnSpMkLst>
            <pc:docMk/>
            <pc:sldMk cId="1693812703" sldId="281"/>
            <ac:cxnSpMk id="17" creationId="{6F696BA2-4998-D65D-4FFD-15A9057CA8BA}"/>
          </ac:cxnSpMkLst>
        </pc:cxnChg>
        <pc:cxnChg chg="mod">
          <ac:chgData name="Gonçalo Lopes" userId="3cded156-f6ab-47cd-b27e-9ebe0eda26da" providerId="ADAL" clId="{59C24BC6-2512-4DC9-A072-F1BE7071FE51}" dt="2023-06-26T17:01:39.647" v="13562"/>
          <ac:cxnSpMkLst>
            <pc:docMk/>
            <pc:sldMk cId="1693812703" sldId="281"/>
            <ac:cxnSpMk id="18" creationId="{26904F23-9B23-9474-A457-228645DA3F87}"/>
          </ac:cxnSpMkLst>
        </pc:cxnChg>
        <pc:cxnChg chg="mod">
          <ac:chgData name="Gonçalo Lopes" userId="3cded156-f6ab-47cd-b27e-9ebe0eda26da" providerId="ADAL" clId="{59C24BC6-2512-4DC9-A072-F1BE7071FE51}" dt="2023-06-26T17:01:39.647" v="13562"/>
          <ac:cxnSpMkLst>
            <pc:docMk/>
            <pc:sldMk cId="1693812703" sldId="281"/>
            <ac:cxnSpMk id="19" creationId="{6E4C900D-72AF-D567-4023-C246945C9D67}"/>
          </ac:cxnSpMkLst>
        </pc:cxnChg>
        <pc:cxnChg chg="mod">
          <ac:chgData name="Gonçalo Lopes" userId="3cded156-f6ab-47cd-b27e-9ebe0eda26da" providerId="ADAL" clId="{59C24BC6-2512-4DC9-A072-F1BE7071FE51}" dt="2023-06-26T17:01:39.647" v="13562"/>
          <ac:cxnSpMkLst>
            <pc:docMk/>
            <pc:sldMk cId="1693812703" sldId="281"/>
            <ac:cxnSpMk id="30" creationId="{6C4AC040-34E6-68EA-2D12-44199067957F}"/>
          </ac:cxnSpMkLst>
        </pc:cxnChg>
        <pc:cxnChg chg="mod">
          <ac:chgData name="Gonçalo Lopes" userId="3cded156-f6ab-47cd-b27e-9ebe0eda26da" providerId="ADAL" clId="{59C24BC6-2512-4DC9-A072-F1BE7071FE51}" dt="2023-06-26T17:01:39.647" v="13562"/>
          <ac:cxnSpMkLst>
            <pc:docMk/>
            <pc:sldMk cId="1693812703" sldId="281"/>
            <ac:cxnSpMk id="33" creationId="{5F0FC557-27C1-2EC4-052E-E0305B74A483}"/>
          </ac:cxnSpMkLst>
        </pc:cxnChg>
        <pc:cxnChg chg="mod">
          <ac:chgData name="Gonçalo Lopes" userId="3cded156-f6ab-47cd-b27e-9ebe0eda26da" providerId="ADAL" clId="{59C24BC6-2512-4DC9-A072-F1BE7071FE51}" dt="2023-06-26T17:01:39.647" v="13562"/>
          <ac:cxnSpMkLst>
            <pc:docMk/>
            <pc:sldMk cId="1693812703" sldId="281"/>
            <ac:cxnSpMk id="34" creationId="{050F1627-B246-3483-B97B-734830F8C6B9}"/>
          </ac:cxnSpMkLst>
        </pc:cxnChg>
        <pc:cxnChg chg="mod">
          <ac:chgData name="Gonçalo Lopes" userId="3cded156-f6ab-47cd-b27e-9ebe0eda26da" providerId="ADAL" clId="{59C24BC6-2512-4DC9-A072-F1BE7071FE51}" dt="2023-06-26T17:01:39.647" v="13562"/>
          <ac:cxnSpMkLst>
            <pc:docMk/>
            <pc:sldMk cId="1693812703" sldId="281"/>
            <ac:cxnSpMk id="35" creationId="{DBF33277-8294-C52E-8B0A-08B2D4DD9564}"/>
          </ac:cxnSpMkLst>
        </pc:cxnChg>
      </pc:sldChg>
      <pc:sldChg chg="addSp delSp modSp mod">
        <pc:chgData name="Gonçalo Lopes" userId="3cded156-f6ab-47cd-b27e-9ebe0eda26da" providerId="ADAL" clId="{59C24BC6-2512-4DC9-A072-F1BE7071FE51}" dt="2023-06-21T15:42:46.475" v="5206" actId="478"/>
        <pc:sldMkLst>
          <pc:docMk/>
          <pc:sldMk cId="3994851768" sldId="285"/>
        </pc:sldMkLst>
        <pc:spChg chg="add mod">
          <ac:chgData name="Gonçalo Lopes" userId="3cded156-f6ab-47cd-b27e-9ebe0eda26da" providerId="ADAL" clId="{59C24BC6-2512-4DC9-A072-F1BE7071FE51}" dt="2023-06-21T15:42:40.028" v="5204" actId="404"/>
          <ac:spMkLst>
            <pc:docMk/>
            <pc:sldMk cId="3994851768" sldId="285"/>
            <ac:spMk id="2" creationId="{C840BDAE-77B7-B471-D17E-F1119C9A26BE}"/>
          </ac:spMkLst>
        </pc:spChg>
        <pc:spChg chg="del mod">
          <ac:chgData name="Gonçalo Lopes" userId="3cded156-f6ab-47cd-b27e-9ebe0eda26da" providerId="ADAL" clId="{59C24BC6-2512-4DC9-A072-F1BE7071FE51}" dt="2023-06-21T15:42:43.293" v="5205" actId="478"/>
          <ac:spMkLst>
            <pc:docMk/>
            <pc:sldMk cId="3994851768" sldId="285"/>
            <ac:spMk id="4" creationId="{C1DDA265-9CCD-D16F-40D1-90CB0BA9D955}"/>
          </ac:spMkLst>
        </pc:spChg>
        <pc:spChg chg="add del mod">
          <ac:chgData name="Gonçalo Lopes" userId="3cded156-f6ab-47cd-b27e-9ebe0eda26da" providerId="ADAL" clId="{59C24BC6-2512-4DC9-A072-F1BE7071FE51}" dt="2023-06-21T15:42:46.475" v="5206" actId="478"/>
          <ac:spMkLst>
            <pc:docMk/>
            <pc:sldMk cId="3994851768" sldId="285"/>
            <ac:spMk id="6" creationId="{0C998282-D831-1076-AD55-18659813624E}"/>
          </ac:spMkLst>
        </pc:spChg>
      </pc:sldChg>
      <pc:sldChg chg="addSp delSp modSp del mod">
        <pc:chgData name="Gonçalo Lopes" userId="3cded156-f6ab-47cd-b27e-9ebe0eda26da" providerId="ADAL" clId="{59C24BC6-2512-4DC9-A072-F1BE7071FE51}" dt="2023-06-26T17:08:47.689" v="13687" actId="47"/>
        <pc:sldMkLst>
          <pc:docMk/>
          <pc:sldMk cId="3761837125" sldId="287"/>
        </pc:sldMkLst>
        <pc:spChg chg="del mod">
          <ac:chgData name="Gonçalo Lopes" userId="3cded156-f6ab-47cd-b27e-9ebe0eda26da" providerId="ADAL" clId="{59C24BC6-2512-4DC9-A072-F1BE7071FE51}" dt="2023-06-26T17:03:41.123" v="13593" actId="478"/>
          <ac:spMkLst>
            <pc:docMk/>
            <pc:sldMk cId="3761837125" sldId="287"/>
            <ac:spMk id="5" creationId="{78C30760-C91A-F414-A56D-CC77CE299950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6" creationId="{7C365D2F-B485-A36A-9D18-CB3266C56B17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7" creationId="{28E5D5EA-ADE0-136D-96F9-B1E8D8B4B586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9" creationId="{D35C6956-5E2C-5100-687B-7E5DC8724454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10" creationId="{C68302E1-5987-9724-8B60-D1F24537F7EA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11" creationId="{3EF09C7A-A6DB-86DD-60A6-60FFFE403E9D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12" creationId="{968168C9-EC21-37D9-CFCE-087910D2F042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13" creationId="{85683EF3-3C74-DE1B-2CB2-73C7D138B744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24" creationId="{D09B94F8-797A-6091-D7AF-B08917F0C96F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27" creationId="{AC376A45-9DEF-7821-B086-CADBB264E86B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28" creationId="{E9D11469-A396-DCF3-BF5A-0AAFB568A159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30" creationId="{C8034282-3EE0-D4F8-8C20-516DFC2EBAE2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35" creationId="{8BD9ABE3-D3C7-7692-F60B-D03E46F836D4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36" creationId="{87B43D4F-A905-5B97-C7CD-96BD2F115A34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37" creationId="{8CD0E04A-A537-0662-49F0-DD6D3156AED7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38" creationId="{32D5AAD9-7D2C-7C2F-8B0D-14917DABEC17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39" creationId="{DC371F66-83BB-CB1D-5021-D7BDC8FDCEA8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40" creationId="{AEDB210D-5A89-83F9-0248-E12FAF404D47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41" creationId="{7E4BE83D-754E-6E7A-69BF-54DA452453E5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42" creationId="{71704AFA-75D6-87AF-3F8D-6F42720C8304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43" creationId="{33A68A55-E1C9-BA96-0DC7-51D11F9347B8}"/>
          </ac:spMkLst>
        </pc:spChg>
        <pc:spChg chg="mod">
          <ac:chgData name="Gonçalo Lopes" userId="3cded156-f6ab-47cd-b27e-9ebe0eda26da" providerId="ADAL" clId="{59C24BC6-2512-4DC9-A072-F1BE7071FE51}" dt="2023-06-26T17:03:31.384" v="13590" actId="404"/>
          <ac:spMkLst>
            <pc:docMk/>
            <pc:sldMk cId="3761837125" sldId="287"/>
            <ac:spMk id="44" creationId="{AB3BE23F-4A1B-66E6-71D3-BA8C0D99F522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47" creationId="{30004E9B-D354-808A-3CAA-3247D307557E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48" creationId="{F1C5CF55-5C70-72B8-78A1-D14AC38EF49A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49" creationId="{F71BF39F-6134-2048-862B-4753216E5287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50" creationId="{06815FD4-041E-BFC9-E33C-EF1E248D695C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51" creationId="{27614E6B-D050-D91F-B325-1878F20DE607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52" creationId="{4CBF8378-622C-4774-F4A2-3FEE0EC9C45A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53" creationId="{09FCE491-E9B7-F4F6-B595-A1138FB80488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54" creationId="{4FE43D1F-E002-B83D-2782-7A99392CAE07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65" creationId="{9173A125-6B32-48DF-1DD0-9471E73BFA56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68" creationId="{5EC10966-5BB1-77BE-4A9F-FB714CF53758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69" creationId="{99AB6287-B4ED-7964-3A58-3F16637814D8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71" creationId="{12A9D612-5223-C1BE-E03C-52962B93540B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76" creationId="{AEBF2463-F383-C78C-8594-CA90B5299BF1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77" creationId="{3BE47D55-5E3E-7828-827A-48F709DB85DD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78" creationId="{C90C2E7E-7F8B-AABC-E753-277ABF7165E3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79" creationId="{26555F0F-B292-1E89-8882-61E9B4862F7D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80" creationId="{36B119B8-DC42-927F-3557-9FD25A112915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81" creationId="{63E29837-88B9-DCFB-7B66-C5BC1C5E5E07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82" creationId="{CCD6850E-9AFB-ADCB-F1D2-772E556ACD49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83" creationId="{059268C0-8FAB-4A35-9126-38EB7EBD0784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84" creationId="{3D4330AA-7378-2E76-2BC7-485F4099D7C6}"/>
          </ac:spMkLst>
        </pc:spChg>
        <pc:spChg chg="mod">
          <ac:chgData name="Gonçalo Lopes" userId="3cded156-f6ab-47cd-b27e-9ebe0eda26da" providerId="ADAL" clId="{59C24BC6-2512-4DC9-A072-F1BE7071FE51}" dt="2023-06-26T17:05:33.265" v="13619"/>
          <ac:spMkLst>
            <pc:docMk/>
            <pc:sldMk cId="3761837125" sldId="287"/>
            <ac:spMk id="85" creationId="{77E81254-BA4E-824A-6C45-FE9D7569AA74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88" creationId="{D851EFD6-1A92-89B7-EE6A-9C76962ADAE4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89" creationId="{1AEDAC20-8188-DB77-0ADF-EDC3874496F5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90" creationId="{6FAF97FB-5F96-C2F6-59A8-DBF8587F1795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91" creationId="{9393F775-5EFF-AB56-7DA3-F3304C132D82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92" creationId="{D286B411-CA60-148C-9F98-3E4207D105BF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93" creationId="{60CB90B1-88BE-4E11-A992-19308AE6888B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94" creationId="{E4D2942D-FDD1-8D16-FB0F-ACF7853176D4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95" creationId="{C1AAC6FE-DC96-77AD-31ED-F5C1088FAF1A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06" creationId="{57E33365-3D57-4FC4-DC45-61F0E30FEE51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09" creationId="{00E3B20D-C08A-27A9-F6AA-276250AAB99B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10" creationId="{1F9ABD4C-394E-C16D-7216-CCAD36D5F7EC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12" creationId="{F1B2F527-01E9-3205-94C3-1E0A021F4352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17" creationId="{197EFDC1-F587-0E2E-F142-A8DD790E404B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18" creationId="{84E8D572-9CF9-625D-1E3D-40B2DFBFF2D9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19" creationId="{1FCD73D3-D1A3-39C0-E6E9-DE3D4C5E1F37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20" creationId="{BD977750-3537-F5A8-42AB-B5BAAF0FDBF0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21" creationId="{22D0CE9D-CB81-3E44-CAFE-E5C0ACEAEE96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22" creationId="{704FF818-9840-FB16-0A80-F810A3E651C5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23" creationId="{ED3A6815-BF57-FAB3-D1BD-5E5E8D2435EC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24" creationId="{0356DF97-1D8F-64A4-604B-05A6627D3D4D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25" creationId="{18928852-9931-5427-FFCD-13CC4868F0FB}"/>
          </ac:spMkLst>
        </pc:spChg>
        <pc:spChg chg="mod">
          <ac:chgData name="Gonçalo Lopes" userId="3cded156-f6ab-47cd-b27e-9ebe0eda26da" providerId="ADAL" clId="{59C24BC6-2512-4DC9-A072-F1BE7071FE51}" dt="2023-06-26T17:05:44.533" v="13634"/>
          <ac:spMkLst>
            <pc:docMk/>
            <pc:sldMk cId="3761837125" sldId="287"/>
            <ac:spMk id="126" creationId="{2D173FD1-6C8F-8463-ABBB-BB2B1A289C9E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29" creationId="{FDD2BFC9-453C-F048-C918-1B680EE1839E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30" creationId="{098377D6-4E14-AE89-4E39-3EF6D22BB535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31" creationId="{01852E62-C923-43EE-9A8D-23A3132CA828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32" creationId="{A49E92E5-1092-8753-0C97-09EBB9932A4D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33" creationId="{7AC04F7B-B1B0-FB0D-85F7-EB5CF813EC28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34" creationId="{158B2689-608F-64FE-C50F-AED312BF34F4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35" creationId="{9C1BF88C-7755-8F3F-2701-FB21938135C6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36" creationId="{2CA60A9C-41BD-B7C9-63B5-B3B2D7638994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47" creationId="{38806BA2-B042-E35C-9D70-29632CB5D1DD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50" creationId="{7CB95536-8F59-3A55-380D-38E84F08D332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51" creationId="{87A1585D-6143-973B-27B1-3C5A08498FF5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53" creationId="{AF8C830B-AC9E-ABF0-8A80-DBAAFE116066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58" creationId="{28463C66-FB7C-9508-8DAC-129E6D9677D6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59" creationId="{011A1384-FED6-515A-05ED-A9CEEDE91E4D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60" creationId="{F635827C-AD26-AB48-B402-CE8299F061E7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61" creationId="{74380881-DD5D-5804-DE49-0A5D21F04256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62" creationId="{37680E57-9F56-3330-07C2-10FBC7FFC2BF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63" creationId="{E3B7A67A-ACE1-32D7-623C-7A54DB656882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64" creationId="{A147E41E-A59F-D66F-3E0A-72C44C7794CF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65" creationId="{1A1CBE15-C435-FC0D-59B1-7BAC8D9E9468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66" creationId="{AC517BD1-0F28-6E42-05AD-8DAFC08DD59F}"/>
          </ac:spMkLst>
        </pc:spChg>
        <pc:spChg chg="mod">
          <ac:chgData name="Gonçalo Lopes" userId="3cded156-f6ab-47cd-b27e-9ebe0eda26da" providerId="ADAL" clId="{59C24BC6-2512-4DC9-A072-F1BE7071FE51}" dt="2023-06-26T17:05:52.850" v="13638"/>
          <ac:spMkLst>
            <pc:docMk/>
            <pc:sldMk cId="3761837125" sldId="287"/>
            <ac:spMk id="167" creationId="{B63A9DFD-98D0-67B9-AC77-22EE6676C9BF}"/>
          </ac:spMkLst>
        </pc:spChg>
        <pc:grpChg chg="add del mod">
          <ac:chgData name="Gonçalo Lopes" userId="3cded156-f6ab-47cd-b27e-9ebe0eda26da" providerId="ADAL" clId="{59C24BC6-2512-4DC9-A072-F1BE7071FE51}" dt="2023-06-26T17:05:15.380" v="13612" actId="478"/>
          <ac:grpSpMkLst>
            <pc:docMk/>
            <pc:sldMk cId="3761837125" sldId="287"/>
            <ac:grpSpMk id="3" creationId="{BD3B4490-55D0-336A-7449-668B1FF1B482}"/>
          </ac:grpSpMkLst>
        </pc:grpChg>
        <pc:grpChg chg="mod">
          <ac:chgData name="Gonçalo Lopes" userId="3cded156-f6ab-47cd-b27e-9ebe0eda26da" providerId="ADAL" clId="{59C24BC6-2512-4DC9-A072-F1BE7071FE51}" dt="2023-06-26T17:03:16.400" v="13583"/>
          <ac:grpSpMkLst>
            <pc:docMk/>
            <pc:sldMk cId="3761837125" sldId="287"/>
            <ac:grpSpMk id="25" creationId="{6E1C0CA3-85C1-0D86-FA2D-CABE7730F748}"/>
          </ac:grpSpMkLst>
        </pc:grpChg>
        <pc:grpChg chg="mod">
          <ac:chgData name="Gonçalo Lopes" userId="3cded156-f6ab-47cd-b27e-9ebe0eda26da" providerId="ADAL" clId="{59C24BC6-2512-4DC9-A072-F1BE7071FE51}" dt="2023-06-26T17:03:16.400" v="13583"/>
          <ac:grpSpMkLst>
            <pc:docMk/>
            <pc:sldMk cId="3761837125" sldId="287"/>
            <ac:grpSpMk id="26" creationId="{5E076B03-E7D4-DBD6-53FE-1EEE0269C91B}"/>
          </ac:grpSpMkLst>
        </pc:grpChg>
        <pc:grpChg chg="add del mod">
          <ac:chgData name="Gonçalo Lopes" userId="3cded156-f6ab-47cd-b27e-9ebe0eda26da" providerId="ADAL" clId="{59C24BC6-2512-4DC9-A072-F1BE7071FE51}" dt="2023-06-26T17:06:15.376" v="13642" actId="21"/>
          <ac:grpSpMkLst>
            <pc:docMk/>
            <pc:sldMk cId="3761837125" sldId="287"/>
            <ac:grpSpMk id="45" creationId="{D68F2F65-43D4-0FAE-823F-28D331E36B83}"/>
          </ac:grpSpMkLst>
        </pc:grpChg>
        <pc:grpChg chg="mod">
          <ac:chgData name="Gonçalo Lopes" userId="3cded156-f6ab-47cd-b27e-9ebe0eda26da" providerId="ADAL" clId="{59C24BC6-2512-4DC9-A072-F1BE7071FE51}" dt="2023-06-26T17:05:33.265" v="13619"/>
          <ac:grpSpMkLst>
            <pc:docMk/>
            <pc:sldMk cId="3761837125" sldId="287"/>
            <ac:grpSpMk id="46" creationId="{DC4AA129-04C3-C2D0-5AC0-97A2AEC46858}"/>
          </ac:grpSpMkLst>
        </pc:grpChg>
        <pc:grpChg chg="mod">
          <ac:chgData name="Gonçalo Lopes" userId="3cded156-f6ab-47cd-b27e-9ebe0eda26da" providerId="ADAL" clId="{59C24BC6-2512-4DC9-A072-F1BE7071FE51}" dt="2023-06-26T17:05:33.265" v="13619"/>
          <ac:grpSpMkLst>
            <pc:docMk/>
            <pc:sldMk cId="3761837125" sldId="287"/>
            <ac:grpSpMk id="66" creationId="{21B779C8-801C-BEB3-97BB-4C38C516B8D6}"/>
          </ac:grpSpMkLst>
        </pc:grpChg>
        <pc:grpChg chg="mod">
          <ac:chgData name="Gonçalo Lopes" userId="3cded156-f6ab-47cd-b27e-9ebe0eda26da" providerId="ADAL" clId="{59C24BC6-2512-4DC9-A072-F1BE7071FE51}" dt="2023-06-26T17:05:33.265" v="13619"/>
          <ac:grpSpMkLst>
            <pc:docMk/>
            <pc:sldMk cId="3761837125" sldId="287"/>
            <ac:grpSpMk id="67" creationId="{41AED028-D0FD-F1D0-FCC6-780DB190715B}"/>
          </ac:grpSpMkLst>
        </pc:grpChg>
        <pc:grpChg chg="add del mod">
          <ac:chgData name="Gonçalo Lopes" userId="3cded156-f6ab-47cd-b27e-9ebe0eda26da" providerId="ADAL" clId="{59C24BC6-2512-4DC9-A072-F1BE7071FE51}" dt="2023-06-26T17:06:15.376" v="13642" actId="21"/>
          <ac:grpSpMkLst>
            <pc:docMk/>
            <pc:sldMk cId="3761837125" sldId="287"/>
            <ac:grpSpMk id="86" creationId="{7850F910-F3F4-766E-A86B-0FD38DE8B718}"/>
          </ac:grpSpMkLst>
        </pc:grpChg>
        <pc:grpChg chg="mod">
          <ac:chgData name="Gonçalo Lopes" userId="3cded156-f6ab-47cd-b27e-9ebe0eda26da" providerId="ADAL" clId="{59C24BC6-2512-4DC9-A072-F1BE7071FE51}" dt="2023-06-26T17:05:44.533" v="13634"/>
          <ac:grpSpMkLst>
            <pc:docMk/>
            <pc:sldMk cId="3761837125" sldId="287"/>
            <ac:grpSpMk id="87" creationId="{6B1197B9-86B0-0D2D-DE06-C49A7C608C6D}"/>
          </ac:grpSpMkLst>
        </pc:grpChg>
        <pc:grpChg chg="mod">
          <ac:chgData name="Gonçalo Lopes" userId="3cded156-f6ab-47cd-b27e-9ebe0eda26da" providerId="ADAL" clId="{59C24BC6-2512-4DC9-A072-F1BE7071FE51}" dt="2023-06-26T17:05:44.533" v="13634"/>
          <ac:grpSpMkLst>
            <pc:docMk/>
            <pc:sldMk cId="3761837125" sldId="287"/>
            <ac:grpSpMk id="107" creationId="{7B1DD070-3B76-B3C1-7595-1B942D7EEEC8}"/>
          </ac:grpSpMkLst>
        </pc:grpChg>
        <pc:grpChg chg="mod">
          <ac:chgData name="Gonçalo Lopes" userId="3cded156-f6ab-47cd-b27e-9ebe0eda26da" providerId="ADAL" clId="{59C24BC6-2512-4DC9-A072-F1BE7071FE51}" dt="2023-06-26T17:05:44.533" v="13634"/>
          <ac:grpSpMkLst>
            <pc:docMk/>
            <pc:sldMk cId="3761837125" sldId="287"/>
            <ac:grpSpMk id="108" creationId="{1D968408-7069-F311-49CC-B52F4F14FEF6}"/>
          </ac:grpSpMkLst>
        </pc:grpChg>
        <pc:grpChg chg="add del mod">
          <ac:chgData name="Gonçalo Lopes" userId="3cded156-f6ab-47cd-b27e-9ebe0eda26da" providerId="ADAL" clId="{59C24BC6-2512-4DC9-A072-F1BE7071FE51}" dt="2023-06-26T17:06:15.376" v="13642" actId="21"/>
          <ac:grpSpMkLst>
            <pc:docMk/>
            <pc:sldMk cId="3761837125" sldId="287"/>
            <ac:grpSpMk id="127" creationId="{132F2A9E-6CE5-EE84-F5D8-9B32BA094496}"/>
          </ac:grpSpMkLst>
        </pc:grpChg>
        <pc:grpChg chg="mod">
          <ac:chgData name="Gonçalo Lopes" userId="3cded156-f6ab-47cd-b27e-9ebe0eda26da" providerId="ADAL" clId="{59C24BC6-2512-4DC9-A072-F1BE7071FE51}" dt="2023-06-26T17:05:52.850" v="13638"/>
          <ac:grpSpMkLst>
            <pc:docMk/>
            <pc:sldMk cId="3761837125" sldId="287"/>
            <ac:grpSpMk id="128" creationId="{8E1B0576-B5D6-70FC-421F-12A9BF9301F1}"/>
          </ac:grpSpMkLst>
        </pc:grpChg>
        <pc:grpChg chg="mod">
          <ac:chgData name="Gonçalo Lopes" userId="3cded156-f6ab-47cd-b27e-9ebe0eda26da" providerId="ADAL" clId="{59C24BC6-2512-4DC9-A072-F1BE7071FE51}" dt="2023-06-26T17:05:52.850" v="13638"/>
          <ac:grpSpMkLst>
            <pc:docMk/>
            <pc:sldMk cId="3761837125" sldId="287"/>
            <ac:grpSpMk id="148" creationId="{0CA322D5-2B7A-058D-1D49-18057144AFC3}"/>
          </ac:grpSpMkLst>
        </pc:grpChg>
        <pc:grpChg chg="mod">
          <ac:chgData name="Gonçalo Lopes" userId="3cded156-f6ab-47cd-b27e-9ebe0eda26da" providerId="ADAL" clId="{59C24BC6-2512-4DC9-A072-F1BE7071FE51}" dt="2023-06-26T17:05:52.850" v="13638"/>
          <ac:grpSpMkLst>
            <pc:docMk/>
            <pc:sldMk cId="3761837125" sldId="287"/>
            <ac:grpSpMk id="149" creationId="{918C06F7-FF81-E8A3-C6E4-644364FC991A}"/>
          </ac:grpSpMkLst>
        </pc:grpChg>
        <pc:picChg chg="mod">
          <ac:chgData name="Gonçalo Lopes" userId="3cded156-f6ab-47cd-b27e-9ebe0eda26da" providerId="ADAL" clId="{59C24BC6-2512-4DC9-A072-F1BE7071FE51}" dt="2023-06-26T17:05:34.890" v="13621" actId="1076"/>
          <ac:picMkLst>
            <pc:docMk/>
            <pc:sldMk cId="3761837125" sldId="287"/>
            <ac:picMk id="2" creationId="{427B0510-235A-A5C8-2174-2907829EE65E}"/>
          </ac:picMkLst>
        </pc:picChg>
        <pc:picChg chg="mod">
          <ac:chgData name="Gonçalo Lopes" userId="3cded156-f6ab-47cd-b27e-9ebe0eda26da" providerId="ADAL" clId="{59C24BC6-2512-4DC9-A072-F1BE7071FE51}" dt="2023-06-26T17:03:16.400" v="13583"/>
          <ac:picMkLst>
            <pc:docMk/>
            <pc:sldMk cId="3761837125" sldId="287"/>
            <ac:picMk id="19" creationId="{D45A6E73-AEAB-0A3F-78D0-3F0F4E7FC0C6}"/>
          </ac:picMkLst>
        </pc:picChg>
        <pc:picChg chg="mod">
          <ac:chgData name="Gonçalo Lopes" userId="3cded156-f6ab-47cd-b27e-9ebe0eda26da" providerId="ADAL" clId="{59C24BC6-2512-4DC9-A072-F1BE7071FE51}" dt="2023-06-26T17:03:16.400" v="13583"/>
          <ac:picMkLst>
            <pc:docMk/>
            <pc:sldMk cId="3761837125" sldId="287"/>
            <ac:picMk id="20" creationId="{96747855-340D-6717-DCFA-3F9EC6C197D3}"/>
          </ac:picMkLst>
        </pc:picChg>
        <pc:picChg chg="mod">
          <ac:chgData name="Gonçalo Lopes" userId="3cded156-f6ab-47cd-b27e-9ebe0eda26da" providerId="ADAL" clId="{59C24BC6-2512-4DC9-A072-F1BE7071FE51}" dt="2023-06-26T17:03:16.400" v="13583"/>
          <ac:picMkLst>
            <pc:docMk/>
            <pc:sldMk cId="3761837125" sldId="287"/>
            <ac:picMk id="21" creationId="{FB9FA8B4-A9C7-B844-BD4F-983FE7312CC2}"/>
          </ac:picMkLst>
        </pc:picChg>
        <pc:picChg chg="mod">
          <ac:chgData name="Gonçalo Lopes" userId="3cded156-f6ab-47cd-b27e-9ebe0eda26da" providerId="ADAL" clId="{59C24BC6-2512-4DC9-A072-F1BE7071FE51}" dt="2023-06-26T17:03:16.400" v="13583"/>
          <ac:picMkLst>
            <pc:docMk/>
            <pc:sldMk cId="3761837125" sldId="287"/>
            <ac:picMk id="22" creationId="{C67F014E-130B-6B6E-3C7C-3858FED2E997}"/>
          </ac:picMkLst>
        </pc:picChg>
        <pc:picChg chg="mod">
          <ac:chgData name="Gonçalo Lopes" userId="3cded156-f6ab-47cd-b27e-9ebe0eda26da" providerId="ADAL" clId="{59C24BC6-2512-4DC9-A072-F1BE7071FE51}" dt="2023-06-26T17:03:16.400" v="13583"/>
          <ac:picMkLst>
            <pc:docMk/>
            <pc:sldMk cId="3761837125" sldId="287"/>
            <ac:picMk id="23" creationId="{0D8F3156-14A3-012B-8004-221C4577738F}"/>
          </ac:picMkLst>
        </pc:picChg>
        <pc:picChg chg="mod">
          <ac:chgData name="Gonçalo Lopes" userId="3cded156-f6ab-47cd-b27e-9ebe0eda26da" providerId="ADAL" clId="{59C24BC6-2512-4DC9-A072-F1BE7071FE51}" dt="2023-06-26T17:03:16.400" v="13583"/>
          <ac:picMkLst>
            <pc:docMk/>
            <pc:sldMk cId="3761837125" sldId="287"/>
            <ac:picMk id="31" creationId="{864EAC30-1AC4-5425-0512-BEEA91267CFB}"/>
          </ac:picMkLst>
        </pc:picChg>
        <pc:picChg chg="mod">
          <ac:chgData name="Gonçalo Lopes" userId="3cded156-f6ab-47cd-b27e-9ebe0eda26da" providerId="ADAL" clId="{59C24BC6-2512-4DC9-A072-F1BE7071FE51}" dt="2023-06-26T17:05:33.265" v="13619"/>
          <ac:picMkLst>
            <pc:docMk/>
            <pc:sldMk cId="3761837125" sldId="287"/>
            <ac:picMk id="60" creationId="{216FECC3-65C1-7D07-0634-72E526D1CBE0}"/>
          </ac:picMkLst>
        </pc:picChg>
        <pc:picChg chg="mod">
          <ac:chgData name="Gonçalo Lopes" userId="3cded156-f6ab-47cd-b27e-9ebe0eda26da" providerId="ADAL" clId="{59C24BC6-2512-4DC9-A072-F1BE7071FE51}" dt="2023-06-26T17:05:33.265" v="13619"/>
          <ac:picMkLst>
            <pc:docMk/>
            <pc:sldMk cId="3761837125" sldId="287"/>
            <ac:picMk id="61" creationId="{A809937A-76BB-056B-0A82-AD4329B4DA35}"/>
          </ac:picMkLst>
        </pc:picChg>
        <pc:picChg chg="mod">
          <ac:chgData name="Gonçalo Lopes" userId="3cded156-f6ab-47cd-b27e-9ebe0eda26da" providerId="ADAL" clId="{59C24BC6-2512-4DC9-A072-F1BE7071FE51}" dt="2023-06-26T17:05:33.265" v="13619"/>
          <ac:picMkLst>
            <pc:docMk/>
            <pc:sldMk cId="3761837125" sldId="287"/>
            <ac:picMk id="62" creationId="{26D00F36-D7DC-3D1F-F871-7A8A7D29923D}"/>
          </ac:picMkLst>
        </pc:picChg>
        <pc:picChg chg="mod">
          <ac:chgData name="Gonçalo Lopes" userId="3cded156-f6ab-47cd-b27e-9ebe0eda26da" providerId="ADAL" clId="{59C24BC6-2512-4DC9-A072-F1BE7071FE51}" dt="2023-06-26T17:05:33.265" v="13619"/>
          <ac:picMkLst>
            <pc:docMk/>
            <pc:sldMk cId="3761837125" sldId="287"/>
            <ac:picMk id="63" creationId="{8F400752-6AF4-1E87-1801-829896428575}"/>
          </ac:picMkLst>
        </pc:picChg>
        <pc:picChg chg="mod">
          <ac:chgData name="Gonçalo Lopes" userId="3cded156-f6ab-47cd-b27e-9ebe0eda26da" providerId="ADAL" clId="{59C24BC6-2512-4DC9-A072-F1BE7071FE51}" dt="2023-06-26T17:05:33.265" v="13619"/>
          <ac:picMkLst>
            <pc:docMk/>
            <pc:sldMk cId="3761837125" sldId="287"/>
            <ac:picMk id="64" creationId="{81D7115C-0606-2194-C2EA-E0DD25B1F55F}"/>
          </ac:picMkLst>
        </pc:picChg>
        <pc:picChg chg="mod">
          <ac:chgData name="Gonçalo Lopes" userId="3cded156-f6ab-47cd-b27e-9ebe0eda26da" providerId="ADAL" clId="{59C24BC6-2512-4DC9-A072-F1BE7071FE51}" dt="2023-06-26T17:05:33.265" v="13619"/>
          <ac:picMkLst>
            <pc:docMk/>
            <pc:sldMk cId="3761837125" sldId="287"/>
            <ac:picMk id="72" creationId="{C39C244C-4FC6-5C5F-89A7-4E64DEE9AD6B}"/>
          </ac:picMkLst>
        </pc:picChg>
        <pc:picChg chg="mod">
          <ac:chgData name="Gonçalo Lopes" userId="3cded156-f6ab-47cd-b27e-9ebe0eda26da" providerId="ADAL" clId="{59C24BC6-2512-4DC9-A072-F1BE7071FE51}" dt="2023-06-26T17:05:44.533" v="13634"/>
          <ac:picMkLst>
            <pc:docMk/>
            <pc:sldMk cId="3761837125" sldId="287"/>
            <ac:picMk id="101" creationId="{A9472067-76B8-2491-48DB-1FA1FB226EAC}"/>
          </ac:picMkLst>
        </pc:picChg>
        <pc:picChg chg="mod">
          <ac:chgData name="Gonçalo Lopes" userId="3cded156-f6ab-47cd-b27e-9ebe0eda26da" providerId="ADAL" clId="{59C24BC6-2512-4DC9-A072-F1BE7071FE51}" dt="2023-06-26T17:05:44.533" v="13634"/>
          <ac:picMkLst>
            <pc:docMk/>
            <pc:sldMk cId="3761837125" sldId="287"/>
            <ac:picMk id="102" creationId="{4E6264AE-EE7F-2793-F59F-3270A0B237AF}"/>
          </ac:picMkLst>
        </pc:picChg>
        <pc:picChg chg="mod">
          <ac:chgData name="Gonçalo Lopes" userId="3cded156-f6ab-47cd-b27e-9ebe0eda26da" providerId="ADAL" clId="{59C24BC6-2512-4DC9-A072-F1BE7071FE51}" dt="2023-06-26T17:05:44.533" v="13634"/>
          <ac:picMkLst>
            <pc:docMk/>
            <pc:sldMk cId="3761837125" sldId="287"/>
            <ac:picMk id="103" creationId="{7F81440E-4ED0-1944-4534-B2D66F52B591}"/>
          </ac:picMkLst>
        </pc:picChg>
        <pc:picChg chg="mod">
          <ac:chgData name="Gonçalo Lopes" userId="3cded156-f6ab-47cd-b27e-9ebe0eda26da" providerId="ADAL" clId="{59C24BC6-2512-4DC9-A072-F1BE7071FE51}" dt="2023-06-26T17:05:44.533" v="13634"/>
          <ac:picMkLst>
            <pc:docMk/>
            <pc:sldMk cId="3761837125" sldId="287"/>
            <ac:picMk id="104" creationId="{7753B56E-A92A-4FF4-CE7F-F99A9487B990}"/>
          </ac:picMkLst>
        </pc:picChg>
        <pc:picChg chg="mod">
          <ac:chgData name="Gonçalo Lopes" userId="3cded156-f6ab-47cd-b27e-9ebe0eda26da" providerId="ADAL" clId="{59C24BC6-2512-4DC9-A072-F1BE7071FE51}" dt="2023-06-26T17:05:44.533" v="13634"/>
          <ac:picMkLst>
            <pc:docMk/>
            <pc:sldMk cId="3761837125" sldId="287"/>
            <ac:picMk id="105" creationId="{6A68CA60-9031-BAAA-6C12-5027BEB565FD}"/>
          </ac:picMkLst>
        </pc:picChg>
        <pc:picChg chg="mod">
          <ac:chgData name="Gonçalo Lopes" userId="3cded156-f6ab-47cd-b27e-9ebe0eda26da" providerId="ADAL" clId="{59C24BC6-2512-4DC9-A072-F1BE7071FE51}" dt="2023-06-26T17:05:44.533" v="13634"/>
          <ac:picMkLst>
            <pc:docMk/>
            <pc:sldMk cId="3761837125" sldId="287"/>
            <ac:picMk id="113" creationId="{435A48CB-AF72-AA0D-55A4-3A9FCE8552AF}"/>
          </ac:picMkLst>
        </pc:picChg>
        <pc:picChg chg="mod">
          <ac:chgData name="Gonçalo Lopes" userId="3cded156-f6ab-47cd-b27e-9ebe0eda26da" providerId="ADAL" clId="{59C24BC6-2512-4DC9-A072-F1BE7071FE51}" dt="2023-06-26T17:05:52.850" v="13638"/>
          <ac:picMkLst>
            <pc:docMk/>
            <pc:sldMk cId="3761837125" sldId="287"/>
            <ac:picMk id="142" creationId="{508D59AE-96D0-5223-25DE-2ACB457BB9E8}"/>
          </ac:picMkLst>
        </pc:picChg>
        <pc:picChg chg="mod">
          <ac:chgData name="Gonçalo Lopes" userId="3cded156-f6ab-47cd-b27e-9ebe0eda26da" providerId="ADAL" clId="{59C24BC6-2512-4DC9-A072-F1BE7071FE51}" dt="2023-06-26T17:05:52.850" v="13638"/>
          <ac:picMkLst>
            <pc:docMk/>
            <pc:sldMk cId="3761837125" sldId="287"/>
            <ac:picMk id="143" creationId="{E85CC54E-DC8C-FE93-D2F6-A9C294C18371}"/>
          </ac:picMkLst>
        </pc:picChg>
        <pc:picChg chg="mod">
          <ac:chgData name="Gonçalo Lopes" userId="3cded156-f6ab-47cd-b27e-9ebe0eda26da" providerId="ADAL" clId="{59C24BC6-2512-4DC9-A072-F1BE7071FE51}" dt="2023-06-26T17:05:52.850" v="13638"/>
          <ac:picMkLst>
            <pc:docMk/>
            <pc:sldMk cId="3761837125" sldId="287"/>
            <ac:picMk id="144" creationId="{C4D527AD-9D01-E6C1-9C7A-F03E4890EE8A}"/>
          </ac:picMkLst>
        </pc:picChg>
        <pc:picChg chg="mod">
          <ac:chgData name="Gonçalo Lopes" userId="3cded156-f6ab-47cd-b27e-9ebe0eda26da" providerId="ADAL" clId="{59C24BC6-2512-4DC9-A072-F1BE7071FE51}" dt="2023-06-26T17:05:52.850" v="13638"/>
          <ac:picMkLst>
            <pc:docMk/>
            <pc:sldMk cId="3761837125" sldId="287"/>
            <ac:picMk id="145" creationId="{BF067E15-C045-4C24-AF51-7B17755550F8}"/>
          </ac:picMkLst>
        </pc:picChg>
        <pc:picChg chg="mod">
          <ac:chgData name="Gonçalo Lopes" userId="3cded156-f6ab-47cd-b27e-9ebe0eda26da" providerId="ADAL" clId="{59C24BC6-2512-4DC9-A072-F1BE7071FE51}" dt="2023-06-26T17:05:52.850" v="13638"/>
          <ac:picMkLst>
            <pc:docMk/>
            <pc:sldMk cId="3761837125" sldId="287"/>
            <ac:picMk id="146" creationId="{24897F3A-546B-1E60-8F7E-1C9554FF6A07}"/>
          </ac:picMkLst>
        </pc:picChg>
        <pc:picChg chg="mod">
          <ac:chgData name="Gonçalo Lopes" userId="3cded156-f6ab-47cd-b27e-9ebe0eda26da" providerId="ADAL" clId="{59C24BC6-2512-4DC9-A072-F1BE7071FE51}" dt="2023-06-26T17:05:52.850" v="13638"/>
          <ac:picMkLst>
            <pc:docMk/>
            <pc:sldMk cId="3761837125" sldId="287"/>
            <ac:picMk id="154" creationId="{5C47B248-0683-95DF-F662-62B1B1CC87C7}"/>
          </ac:picMkLst>
        </pc:picChg>
        <pc:cxnChg chg="mod">
          <ac:chgData name="Gonçalo Lopes" userId="3cded156-f6ab-47cd-b27e-9ebe0eda26da" providerId="ADAL" clId="{59C24BC6-2512-4DC9-A072-F1BE7071FE51}" dt="2023-06-26T17:05:15.380" v="13612" actId="478"/>
          <ac:cxnSpMkLst>
            <pc:docMk/>
            <pc:sldMk cId="3761837125" sldId="287"/>
            <ac:cxnSpMk id="14" creationId="{1CC572C7-A62A-38B3-D35C-5FB65502C39C}"/>
          </ac:cxnSpMkLst>
        </pc:cxnChg>
        <pc:cxnChg chg="mod">
          <ac:chgData name="Gonçalo Lopes" userId="3cded156-f6ab-47cd-b27e-9ebe0eda26da" providerId="ADAL" clId="{59C24BC6-2512-4DC9-A072-F1BE7071FE51}" dt="2023-06-26T17:05:15.380" v="13612" actId="478"/>
          <ac:cxnSpMkLst>
            <pc:docMk/>
            <pc:sldMk cId="3761837125" sldId="287"/>
            <ac:cxnSpMk id="15" creationId="{D3970317-5C54-197D-8572-74BA87CFAD9A}"/>
          </ac:cxnSpMkLst>
        </pc:cxnChg>
        <pc:cxnChg chg="mod">
          <ac:chgData name="Gonçalo Lopes" userId="3cded156-f6ab-47cd-b27e-9ebe0eda26da" providerId="ADAL" clId="{59C24BC6-2512-4DC9-A072-F1BE7071FE51}" dt="2023-06-26T17:05:15.380" v="13612" actId="478"/>
          <ac:cxnSpMkLst>
            <pc:docMk/>
            <pc:sldMk cId="3761837125" sldId="287"/>
            <ac:cxnSpMk id="16" creationId="{49E2989E-7B02-88A7-62FE-EFE670DC2AB2}"/>
          </ac:cxnSpMkLst>
        </pc:cxnChg>
        <pc:cxnChg chg="mod">
          <ac:chgData name="Gonçalo Lopes" userId="3cded156-f6ab-47cd-b27e-9ebe0eda26da" providerId="ADAL" clId="{59C24BC6-2512-4DC9-A072-F1BE7071FE51}" dt="2023-06-26T17:05:15.380" v="13612" actId="478"/>
          <ac:cxnSpMkLst>
            <pc:docMk/>
            <pc:sldMk cId="3761837125" sldId="287"/>
            <ac:cxnSpMk id="17" creationId="{718E6FA0-B702-987B-D0AA-BE19A2B5FB2B}"/>
          </ac:cxnSpMkLst>
        </pc:cxnChg>
        <pc:cxnChg chg="mod">
          <ac:chgData name="Gonçalo Lopes" userId="3cded156-f6ab-47cd-b27e-9ebe0eda26da" providerId="ADAL" clId="{59C24BC6-2512-4DC9-A072-F1BE7071FE51}" dt="2023-06-26T17:05:15.380" v="13612" actId="478"/>
          <ac:cxnSpMkLst>
            <pc:docMk/>
            <pc:sldMk cId="3761837125" sldId="287"/>
            <ac:cxnSpMk id="18" creationId="{2995ED5A-2570-17D8-ADBF-41615C21F642}"/>
          </ac:cxnSpMkLst>
        </pc:cxnChg>
        <pc:cxnChg chg="mod">
          <ac:chgData name="Gonçalo Lopes" userId="3cded156-f6ab-47cd-b27e-9ebe0eda26da" providerId="ADAL" clId="{59C24BC6-2512-4DC9-A072-F1BE7071FE51}" dt="2023-06-26T17:05:15.380" v="13612" actId="478"/>
          <ac:cxnSpMkLst>
            <pc:docMk/>
            <pc:sldMk cId="3761837125" sldId="287"/>
            <ac:cxnSpMk id="29" creationId="{BCC7BD31-A34C-B056-6A19-CF720C68FC7D}"/>
          </ac:cxnSpMkLst>
        </pc:cxnChg>
        <pc:cxnChg chg="mod">
          <ac:chgData name="Gonçalo Lopes" userId="3cded156-f6ab-47cd-b27e-9ebe0eda26da" providerId="ADAL" clId="{59C24BC6-2512-4DC9-A072-F1BE7071FE51}" dt="2023-06-26T17:05:15.380" v="13612" actId="478"/>
          <ac:cxnSpMkLst>
            <pc:docMk/>
            <pc:sldMk cId="3761837125" sldId="287"/>
            <ac:cxnSpMk id="32" creationId="{CE4C1FF3-CDF1-BA5C-E51F-8EEB9B1E9F5D}"/>
          </ac:cxnSpMkLst>
        </pc:cxnChg>
        <pc:cxnChg chg="mod">
          <ac:chgData name="Gonçalo Lopes" userId="3cded156-f6ab-47cd-b27e-9ebe0eda26da" providerId="ADAL" clId="{59C24BC6-2512-4DC9-A072-F1BE7071FE51}" dt="2023-06-26T17:05:15.380" v="13612" actId="478"/>
          <ac:cxnSpMkLst>
            <pc:docMk/>
            <pc:sldMk cId="3761837125" sldId="287"/>
            <ac:cxnSpMk id="33" creationId="{ADD80101-C24A-F023-E706-DD3E4E6B74EA}"/>
          </ac:cxnSpMkLst>
        </pc:cxnChg>
        <pc:cxnChg chg="mod">
          <ac:chgData name="Gonçalo Lopes" userId="3cded156-f6ab-47cd-b27e-9ebe0eda26da" providerId="ADAL" clId="{59C24BC6-2512-4DC9-A072-F1BE7071FE51}" dt="2023-06-26T17:05:15.380" v="13612" actId="478"/>
          <ac:cxnSpMkLst>
            <pc:docMk/>
            <pc:sldMk cId="3761837125" sldId="287"/>
            <ac:cxnSpMk id="34" creationId="{BC231259-14A7-613B-2010-95BADF01D54C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55" creationId="{84AF46A5-649E-30F5-3B82-7F9786FFC0F8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56" creationId="{92661391-A5BC-938B-79DC-9234889FB004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57" creationId="{11586788-B9E9-2E29-352D-5A8FE5183CA5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58" creationId="{51D0C494-D1DA-0634-5889-B7DF5C113230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59" creationId="{DE586DA7-68CF-C204-8A89-E647609A60CE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70" creationId="{E6EDC154-6E97-30C1-BED9-D4CFAE1AD301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73" creationId="{C87EC9A4-3B3D-9C26-4C5E-935DC90E0B6C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74" creationId="{8BB924E2-9F1A-22DD-3F48-BF57982DCBCC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75" creationId="{06F9F403-BE8E-DAD5-559C-5CBEE87BBBF8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96" creationId="{73D09362-1EC1-FB39-07F6-9BE15790EEA2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97" creationId="{6C0AFA50-86F0-E960-4235-C3291A36A446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98" creationId="{3308BC20-ADC0-FC9B-C125-CF580BF09F28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99" creationId="{296C611B-026B-F6DE-8D90-5AC83E3D85B9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00" creationId="{B6FC5EDC-035D-294C-96E2-6905E7247BBA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11" creationId="{8FE76A6B-3166-C3B6-6135-EFD6F4DF7DB0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14" creationId="{D7DCCD38-68DB-41C7-10F8-9C99C4B5E1E2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15" creationId="{5EAE8D0E-EFFF-31F6-A8E3-3E02A5269352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16" creationId="{52344393-11EB-9875-A0DC-A448575AEA2F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37" creationId="{7A1F17B5-9979-8400-48FE-3BB785214F22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38" creationId="{EADA49ED-1796-BDD1-7EBE-5334D50A9943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39" creationId="{4A3C7F41-6C13-8E7E-BDCF-F22F7952B4FA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40" creationId="{7D68BB7A-0FDC-AF67-2961-98287E39C527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41" creationId="{3191372F-721E-844B-782B-755A4B622F73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52" creationId="{30AD26C1-C4B6-06A5-6AA8-3537B0A50B8E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55" creationId="{D9F2DE3A-53BF-E64A-68F7-10E36E48AEA8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56" creationId="{AE980C17-2AD3-FCFD-F2B7-92D08F922C88}"/>
          </ac:cxnSpMkLst>
        </pc:cxnChg>
        <pc:cxnChg chg="mod">
          <ac:chgData name="Gonçalo Lopes" userId="3cded156-f6ab-47cd-b27e-9ebe0eda26da" providerId="ADAL" clId="{59C24BC6-2512-4DC9-A072-F1BE7071FE51}" dt="2023-06-26T17:06:15.376" v="13642" actId="21"/>
          <ac:cxnSpMkLst>
            <pc:docMk/>
            <pc:sldMk cId="3761837125" sldId="287"/>
            <ac:cxnSpMk id="157" creationId="{84B8B218-1183-EE56-6F01-05FAE9E77EB3}"/>
          </ac:cxnSpMkLst>
        </pc:cxnChg>
      </pc:sldChg>
      <pc:sldChg chg="addSp delSp modSp mod modNotesTx">
        <pc:chgData name="Gonçalo Lopes" userId="3cded156-f6ab-47cd-b27e-9ebe0eda26da" providerId="ADAL" clId="{59C24BC6-2512-4DC9-A072-F1BE7071FE51}" dt="2023-06-21T17:48:47.859" v="8586" actId="20577"/>
        <pc:sldMkLst>
          <pc:docMk/>
          <pc:sldMk cId="3738196053" sldId="288"/>
        </pc:sldMkLst>
        <pc:spChg chg="add del">
          <ac:chgData name="Gonçalo Lopes" userId="3cded156-f6ab-47cd-b27e-9ebe0eda26da" providerId="ADAL" clId="{59C24BC6-2512-4DC9-A072-F1BE7071FE51}" dt="2023-06-21T11:00:22.017" v="342" actId="22"/>
          <ac:spMkLst>
            <pc:docMk/>
            <pc:sldMk cId="3738196053" sldId="288"/>
            <ac:spMk id="3" creationId="{A2218D68-2681-5B87-0334-CC2F5AD5505B}"/>
          </ac:spMkLst>
        </pc:spChg>
        <pc:spChg chg="mod">
          <ac:chgData name="Gonçalo Lopes" userId="3cded156-f6ab-47cd-b27e-9ebe0eda26da" providerId="ADAL" clId="{59C24BC6-2512-4DC9-A072-F1BE7071FE51}" dt="2023-06-21T17:48:47.859" v="8586" actId="20577"/>
          <ac:spMkLst>
            <pc:docMk/>
            <pc:sldMk cId="3738196053" sldId="288"/>
            <ac:spMk id="8" creationId="{13F7B342-CAFD-DDA7-FDD2-01F128FF2DF9}"/>
          </ac:spMkLst>
        </pc:spChg>
        <pc:picChg chg="add del mod">
          <ac:chgData name="Gonçalo Lopes" userId="3cded156-f6ab-47cd-b27e-9ebe0eda26da" providerId="ADAL" clId="{59C24BC6-2512-4DC9-A072-F1BE7071FE51}" dt="2023-06-21T11:05:06.144" v="686" actId="21"/>
          <ac:picMkLst>
            <pc:docMk/>
            <pc:sldMk cId="3738196053" sldId="288"/>
            <ac:picMk id="1026" creationId="{52A76676-9FE1-59C2-E53F-FFEBB3B9828D}"/>
          </ac:picMkLst>
        </pc:picChg>
        <pc:picChg chg="add del mod">
          <ac:chgData name="Gonçalo Lopes" userId="3cded156-f6ab-47cd-b27e-9ebe0eda26da" providerId="ADAL" clId="{59C24BC6-2512-4DC9-A072-F1BE7071FE51}" dt="2023-06-21T11:00:27.221" v="345" actId="478"/>
          <ac:picMkLst>
            <pc:docMk/>
            <pc:sldMk cId="3738196053" sldId="288"/>
            <ac:picMk id="1028" creationId="{D4C69EFB-2059-1462-B5EE-B192A98A0149}"/>
          </ac:picMkLst>
        </pc:picChg>
        <pc:picChg chg="add del mod">
          <ac:chgData name="Gonçalo Lopes" userId="3cded156-f6ab-47cd-b27e-9ebe0eda26da" providerId="ADAL" clId="{59C24BC6-2512-4DC9-A072-F1BE7071FE51}" dt="2023-06-21T11:05:06.144" v="686" actId="21"/>
          <ac:picMkLst>
            <pc:docMk/>
            <pc:sldMk cId="3738196053" sldId="288"/>
            <ac:picMk id="1030" creationId="{6DBE7D6F-2049-E063-A9C4-C36A3902F4CD}"/>
          </ac:picMkLst>
        </pc:picChg>
        <pc:picChg chg="add del mod">
          <ac:chgData name="Gonçalo Lopes" userId="3cded156-f6ab-47cd-b27e-9ebe0eda26da" providerId="ADAL" clId="{59C24BC6-2512-4DC9-A072-F1BE7071FE51}" dt="2023-06-21T11:05:06.144" v="686" actId="21"/>
          <ac:picMkLst>
            <pc:docMk/>
            <pc:sldMk cId="3738196053" sldId="288"/>
            <ac:picMk id="1032" creationId="{5B94D891-A982-719B-9536-0EA4FF1638C0}"/>
          </ac:picMkLst>
        </pc:picChg>
        <pc:picChg chg="add mod">
          <ac:chgData name="Gonçalo Lopes" userId="3cded156-f6ab-47cd-b27e-9ebe0eda26da" providerId="ADAL" clId="{59C24BC6-2512-4DC9-A072-F1BE7071FE51}" dt="2023-06-21T15:39:06.478" v="5151"/>
          <ac:picMkLst>
            <pc:docMk/>
            <pc:sldMk cId="3738196053" sldId="288"/>
            <ac:picMk id="1034" creationId="{B8BC9D79-9B27-4834-D084-21777ED08B53}"/>
          </ac:picMkLst>
        </pc:picChg>
      </pc:sldChg>
      <pc:sldChg chg="addSp delSp modSp mod modShow">
        <pc:chgData name="Gonçalo Lopes" userId="3cded156-f6ab-47cd-b27e-9ebe0eda26da" providerId="ADAL" clId="{59C24BC6-2512-4DC9-A072-F1BE7071FE51}" dt="2023-06-21T14:08:56.979" v="3155" actId="729"/>
        <pc:sldMkLst>
          <pc:docMk/>
          <pc:sldMk cId="4002162582" sldId="293"/>
        </pc:sldMkLst>
        <pc:grpChg chg="add del mod">
          <ac:chgData name="Gonçalo Lopes" userId="3cded156-f6ab-47cd-b27e-9ebe0eda26da" providerId="ADAL" clId="{59C24BC6-2512-4DC9-A072-F1BE7071FE51}" dt="2023-06-21T13:34:51.179" v="2656" actId="478"/>
          <ac:grpSpMkLst>
            <pc:docMk/>
            <pc:sldMk cId="4002162582" sldId="293"/>
            <ac:grpSpMk id="2" creationId="{EC55B7CD-74D9-52EB-BD2D-0D23635A01CD}"/>
          </ac:grpSpMkLst>
        </pc:grpChg>
        <pc:picChg chg="mod">
          <ac:chgData name="Gonçalo Lopes" userId="3cded156-f6ab-47cd-b27e-9ebe0eda26da" providerId="ADAL" clId="{59C24BC6-2512-4DC9-A072-F1BE7071FE51}" dt="2023-06-21T13:34:42.052" v="2654" actId="1076"/>
          <ac:picMkLst>
            <pc:docMk/>
            <pc:sldMk cId="4002162582" sldId="293"/>
            <ac:picMk id="9" creationId="{986DD818-AD56-BB89-0EA0-DA7FABCF1216}"/>
          </ac:picMkLst>
        </pc:picChg>
        <pc:picChg chg="mod">
          <ac:chgData name="Gonçalo Lopes" userId="3cded156-f6ab-47cd-b27e-9ebe0eda26da" providerId="ADAL" clId="{59C24BC6-2512-4DC9-A072-F1BE7071FE51}" dt="2023-06-21T13:34:42.052" v="2654" actId="1076"/>
          <ac:picMkLst>
            <pc:docMk/>
            <pc:sldMk cId="4002162582" sldId="293"/>
            <ac:picMk id="10" creationId="{807917E3-EADE-FEC6-BB21-F3E7CBF78D21}"/>
          </ac:picMkLst>
        </pc:picChg>
        <pc:picChg chg="mod">
          <ac:chgData name="Gonçalo Lopes" userId="3cded156-f6ab-47cd-b27e-9ebe0eda26da" providerId="ADAL" clId="{59C24BC6-2512-4DC9-A072-F1BE7071FE51}" dt="2023-06-21T13:34:42.052" v="2654" actId="1076"/>
          <ac:picMkLst>
            <pc:docMk/>
            <pc:sldMk cId="4002162582" sldId="293"/>
            <ac:picMk id="11" creationId="{E50609A5-FC9E-2F52-E033-34CD2351A55B}"/>
          </ac:picMkLst>
        </pc:picChg>
      </pc:sldChg>
      <pc:sldChg chg="addSp delSp modSp add mod ord modTransition modNotesTx">
        <pc:chgData name="Gonçalo Lopes" userId="3cded156-f6ab-47cd-b27e-9ebe0eda26da" providerId="ADAL" clId="{59C24BC6-2512-4DC9-A072-F1BE7071FE51}" dt="2023-06-26T16:52:56.950" v="13434" actId="478"/>
        <pc:sldMkLst>
          <pc:docMk/>
          <pc:sldMk cId="1435811335" sldId="294"/>
        </pc:sldMkLst>
        <pc:spChg chg="add del mod">
          <ac:chgData name="Gonçalo Lopes" userId="3cded156-f6ab-47cd-b27e-9ebe0eda26da" providerId="ADAL" clId="{59C24BC6-2512-4DC9-A072-F1BE7071FE51}" dt="2023-06-21T14:34:31.880" v="4308" actId="478"/>
          <ac:spMkLst>
            <pc:docMk/>
            <pc:sldMk cId="1435811335" sldId="294"/>
            <ac:spMk id="4" creationId="{C1DDA265-9CCD-D16F-40D1-90CB0BA9D955}"/>
          </ac:spMkLst>
        </pc:spChg>
        <pc:spChg chg="add del mod">
          <ac:chgData name="Gonçalo Lopes" userId="3cded156-f6ab-47cd-b27e-9ebe0eda26da" providerId="ADAL" clId="{59C24BC6-2512-4DC9-A072-F1BE7071FE51}" dt="2023-06-26T11:07:05.295" v="9021" actId="478"/>
          <ac:spMkLst>
            <pc:docMk/>
            <pc:sldMk cId="1435811335" sldId="294"/>
            <ac:spMk id="6" creationId="{E95C9677-46D7-0268-7D21-4E03D8E986B8}"/>
          </ac:spMkLst>
        </pc:spChg>
        <pc:spChg chg="add del">
          <ac:chgData name="Gonçalo Lopes" userId="3cded156-f6ab-47cd-b27e-9ebe0eda26da" providerId="ADAL" clId="{59C24BC6-2512-4DC9-A072-F1BE7071FE51}" dt="2023-06-26T11:07:03.463" v="9020" actId="478"/>
          <ac:spMkLst>
            <pc:docMk/>
            <pc:sldMk cId="1435811335" sldId="294"/>
            <ac:spMk id="7" creationId="{02BEE026-D260-3B2F-72FC-B65701A50012}"/>
          </ac:spMkLst>
        </pc:spChg>
        <pc:spChg chg="add mod topLvl">
          <ac:chgData name="Gonçalo Lopes" userId="3cded156-f6ab-47cd-b27e-9ebe0eda26da" providerId="ADAL" clId="{59C24BC6-2512-4DC9-A072-F1BE7071FE51}" dt="2023-06-26T11:24:27.622" v="9241" actId="1036"/>
          <ac:spMkLst>
            <pc:docMk/>
            <pc:sldMk cId="1435811335" sldId="294"/>
            <ac:spMk id="8" creationId="{2EFC1B2C-A5FF-7676-18A8-57F6E8D5942D}"/>
          </ac:spMkLst>
        </pc:spChg>
        <pc:spChg chg="del">
          <ac:chgData name="Gonçalo Lopes" userId="3cded156-f6ab-47cd-b27e-9ebe0eda26da" providerId="ADAL" clId="{59C24BC6-2512-4DC9-A072-F1BE7071FE51}" dt="2023-06-21T11:04:40.104" v="651" actId="478"/>
          <ac:spMkLst>
            <pc:docMk/>
            <pc:sldMk cId="1435811335" sldId="294"/>
            <ac:spMk id="8" creationId="{57DF8DCA-B14C-3632-31E1-8CEDF24E5C59}"/>
          </ac:spMkLst>
        </pc:spChg>
        <pc:spChg chg="add del mod">
          <ac:chgData name="Gonçalo Lopes" userId="3cded156-f6ab-47cd-b27e-9ebe0eda26da" providerId="ADAL" clId="{59C24BC6-2512-4DC9-A072-F1BE7071FE51}" dt="2023-06-21T14:34:31.880" v="4308" actId="478"/>
          <ac:spMkLst>
            <pc:docMk/>
            <pc:sldMk cId="1435811335" sldId="294"/>
            <ac:spMk id="9" creationId="{0557B8B1-B3CB-2DBB-2970-3986BDBFC95A}"/>
          </ac:spMkLst>
        </pc:spChg>
        <pc:spChg chg="add mod topLvl">
          <ac:chgData name="Gonçalo Lopes" userId="3cded156-f6ab-47cd-b27e-9ebe0eda26da" providerId="ADAL" clId="{59C24BC6-2512-4DC9-A072-F1BE7071FE51}" dt="2023-06-26T11:16:21.543" v="9131" actId="1037"/>
          <ac:spMkLst>
            <pc:docMk/>
            <pc:sldMk cId="1435811335" sldId="294"/>
            <ac:spMk id="9" creationId="{2820D36D-9A2B-773C-F4E6-8284331D35B9}"/>
          </ac:spMkLst>
        </pc:spChg>
        <pc:spChg chg="add mod topLvl">
          <ac:chgData name="Gonçalo Lopes" userId="3cded156-f6ab-47cd-b27e-9ebe0eda26da" providerId="ADAL" clId="{59C24BC6-2512-4DC9-A072-F1BE7071FE51}" dt="2023-06-26T11:24:16.044" v="9225" actId="1035"/>
          <ac:spMkLst>
            <pc:docMk/>
            <pc:sldMk cId="1435811335" sldId="294"/>
            <ac:spMk id="10" creationId="{F2E59D64-2B01-2A8F-EED4-BDE26EF71FE2}"/>
          </ac:spMkLst>
        </pc:spChg>
        <pc:spChg chg="add mod topLvl">
          <ac:chgData name="Gonçalo Lopes" userId="3cded156-f6ab-47cd-b27e-9ebe0eda26da" providerId="ADAL" clId="{59C24BC6-2512-4DC9-A072-F1BE7071FE51}" dt="2023-06-26T11:16:21.543" v="9131" actId="1037"/>
          <ac:spMkLst>
            <pc:docMk/>
            <pc:sldMk cId="1435811335" sldId="294"/>
            <ac:spMk id="11" creationId="{189E49FC-E501-E46F-8432-020D1F61B09D}"/>
          </ac:spMkLst>
        </pc:spChg>
        <pc:spChg chg="add del mod">
          <ac:chgData name="Gonçalo Lopes" userId="3cded156-f6ab-47cd-b27e-9ebe0eda26da" providerId="ADAL" clId="{59C24BC6-2512-4DC9-A072-F1BE7071FE51}" dt="2023-06-26T11:10:50.141" v="9058" actId="478"/>
          <ac:spMkLst>
            <pc:docMk/>
            <pc:sldMk cId="1435811335" sldId="294"/>
            <ac:spMk id="12" creationId="{CEE0BD1F-131A-E65F-BB39-6D27507132D8}"/>
          </ac:spMkLst>
        </pc:spChg>
        <pc:spChg chg="add mod topLvl">
          <ac:chgData name="Gonçalo Lopes" userId="3cded156-f6ab-47cd-b27e-9ebe0eda26da" providerId="ADAL" clId="{59C24BC6-2512-4DC9-A072-F1BE7071FE51}" dt="2023-06-26T11:16:21.543" v="9131" actId="1037"/>
          <ac:spMkLst>
            <pc:docMk/>
            <pc:sldMk cId="1435811335" sldId="294"/>
            <ac:spMk id="13" creationId="{715484D6-D701-EF0A-F62B-08AFD6E887B3}"/>
          </ac:spMkLst>
        </pc:spChg>
        <pc:spChg chg="add mod topLvl">
          <ac:chgData name="Gonçalo Lopes" userId="3cded156-f6ab-47cd-b27e-9ebe0eda26da" providerId="ADAL" clId="{59C24BC6-2512-4DC9-A072-F1BE7071FE51}" dt="2023-06-26T11:16:21.543" v="9131" actId="1037"/>
          <ac:spMkLst>
            <pc:docMk/>
            <pc:sldMk cId="1435811335" sldId="294"/>
            <ac:spMk id="14" creationId="{7374C290-4B26-095E-7ED6-CECAD7B3522A}"/>
          </ac:spMkLst>
        </pc:spChg>
        <pc:spChg chg="add del mod">
          <ac:chgData name="Gonçalo Lopes" userId="3cded156-f6ab-47cd-b27e-9ebe0eda26da" providerId="ADAL" clId="{59C24BC6-2512-4DC9-A072-F1BE7071FE51}" dt="2023-06-26T11:10:49.636" v="9057" actId="478"/>
          <ac:spMkLst>
            <pc:docMk/>
            <pc:sldMk cId="1435811335" sldId="294"/>
            <ac:spMk id="15" creationId="{DFE23CE4-4118-D139-E7B6-A16A39FC3227}"/>
          </ac:spMkLst>
        </pc:spChg>
        <pc:spChg chg="add mod topLvl">
          <ac:chgData name="Gonçalo Lopes" userId="3cded156-f6ab-47cd-b27e-9ebe0eda26da" providerId="ADAL" clId="{59C24BC6-2512-4DC9-A072-F1BE7071FE51}" dt="2023-06-26T11:16:21.543" v="9131" actId="1037"/>
          <ac:spMkLst>
            <pc:docMk/>
            <pc:sldMk cId="1435811335" sldId="294"/>
            <ac:spMk id="16" creationId="{64E7E534-4334-2653-35BB-E0CDF6AF8EAD}"/>
          </ac:spMkLst>
        </pc:spChg>
        <pc:spChg chg="add del mod topLvl">
          <ac:chgData name="Gonçalo Lopes" userId="3cded156-f6ab-47cd-b27e-9ebe0eda26da" providerId="ADAL" clId="{59C24BC6-2512-4DC9-A072-F1BE7071FE51}" dt="2023-06-26T11:12:15.506" v="9087" actId="478"/>
          <ac:spMkLst>
            <pc:docMk/>
            <pc:sldMk cId="1435811335" sldId="294"/>
            <ac:spMk id="17" creationId="{03BE1749-4DC8-1BE2-5772-DD1E16C9270D}"/>
          </ac:spMkLst>
        </pc:spChg>
        <pc:spChg chg="add mod ord">
          <ac:chgData name="Gonçalo Lopes" userId="3cded156-f6ab-47cd-b27e-9ebe0eda26da" providerId="ADAL" clId="{59C24BC6-2512-4DC9-A072-F1BE7071FE51}" dt="2023-06-26T11:23:25.846" v="9209" actId="207"/>
          <ac:spMkLst>
            <pc:docMk/>
            <pc:sldMk cId="1435811335" sldId="294"/>
            <ac:spMk id="53" creationId="{2077E099-ADD0-18D2-B179-4707FA96FCCD}"/>
          </ac:spMkLst>
        </pc:spChg>
        <pc:spChg chg="add mod ord">
          <ac:chgData name="Gonçalo Lopes" userId="3cded156-f6ab-47cd-b27e-9ebe0eda26da" providerId="ADAL" clId="{59C24BC6-2512-4DC9-A072-F1BE7071FE51}" dt="2023-06-26T11:19:01.445" v="9165" actId="2085"/>
          <ac:spMkLst>
            <pc:docMk/>
            <pc:sldMk cId="1435811335" sldId="294"/>
            <ac:spMk id="54" creationId="{ABB099D8-538C-8F0D-82D7-A41FC676B331}"/>
          </ac:spMkLst>
        </pc:spChg>
        <pc:spChg chg="add mod ord">
          <ac:chgData name="Gonçalo Lopes" userId="3cded156-f6ab-47cd-b27e-9ebe0eda26da" providerId="ADAL" clId="{59C24BC6-2512-4DC9-A072-F1BE7071FE51}" dt="2023-06-26T11:19:01.445" v="9165" actId="2085"/>
          <ac:spMkLst>
            <pc:docMk/>
            <pc:sldMk cId="1435811335" sldId="294"/>
            <ac:spMk id="55" creationId="{AB607777-B5AC-68B4-5B45-269619E420EA}"/>
          </ac:spMkLst>
        </pc:spChg>
        <pc:spChg chg="add mod ord">
          <ac:chgData name="Gonçalo Lopes" userId="3cded156-f6ab-47cd-b27e-9ebe0eda26da" providerId="ADAL" clId="{59C24BC6-2512-4DC9-A072-F1BE7071FE51}" dt="2023-06-26T11:19:01.445" v="9165" actId="2085"/>
          <ac:spMkLst>
            <pc:docMk/>
            <pc:sldMk cId="1435811335" sldId="294"/>
            <ac:spMk id="56" creationId="{71A4E1FE-ECE5-C616-798C-015582A5B7CC}"/>
          </ac:spMkLst>
        </pc:spChg>
        <pc:spChg chg="add del mod">
          <ac:chgData name="Gonçalo Lopes" userId="3cded156-f6ab-47cd-b27e-9ebe0eda26da" providerId="ADAL" clId="{59C24BC6-2512-4DC9-A072-F1BE7071FE51}" dt="2023-06-26T11:18:55.234" v="9164" actId="478"/>
          <ac:spMkLst>
            <pc:docMk/>
            <pc:sldMk cId="1435811335" sldId="294"/>
            <ac:spMk id="60" creationId="{9745A2FF-DB78-203A-0804-D9DA574071EE}"/>
          </ac:spMkLst>
        </pc:spChg>
        <pc:spChg chg="add mod">
          <ac:chgData name="Gonçalo Lopes" userId="3cded156-f6ab-47cd-b27e-9ebe0eda26da" providerId="ADAL" clId="{59C24BC6-2512-4DC9-A072-F1BE7071FE51}" dt="2023-06-26T11:24:37.021" v="9243" actId="1076"/>
          <ac:spMkLst>
            <pc:docMk/>
            <pc:sldMk cId="1435811335" sldId="294"/>
            <ac:spMk id="64" creationId="{92AB4163-74CD-0114-04CC-F0D33A813685}"/>
          </ac:spMkLst>
        </pc:spChg>
        <pc:spChg chg="add mod topLvl">
          <ac:chgData name="Gonçalo Lopes" userId="3cded156-f6ab-47cd-b27e-9ebe0eda26da" providerId="ADAL" clId="{59C24BC6-2512-4DC9-A072-F1BE7071FE51}" dt="2023-06-26T11:31:50.151" v="9285" actId="164"/>
          <ac:spMkLst>
            <pc:docMk/>
            <pc:sldMk cId="1435811335" sldId="294"/>
            <ac:spMk id="74" creationId="{87BFB76C-107B-6CB8-B52A-3F59ED025014}"/>
          </ac:spMkLst>
        </pc:spChg>
        <pc:spChg chg="add mod topLvl">
          <ac:chgData name="Gonçalo Lopes" userId="3cded156-f6ab-47cd-b27e-9ebe0eda26da" providerId="ADAL" clId="{59C24BC6-2512-4DC9-A072-F1BE7071FE51}" dt="2023-06-26T11:31:50.151" v="9285" actId="164"/>
          <ac:spMkLst>
            <pc:docMk/>
            <pc:sldMk cId="1435811335" sldId="294"/>
            <ac:spMk id="75" creationId="{BECE0990-EB1C-0B40-C51E-4C3038B2079B}"/>
          </ac:spMkLst>
        </pc:spChg>
        <pc:spChg chg="add mod topLvl">
          <ac:chgData name="Gonçalo Lopes" userId="3cded156-f6ab-47cd-b27e-9ebe0eda26da" providerId="ADAL" clId="{59C24BC6-2512-4DC9-A072-F1BE7071FE51}" dt="2023-06-26T11:31:50.151" v="9285" actId="164"/>
          <ac:spMkLst>
            <pc:docMk/>
            <pc:sldMk cId="1435811335" sldId="294"/>
            <ac:spMk id="76" creationId="{E4051430-F780-0A23-F25A-9A931007A529}"/>
          </ac:spMkLst>
        </pc:spChg>
        <pc:spChg chg="add mod topLvl">
          <ac:chgData name="Gonçalo Lopes" userId="3cded156-f6ab-47cd-b27e-9ebe0eda26da" providerId="ADAL" clId="{59C24BC6-2512-4DC9-A072-F1BE7071FE51}" dt="2023-06-26T11:40:49.296" v="9435" actId="14100"/>
          <ac:spMkLst>
            <pc:docMk/>
            <pc:sldMk cId="1435811335" sldId="294"/>
            <ac:spMk id="77" creationId="{30954F63-A176-708B-FA33-D8BBF06EA332}"/>
          </ac:spMkLst>
        </pc:spChg>
        <pc:spChg chg="add del mod">
          <ac:chgData name="Gonçalo Lopes" userId="3cded156-f6ab-47cd-b27e-9ebe0eda26da" providerId="ADAL" clId="{59C24BC6-2512-4DC9-A072-F1BE7071FE51}" dt="2023-06-26T11:32:52.802" v="9303" actId="478"/>
          <ac:spMkLst>
            <pc:docMk/>
            <pc:sldMk cId="1435811335" sldId="294"/>
            <ac:spMk id="80" creationId="{55B892C4-F1B6-FA16-7F21-2079A71138AD}"/>
          </ac:spMkLst>
        </pc:spChg>
        <pc:spChg chg="add del mod">
          <ac:chgData name="Gonçalo Lopes" userId="3cded156-f6ab-47cd-b27e-9ebe0eda26da" providerId="ADAL" clId="{59C24BC6-2512-4DC9-A072-F1BE7071FE51}" dt="2023-06-26T11:32:52.802" v="9303" actId="478"/>
          <ac:spMkLst>
            <pc:docMk/>
            <pc:sldMk cId="1435811335" sldId="294"/>
            <ac:spMk id="81" creationId="{7BFC907A-CE23-87E7-7A10-1A6B54E38C74}"/>
          </ac:spMkLst>
        </pc:spChg>
        <pc:spChg chg="add del mod">
          <ac:chgData name="Gonçalo Lopes" userId="3cded156-f6ab-47cd-b27e-9ebe0eda26da" providerId="ADAL" clId="{59C24BC6-2512-4DC9-A072-F1BE7071FE51}" dt="2023-06-26T11:32:52.802" v="9303" actId="478"/>
          <ac:spMkLst>
            <pc:docMk/>
            <pc:sldMk cId="1435811335" sldId="294"/>
            <ac:spMk id="82" creationId="{2D448FBD-D48D-0172-A148-868BE5A9A95E}"/>
          </ac:spMkLst>
        </pc:spChg>
        <pc:spChg chg="add del mod">
          <ac:chgData name="Gonçalo Lopes" userId="3cded156-f6ab-47cd-b27e-9ebe0eda26da" providerId="ADAL" clId="{59C24BC6-2512-4DC9-A072-F1BE7071FE51}" dt="2023-06-26T11:32:52.802" v="9303" actId="478"/>
          <ac:spMkLst>
            <pc:docMk/>
            <pc:sldMk cId="1435811335" sldId="294"/>
            <ac:spMk id="83" creationId="{9BF5E90D-681B-9B05-9E82-7D2F8F15A447}"/>
          </ac:spMkLst>
        </pc:spChg>
        <pc:spChg chg="add mod">
          <ac:chgData name="Gonçalo Lopes" userId="3cded156-f6ab-47cd-b27e-9ebe0eda26da" providerId="ADAL" clId="{59C24BC6-2512-4DC9-A072-F1BE7071FE51}" dt="2023-06-26T11:34:21.475" v="9334" actId="1037"/>
          <ac:spMkLst>
            <pc:docMk/>
            <pc:sldMk cId="1435811335" sldId="294"/>
            <ac:spMk id="84" creationId="{F7648963-68FE-9FF4-F1D5-30F9451441AB}"/>
          </ac:spMkLst>
        </pc:spChg>
        <pc:spChg chg="add mod">
          <ac:chgData name="Gonçalo Lopes" userId="3cded156-f6ab-47cd-b27e-9ebe0eda26da" providerId="ADAL" clId="{59C24BC6-2512-4DC9-A072-F1BE7071FE51}" dt="2023-06-26T11:34:39.619" v="9337" actId="1035"/>
          <ac:spMkLst>
            <pc:docMk/>
            <pc:sldMk cId="1435811335" sldId="294"/>
            <ac:spMk id="85" creationId="{47AFD6DE-70FB-68B1-A205-D13A971E72F3}"/>
          </ac:spMkLst>
        </pc:spChg>
        <pc:spChg chg="add mod">
          <ac:chgData name="Gonçalo Lopes" userId="3cded156-f6ab-47cd-b27e-9ebe0eda26da" providerId="ADAL" clId="{59C24BC6-2512-4DC9-A072-F1BE7071FE51}" dt="2023-06-26T11:33:24.854" v="9320" actId="164"/>
          <ac:spMkLst>
            <pc:docMk/>
            <pc:sldMk cId="1435811335" sldId="294"/>
            <ac:spMk id="86" creationId="{8D011B91-4E5D-89EC-6EC0-21B771499625}"/>
          </ac:spMkLst>
        </pc:spChg>
        <pc:spChg chg="add mod">
          <ac:chgData name="Gonçalo Lopes" userId="3cded156-f6ab-47cd-b27e-9ebe0eda26da" providerId="ADAL" clId="{59C24BC6-2512-4DC9-A072-F1BE7071FE51}" dt="2023-06-26T11:34:39.619" v="9337" actId="1035"/>
          <ac:spMkLst>
            <pc:docMk/>
            <pc:sldMk cId="1435811335" sldId="294"/>
            <ac:spMk id="87" creationId="{6529E3E9-B7B7-EBF9-63BA-F2D2EC8F7018}"/>
          </ac:spMkLst>
        </pc:spChg>
        <pc:grpChg chg="add del mod">
          <ac:chgData name="Gonçalo Lopes" userId="3cded156-f6ab-47cd-b27e-9ebe0eda26da" providerId="ADAL" clId="{59C24BC6-2512-4DC9-A072-F1BE7071FE51}" dt="2023-06-21T17:43:49.522" v="8539" actId="165"/>
          <ac:grpSpMkLst>
            <pc:docMk/>
            <pc:sldMk cId="1435811335" sldId="294"/>
            <ac:grpSpMk id="6" creationId="{D2CFA184-C7BB-8D2B-8EE0-AEED9EF448AF}"/>
          </ac:grpSpMkLst>
        </pc:grpChg>
        <pc:grpChg chg="add del mod">
          <ac:chgData name="Gonçalo Lopes" userId="3cded156-f6ab-47cd-b27e-9ebe0eda26da" providerId="ADAL" clId="{59C24BC6-2512-4DC9-A072-F1BE7071FE51}" dt="2023-06-26T11:11:13.636" v="9065" actId="165"/>
          <ac:grpSpMkLst>
            <pc:docMk/>
            <pc:sldMk cId="1435811335" sldId="294"/>
            <ac:grpSpMk id="18" creationId="{E8910118-2705-C2F5-2026-8866F75FA19C}"/>
          </ac:grpSpMkLst>
        </pc:grpChg>
        <pc:grpChg chg="add del mod">
          <ac:chgData name="Gonçalo Lopes" userId="3cded156-f6ab-47cd-b27e-9ebe0eda26da" providerId="ADAL" clId="{59C24BC6-2512-4DC9-A072-F1BE7071FE51}" dt="2023-06-26T11:31:40.219" v="9284" actId="165"/>
          <ac:grpSpMkLst>
            <pc:docMk/>
            <pc:sldMk cId="1435811335" sldId="294"/>
            <ac:grpSpMk id="78" creationId="{FB877121-9DA3-B5A2-B73A-6575EC2FA8DC}"/>
          </ac:grpSpMkLst>
        </pc:grpChg>
        <pc:grpChg chg="add mod">
          <ac:chgData name="Gonçalo Lopes" userId="3cded156-f6ab-47cd-b27e-9ebe0eda26da" providerId="ADAL" clId="{59C24BC6-2512-4DC9-A072-F1BE7071FE51}" dt="2023-06-26T11:32:22.610" v="9291" actId="1076"/>
          <ac:grpSpMkLst>
            <pc:docMk/>
            <pc:sldMk cId="1435811335" sldId="294"/>
            <ac:grpSpMk id="79" creationId="{B1CE3A8F-3A55-1E62-3270-AA96D99A8BD3}"/>
          </ac:grpSpMkLst>
        </pc:grpChg>
        <pc:grpChg chg="add mod">
          <ac:chgData name="Gonçalo Lopes" userId="3cded156-f6ab-47cd-b27e-9ebe0eda26da" providerId="ADAL" clId="{59C24BC6-2512-4DC9-A072-F1BE7071FE51}" dt="2023-06-26T16:50:45.660" v="13432" actId="1038"/>
          <ac:grpSpMkLst>
            <pc:docMk/>
            <pc:sldMk cId="1435811335" sldId="294"/>
            <ac:grpSpMk id="88" creationId="{93D09A0D-04A5-630C-93E5-21A5A93B54AF}"/>
          </ac:grpSpMkLst>
        </pc:grpChg>
        <pc:picChg chg="add del mod topLvl">
          <ac:chgData name="Gonçalo Lopes" userId="3cded156-f6ab-47cd-b27e-9ebe0eda26da" providerId="ADAL" clId="{59C24BC6-2512-4DC9-A072-F1BE7071FE51}" dt="2023-06-26T11:06:32.036" v="9013" actId="478"/>
          <ac:picMkLst>
            <pc:docMk/>
            <pc:sldMk cId="1435811335" sldId="294"/>
            <ac:picMk id="2" creationId="{37AAC065-5038-BAEB-C90C-595219AE2C5D}"/>
          </ac:picMkLst>
        </pc:picChg>
        <pc:picChg chg="add del mod topLvl">
          <ac:chgData name="Gonçalo Lopes" userId="3cded156-f6ab-47cd-b27e-9ebe0eda26da" providerId="ADAL" clId="{59C24BC6-2512-4DC9-A072-F1BE7071FE51}" dt="2023-06-26T11:06:32.437" v="9014" actId="478"/>
          <ac:picMkLst>
            <pc:docMk/>
            <pc:sldMk cId="1435811335" sldId="294"/>
            <ac:picMk id="3" creationId="{E51357D1-5E4F-917B-4F11-496404B316EC}"/>
          </ac:picMkLst>
        </pc:picChg>
        <pc:picChg chg="add del mod topLvl">
          <ac:chgData name="Gonçalo Lopes" userId="3cded156-f6ab-47cd-b27e-9ebe0eda26da" providerId="ADAL" clId="{59C24BC6-2512-4DC9-A072-F1BE7071FE51}" dt="2023-06-26T11:06:32.749" v="9015" actId="478"/>
          <ac:picMkLst>
            <pc:docMk/>
            <pc:sldMk cId="1435811335" sldId="294"/>
            <ac:picMk id="5" creationId="{6EBDD4FB-4F9A-98C1-F20F-6A8BF132212E}"/>
          </ac:picMkLst>
        </pc:picChg>
        <pc:picChg chg="add mod">
          <ac:chgData name="Gonçalo Lopes" userId="3cded156-f6ab-47cd-b27e-9ebe0eda26da" providerId="ADAL" clId="{59C24BC6-2512-4DC9-A072-F1BE7071FE51}" dt="2023-06-26T11:16:21.543" v="9131" actId="1037"/>
          <ac:picMkLst>
            <pc:docMk/>
            <pc:sldMk cId="1435811335" sldId="294"/>
            <ac:picMk id="46" creationId="{1661B016-670E-0F9A-8114-E0D048712B62}"/>
          </ac:picMkLst>
        </pc:picChg>
        <pc:picChg chg="add mod">
          <ac:chgData name="Gonçalo Lopes" userId="3cded156-f6ab-47cd-b27e-9ebe0eda26da" providerId="ADAL" clId="{59C24BC6-2512-4DC9-A072-F1BE7071FE51}" dt="2023-06-26T11:25:07.528" v="9244" actId="14826"/>
          <ac:picMkLst>
            <pc:docMk/>
            <pc:sldMk cId="1435811335" sldId="294"/>
            <ac:picMk id="47" creationId="{C1071605-7EDD-B8CD-7273-647C2506034F}"/>
          </ac:picMkLst>
        </pc:picChg>
        <pc:picChg chg="add mod">
          <ac:chgData name="Gonçalo Lopes" userId="3cded156-f6ab-47cd-b27e-9ebe0eda26da" providerId="ADAL" clId="{59C24BC6-2512-4DC9-A072-F1BE7071FE51}" dt="2023-06-26T11:25:19.564" v="9245" actId="14826"/>
          <ac:picMkLst>
            <pc:docMk/>
            <pc:sldMk cId="1435811335" sldId="294"/>
            <ac:picMk id="48" creationId="{2D7E9E6E-F05E-404B-2EDB-0BAD0E88B3F1}"/>
          </ac:picMkLst>
        </pc:picChg>
        <pc:picChg chg="add mod modCrop">
          <ac:chgData name="Gonçalo Lopes" userId="3cded156-f6ab-47cd-b27e-9ebe0eda26da" providerId="ADAL" clId="{59C24BC6-2512-4DC9-A072-F1BE7071FE51}" dt="2023-06-26T11:59:37.474" v="9439" actId="18131"/>
          <ac:picMkLst>
            <pc:docMk/>
            <pc:sldMk cId="1435811335" sldId="294"/>
            <ac:picMk id="49" creationId="{F1C77D11-EE71-AB01-D7C1-01AF2447069A}"/>
          </ac:picMkLst>
        </pc:picChg>
        <pc:picChg chg="add del mod">
          <ac:chgData name="Gonçalo Lopes" userId="3cded156-f6ab-47cd-b27e-9ebe0eda26da" providerId="ADAL" clId="{59C24BC6-2512-4DC9-A072-F1BE7071FE51}" dt="2023-06-26T11:29:26.939" v="9247" actId="478"/>
          <ac:picMkLst>
            <pc:docMk/>
            <pc:sldMk cId="1435811335" sldId="294"/>
            <ac:picMk id="50" creationId="{4177137D-AD9B-BFF5-6F8C-0275B3D26077}"/>
          </ac:picMkLst>
        </pc:picChg>
        <pc:picChg chg="add mod modCrop">
          <ac:chgData name="Gonçalo Lopes" userId="3cded156-f6ab-47cd-b27e-9ebe0eda26da" providerId="ADAL" clId="{59C24BC6-2512-4DC9-A072-F1BE7071FE51}" dt="2023-06-26T11:40:27.972" v="9433" actId="1076"/>
          <ac:picMkLst>
            <pc:docMk/>
            <pc:sldMk cId="1435811335" sldId="294"/>
            <ac:picMk id="51" creationId="{49D7667A-A4A7-9B08-DF83-FC4180C56028}"/>
          </ac:picMkLst>
        </pc:picChg>
        <pc:picChg chg="add del mod">
          <ac:chgData name="Gonçalo Lopes" userId="3cded156-f6ab-47cd-b27e-9ebe0eda26da" providerId="ADAL" clId="{59C24BC6-2512-4DC9-A072-F1BE7071FE51}" dt="2023-06-26T11:32:24.803" v="9292" actId="478"/>
          <ac:picMkLst>
            <pc:docMk/>
            <pc:sldMk cId="1435811335" sldId="294"/>
            <ac:picMk id="52" creationId="{6B036264-8F77-1E38-D52A-8D099F3BD478}"/>
          </ac:picMkLst>
        </pc:picChg>
        <pc:picChg chg="add del mod">
          <ac:chgData name="Gonçalo Lopes" userId="3cded156-f6ab-47cd-b27e-9ebe0eda26da" providerId="ADAL" clId="{59C24BC6-2512-4DC9-A072-F1BE7071FE51}" dt="2023-06-26T11:18:34.438" v="9160" actId="478"/>
          <ac:picMkLst>
            <pc:docMk/>
            <pc:sldMk cId="1435811335" sldId="294"/>
            <ac:picMk id="57" creationId="{3AD672DE-5330-E797-706B-670291F90C78}"/>
          </ac:picMkLst>
        </pc:picChg>
        <pc:picChg chg="add del mod">
          <ac:chgData name="Gonçalo Lopes" userId="3cded156-f6ab-47cd-b27e-9ebe0eda26da" providerId="ADAL" clId="{59C24BC6-2512-4DC9-A072-F1BE7071FE51}" dt="2023-06-26T11:18:34.169" v="9159" actId="478"/>
          <ac:picMkLst>
            <pc:docMk/>
            <pc:sldMk cId="1435811335" sldId="294"/>
            <ac:picMk id="58" creationId="{F086F690-76F0-45C2-65B5-3BA9ED8AC02E}"/>
          </ac:picMkLst>
        </pc:picChg>
        <pc:picChg chg="add del mod">
          <ac:chgData name="Gonçalo Lopes" userId="3cded156-f6ab-47cd-b27e-9ebe0eda26da" providerId="ADAL" clId="{59C24BC6-2512-4DC9-A072-F1BE7071FE51}" dt="2023-06-26T11:18:33.905" v="9158" actId="478"/>
          <ac:picMkLst>
            <pc:docMk/>
            <pc:sldMk cId="1435811335" sldId="294"/>
            <ac:picMk id="59" creationId="{2D8289FA-A34C-3CEB-7501-0CC199B8E143}"/>
          </ac:picMkLst>
        </pc:picChg>
        <pc:picChg chg="add del mod">
          <ac:chgData name="Gonçalo Lopes" userId="3cded156-f6ab-47cd-b27e-9ebe0eda26da" providerId="ADAL" clId="{59C24BC6-2512-4DC9-A072-F1BE7071FE51}" dt="2023-06-26T16:52:56.950" v="13434" actId="478"/>
          <ac:picMkLst>
            <pc:docMk/>
            <pc:sldMk cId="1435811335" sldId="294"/>
            <ac:picMk id="61" creationId="{D1E754A0-C39D-10EB-B726-0E3051AFFC52}"/>
          </ac:picMkLst>
        </pc:picChg>
        <pc:picChg chg="add mod">
          <ac:chgData name="Gonçalo Lopes" userId="3cded156-f6ab-47cd-b27e-9ebe0eda26da" providerId="ADAL" clId="{59C24BC6-2512-4DC9-A072-F1BE7071FE51}" dt="2023-06-26T11:21:05.426" v="9184" actId="1076"/>
          <ac:picMkLst>
            <pc:docMk/>
            <pc:sldMk cId="1435811335" sldId="294"/>
            <ac:picMk id="62" creationId="{3358D893-688F-FF99-9F4E-40C8E4DBBA45}"/>
          </ac:picMkLst>
        </pc:picChg>
        <pc:picChg chg="add mod">
          <ac:chgData name="Gonçalo Lopes" userId="3cded156-f6ab-47cd-b27e-9ebe0eda26da" providerId="ADAL" clId="{59C24BC6-2512-4DC9-A072-F1BE7071FE51}" dt="2023-06-26T11:21:28.652" v="9191" actId="1076"/>
          <ac:picMkLst>
            <pc:docMk/>
            <pc:sldMk cId="1435811335" sldId="294"/>
            <ac:picMk id="63" creationId="{5BE1EB02-BF46-C805-A03C-44F5356654C1}"/>
          </ac:picMkLst>
        </pc:picChg>
        <pc:cxnChg chg="add mod">
          <ac:chgData name="Gonçalo Lopes" userId="3cded156-f6ab-47cd-b27e-9ebe0eda26da" providerId="ADAL" clId="{59C24BC6-2512-4DC9-A072-F1BE7071FE51}" dt="2023-06-26T11:24:27.622" v="9241" actId="1036"/>
          <ac:cxnSpMkLst>
            <pc:docMk/>
            <pc:sldMk cId="1435811335" sldId="294"/>
            <ac:cxnSpMk id="20" creationId="{B7C97338-434E-3A82-41C8-F8B143807752}"/>
          </ac:cxnSpMkLst>
        </pc:cxnChg>
        <pc:cxnChg chg="add mod">
          <ac:chgData name="Gonçalo Lopes" userId="3cded156-f6ab-47cd-b27e-9ebe0eda26da" providerId="ADAL" clId="{59C24BC6-2512-4DC9-A072-F1BE7071FE51}" dt="2023-06-26T11:19:35.274" v="9167" actId="208"/>
          <ac:cxnSpMkLst>
            <pc:docMk/>
            <pc:sldMk cId="1435811335" sldId="294"/>
            <ac:cxnSpMk id="21" creationId="{E9C74642-3862-8620-3B39-22C3A9DBB0B9}"/>
          </ac:cxnSpMkLst>
        </pc:cxnChg>
        <pc:cxnChg chg="add mod">
          <ac:chgData name="Gonçalo Lopes" userId="3cded156-f6ab-47cd-b27e-9ebe0eda26da" providerId="ADAL" clId="{59C24BC6-2512-4DC9-A072-F1BE7071FE51}" dt="2023-06-26T11:24:16.044" v="9225" actId="1035"/>
          <ac:cxnSpMkLst>
            <pc:docMk/>
            <pc:sldMk cId="1435811335" sldId="294"/>
            <ac:cxnSpMk id="24" creationId="{6867A673-854F-CC7F-D5F7-CE2A619A4CEB}"/>
          </ac:cxnSpMkLst>
        </pc:cxnChg>
        <pc:cxnChg chg="add mod">
          <ac:chgData name="Gonçalo Lopes" userId="3cded156-f6ab-47cd-b27e-9ebe0eda26da" providerId="ADAL" clId="{59C24BC6-2512-4DC9-A072-F1BE7071FE51}" dt="2023-06-26T11:19:35.274" v="9167" actId="208"/>
          <ac:cxnSpMkLst>
            <pc:docMk/>
            <pc:sldMk cId="1435811335" sldId="294"/>
            <ac:cxnSpMk id="27" creationId="{DE4B1DF3-9F66-EB87-F071-8530776AEC2A}"/>
          </ac:cxnSpMkLst>
        </pc:cxnChg>
        <pc:cxnChg chg="add mod">
          <ac:chgData name="Gonçalo Lopes" userId="3cded156-f6ab-47cd-b27e-9ebe0eda26da" providerId="ADAL" clId="{59C24BC6-2512-4DC9-A072-F1BE7071FE51}" dt="2023-06-26T11:19:35.274" v="9167" actId="208"/>
          <ac:cxnSpMkLst>
            <pc:docMk/>
            <pc:sldMk cId="1435811335" sldId="294"/>
            <ac:cxnSpMk id="30" creationId="{A19F9632-67AB-B4B5-3310-7A76E2CB2A9D}"/>
          </ac:cxnSpMkLst>
        </pc:cxnChg>
        <pc:cxnChg chg="add del mod">
          <ac:chgData name="Gonçalo Lopes" userId="3cded156-f6ab-47cd-b27e-9ebe0eda26da" providerId="ADAL" clId="{59C24BC6-2512-4DC9-A072-F1BE7071FE51}" dt="2023-06-26T11:12:15.983" v="9088" actId="478"/>
          <ac:cxnSpMkLst>
            <pc:docMk/>
            <pc:sldMk cId="1435811335" sldId="294"/>
            <ac:cxnSpMk id="33" creationId="{2A4A3BB5-9F70-E430-E8CF-E6F331E49428}"/>
          </ac:cxnSpMkLst>
        </pc:cxnChg>
        <pc:cxnChg chg="add del mod">
          <ac:chgData name="Gonçalo Lopes" userId="3cded156-f6ab-47cd-b27e-9ebe0eda26da" providerId="ADAL" clId="{59C24BC6-2512-4DC9-A072-F1BE7071FE51}" dt="2023-06-26T11:12:17.043" v="9089" actId="478"/>
          <ac:cxnSpMkLst>
            <pc:docMk/>
            <pc:sldMk cId="1435811335" sldId="294"/>
            <ac:cxnSpMk id="36" creationId="{F2523B2B-3CD6-2C24-E3F5-C4130BF45C83}"/>
          </ac:cxnSpMkLst>
        </pc:cxnChg>
        <pc:cxnChg chg="add mod">
          <ac:chgData name="Gonçalo Lopes" userId="3cded156-f6ab-47cd-b27e-9ebe0eda26da" providerId="ADAL" clId="{59C24BC6-2512-4DC9-A072-F1BE7071FE51}" dt="2023-06-26T11:19:35.274" v="9167" actId="208"/>
          <ac:cxnSpMkLst>
            <pc:docMk/>
            <pc:sldMk cId="1435811335" sldId="294"/>
            <ac:cxnSpMk id="39" creationId="{3B656101-B93D-3249-245E-B2911B5E8095}"/>
          </ac:cxnSpMkLst>
        </pc:cxnChg>
        <pc:cxnChg chg="add mod">
          <ac:chgData name="Gonçalo Lopes" userId="3cded156-f6ab-47cd-b27e-9ebe0eda26da" providerId="ADAL" clId="{59C24BC6-2512-4DC9-A072-F1BE7071FE51}" dt="2023-06-26T11:19:35.274" v="9167" actId="208"/>
          <ac:cxnSpMkLst>
            <pc:docMk/>
            <pc:sldMk cId="1435811335" sldId="294"/>
            <ac:cxnSpMk id="42" creationId="{BE3B80A9-72FD-F848-8E05-3333AAF58F96}"/>
          </ac:cxnSpMkLst>
        </pc:cxnChg>
        <pc:cxnChg chg="add del mod">
          <ac:chgData name="Gonçalo Lopes" userId="3cded156-f6ab-47cd-b27e-9ebe0eda26da" providerId="ADAL" clId="{59C24BC6-2512-4DC9-A072-F1BE7071FE51}" dt="2023-06-26T11:30:21.359" v="9264" actId="478"/>
          <ac:cxnSpMkLst>
            <pc:docMk/>
            <pc:sldMk cId="1435811335" sldId="294"/>
            <ac:cxnSpMk id="66" creationId="{931899FA-C521-09B0-8DBE-576AAE19C340}"/>
          </ac:cxnSpMkLst>
        </pc:cxnChg>
        <pc:cxnChg chg="add del mod">
          <ac:chgData name="Gonçalo Lopes" userId="3cded156-f6ab-47cd-b27e-9ebe0eda26da" providerId="ADAL" clId="{59C24BC6-2512-4DC9-A072-F1BE7071FE51}" dt="2023-06-26T11:30:21.359" v="9264" actId="478"/>
          <ac:cxnSpMkLst>
            <pc:docMk/>
            <pc:sldMk cId="1435811335" sldId="294"/>
            <ac:cxnSpMk id="69" creationId="{348541D1-B48D-EF9F-BEA2-600B3537D3DB}"/>
          </ac:cxnSpMkLst>
        </pc:cxnChg>
        <pc:cxnChg chg="add del mod">
          <ac:chgData name="Gonçalo Lopes" userId="3cded156-f6ab-47cd-b27e-9ebe0eda26da" providerId="ADAL" clId="{59C24BC6-2512-4DC9-A072-F1BE7071FE51}" dt="2023-06-26T11:30:21.359" v="9264" actId="478"/>
          <ac:cxnSpMkLst>
            <pc:docMk/>
            <pc:sldMk cId="1435811335" sldId="294"/>
            <ac:cxnSpMk id="72" creationId="{97143ECD-4FE5-27C2-C434-75BB0477089B}"/>
          </ac:cxnSpMkLst>
        </pc:cxnChg>
      </pc:sldChg>
      <pc:sldChg chg="new del">
        <pc:chgData name="Gonçalo Lopes" userId="3cded156-f6ab-47cd-b27e-9ebe0eda26da" providerId="ADAL" clId="{59C24BC6-2512-4DC9-A072-F1BE7071FE51}" dt="2023-06-21T11:04:33.936" v="649" actId="47"/>
        <pc:sldMkLst>
          <pc:docMk/>
          <pc:sldMk cId="2433883059" sldId="294"/>
        </pc:sldMkLst>
      </pc:sldChg>
      <pc:sldChg chg="addSp delSp modSp add mod modTransition modNotesTx">
        <pc:chgData name="Gonçalo Lopes" userId="3cded156-f6ab-47cd-b27e-9ebe0eda26da" providerId="ADAL" clId="{59C24BC6-2512-4DC9-A072-F1BE7071FE51}" dt="2023-06-26T16:20:35.133" v="13372" actId="20577"/>
        <pc:sldMkLst>
          <pc:docMk/>
          <pc:sldMk cId="1255307762" sldId="295"/>
        </pc:sldMkLst>
        <pc:spChg chg="add del">
          <ac:chgData name="Gonçalo Lopes" userId="3cded156-f6ab-47cd-b27e-9ebe0eda26da" providerId="ADAL" clId="{59C24BC6-2512-4DC9-A072-F1BE7071FE51}" dt="2023-06-21T14:43:01.527" v="4316" actId="478"/>
          <ac:spMkLst>
            <pc:docMk/>
            <pc:sldMk cId="1255307762" sldId="295"/>
            <ac:spMk id="4" creationId="{C1DDA265-9CCD-D16F-40D1-90CB0BA9D955}"/>
          </ac:spMkLst>
        </pc:spChg>
        <pc:spChg chg="add del mod ord">
          <ac:chgData name="Gonçalo Lopes" userId="3cded156-f6ab-47cd-b27e-9ebe0eda26da" providerId="ADAL" clId="{59C24BC6-2512-4DC9-A072-F1BE7071FE51}" dt="2023-06-21T13:33:52.342" v="2647" actId="478"/>
          <ac:spMkLst>
            <pc:docMk/>
            <pc:sldMk cId="1255307762" sldId="295"/>
            <ac:spMk id="8" creationId="{5B27097D-1791-171B-03D0-2C819359FE84}"/>
          </ac:spMkLst>
        </pc:spChg>
        <pc:spChg chg="add del mod">
          <ac:chgData name="Gonçalo Lopes" userId="3cded156-f6ab-47cd-b27e-9ebe0eda26da" providerId="ADAL" clId="{59C24BC6-2512-4DC9-A072-F1BE7071FE51}" dt="2023-06-21T14:43:01.527" v="4316" actId="478"/>
          <ac:spMkLst>
            <pc:docMk/>
            <pc:sldMk cId="1255307762" sldId="295"/>
            <ac:spMk id="16" creationId="{25CB1D9F-EFEB-13F2-CA12-3A61CC482FA3}"/>
          </ac:spMkLst>
        </pc:spChg>
        <pc:spChg chg="add mod ord">
          <ac:chgData name="Gonçalo Lopes" userId="3cded156-f6ab-47cd-b27e-9ebe0eda26da" providerId="ADAL" clId="{59C24BC6-2512-4DC9-A072-F1BE7071FE51}" dt="2023-06-26T11:44:37.189" v="9437" actId="33524"/>
          <ac:spMkLst>
            <pc:docMk/>
            <pc:sldMk cId="1255307762" sldId="295"/>
            <ac:spMk id="19" creationId="{F1E0D453-A1E6-8A32-52FD-BEAD06537CDD}"/>
          </ac:spMkLst>
        </pc:spChg>
        <pc:grpChg chg="del mod">
          <ac:chgData name="Gonçalo Lopes" userId="3cded156-f6ab-47cd-b27e-9ebe0eda26da" providerId="ADAL" clId="{59C24BC6-2512-4DC9-A072-F1BE7071FE51}" dt="2023-06-21T11:29:45.489" v="2498" actId="478"/>
          <ac:grpSpMkLst>
            <pc:docMk/>
            <pc:sldMk cId="1255307762" sldId="295"/>
            <ac:grpSpMk id="6" creationId="{D2CFA184-C7BB-8D2B-8EE0-AEED9EF448AF}"/>
          </ac:grpSpMkLst>
        </pc:grpChg>
        <pc:grpChg chg="add del mod">
          <ac:chgData name="Gonçalo Lopes" userId="3cded156-f6ab-47cd-b27e-9ebe0eda26da" providerId="ADAL" clId="{59C24BC6-2512-4DC9-A072-F1BE7071FE51}" dt="2023-06-21T14:43:03.764" v="4320"/>
          <ac:grpSpMkLst>
            <pc:docMk/>
            <pc:sldMk cId="1255307762" sldId="295"/>
            <ac:grpSpMk id="11" creationId="{7893B53B-F8B1-BE14-CF40-C930A11CB6D3}"/>
          </ac:grpSpMkLst>
        </pc:grpChg>
        <pc:picChg chg="del mod">
          <ac:chgData name="Gonçalo Lopes" userId="3cded156-f6ab-47cd-b27e-9ebe0eda26da" providerId="ADAL" clId="{59C24BC6-2512-4DC9-A072-F1BE7071FE51}" dt="2023-06-21T11:30:26.185" v="2500" actId="478"/>
          <ac:picMkLst>
            <pc:docMk/>
            <pc:sldMk cId="1255307762" sldId="295"/>
            <ac:picMk id="2" creationId="{37AAC065-5038-BAEB-C90C-595219AE2C5D}"/>
          </ac:picMkLst>
        </pc:picChg>
        <pc:picChg chg="del mod">
          <ac:chgData name="Gonçalo Lopes" userId="3cded156-f6ab-47cd-b27e-9ebe0eda26da" providerId="ADAL" clId="{59C24BC6-2512-4DC9-A072-F1BE7071FE51}" dt="2023-06-21T11:29:45.489" v="2498" actId="478"/>
          <ac:picMkLst>
            <pc:docMk/>
            <pc:sldMk cId="1255307762" sldId="295"/>
            <ac:picMk id="3" creationId="{E51357D1-5E4F-917B-4F11-496404B316EC}"/>
          </ac:picMkLst>
        </pc:picChg>
        <pc:picChg chg="del">
          <ac:chgData name="Gonçalo Lopes" userId="3cded156-f6ab-47cd-b27e-9ebe0eda26da" providerId="ADAL" clId="{59C24BC6-2512-4DC9-A072-F1BE7071FE51}" dt="2023-06-21T11:29:45.019" v="2497" actId="478"/>
          <ac:picMkLst>
            <pc:docMk/>
            <pc:sldMk cId="1255307762" sldId="295"/>
            <ac:picMk id="5" creationId="{6EBDD4FB-4F9A-98C1-F20F-6A8BF132212E}"/>
          </ac:picMkLst>
        </pc:picChg>
        <pc:picChg chg="add del mod">
          <ac:chgData name="Gonçalo Lopes" userId="3cded156-f6ab-47cd-b27e-9ebe0eda26da" providerId="ADAL" clId="{59C24BC6-2512-4DC9-A072-F1BE7071FE51}" dt="2023-06-21T13:31:48.107" v="2638" actId="478"/>
          <ac:picMkLst>
            <pc:docMk/>
            <pc:sldMk cId="1255307762" sldId="295"/>
            <ac:picMk id="7" creationId="{E371983B-DCD2-4F03-5CBE-25F0E22BBD3D}"/>
          </ac:picMkLst>
        </pc:picChg>
        <pc:picChg chg="add del mod">
          <ac:chgData name="Gonçalo Lopes" userId="3cded156-f6ab-47cd-b27e-9ebe0eda26da" providerId="ADAL" clId="{59C24BC6-2512-4DC9-A072-F1BE7071FE51}" dt="2023-06-21T13:31:41.199" v="2637" actId="478"/>
          <ac:picMkLst>
            <pc:docMk/>
            <pc:sldMk cId="1255307762" sldId="295"/>
            <ac:picMk id="9" creationId="{EFAE7037-73AB-F58B-5F8A-EEC423F53BEA}"/>
          </ac:picMkLst>
        </pc:picChg>
        <pc:picChg chg="add del mod">
          <ac:chgData name="Gonçalo Lopes" userId="3cded156-f6ab-47cd-b27e-9ebe0eda26da" providerId="ADAL" clId="{59C24BC6-2512-4DC9-A072-F1BE7071FE51}" dt="2023-06-21T13:33:55.354" v="2648" actId="478"/>
          <ac:picMkLst>
            <pc:docMk/>
            <pc:sldMk cId="1255307762" sldId="295"/>
            <ac:picMk id="10" creationId="{D59ABA8C-8E6A-5306-ED16-994229B8F10D}"/>
          </ac:picMkLst>
        </pc:picChg>
        <pc:picChg chg="mod">
          <ac:chgData name="Gonçalo Lopes" userId="3cded156-f6ab-47cd-b27e-9ebe0eda26da" providerId="ADAL" clId="{59C24BC6-2512-4DC9-A072-F1BE7071FE51}" dt="2023-06-21T14:43:02.952" v="4319" actId="478"/>
          <ac:picMkLst>
            <pc:docMk/>
            <pc:sldMk cId="1255307762" sldId="295"/>
            <ac:picMk id="12" creationId="{502D181D-9E96-2BF9-6D9F-A0454EEBB5B1}"/>
          </ac:picMkLst>
        </pc:picChg>
        <pc:picChg chg="add del mod">
          <ac:chgData name="Gonçalo Lopes" userId="3cded156-f6ab-47cd-b27e-9ebe0eda26da" providerId="ADAL" clId="{59C24BC6-2512-4DC9-A072-F1BE7071FE51}" dt="2023-06-21T14:43:02.952" v="4319" actId="478"/>
          <ac:picMkLst>
            <pc:docMk/>
            <pc:sldMk cId="1255307762" sldId="295"/>
            <ac:picMk id="13" creationId="{A2C6CF6E-AB7F-C0C4-5A0E-F5C1781F69A4}"/>
          </ac:picMkLst>
        </pc:picChg>
        <pc:picChg chg="add del mod">
          <ac:chgData name="Gonçalo Lopes" userId="3cded156-f6ab-47cd-b27e-9ebe0eda26da" providerId="ADAL" clId="{59C24BC6-2512-4DC9-A072-F1BE7071FE51}" dt="2023-06-21T14:43:02.952" v="4319" actId="478"/>
          <ac:picMkLst>
            <pc:docMk/>
            <pc:sldMk cId="1255307762" sldId="295"/>
            <ac:picMk id="14" creationId="{741278F1-967A-F29C-274F-0D2429D9EB07}"/>
          </ac:picMkLst>
        </pc:picChg>
        <pc:picChg chg="add del mod">
          <ac:chgData name="Gonçalo Lopes" userId="3cded156-f6ab-47cd-b27e-9ebe0eda26da" providerId="ADAL" clId="{59C24BC6-2512-4DC9-A072-F1BE7071FE51}" dt="2023-06-21T14:47:14.130" v="4393" actId="478"/>
          <ac:picMkLst>
            <pc:docMk/>
            <pc:sldMk cId="1255307762" sldId="295"/>
            <ac:picMk id="17" creationId="{EC01944C-4368-30FA-6BEB-317A8BBF8E40}"/>
          </ac:picMkLst>
        </pc:picChg>
        <pc:picChg chg="add del mod">
          <ac:chgData name="Gonçalo Lopes" userId="3cded156-f6ab-47cd-b27e-9ebe0eda26da" providerId="ADAL" clId="{59C24BC6-2512-4DC9-A072-F1BE7071FE51}" dt="2023-06-21T15:17:48.325" v="4975" actId="478"/>
          <ac:picMkLst>
            <pc:docMk/>
            <pc:sldMk cId="1255307762" sldId="295"/>
            <ac:picMk id="18" creationId="{5B73B369-BF54-83DB-8343-9B7A2D753C2E}"/>
          </ac:picMkLst>
        </pc:picChg>
        <pc:picChg chg="add mod">
          <ac:chgData name="Gonçalo Lopes" userId="3cded156-f6ab-47cd-b27e-9ebe0eda26da" providerId="ADAL" clId="{59C24BC6-2512-4DC9-A072-F1BE7071FE51}" dt="2023-06-21T15:17:45.949" v="4974" actId="1076"/>
          <ac:picMkLst>
            <pc:docMk/>
            <pc:sldMk cId="1255307762" sldId="295"/>
            <ac:picMk id="20" creationId="{4A4AEF70-F720-8A80-FBEC-2BDEF0BE9A31}"/>
          </ac:picMkLst>
        </pc:picChg>
      </pc:sldChg>
      <pc:sldChg chg="addSp delSp modSp add del mod">
        <pc:chgData name="Gonçalo Lopes" userId="3cded156-f6ab-47cd-b27e-9ebe0eda26da" providerId="ADAL" clId="{59C24BC6-2512-4DC9-A072-F1BE7071FE51}" dt="2023-06-21T14:43:06.050" v="4322" actId="47"/>
        <pc:sldMkLst>
          <pc:docMk/>
          <pc:sldMk cId="4006550316" sldId="298"/>
        </pc:sldMkLst>
        <pc:spChg chg="del">
          <ac:chgData name="Gonçalo Lopes" userId="3cded156-f6ab-47cd-b27e-9ebe0eda26da" providerId="ADAL" clId="{59C24BC6-2512-4DC9-A072-F1BE7071FE51}" dt="2023-06-21T13:41:38.593" v="2736" actId="478"/>
          <ac:spMkLst>
            <pc:docMk/>
            <pc:sldMk cId="4006550316" sldId="298"/>
            <ac:spMk id="5" creationId="{406C6897-01A4-6CE8-6BA7-E978CC81CCA4}"/>
          </ac:spMkLst>
        </pc:spChg>
        <pc:spChg chg="mod">
          <ac:chgData name="Gonçalo Lopes" userId="3cded156-f6ab-47cd-b27e-9ebe0eda26da" providerId="ADAL" clId="{59C24BC6-2512-4DC9-A072-F1BE7071FE51}" dt="2023-06-21T13:41:32.277" v="2735" actId="122"/>
          <ac:spMkLst>
            <pc:docMk/>
            <pc:sldMk cId="4006550316" sldId="298"/>
            <ac:spMk id="6" creationId="{DEAC7026-3A5A-CB5D-209E-1EF18270CC02}"/>
          </ac:spMkLst>
        </pc:spChg>
        <pc:spChg chg="mod">
          <ac:chgData name="Gonçalo Lopes" userId="3cded156-f6ab-47cd-b27e-9ebe0eda26da" providerId="ADAL" clId="{59C24BC6-2512-4DC9-A072-F1BE7071FE51}" dt="2023-06-21T13:41:29.909" v="2734" actId="122"/>
          <ac:spMkLst>
            <pc:docMk/>
            <pc:sldMk cId="4006550316" sldId="298"/>
            <ac:spMk id="7" creationId="{14B04024-C439-2DBA-A455-0122589C3226}"/>
          </ac:spMkLst>
        </pc:spChg>
        <pc:spChg chg="mod">
          <ac:chgData name="Gonçalo Lopes" userId="3cded156-f6ab-47cd-b27e-9ebe0eda26da" providerId="ADAL" clId="{59C24BC6-2512-4DC9-A072-F1BE7071FE51}" dt="2023-06-21T13:40:39.787" v="2730" actId="1076"/>
          <ac:spMkLst>
            <pc:docMk/>
            <pc:sldMk cId="4006550316" sldId="298"/>
            <ac:spMk id="8" creationId="{57DF8DCA-B14C-3632-31E1-8CEDF24E5C59}"/>
          </ac:spMkLst>
        </pc:spChg>
        <pc:spChg chg="add mod">
          <ac:chgData name="Gonçalo Lopes" userId="3cded156-f6ab-47cd-b27e-9ebe0eda26da" providerId="ADAL" clId="{59C24BC6-2512-4DC9-A072-F1BE7071FE51}" dt="2023-06-21T13:53:11.051" v="2877" actId="14100"/>
          <ac:spMkLst>
            <pc:docMk/>
            <pc:sldMk cId="4006550316" sldId="298"/>
            <ac:spMk id="12" creationId="{747B14B8-A7AB-FEAA-70F2-A063FCF83A5D}"/>
          </ac:spMkLst>
        </pc:spChg>
        <pc:spChg chg="add del mod">
          <ac:chgData name="Gonçalo Lopes" userId="3cded156-f6ab-47cd-b27e-9ebe0eda26da" providerId="ADAL" clId="{59C24BC6-2512-4DC9-A072-F1BE7071FE51}" dt="2023-06-21T13:39:37.612" v="2723" actId="478"/>
          <ac:spMkLst>
            <pc:docMk/>
            <pc:sldMk cId="4006550316" sldId="298"/>
            <ac:spMk id="13" creationId="{C7604629-6E83-39D3-13CA-D074FB98823C}"/>
          </ac:spMkLst>
        </pc:spChg>
        <pc:spChg chg="add mod">
          <ac:chgData name="Gonçalo Lopes" userId="3cded156-f6ab-47cd-b27e-9ebe0eda26da" providerId="ADAL" clId="{59C24BC6-2512-4DC9-A072-F1BE7071FE51}" dt="2023-06-21T13:53:21.145" v="2880" actId="1076"/>
          <ac:spMkLst>
            <pc:docMk/>
            <pc:sldMk cId="4006550316" sldId="298"/>
            <ac:spMk id="14" creationId="{B99B415F-ED8C-5A51-E00C-AD039D71779F}"/>
          </ac:spMkLst>
        </pc:spChg>
        <pc:spChg chg="add mod">
          <ac:chgData name="Gonçalo Lopes" userId="3cded156-f6ab-47cd-b27e-9ebe0eda26da" providerId="ADAL" clId="{59C24BC6-2512-4DC9-A072-F1BE7071FE51}" dt="2023-06-21T13:42:07.445" v="2753" actId="20577"/>
          <ac:spMkLst>
            <pc:docMk/>
            <pc:sldMk cId="4006550316" sldId="298"/>
            <ac:spMk id="15" creationId="{7635A340-3877-9C19-BEE7-7F0F15FD2DD5}"/>
          </ac:spMkLst>
        </pc:spChg>
        <pc:spChg chg="add mod">
          <ac:chgData name="Gonçalo Lopes" userId="3cded156-f6ab-47cd-b27e-9ebe0eda26da" providerId="ADAL" clId="{59C24BC6-2512-4DC9-A072-F1BE7071FE51}" dt="2023-06-21T14:31:27.614" v="4259" actId="1038"/>
          <ac:spMkLst>
            <pc:docMk/>
            <pc:sldMk cId="4006550316" sldId="298"/>
            <ac:spMk id="16" creationId="{07A9DD79-E55C-517F-DD13-DCAFE60B1AA1}"/>
          </ac:spMkLst>
        </pc:spChg>
        <pc:spChg chg="add del mod">
          <ac:chgData name="Gonçalo Lopes" userId="3cded156-f6ab-47cd-b27e-9ebe0eda26da" providerId="ADAL" clId="{59C24BC6-2512-4DC9-A072-F1BE7071FE51}" dt="2023-06-21T14:28:47.446" v="4222" actId="478"/>
          <ac:spMkLst>
            <pc:docMk/>
            <pc:sldMk cId="4006550316" sldId="298"/>
            <ac:spMk id="23" creationId="{237BE37F-8E32-5B59-8378-292024D2D245}"/>
          </ac:spMkLst>
        </pc:spChg>
        <pc:spChg chg="add del mod">
          <ac:chgData name="Gonçalo Lopes" userId="3cded156-f6ab-47cd-b27e-9ebe0eda26da" providerId="ADAL" clId="{59C24BC6-2512-4DC9-A072-F1BE7071FE51}" dt="2023-06-21T14:28:47.446" v="4222" actId="478"/>
          <ac:spMkLst>
            <pc:docMk/>
            <pc:sldMk cId="4006550316" sldId="298"/>
            <ac:spMk id="24" creationId="{C9984C8E-C8C8-501D-AED3-F431160297BE}"/>
          </ac:spMkLst>
        </pc:spChg>
        <pc:spChg chg="add del mod">
          <ac:chgData name="Gonçalo Lopes" userId="3cded156-f6ab-47cd-b27e-9ebe0eda26da" providerId="ADAL" clId="{59C24BC6-2512-4DC9-A072-F1BE7071FE51}" dt="2023-06-21T13:53:48.674" v="2887" actId="478"/>
          <ac:spMkLst>
            <pc:docMk/>
            <pc:sldMk cId="4006550316" sldId="298"/>
            <ac:spMk id="25" creationId="{C75631C9-8BC3-A95F-E083-C173B9B77C1A}"/>
          </ac:spMkLst>
        </pc:spChg>
        <pc:spChg chg="add del mod">
          <ac:chgData name="Gonçalo Lopes" userId="3cded156-f6ab-47cd-b27e-9ebe0eda26da" providerId="ADAL" clId="{59C24BC6-2512-4DC9-A072-F1BE7071FE51}" dt="2023-06-21T14:28:47.446" v="4222" actId="478"/>
          <ac:spMkLst>
            <pc:docMk/>
            <pc:sldMk cId="4006550316" sldId="298"/>
            <ac:spMk id="26" creationId="{97361DD8-39E8-2856-ED47-AFAFEE54F191}"/>
          </ac:spMkLst>
        </pc:spChg>
        <pc:spChg chg="add del mod">
          <ac:chgData name="Gonçalo Lopes" userId="3cded156-f6ab-47cd-b27e-9ebe0eda26da" providerId="ADAL" clId="{59C24BC6-2512-4DC9-A072-F1BE7071FE51}" dt="2023-06-21T14:28:47.446" v="4222" actId="478"/>
          <ac:spMkLst>
            <pc:docMk/>
            <pc:sldMk cId="4006550316" sldId="298"/>
            <ac:spMk id="27" creationId="{F2DD84D1-686D-F245-A09C-C4D7AEE8C4FF}"/>
          </ac:spMkLst>
        </pc:spChg>
        <pc:spChg chg="add del mod">
          <ac:chgData name="Gonçalo Lopes" userId="3cded156-f6ab-47cd-b27e-9ebe0eda26da" providerId="ADAL" clId="{59C24BC6-2512-4DC9-A072-F1BE7071FE51}" dt="2023-06-21T14:28:47.446" v="4222" actId="478"/>
          <ac:spMkLst>
            <pc:docMk/>
            <pc:sldMk cId="4006550316" sldId="298"/>
            <ac:spMk id="28" creationId="{CE11B476-A320-DEAC-8A44-7AFC0F9A2C66}"/>
          </ac:spMkLst>
        </pc:spChg>
        <pc:spChg chg="add del mod">
          <ac:chgData name="Gonçalo Lopes" userId="3cded156-f6ab-47cd-b27e-9ebe0eda26da" providerId="ADAL" clId="{59C24BC6-2512-4DC9-A072-F1BE7071FE51}" dt="2023-06-21T14:28:47.446" v="4222" actId="478"/>
          <ac:spMkLst>
            <pc:docMk/>
            <pc:sldMk cId="4006550316" sldId="298"/>
            <ac:spMk id="29" creationId="{09053111-94E7-B622-2D71-14AD7F1B1742}"/>
          </ac:spMkLst>
        </pc:spChg>
        <pc:spChg chg="add del mod">
          <ac:chgData name="Gonçalo Lopes" userId="3cded156-f6ab-47cd-b27e-9ebe0eda26da" providerId="ADAL" clId="{59C24BC6-2512-4DC9-A072-F1BE7071FE51}" dt="2023-06-21T14:28:49.834" v="4225" actId="478"/>
          <ac:spMkLst>
            <pc:docMk/>
            <pc:sldMk cId="4006550316" sldId="298"/>
            <ac:spMk id="30" creationId="{63B590A8-C261-1F21-5FFB-EAF92357886B}"/>
          </ac:spMkLst>
        </pc:spChg>
        <pc:spChg chg="add del mod">
          <ac:chgData name="Gonçalo Lopes" userId="3cded156-f6ab-47cd-b27e-9ebe0eda26da" providerId="ADAL" clId="{59C24BC6-2512-4DC9-A072-F1BE7071FE51}" dt="2023-06-21T14:00:45.367" v="3042" actId="478"/>
          <ac:spMkLst>
            <pc:docMk/>
            <pc:sldMk cId="4006550316" sldId="298"/>
            <ac:spMk id="31" creationId="{236704AE-7ED0-C650-8871-9819012A6C3D}"/>
          </ac:spMkLst>
        </pc:spChg>
        <pc:spChg chg="add del mod">
          <ac:chgData name="Gonçalo Lopes" userId="3cded156-f6ab-47cd-b27e-9ebe0eda26da" providerId="ADAL" clId="{59C24BC6-2512-4DC9-A072-F1BE7071FE51}" dt="2023-06-21T14:05:13.633" v="3109"/>
          <ac:spMkLst>
            <pc:docMk/>
            <pc:sldMk cId="4006550316" sldId="298"/>
            <ac:spMk id="32" creationId="{8A5FE804-9C91-25E6-2D8E-660EC1B5C753}"/>
          </ac:spMkLst>
        </pc:spChg>
        <pc:spChg chg="add del mod">
          <ac:chgData name="Gonçalo Lopes" userId="3cded156-f6ab-47cd-b27e-9ebe0eda26da" providerId="ADAL" clId="{59C24BC6-2512-4DC9-A072-F1BE7071FE51}" dt="2023-06-21T14:28:49.007" v="4224" actId="478"/>
          <ac:spMkLst>
            <pc:docMk/>
            <pc:sldMk cId="4006550316" sldId="298"/>
            <ac:spMk id="33" creationId="{C4FB5344-8713-C161-80F3-270A14723A78}"/>
          </ac:spMkLst>
        </pc:spChg>
        <pc:spChg chg="add del mod">
          <ac:chgData name="Gonçalo Lopes" userId="3cded156-f6ab-47cd-b27e-9ebe0eda26da" providerId="ADAL" clId="{59C24BC6-2512-4DC9-A072-F1BE7071FE51}" dt="2023-06-21T14:28:50.829" v="4227" actId="478"/>
          <ac:spMkLst>
            <pc:docMk/>
            <pc:sldMk cId="4006550316" sldId="298"/>
            <ac:spMk id="34" creationId="{FA1285BB-53FB-C484-33CC-AF2F0D47067F}"/>
          </ac:spMkLst>
        </pc:spChg>
        <pc:spChg chg="add mod">
          <ac:chgData name="Gonçalo Lopes" userId="3cded156-f6ab-47cd-b27e-9ebe0eda26da" providerId="ADAL" clId="{59C24BC6-2512-4DC9-A072-F1BE7071FE51}" dt="2023-06-21T14:33:03.283" v="4270" actId="1076"/>
          <ac:spMkLst>
            <pc:docMk/>
            <pc:sldMk cId="4006550316" sldId="298"/>
            <ac:spMk id="35" creationId="{CC0C45AA-1256-A4D7-2B8E-DD30CAD40235}"/>
          </ac:spMkLst>
        </pc:spChg>
        <pc:spChg chg="add mod">
          <ac:chgData name="Gonçalo Lopes" userId="3cded156-f6ab-47cd-b27e-9ebe0eda26da" providerId="ADAL" clId="{59C24BC6-2512-4DC9-A072-F1BE7071FE51}" dt="2023-06-21T14:33:32.619" v="4285" actId="1076"/>
          <ac:spMkLst>
            <pc:docMk/>
            <pc:sldMk cId="4006550316" sldId="298"/>
            <ac:spMk id="36" creationId="{0622E3FC-FD9E-0F4E-A5E0-8716472364E9}"/>
          </ac:spMkLst>
        </pc:spChg>
        <pc:spChg chg="add mod">
          <ac:chgData name="Gonçalo Lopes" userId="3cded156-f6ab-47cd-b27e-9ebe0eda26da" providerId="ADAL" clId="{59C24BC6-2512-4DC9-A072-F1BE7071FE51}" dt="2023-06-21T14:33:52.517" v="4297" actId="1076"/>
          <ac:spMkLst>
            <pc:docMk/>
            <pc:sldMk cId="4006550316" sldId="298"/>
            <ac:spMk id="37" creationId="{BF97B136-693B-D087-CE1C-E701A8C1CA04}"/>
          </ac:spMkLst>
        </pc:spChg>
        <pc:grpChg chg="mod">
          <ac:chgData name="Gonçalo Lopes" userId="3cded156-f6ab-47cd-b27e-9ebe0eda26da" providerId="ADAL" clId="{59C24BC6-2512-4DC9-A072-F1BE7071FE51}" dt="2023-06-21T14:30:12.855" v="4246" actId="1076"/>
          <ac:grpSpMkLst>
            <pc:docMk/>
            <pc:sldMk cId="4006550316" sldId="298"/>
            <ac:grpSpMk id="2" creationId="{EC55B7CD-74D9-52EB-BD2D-0D23635A01CD}"/>
          </ac:grpSpMkLst>
        </pc:grpChg>
        <pc:grpChg chg="add mod">
          <ac:chgData name="Gonçalo Lopes" userId="3cded156-f6ab-47cd-b27e-9ebe0eda26da" providerId="ADAL" clId="{59C24BC6-2512-4DC9-A072-F1BE7071FE51}" dt="2023-06-21T14:31:31.428" v="4260" actId="1076"/>
          <ac:grpSpMkLst>
            <pc:docMk/>
            <pc:sldMk cId="4006550316" sldId="298"/>
            <ac:grpSpMk id="19" creationId="{97B0E643-7E96-7098-4745-22A4B5A39E20}"/>
          </ac:grpSpMkLst>
        </pc:grpChg>
        <pc:picChg chg="del">
          <ac:chgData name="Gonçalo Lopes" userId="3cded156-f6ab-47cd-b27e-9ebe0eda26da" providerId="ADAL" clId="{59C24BC6-2512-4DC9-A072-F1BE7071FE51}" dt="2023-06-21T13:34:53.435" v="2657" actId="478"/>
          <ac:picMkLst>
            <pc:docMk/>
            <pc:sldMk cId="4006550316" sldId="298"/>
            <ac:picMk id="3" creationId="{383FAC06-4297-E2B1-2368-2C7DEB1F9ABB}"/>
          </ac:picMkLst>
        </pc:picChg>
        <pc:picChg chg="mod">
          <ac:chgData name="Gonçalo Lopes" userId="3cded156-f6ab-47cd-b27e-9ebe0eda26da" providerId="ADAL" clId="{59C24BC6-2512-4DC9-A072-F1BE7071FE51}" dt="2023-06-21T14:30:12.855" v="4246" actId="1076"/>
          <ac:picMkLst>
            <pc:docMk/>
            <pc:sldMk cId="4006550316" sldId="298"/>
            <ac:picMk id="9" creationId="{986DD818-AD56-BB89-0EA0-DA7FABCF1216}"/>
          </ac:picMkLst>
        </pc:picChg>
        <pc:picChg chg="mod">
          <ac:chgData name="Gonçalo Lopes" userId="3cded156-f6ab-47cd-b27e-9ebe0eda26da" providerId="ADAL" clId="{59C24BC6-2512-4DC9-A072-F1BE7071FE51}" dt="2023-06-21T14:30:12.855" v="4246" actId="1076"/>
          <ac:picMkLst>
            <pc:docMk/>
            <pc:sldMk cId="4006550316" sldId="298"/>
            <ac:picMk id="10" creationId="{807917E3-EADE-FEC6-BB21-F3E7CBF78D21}"/>
          </ac:picMkLst>
        </pc:picChg>
        <pc:picChg chg="mod">
          <ac:chgData name="Gonçalo Lopes" userId="3cded156-f6ab-47cd-b27e-9ebe0eda26da" providerId="ADAL" clId="{59C24BC6-2512-4DC9-A072-F1BE7071FE51}" dt="2023-06-21T14:30:12.855" v="4246" actId="1076"/>
          <ac:picMkLst>
            <pc:docMk/>
            <pc:sldMk cId="4006550316" sldId="298"/>
            <ac:picMk id="11" creationId="{E50609A5-FC9E-2F52-E033-34CD2351A55B}"/>
          </ac:picMkLst>
        </pc:picChg>
        <pc:picChg chg="add mod">
          <ac:chgData name="Gonçalo Lopes" userId="3cded156-f6ab-47cd-b27e-9ebe0eda26da" providerId="ADAL" clId="{59C24BC6-2512-4DC9-A072-F1BE7071FE51}" dt="2023-06-21T14:31:21.684" v="4255" actId="1076"/>
          <ac:picMkLst>
            <pc:docMk/>
            <pc:sldMk cId="4006550316" sldId="298"/>
            <ac:picMk id="18" creationId="{82FF98B3-8F18-94A0-2BA6-76A4EDCB8ADC}"/>
          </ac:picMkLst>
        </pc:picChg>
        <pc:picChg chg="add del">
          <ac:chgData name="Gonçalo Lopes" userId="3cded156-f6ab-47cd-b27e-9ebe0eda26da" providerId="ADAL" clId="{59C24BC6-2512-4DC9-A072-F1BE7071FE51}" dt="2023-06-21T13:51:10.716" v="2839" actId="478"/>
          <ac:picMkLst>
            <pc:docMk/>
            <pc:sldMk cId="4006550316" sldId="298"/>
            <ac:picMk id="21" creationId="{438BF218-43F5-3657-88C0-4A068FB49FD2}"/>
          </ac:picMkLst>
        </pc:picChg>
      </pc:sldChg>
      <pc:sldChg chg="addSp delSp modSp add del mod">
        <pc:chgData name="Gonçalo Lopes" userId="3cded156-f6ab-47cd-b27e-9ebe0eda26da" providerId="ADAL" clId="{59C24BC6-2512-4DC9-A072-F1BE7071FE51}" dt="2023-06-21T16:48:03.542" v="7890" actId="1035"/>
        <pc:sldMkLst>
          <pc:docMk/>
          <pc:sldMk cId="1602210850" sldId="299"/>
        </pc:sldMkLst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6" creationId="{DEAC7026-3A5A-CB5D-209E-1EF18270CC02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7" creationId="{14B04024-C439-2DBA-A455-0122589C3226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8" creationId="{57DF8DCA-B14C-3632-31E1-8CEDF24E5C59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12" creationId="{747B14B8-A7AB-FEAA-70F2-A063FCF83A5D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14" creationId="{B99B415F-ED8C-5A51-E00C-AD039D71779F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15" creationId="{7635A340-3877-9C19-BEE7-7F0F15FD2DD5}"/>
          </ac:spMkLst>
        </pc:spChg>
        <pc:spChg chg="mod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16" creationId="{07A9DD79-E55C-517F-DD13-DCAFE60B1AA1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23" creationId="{237BE37F-8E32-5B59-8378-292024D2D245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24" creationId="{C9984C8E-C8C8-501D-AED3-F431160297BE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26" creationId="{97361DD8-39E8-2856-ED47-AFAFEE54F191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27" creationId="{F2DD84D1-686D-F245-A09C-C4D7AEE8C4FF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28" creationId="{CE11B476-A320-DEAC-8A44-7AFC0F9A2C66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29" creationId="{09053111-94E7-B622-2D71-14AD7F1B1742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30" creationId="{63B590A8-C261-1F21-5FFB-EAF92357886B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33" creationId="{C4FB5344-8713-C161-80F3-270A14723A78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34" creationId="{FA1285BB-53FB-C484-33CC-AF2F0D47067F}"/>
          </ac:spMkLst>
        </pc:spChg>
        <pc:spChg chg="mod topLvl">
          <ac:chgData name="Gonçalo Lopes" userId="3cded156-f6ab-47cd-b27e-9ebe0eda26da" providerId="ADAL" clId="{59C24BC6-2512-4DC9-A072-F1BE7071FE51}" dt="2023-06-21T16:48:03.542" v="7890" actId="1035"/>
          <ac:spMkLst>
            <pc:docMk/>
            <pc:sldMk cId="1602210850" sldId="299"/>
            <ac:spMk id="35" creationId="{CC0C45AA-1256-A4D7-2B8E-DD30CAD40235}"/>
          </ac:spMkLst>
        </pc:spChg>
        <pc:grpChg chg="mod topLvl">
          <ac:chgData name="Gonçalo Lopes" userId="3cded156-f6ab-47cd-b27e-9ebe0eda26da" providerId="ADAL" clId="{59C24BC6-2512-4DC9-A072-F1BE7071FE51}" dt="2023-06-21T16:48:03.542" v="7890" actId="1035"/>
          <ac:grpSpMkLst>
            <pc:docMk/>
            <pc:sldMk cId="1602210850" sldId="299"/>
            <ac:grpSpMk id="2" creationId="{EC55B7CD-74D9-52EB-BD2D-0D23635A01CD}"/>
          </ac:grpSpMkLst>
        </pc:grpChg>
        <pc:grpChg chg="add del mod">
          <ac:chgData name="Gonçalo Lopes" userId="3cded156-f6ab-47cd-b27e-9ebe0eda26da" providerId="ADAL" clId="{59C24BC6-2512-4DC9-A072-F1BE7071FE51}" dt="2023-06-21T16:45:14.871" v="7827" actId="165"/>
          <ac:grpSpMkLst>
            <pc:docMk/>
            <pc:sldMk cId="1602210850" sldId="299"/>
            <ac:grpSpMk id="3" creationId="{0ED9CE3B-AFFC-954D-EC6B-9E82B24DD972}"/>
          </ac:grpSpMkLst>
        </pc:grpChg>
        <pc:grpChg chg="add del mod">
          <ac:chgData name="Gonçalo Lopes" userId="3cded156-f6ab-47cd-b27e-9ebe0eda26da" providerId="ADAL" clId="{59C24BC6-2512-4DC9-A072-F1BE7071FE51}" dt="2023-06-21T16:46:30.160" v="7838" actId="165"/>
          <ac:grpSpMkLst>
            <pc:docMk/>
            <pc:sldMk cId="1602210850" sldId="299"/>
            <ac:grpSpMk id="5" creationId="{4B55179E-13B3-44EE-8C03-4604BAAAB249}"/>
          </ac:grpSpMkLst>
        </pc:grpChg>
        <pc:grpChg chg="mod topLvl">
          <ac:chgData name="Gonçalo Lopes" userId="3cded156-f6ab-47cd-b27e-9ebe0eda26da" providerId="ADAL" clId="{59C24BC6-2512-4DC9-A072-F1BE7071FE51}" dt="2023-06-21T16:48:03.542" v="7890" actId="1035"/>
          <ac:grpSpMkLst>
            <pc:docMk/>
            <pc:sldMk cId="1602210850" sldId="299"/>
            <ac:grpSpMk id="19" creationId="{97B0E643-7E96-7098-4745-22A4B5A39E20}"/>
          </ac:grpSpMkLst>
        </pc:grpChg>
        <pc:picChg chg="mod">
          <ac:chgData name="Gonçalo Lopes" userId="3cded156-f6ab-47cd-b27e-9ebe0eda26da" providerId="ADAL" clId="{59C24BC6-2512-4DC9-A072-F1BE7071FE51}" dt="2023-06-21T16:48:03.542" v="7890" actId="1035"/>
          <ac:picMkLst>
            <pc:docMk/>
            <pc:sldMk cId="1602210850" sldId="299"/>
            <ac:picMk id="9" creationId="{986DD818-AD56-BB89-0EA0-DA7FABCF1216}"/>
          </ac:picMkLst>
        </pc:picChg>
        <pc:picChg chg="mod">
          <ac:chgData name="Gonçalo Lopes" userId="3cded156-f6ab-47cd-b27e-9ebe0eda26da" providerId="ADAL" clId="{59C24BC6-2512-4DC9-A072-F1BE7071FE51}" dt="2023-06-21T16:48:03.542" v="7890" actId="1035"/>
          <ac:picMkLst>
            <pc:docMk/>
            <pc:sldMk cId="1602210850" sldId="299"/>
            <ac:picMk id="10" creationId="{807917E3-EADE-FEC6-BB21-F3E7CBF78D21}"/>
          </ac:picMkLst>
        </pc:picChg>
        <pc:picChg chg="mod">
          <ac:chgData name="Gonçalo Lopes" userId="3cded156-f6ab-47cd-b27e-9ebe0eda26da" providerId="ADAL" clId="{59C24BC6-2512-4DC9-A072-F1BE7071FE51}" dt="2023-06-21T16:48:03.542" v="7890" actId="1035"/>
          <ac:picMkLst>
            <pc:docMk/>
            <pc:sldMk cId="1602210850" sldId="299"/>
            <ac:picMk id="11" creationId="{E50609A5-FC9E-2F52-E033-34CD2351A55B}"/>
          </ac:picMkLst>
        </pc:picChg>
        <pc:picChg chg="mod">
          <ac:chgData name="Gonçalo Lopes" userId="3cded156-f6ab-47cd-b27e-9ebe0eda26da" providerId="ADAL" clId="{59C24BC6-2512-4DC9-A072-F1BE7071FE51}" dt="2023-06-21T16:48:03.542" v="7890" actId="1035"/>
          <ac:picMkLst>
            <pc:docMk/>
            <pc:sldMk cId="1602210850" sldId="299"/>
            <ac:picMk id="18" creationId="{82FF98B3-8F18-94A0-2BA6-76A4EDCB8ADC}"/>
          </ac:picMkLst>
        </pc:picChg>
      </pc:sldChg>
      <pc:sldChg chg="addSp delSp modSp add mod modTransition modNotesTx">
        <pc:chgData name="Gonçalo Lopes" userId="3cded156-f6ab-47cd-b27e-9ebe0eda26da" providerId="ADAL" clId="{59C24BC6-2512-4DC9-A072-F1BE7071FE51}" dt="2023-06-23T14:44:57.749" v="8639" actId="1367"/>
        <pc:sldMkLst>
          <pc:docMk/>
          <pc:sldMk cId="3432181993" sldId="300"/>
        </pc:sldMkLst>
        <pc:spChg chg="add mod ord">
          <ac:chgData name="Gonçalo Lopes" userId="3cded156-f6ab-47cd-b27e-9ebe0eda26da" providerId="ADAL" clId="{59C24BC6-2512-4DC9-A072-F1BE7071FE51}" dt="2023-06-23T14:44:45.166" v="8638" actId="167"/>
          <ac:spMkLst>
            <pc:docMk/>
            <pc:sldMk cId="3432181993" sldId="300"/>
            <ac:spMk id="3" creationId="{7CA16A90-7000-7DCB-D504-7A1A5B295021}"/>
          </ac:spMkLst>
        </pc:spChg>
        <pc:picChg chg="add del mod">
          <ac:chgData name="Gonçalo Lopes" userId="3cded156-f6ab-47cd-b27e-9ebe0eda26da" providerId="ADAL" clId="{59C24BC6-2512-4DC9-A072-F1BE7071FE51}" dt="2023-06-23T14:44:42.066" v="8637" actId="478"/>
          <ac:picMkLst>
            <pc:docMk/>
            <pc:sldMk cId="3432181993" sldId="300"/>
            <ac:picMk id="2" creationId="{186CD7B8-E5DC-02AF-2ADE-E61534C815CB}"/>
          </ac:picMkLst>
        </pc:picChg>
        <pc:picChg chg="add mod">
          <ac:chgData name="Gonçalo Lopes" userId="3cded156-f6ab-47cd-b27e-9ebe0eda26da" providerId="ADAL" clId="{59C24BC6-2512-4DC9-A072-F1BE7071FE51}" dt="2023-06-23T14:44:57.749" v="8639" actId="1367"/>
          <ac:picMkLst>
            <pc:docMk/>
            <pc:sldMk cId="3432181993" sldId="300"/>
            <ac:picMk id="5" creationId="{B0B5AB6A-BCFA-2233-1509-0B014830B4F1}"/>
          </ac:picMkLst>
        </pc:picChg>
        <pc:picChg chg="add del mod">
          <ac:chgData name="Gonçalo Lopes" userId="3cded156-f6ab-47cd-b27e-9ebe0eda26da" providerId="ADAL" clId="{59C24BC6-2512-4DC9-A072-F1BE7071FE51}" dt="2023-06-21T14:52:03.229" v="4684" actId="478"/>
          <ac:picMkLst>
            <pc:docMk/>
            <pc:sldMk cId="3432181993" sldId="300"/>
            <ac:picMk id="5" creationId="{B275CEE0-1C27-8361-DB38-ED6B95BE441B}"/>
          </ac:picMkLst>
        </pc:picChg>
        <pc:picChg chg="add del mod">
          <ac:chgData name="Gonçalo Lopes" userId="3cded156-f6ab-47cd-b27e-9ebe0eda26da" providerId="ADAL" clId="{59C24BC6-2512-4DC9-A072-F1BE7071FE51}" dt="2023-06-21T14:53:21.568" v="4694" actId="478"/>
          <ac:picMkLst>
            <pc:docMk/>
            <pc:sldMk cId="3432181993" sldId="300"/>
            <ac:picMk id="6" creationId="{55BC5A86-24B1-EF5E-573D-CFD141972B5A}"/>
          </ac:picMkLst>
        </pc:picChg>
        <pc:picChg chg="add del mod">
          <ac:chgData name="Gonçalo Lopes" userId="3cded156-f6ab-47cd-b27e-9ebe0eda26da" providerId="ADAL" clId="{59C24BC6-2512-4DC9-A072-F1BE7071FE51}" dt="2023-06-21T15:18:08.286" v="4981" actId="478"/>
          <ac:picMkLst>
            <pc:docMk/>
            <pc:sldMk cId="3432181993" sldId="300"/>
            <ac:picMk id="7" creationId="{472A9C1B-519D-2328-0EE2-38B3EB0C48BA}"/>
          </ac:picMkLst>
        </pc:picChg>
        <pc:picChg chg="del">
          <ac:chgData name="Gonçalo Lopes" userId="3cded156-f6ab-47cd-b27e-9ebe0eda26da" providerId="ADAL" clId="{59C24BC6-2512-4DC9-A072-F1BE7071FE51}" dt="2023-06-21T14:44:23.448" v="4326" actId="478"/>
          <ac:picMkLst>
            <pc:docMk/>
            <pc:sldMk cId="3432181993" sldId="300"/>
            <ac:picMk id="17" creationId="{EC01944C-4368-30FA-6BEB-317A8BBF8E40}"/>
          </ac:picMkLst>
        </pc:picChg>
      </pc:sldChg>
      <pc:sldChg chg="addSp delSp modSp add mod modTransition modNotesTx">
        <pc:chgData name="Gonçalo Lopes" userId="3cded156-f6ab-47cd-b27e-9ebe0eda26da" providerId="ADAL" clId="{59C24BC6-2512-4DC9-A072-F1BE7071FE51}" dt="2023-06-23T14:45:32.924" v="8648" actId="1367"/>
        <pc:sldMkLst>
          <pc:docMk/>
          <pc:sldMk cId="2566955874" sldId="301"/>
        </pc:sldMkLst>
        <pc:spChg chg="add mod ord">
          <ac:chgData name="Gonçalo Lopes" userId="3cded156-f6ab-47cd-b27e-9ebe0eda26da" providerId="ADAL" clId="{59C24BC6-2512-4DC9-A072-F1BE7071FE51}" dt="2023-06-23T14:45:25.284" v="8646" actId="167"/>
          <ac:spMkLst>
            <pc:docMk/>
            <pc:sldMk cId="2566955874" sldId="301"/>
            <ac:spMk id="6" creationId="{E155F190-52B8-DC3C-59BE-8FFC023CE45A}"/>
          </ac:spMkLst>
        </pc:spChg>
        <pc:picChg chg="add mod">
          <ac:chgData name="Gonçalo Lopes" userId="3cded156-f6ab-47cd-b27e-9ebe0eda26da" providerId="ADAL" clId="{59C24BC6-2512-4DC9-A072-F1BE7071FE51}" dt="2023-06-23T14:45:32.924" v="8648" actId="1367"/>
          <ac:picMkLst>
            <pc:docMk/>
            <pc:sldMk cId="2566955874" sldId="301"/>
            <ac:picMk id="2" creationId="{043CC4A4-0EBF-D54F-0204-1020C71C4F5F}"/>
          </ac:picMkLst>
        </pc:picChg>
        <pc:picChg chg="del">
          <ac:chgData name="Gonçalo Lopes" userId="3cded156-f6ab-47cd-b27e-9ebe0eda26da" providerId="ADAL" clId="{59C24BC6-2512-4DC9-A072-F1BE7071FE51}" dt="2023-06-21T14:44:33.601" v="4329" actId="478"/>
          <ac:picMkLst>
            <pc:docMk/>
            <pc:sldMk cId="2566955874" sldId="301"/>
            <ac:picMk id="2" creationId="{186CD7B8-E5DC-02AF-2ADE-E61534C815CB}"/>
          </ac:picMkLst>
        </pc:picChg>
        <pc:picChg chg="add del mod">
          <ac:chgData name="Gonçalo Lopes" userId="3cded156-f6ab-47cd-b27e-9ebe0eda26da" providerId="ADAL" clId="{59C24BC6-2512-4DC9-A072-F1BE7071FE51}" dt="2023-06-23T14:45:23.507" v="8645" actId="478"/>
          <ac:picMkLst>
            <pc:docMk/>
            <pc:sldMk cId="2566955874" sldId="301"/>
            <ac:picMk id="3" creationId="{702A013C-4234-E9B2-2C82-680C190FC0DE}"/>
          </ac:picMkLst>
        </pc:picChg>
        <pc:picChg chg="add del mod">
          <ac:chgData name="Gonçalo Lopes" userId="3cded156-f6ab-47cd-b27e-9ebe0eda26da" providerId="ADAL" clId="{59C24BC6-2512-4DC9-A072-F1BE7071FE51}" dt="2023-06-21T14:54:26.449" v="4703" actId="478"/>
          <ac:picMkLst>
            <pc:docMk/>
            <pc:sldMk cId="2566955874" sldId="301"/>
            <ac:picMk id="5" creationId="{DC069928-C045-18F8-E564-631E901E174D}"/>
          </ac:picMkLst>
        </pc:picChg>
        <pc:picChg chg="add del mod">
          <ac:chgData name="Gonçalo Lopes" userId="3cded156-f6ab-47cd-b27e-9ebe0eda26da" providerId="ADAL" clId="{59C24BC6-2512-4DC9-A072-F1BE7071FE51}" dt="2023-06-21T14:54:59.106" v="4708" actId="478"/>
          <ac:picMkLst>
            <pc:docMk/>
            <pc:sldMk cId="2566955874" sldId="301"/>
            <ac:picMk id="7" creationId="{A6460084-C16A-C737-0B9D-593DFF1A5ABB}"/>
          </ac:picMkLst>
        </pc:picChg>
        <pc:picChg chg="add del mod">
          <ac:chgData name="Gonçalo Lopes" userId="3cded156-f6ab-47cd-b27e-9ebe0eda26da" providerId="ADAL" clId="{59C24BC6-2512-4DC9-A072-F1BE7071FE51}" dt="2023-06-21T15:18:30.197" v="4987" actId="478"/>
          <ac:picMkLst>
            <pc:docMk/>
            <pc:sldMk cId="2566955874" sldId="301"/>
            <ac:picMk id="8" creationId="{D3E05C48-A845-D195-3369-C230C7266085}"/>
          </ac:picMkLst>
        </pc:picChg>
        <pc:picChg chg="add del mod">
          <ac:chgData name="Gonçalo Lopes" userId="3cded156-f6ab-47cd-b27e-9ebe0eda26da" providerId="ADAL" clId="{59C24BC6-2512-4DC9-A072-F1BE7071FE51}" dt="2023-06-21T15:19:06.550" v="4989" actId="478"/>
          <ac:picMkLst>
            <pc:docMk/>
            <pc:sldMk cId="2566955874" sldId="301"/>
            <ac:picMk id="9" creationId="{A3AADC92-8C05-3F5E-53D3-E1FDF2519C34}"/>
          </ac:picMkLst>
        </pc:picChg>
      </pc:sldChg>
      <pc:sldChg chg="addSp delSp modSp add mod modTransition modNotesTx">
        <pc:chgData name="Gonçalo Lopes" userId="3cded156-f6ab-47cd-b27e-9ebe0eda26da" providerId="ADAL" clId="{59C24BC6-2512-4DC9-A072-F1BE7071FE51}" dt="2023-06-26T16:57:21.812" v="13526" actId="1076"/>
        <pc:sldMkLst>
          <pc:docMk/>
          <pc:sldMk cId="1635388120" sldId="302"/>
        </pc:sldMkLst>
        <pc:spChg chg="mod">
          <ac:chgData name="Gonçalo Lopes" userId="3cded156-f6ab-47cd-b27e-9ebe0eda26da" providerId="ADAL" clId="{59C24BC6-2512-4DC9-A072-F1BE7071FE51}" dt="2023-06-26T16:56:43.839" v="13523" actId="20577"/>
          <ac:spMkLst>
            <pc:docMk/>
            <pc:sldMk cId="1635388120" sldId="302"/>
            <ac:spMk id="4" creationId="{C1DDA265-9CCD-D16F-40D1-90CB0BA9D955}"/>
          </ac:spMkLst>
        </pc:spChg>
        <pc:grpChg chg="del">
          <ac:chgData name="Gonçalo Lopes" userId="3cded156-f6ab-47cd-b27e-9ebe0eda26da" providerId="ADAL" clId="{59C24BC6-2512-4DC9-A072-F1BE7071FE51}" dt="2023-06-21T17:01:35.907" v="8443" actId="478"/>
          <ac:grpSpMkLst>
            <pc:docMk/>
            <pc:sldMk cId="1635388120" sldId="302"/>
            <ac:grpSpMk id="6" creationId="{D2CFA184-C7BB-8D2B-8EE0-AEED9EF448AF}"/>
          </ac:grpSpMkLst>
        </pc:grpChg>
        <pc:picChg chg="add del mod">
          <ac:chgData name="Gonçalo Lopes" userId="3cded156-f6ab-47cd-b27e-9ebe0eda26da" providerId="ADAL" clId="{59C24BC6-2512-4DC9-A072-F1BE7071FE51}" dt="2023-06-26T16:57:08.917" v="13524" actId="478"/>
          <ac:picMkLst>
            <pc:docMk/>
            <pc:sldMk cId="1635388120" sldId="302"/>
            <ac:picMk id="3" creationId="{EA86641A-3D80-F715-D051-A104A98FA5F9}"/>
          </ac:picMkLst>
        </pc:picChg>
        <pc:picChg chg="add mod">
          <ac:chgData name="Gonçalo Lopes" userId="3cded156-f6ab-47cd-b27e-9ebe0eda26da" providerId="ADAL" clId="{59C24BC6-2512-4DC9-A072-F1BE7071FE51}" dt="2023-06-26T16:57:21.812" v="13526" actId="1076"/>
          <ac:picMkLst>
            <pc:docMk/>
            <pc:sldMk cId="1635388120" sldId="302"/>
            <ac:picMk id="5" creationId="{6E3300CB-97F8-56BB-0F23-24D6460BEBF6}"/>
          </ac:picMkLst>
        </pc:picChg>
        <pc:picChg chg="add mod">
          <ac:chgData name="Gonçalo Lopes" userId="3cded156-f6ab-47cd-b27e-9ebe0eda26da" providerId="ADAL" clId="{59C24BC6-2512-4DC9-A072-F1BE7071FE51}" dt="2023-06-26T16:57:21.812" v="13526" actId="1076"/>
          <ac:picMkLst>
            <pc:docMk/>
            <pc:sldMk cId="1635388120" sldId="302"/>
            <ac:picMk id="6" creationId="{17E6536D-19FD-7AAC-9DF7-C8C301050B16}"/>
          </ac:picMkLst>
        </pc:picChg>
      </pc:sldChg>
      <pc:sldChg chg="add del modTransition">
        <pc:chgData name="Gonçalo Lopes" userId="3cded156-f6ab-47cd-b27e-9ebe0eda26da" providerId="ADAL" clId="{59C24BC6-2512-4DC9-A072-F1BE7071FE51}" dt="2023-06-21T14:57:49.156" v="4726" actId="47"/>
        <pc:sldMkLst>
          <pc:docMk/>
          <pc:sldMk cId="2459040550" sldId="302"/>
        </pc:sldMkLst>
      </pc:sldChg>
      <pc:sldChg chg="addSp delSp modSp add del mod modTransition delAnim modAnim modShow modNotesTx">
        <pc:chgData name="Gonçalo Lopes" userId="3cded156-f6ab-47cd-b27e-9ebe0eda26da" providerId="ADAL" clId="{59C24BC6-2512-4DC9-A072-F1BE7071FE51}" dt="2023-06-21T17:43:57.017" v="8540" actId="47"/>
        <pc:sldMkLst>
          <pc:docMk/>
          <pc:sldMk cId="540099227" sldId="303"/>
        </pc:sldMkLst>
        <pc:spChg chg="add del mod">
          <ac:chgData name="Gonçalo Lopes" userId="3cded156-f6ab-47cd-b27e-9ebe0eda26da" providerId="ADAL" clId="{59C24BC6-2512-4DC9-A072-F1BE7071FE51}" dt="2023-06-21T17:32:50.036" v="8493" actId="478"/>
          <ac:spMkLst>
            <pc:docMk/>
            <pc:sldMk cId="540099227" sldId="303"/>
            <ac:spMk id="7" creationId="{C5FBC26A-E104-BFFA-7D99-7016374AAAB6}"/>
          </ac:spMkLst>
        </pc:spChg>
        <pc:grpChg chg="del mod">
          <ac:chgData name="Gonçalo Lopes" userId="3cded156-f6ab-47cd-b27e-9ebe0eda26da" providerId="ADAL" clId="{59C24BC6-2512-4DC9-A072-F1BE7071FE51}" dt="2023-06-21T17:27:43.588" v="8446" actId="478"/>
          <ac:grpSpMkLst>
            <pc:docMk/>
            <pc:sldMk cId="540099227" sldId="303"/>
            <ac:grpSpMk id="6" creationId="{D2CFA184-C7BB-8D2B-8EE0-AEED9EF448AF}"/>
          </ac:grpSpMkLst>
        </pc:grpChg>
        <pc:picChg chg="mod">
          <ac:chgData name="Gonçalo Lopes" userId="3cded156-f6ab-47cd-b27e-9ebe0eda26da" providerId="ADAL" clId="{59C24BC6-2512-4DC9-A072-F1BE7071FE51}" dt="2023-06-21T17:27:43.588" v="8446" actId="478"/>
          <ac:picMkLst>
            <pc:docMk/>
            <pc:sldMk cId="540099227" sldId="303"/>
            <ac:picMk id="2" creationId="{37AAC065-5038-BAEB-C90C-595219AE2C5D}"/>
          </ac:picMkLst>
        </pc:picChg>
        <pc:picChg chg="del">
          <ac:chgData name="Gonçalo Lopes" userId="3cded156-f6ab-47cd-b27e-9ebe0eda26da" providerId="ADAL" clId="{59C24BC6-2512-4DC9-A072-F1BE7071FE51}" dt="2023-06-21T17:27:42.854" v="8445" actId="478"/>
          <ac:picMkLst>
            <pc:docMk/>
            <pc:sldMk cId="540099227" sldId="303"/>
            <ac:picMk id="3" creationId="{E51357D1-5E4F-917B-4F11-496404B316EC}"/>
          </ac:picMkLst>
        </pc:picChg>
        <pc:picChg chg="del mod">
          <ac:chgData name="Gonçalo Lopes" userId="3cded156-f6ab-47cd-b27e-9ebe0eda26da" providerId="ADAL" clId="{59C24BC6-2512-4DC9-A072-F1BE7071FE51}" dt="2023-06-21T17:27:43.588" v="8446" actId="478"/>
          <ac:picMkLst>
            <pc:docMk/>
            <pc:sldMk cId="540099227" sldId="303"/>
            <ac:picMk id="5" creationId="{6EBDD4FB-4F9A-98C1-F20F-6A8BF132212E}"/>
          </ac:picMkLst>
        </pc:picChg>
      </pc:sldChg>
      <pc:sldChg chg="addSp delSp modSp add del modTransition">
        <pc:chgData name="Gonçalo Lopes" userId="3cded156-f6ab-47cd-b27e-9ebe0eda26da" providerId="ADAL" clId="{59C24BC6-2512-4DC9-A072-F1BE7071FE51}" dt="2023-06-21T17:44:42.130" v="8550" actId="47"/>
        <pc:sldMkLst>
          <pc:docMk/>
          <pc:sldMk cId="2067377745" sldId="304"/>
        </pc:sldMkLst>
        <pc:picChg chg="del">
          <ac:chgData name="Gonçalo Lopes" userId="3cded156-f6ab-47cd-b27e-9ebe0eda26da" providerId="ADAL" clId="{59C24BC6-2512-4DC9-A072-F1BE7071FE51}" dt="2023-06-21T17:34:29.329" v="8504" actId="478"/>
          <ac:picMkLst>
            <pc:docMk/>
            <pc:sldMk cId="2067377745" sldId="304"/>
            <ac:picMk id="2" creationId="{37AAC065-5038-BAEB-C90C-595219AE2C5D}"/>
          </ac:picMkLst>
        </pc:picChg>
        <pc:picChg chg="add del mod">
          <ac:chgData name="Gonçalo Lopes" userId="3cded156-f6ab-47cd-b27e-9ebe0eda26da" providerId="ADAL" clId="{59C24BC6-2512-4DC9-A072-F1BE7071FE51}" dt="2023-06-21T17:44:06.195" v="8541" actId="478"/>
          <ac:picMkLst>
            <pc:docMk/>
            <pc:sldMk cId="2067377745" sldId="304"/>
            <ac:picMk id="3" creationId="{D2953F5A-728F-8A26-8A09-E9F7A9D603C6}"/>
          </ac:picMkLst>
        </pc:picChg>
        <pc:picChg chg="add mod">
          <ac:chgData name="Gonçalo Lopes" userId="3cded156-f6ab-47cd-b27e-9ebe0eda26da" providerId="ADAL" clId="{59C24BC6-2512-4DC9-A072-F1BE7071FE51}" dt="2023-06-21T17:44:06.456" v="8542"/>
          <ac:picMkLst>
            <pc:docMk/>
            <pc:sldMk cId="2067377745" sldId="304"/>
            <ac:picMk id="5" creationId="{4D3B03EB-E5D7-2E85-DCE1-D85C977E1714}"/>
          </ac:picMkLst>
        </pc:picChg>
        <pc:picChg chg="add del mod">
          <ac:chgData name="Gonçalo Lopes" userId="3cded156-f6ab-47cd-b27e-9ebe0eda26da" providerId="ADAL" clId="{59C24BC6-2512-4DC9-A072-F1BE7071FE51}" dt="2023-06-21T17:44:32.266" v="8546" actId="478"/>
          <ac:picMkLst>
            <pc:docMk/>
            <pc:sldMk cId="2067377745" sldId="304"/>
            <ac:picMk id="6" creationId="{EC0BC1FB-9E6E-1815-C259-CCFCF0CD5202}"/>
          </ac:picMkLst>
        </pc:picChg>
        <pc:picChg chg="add del mod">
          <ac:chgData name="Gonçalo Lopes" userId="3cded156-f6ab-47cd-b27e-9ebe0eda26da" providerId="ADAL" clId="{59C24BC6-2512-4DC9-A072-F1BE7071FE51}" dt="2023-06-21T17:44:33.218" v="8547" actId="478"/>
          <ac:picMkLst>
            <pc:docMk/>
            <pc:sldMk cId="2067377745" sldId="304"/>
            <ac:picMk id="7" creationId="{0E7BC50A-B0A5-02A5-9D1D-54B33E867C01}"/>
          </ac:picMkLst>
        </pc:picChg>
      </pc:sldChg>
      <pc:sldChg chg="addSp delSp modSp add modTransition">
        <pc:chgData name="Gonçalo Lopes" userId="3cded156-f6ab-47cd-b27e-9ebe0eda26da" providerId="ADAL" clId="{59C24BC6-2512-4DC9-A072-F1BE7071FE51}" dt="2023-06-23T14:46:15.001" v="8652"/>
        <pc:sldMkLst>
          <pc:docMk/>
          <pc:sldMk cId="884340806" sldId="305"/>
        </pc:sldMkLst>
        <pc:picChg chg="add del mod">
          <ac:chgData name="Gonçalo Lopes" userId="3cded156-f6ab-47cd-b27e-9ebe0eda26da" providerId="ADAL" clId="{59C24BC6-2512-4DC9-A072-F1BE7071FE51}" dt="2023-06-23T14:43:43.599" v="8625" actId="478"/>
          <ac:picMkLst>
            <pc:docMk/>
            <pc:sldMk cId="884340806" sldId="305"/>
            <ac:picMk id="2" creationId="{A5F6BE32-2318-2609-2E0E-07B65EC9D874}"/>
          </ac:picMkLst>
        </pc:picChg>
        <pc:picChg chg="add del mod">
          <ac:chgData name="Gonçalo Lopes" userId="3cded156-f6ab-47cd-b27e-9ebe0eda26da" providerId="ADAL" clId="{59C24BC6-2512-4DC9-A072-F1BE7071FE51}" dt="2023-06-21T17:44:10.067" v="8543" actId="478"/>
          <ac:picMkLst>
            <pc:docMk/>
            <pc:sldMk cId="884340806" sldId="305"/>
            <ac:picMk id="2" creationId="{D2F2F132-7C40-8202-7B0D-B1D28E78B2B7}"/>
          </ac:picMkLst>
        </pc:picChg>
        <pc:picChg chg="del">
          <ac:chgData name="Gonçalo Lopes" userId="3cded156-f6ab-47cd-b27e-9ebe0eda26da" providerId="ADAL" clId="{59C24BC6-2512-4DC9-A072-F1BE7071FE51}" dt="2023-06-21T17:38:11.928" v="8530" actId="478"/>
          <ac:picMkLst>
            <pc:docMk/>
            <pc:sldMk cId="884340806" sldId="305"/>
            <ac:picMk id="3" creationId="{D2953F5A-728F-8A26-8A09-E9F7A9D603C6}"/>
          </ac:picMkLst>
        </pc:picChg>
        <pc:picChg chg="add del mod">
          <ac:chgData name="Gonçalo Lopes" userId="3cded156-f6ab-47cd-b27e-9ebe0eda26da" providerId="ADAL" clId="{59C24BC6-2512-4DC9-A072-F1BE7071FE51}" dt="2023-06-23T14:43:43.599" v="8625" actId="478"/>
          <ac:picMkLst>
            <pc:docMk/>
            <pc:sldMk cId="884340806" sldId="305"/>
            <ac:picMk id="3" creationId="{F70C11CB-6F9E-7A49-591E-6624F5DBA41F}"/>
          </ac:picMkLst>
        </pc:picChg>
        <pc:picChg chg="add del mod">
          <ac:chgData name="Gonçalo Lopes" userId="3cded156-f6ab-47cd-b27e-9ebe0eda26da" providerId="ADAL" clId="{59C24BC6-2512-4DC9-A072-F1BE7071FE51}" dt="2023-06-23T14:43:30.714" v="8621" actId="478"/>
          <ac:picMkLst>
            <pc:docMk/>
            <pc:sldMk cId="884340806" sldId="305"/>
            <ac:picMk id="5" creationId="{1EF8B32F-FB53-6F63-5CE2-7479AD4F2E42}"/>
          </ac:picMkLst>
        </pc:picChg>
        <pc:picChg chg="add del mod">
          <ac:chgData name="Gonçalo Lopes" userId="3cded156-f6ab-47cd-b27e-9ebe0eda26da" providerId="ADAL" clId="{59C24BC6-2512-4DC9-A072-F1BE7071FE51}" dt="2023-06-23T14:43:30.714" v="8621" actId="478"/>
          <ac:picMkLst>
            <pc:docMk/>
            <pc:sldMk cId="884340806" sldId="305"/>
            <ac:picMk id="6" creationId="{63B96384-E381-27D4-C3EC-D26C8DA733BC}"/>
          </ac:picMkLst>
        </pc:picChg>
        <pc:picChg chg="add del mod">
          <ac:chgData name="Gonçalo Lopes" userId="3cded156-f6ab-47cd-b27e-9ebe0eda26da" providerId="ADAL" clId="{59C24BC6-2512-4DC9-A072-F1BE7071FE51}" dt="2023-06-23T14:43:30.714" v="8621" actId="478"/>
          <ac:picMkLst>
            <pc:docMk/>
            <pc:sldMk cId="884340806" sldId="305"/>
            <ac:picMk id="7" creationId="{40B75867-1D96-1E69-63FE-F06C1FF89334}"/>
          </ac:picMkLst>
        </pc:picChg>
        <pc:picChg chg="add del mod">
          <ac:chgData name="Gonçalo Lopes" userId="3cded156-f6ab-47cd-b27e-9ebe0eda26da" providerId="ADAL" clId="{59C24BC6-2512-4DC9-A072-F1BE7071FE51}" dt="2023-06-23T14:43:43.599" v="8625" actId="478"/>
          <ac:picMkLst>
            <pc:docMk/>
            <pc:sldMk cId="884340806" sldId="305"/>
            <ac:picMk id="8" creationId="{2AA6B969-F5D0-B34B-9D05-95F1E338D976}"/>
          </ac:picMkLst>
        </pc:picChg>
        <pc:picChg chg="add mod">
          <ac:chgData name="Gonçalo Lopes" userId="3cded156-f6ab-47cd-b27e-9ebe0eda26da" providerId="ADAL" clId="{59C24BC6-2512-4DC9-A072-F1BE7071FE51}" dt="2023-06-23T14:43:43.868" v="8626"/>
          <ac:picMkLst>
            <pc:docMk/>
            <pc:sldMk cId="884340806" sldId="305"/>
            <ac:picMk id="9" creationId="{DB65C8F5-6647-6DDB-8A5B-867BC013D633}"/>
          </ac:picMkLst>
        </pc:picChg>
        <pc:picChg chg="add mod">
          <ac:chgData name="Gonçalo Lopes" userId="3cded156-f6ab-47cd-b27e-9ebe0eda26da" providerId="ADAL" clId="{59C24BC6-2512-4DC9-A072-F1BE7071FE51}" dt="2023-06-23T14:43:43.868" v="8626"/>
          <ac:picMkLst>
            <pc:docMk/>
            <pc:sldMk cId="884340806" sldId="305"/>
            <ac:picMk id="10" creationId="{82621B07-46DE-98FB-8F3C-D3C4C09132AC}"/>
          </ac:picMkLst>
        </pc:picChg>
        <pc:picChg chg="add mod">
          <ac:chgData name="Gonçalo Lopes" userId="3cded156-f6ab-47cd-b27e-9ebe0eda26da" providerId="ADAL" clId="{59C24BC6-2512-4DC9-A072-F1BE7071FE51}" dt="2023-06-23T14:43:43.868" v="8626"/>
          <ac:picMkLst>
            <pc:docMk/>
            <pc:sldMk cId="884340806" sldId="305"/>
            <ac:picMk id="11" creationId="{86FE1CA6-CBED-141A-FF78-A860C478B00E}"/>
          </ac:picMkLst>
        </pc:picChg>
      </pc:sldChg>
      <pc:sldChg chg="addSp delSp modSp add del modTransition">
        <pc:chgData name="Gonçalo Lopes" userId="3cded156-f6ab-47cd-b27e-9ebe0eda26da" providerId="ADAL" clId="{59C24BC6-2512-4DC9-A072-F1BE7071FE51}" dt="2023-06-21T17:37:53.973" v="8526" actId="47"/>
        <pc:sldMkLst>
          <pc:docMk/>
          <pc:sldMk cId="1732581005" sldId="305"/>
        </pc:sldMkLst>
        <pc:grpChg chg="add del mod">
          <ac:chgData name="Gonçalo Lopes" userId="3cded156-f6ab-47cd-b27e-9ebe0eda26da" providerId="ADAL" clId="{59C24BC6-2512-4DC9-A072-F1BE7071FE51}" dt="2023-06-21T17:35:52.726" v="8520"/>
          <ac:grpSpMkLst>
            <pc:docMk/>
            <pc:sldMk cId="1732581005" sldId="305"/>
            <ac:grpSpMk id="3" creationId="{16AD719E-21A9-0252-C78C-190EEB2530BE}"/>
          </ac:grpSpMkLst>
        </pc:grpChg>
        <pc:picChg chg="add del">
          <ac:chgData name="Gonçalo Lopes" userId="3cded156-f6ab-47cd-b27e-9ebe0eda26da" providerId="ADAL" clId="{59C24BC6-2512-4DC9-A072-F1BE7071FE51}" dt="2023-06-21T17:35:54.484" v="8521" actId="478"/>
          <ac:picMkLst>
            <pc:docMk/>
            <pc:sldMk cId="1732581005" sldId="305"/>
            <ac:picMk id="2" creationId="{37AAC065-5038-BAEB-C90C-595219AE2C5D}"/>
          </ac:picMkLst>
        </pc:picChg>
        <pc:picChg chg="mod">
          <ac:chgData name="Gonçalo Lopes" userId="3cded156-f6ab-47cd-b27e-9ebe0eda26da" providerId="ADAL" clId="{59C24BC6-2512-4DC9-A072-F1BE7071FE51}" dt="2023-06-21T17:35:42.704" v="8519"/>
          <ac:picMkLst>
            <pc:docMk/>
            <pc:sldMk cId="1732581005" sldId="305"/>
            <ac:picMk id="5" creationId="{3437B014-B1DC-2D34-2045-2AA3FD9D8F99}"/>
          </ac:picMkLst>
        </pc:picChg>
        <pc:picChg chg="mod">
          <ac:chgData name="Gonçalo Lopes" userId="3cded156-f6ab-47cd-b27e-9ebe0eda26da" providerId="ADAL" clId="{59C24BC6-2512-4DC9-A072-F1BE7071FE51}" dt="2023-06-21T17:35:42.704" v="8519"/>
          <ac:picMkLst>
            <pc:docMk/>
            <pc:sldMk cId="1732581005" sldId="305"/>
            <ac:picMk id="6" creationId="{C74F453D-E2DA-2243-A902-E86A9FB88378}"/>
          </ac:picMkLst>
        </pc:picChg>
        <pc:picChg chg="mod">
          <ac:chgData name="Gonçalo Lopes" userId="3cded156-f6ab-47cd-b27e-9ebe0eda26da" providerId="ADAL" clId="{59C24BC6-2512-4DC9-A072-F1BE7071FE51}" dt="2023-06-21T17:35:42.704" v="8519"/>
          <ac:picMkLst>
            <pc:docMk/>
            <pc:sldMk cId="1732581005" sldId="305"/>
            <ac:picMk id="7" creationId="{3030D6DC-4D16-D546-B419-ABA1EDE8E266}"/>
          </ac:picMkLst>
        </pc:picChg>
      </pc:sldChg>
      <pc:sldChg chg="addSp delSp modSp add modTransition">
        <pc:chgData name="Gonçalo Lopes" userId="3cded156-f6ab-47cd-b27e-9ebe0eda26da" providerId="ADAL" clId="{59C24BC6-2512-4DC9-A072-F1BE7071FE51}" dt="2023-06-23T14:46:11.664" v="8650"/>
        <pc:sldMkLst>
          <pc:docMk/>
          <pc:sldMk cId="1223742874" sldId="306"/>
        </pc:sldMkLst>
        <pc:picChg chg="add mod">
          <ac:chgData name="Gonçalo Lopes" userId="3cded156-f6ab-47cd-b27e-9ebe0eda26da" providerId="ADAL" clId="{59C24BC6-2512-4DC9-A072-F1BE7071FE51}" dt="2023-06-23T14:43:40.018" v="8624"/>
          <ac:picMkLst>
            <pc:docMk/>
            <pc:sldMk cId="1223742874" sldId="306"/>
            <ac:picMk id="2" creationId="{E6B1B60D-470D-586A-D215-A303D1DAB36C}"/>
          </ac:picMkLst>
        </pc:picChg>
        <pc:picChg chg="add mod">
          <ac:chgData name="Gonçalo Lopes" userId="3cded156-f6ab-47cd-b27e-9ebe0eda26da" providerId="ADAL" clId="{59C24BC6-2512-4DC9-A072-F1BE7071FE51}" dt="2023-06-23T14:43:40.018" v="8624"/>
          <ac:picMkLst>
            <pc:docMk/>
            <pc:sldMk cId="1223742874" sldId="306"/>
            <ac:picMk id="3" creationId="{7265C57B-3547-D05C-4323-2B56EB3FD26D}"/>
          </ac:picMkLst>
        </pc:picChg>
        <pc:picChg chg="del">
          <ac:chgData name="Gonçalo Lopes" userId="3cded156-f6ab-47cd-b27e-9ebe0eda26da" providerId="ADAL" clId="{59C24BC6-2512-4DC9-A072-F1BE7071FE51}" dt="2023-06-23T14:43:39.731" v="8623" actId="478"/>
          <ac:picMkLst>
            <pc:docMk/>
            <pc:sldMk cId="1223742874" sldId="306"/>
            <ac:picMk id="5" creationId="{4D3B03EB-E5D7-2E85-DCE1-D85C977E1714}"/>
          </ac:picMkLst>
        </pc:picChg>
        <pc:picChg chg="del">
          <ac:chgData name="Gonçalo Lopes" userId="3cded156-f6ab-47cd-b27e-9ebe0eda26da" providerId="ADAL" clId="{59C24BC6-2512-4DC9-A072-F1BE7071FE51}" dt="2023-06-23T14:43:39.731" v="8623" actId="478"/>
          <ac:picMkLst>
            <pc:docMk/>
            <pc:sldMk cId="1223742874" sldId="306"/>
            <ac:picMk id="6" creationId="{EC0BC1FB-9E6E-1815-C259-CCFCF0CD5202}"/>
          </ac:picMkLst>
        </pc:picChg>
        <pc:picChg chg="del">
          <ac:chgData name="Gonçalo Lopes" userId="3cded156-f6ab-47cd-b27e-9ebe0eda26da" providerId="ADAL" clId="{59C24BC6-2512-4DC9-A072-F1BE7071FE51}" dt="2023-06-23T14:43:39.731" v="8623" actId="478"/>
          <ac:picMkLst>
            <pc:docMk/>
            <pc:sldMk cId="1223742874" sldId="306"/>
            <ac:picMk id="7" creationId="{0E7BC50A-B0A5-02A5-9D1D-54B33E867C01}"/>
          </ac:picMkLst>
        </pc:picChg>
        <pc:picChg chg="add mod">
          <ac:chgData name="Gonçalo Lopes" userId="3cded156-f6ab-47cd-b27e-9ebe0eda26da" providerId="ADAL" clId="{59C24BC6-2512-4DC9-A072-F1BE7071FE51}" dt="2023-06-23T14:43:40.018" v="8624"/>
          <ac:picMkLst>
            <pc:docMk/>
            <pc:sldMk cId="1223742874" sldId="306"/>
            <ac:picMk id="8" creationId="{22EE866D-D59B-DB57-74B4-21F82CF34D3C}"/>
          </ac:picMkLst>
        </pc:picChg>
      </pc:sldChg>
      <pc:sldChg chg="add del">
        <pc:chgData name="Gonçalo Lopes" userId="3cded156-f6ab-47cd-b27e-9ebe0eda26da" providerId="ADAL" clId="{59C24BC6-2512-4DC9-A072-F1BE7071FE51}" dt="2023-06-21T17:44:40.563" v="8549"/>
        <pc:sldMkLst>
          <pc:docMk/>
          <pc:sldMk cId="1012652969" sldId="307"/>
        </pc:sldMkLst>
      </pc:sldChg>
      <pc:sldChg chg="new del">
        <pc:chgData name="Gonçalo Lopes" userId="3cded156-f6ab-47cd-b27e-9ebe0eda26da" providerId="ADAL" clId="{59C24BC6-2512-4DC9-A072-F1BE7071FE51}" dt="2023-06-23T15:37:49.487" v="8654" actId="680"/>
        <pc:sldMkLst>
          <pc:docMk/>
          <pc:sldMk cId="794650315" sldId="481"/>
        </pc:sldMkLst>
      </pc:sldChg>
      <pc:sldChg chg="addSp delSp modSp add mod ord modTransition modNotesTx">
        <pc:chgData name="Gonçalo Lopes" userId="3cded156-f6ab-47cd-b27e-9ebe0eda26da" providerId="ADAL" clId="{59C24BC6-2512-4DC9-A072-F1BE7071FE51}" dt="2023-06-26T16:15:52.878" v="12984" actId="20577"/>
        <pc:sldMkLst>
          <pc:docMk/>
          <pc:sldMk cId="3131796831" sldId="481"/>
        </pc:sldMkLst>
        <pc:spChg chg="add del mod">
          <ac:chgData name="Gonçalo Lopes" userId="3cded156-f6ab-47cd-b27e-9ebe0eda26da" providerId="ADAL" clId="{59C24BC6-2512-4DC9-A072-F1BE7071FE51}" dt="2023-06-26T13:41:51.640" v="9696" actId="478"/>
          <ac:spMkLst>
            <pc:docMk/>
            <pc:sldMk cId="3131796831" sldId="481"/>
            <ac:spMk id="2" creationId="{2B444F87-70AA-C2E9-E8AF-9C0E9856C391}"/>
          </ac:spMkLst>
        </pc:spChg>
        <pc:spChg chg="add del mod">
          <ac:chgData name="Gonçalo Lopes" userId="3cded156-f6ab-47cd-b27e-9ebe0eda26da" providerId="ADAL" clId="{59C24BC6-2512-4DC9-A072-F1BE7071FE51}" dt="2023-06-23T15:53:48.948" v="8781" actId="21"/>
          <ac:spMkLst>
            <pc:docMk/>
            <pc:sldMk cId="3131796831" sldId="481"/>
            <ac:spMk id="3" creationId="{B9DFCD91-73A4-0667-DD3E-84E393317B9F}"/>
          </ac:spMkLst>
        </pc:spChg>
        <pc:spChg chg="mod">
          <ac:chgData name="Gonçalo Lopes" userId="3cded156-f6ab-47cd-b27e-9ebe0eda26da" providerId="ADAL" clId="{59C24BC6-2512-4DC9-A072-F1BE7071FE51}" dt="2023-06-23T15:38:35.231" v="8686" actId="20577"/>
          <ac:spMkLst>
            <pc:docMk/>
            <pc:sldMk cId="3131796831" sldId="481"/>
            <ac:spMk id="4" creationId="{C1DDA265-9CCD-D16F-40D1-90CB0BA9D955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6" creationId="{0C44725D-BE0D-2506-23AF-37C021F1415F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7" creationId="{22897532-E780-7212-72EE-08A7DD5030E8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8" creationId="{1F4888A0-1FE9-49C8-79DC-36DDC4E4E2C2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9" creationId="{3C03D3F1-A2AC-AED2-A7F8-124521EE9C6C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10" creationId="{227088E5-957A-E052-D269-55DD13162BD7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11" creationId="{A3BFAD0B-1869-4756-8A52-DF5FAE9300FF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12" creationId="{0D35A39D-7A1C-A4C4-F499-2B6B95F2E89A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13" creationId="{5A3E4EED-B23A-58A4-BD44-3D7B176A68CE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14" creationId="{814A018F-4E9E-A540-A27D-D90F84D6C69B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15" creationId="{57CC8604-967B-3906-3919-60B76E193C9D}"/>
          </ac:spMkLst>
        </pc:spChg>
        <pc:spChg chg="mod topLvl">
          <ac:chgData name="Gonçalo Lopes" userId="3cded156-f6ab-47cd-b27e-9ebe0eda26da" providerId="ADAL" clId="{59C24BC6-2512-4DC9-A072-F1BE7071FE51}" dt="2023-06-26T13:40:59.873" v="9690" actId="18245"/>
          <ac:spMkLst>
            <pc:docMk/>
            <pc:sldMk cId="3131796831" sldId="481"/>
            <ac:spMk id="16" creationId="{B83DD45E-935D-A5FB-B217-A6B051AC1183}"/>
          </ac:spMkLst>
        </pc:spChg>
        <pc:spChg chg="mod topLvl">
          <ac:chgData name="Gonçalo Lopes" userId="3cded156-f6ab-47cd-b27e-9ebe0eda26da" providerId="ADAL" clId="{59C24BC6-2512-4DC9-A072-F1BE7071FE51}" dt="2023-06-26T13:40:59.384" v="9689" actId="165"/>
          <ac:spMkLst>
            <pc:docMk/>
            <pc:sldMk cId="3131796831" sldId="481"/>
            <ac:spMk id="17" creationId="{9CB41D23-38B0-3DE8-734D-7402F160C6EB}"/>
          </ac:spMkLst>
        </pc:spChg>
        <pc:spChg chg="add del mod">
          <ac:chgData name="Gonçalo Lopes" userId="3cded156-f6ab-47cd-b27e-9ebe0eda26da" providerId="ADAL" clId="{59C24BC6-2512-4DC9-A072-F1BE7071FE51}" dt="2023-06-26T15:41:41.370" v="11675" actId="478"/>
          <ac:spMkLst>
            <pc:docMk/>
            <pc:sldMk cId="3131796831" sldId="481"/>
            <ac:spMk id="18" creationId="{3A4A60FC-8558-44AB-9A36-6FEA99997C42}"/>
          </ac:spMkLst>
        </pc:spChg>
        <pc:spChg chg="add mod">
          <ac:chgData name="Gonçalo Lopes" userId="3cded156-f6ab-47cd-b27e-9ebe0eda26da" providerId="ADAL" clId="{59C24BC6-2512-4DC9-A072-F1BE7071FE51}" dt="2023-06-26T15:42:52.861" v="11743" actId="1035"/>
          <ac:spMkLst>
            <pc:docMk/>
            <pc:sldMk cId="3131796831" sldId="481"/>
            <ac:spMk id="19" creationId="{2D0989D9-A124-13E4-630C-7B197F67FFF1}"/>
          </ac:spMkLst>
        </pc:spChg>
        <pc:spChg chg="add mod">
          <ac:chgData name="Gonçalo Lopes" userId="3cded156-f6ab-47cd-b27e-9ebe0eda26da" providerId="ADAL" clId="{59C24BC6-2512-4DC9-A072-F1BE7071FE51}" dt="2023-06-26T15:42:52.861" v="11743" actId="1035"/>
          <ac:spMkLst>
            <pc:docMk/>
            <pc:sldMk cId="3131796831" sldId="481"/>
            <ac:spMk id="20" creationId="{C27548F4-65F5-B457-73D7-39674C01AEA6}"/>
          </ac:spMkLst>
        </pc:spChg>
        <pc:spChg chg="add mod">
          <ac:chgData name="Gonçalo Lopes" userId="3cded156-f6ab-47cd-b27e-9ebe0eda26da" providerId="ADAL" clId="{59C24BC6-2512-4DC9-A072-F1BE7071FE51}" dt="2023-06-26T16:14:27.460" v="12776" actId="14100"/>
          <ac:spMkLst>
            <pc:docMk/>
            <pc:sldMk cId="3131796831" sldId="481"/>
            <ac:spMk id="21" creationId="{B09462BB-C599-85D1-D66B-5F954EB68FB2}"/>
          </ac:spMkLst>
        </pc:spChg>
        <pc:spChg chg="add del mod">
          <ac:chgData name="Gonçalo Lopes" userId="3cded156-f6ab-47cd-b27e-9ebe0eda26da" providerId="ADAL" clId="{59C24BC6-2512-4DC9-A072-F1BE7071FE51}" dt="2023-06-26T13:44:59.219" v="9843"/>
          <ac:spMkLst>
            <pc:docMk/>
            <pc:sldMk cId="3131796831" sldId="481"/>
            <ac:spMk id="22" creationId="{A9720253-003D-9723-7815-1F31CEB77F67}"/>
          </ac:spMkLst>
        </pc:spChg>
        <pc:spChg chg="add del mod">
          <ac:chgData name="Gonçalo Lopes" userId="3cded156-f6ab-47cd-b27e-9ebe0eda26da" providerId="ADAL" clId="{59C24BC6-2512-4DC9-A072-F1BE7071FE51}" dt="2023-06-26T13:52:49.295" v="9964" actId="478"/>
          <ac:spMkLst>
            <pc:docMk/>
            <pc:sldMk cId="3131796831" sldId="481"/>
            <ac:spMk id="23" creationId="{5F653733-9FD0-CF92-31AA-ADD7D0B3A4E2}"/>
          </ac:spMkLst>
        </pc:spChg>
        <pc:spChg chg="add mod">
          <ac:chgData name="Gonçalo Lopes" userId="3cded156-f6ab-47cd-b27e-9ebe0eda26da" providerId="ADAL" clId="{59C24BC6-2512-4DC9-A072-F1BE7071FE51}" dt="2023-06-26T15:42:54.166" v="11744" actId="1035"/>
          <ac:spMkLst>
            <pc:docMk/>
            <pc:sldMk cId="3131796831" sldId="481"/>
            <ac:spMk id="24" creationId="{F1BF79AA-7767-1D40-2DFB-86970EF2C588}"/>
          </ac:spMkLst>
        </pc:spChg>
        <pc:spChg chg="add mod">
          <ac:chgData name="Gonçalo Lopes" userId="3cded156-f6ab-47cd-b27e-9ebe0eda26da" providerId="ADAL" clId="{59C24BC6-2512-4DC9-A072-F1BE7071FE51}" dt="2023-06-26T15:18:23.434" v="11052"/>
          <ac:spMkLst>
            <pc:docMk/>
            <pc:sldMk cId="3131796831" sldId="481"/>
            <ac:spMk id="25" creationId="{68A43540-E0AB-1332-2B91-2ADF107F80D8}"/>
          </ac:spMkLst>
        </pc:spChg>
        <pc:spChg chg="add mod">
          <ac:chgData name="Gonçalo Lopes" userId="3cded156-f6ab-47cd-b27e-9ebe0eda26da" providerId="ADAL" clId="{59C24BC6-2512-4DC9-A072-F1BE7071FE51}" dt="2023-06-26T16:05:21.571" v="12037" actId="20577"/>
          <ac:spMkLst>
            <pc:docMk/>
            <pc:sldMk cId="3131796831" sldId="481"/>
            <ac:spMk id="27" creationId="{2846C72A-BF47-5161-21B4-C1B6BC5A9F2C}"/>
          </ac:spMkLst>
        </pc:spChg>
        <pc:spChg chg="add mod">
          <ac:chgData name="Gonçalo Lopes" userId="3cded156-f6ab-47cd-b27e-9ebe0eda26da" providerId="ADAL" clId="{59C24BC6-2512-4DC9-A072-F1BE7071FE51}" dt="2023-06-26T16:14:32.439" v="12778" actId="1076"/>
          <ac:spMkLst>
            <pc:docMk/>
            <pc:sldMk cId="3131796831" sldId="481"/>
            <ac:spMk id="28" creationId="{A6F1F7B6-2EC2-8BC2-BCFA-D1409D0AF9DA}"/>
          </ac:spMkLst>
        </pc:spChg>
        <pc:grpChg chg="add del mod">
          <ac:chgData name="Gonçalo Lopes" userId="3cded156-f6ab-47cd-b27e-9ebe0eda26da" providerId="ADAL" clId="{59C24BC6-2512-4DC9-A072-F1BE7071FE51}" dt="2023-06-26T13:40:59.873" v="9690" actId="18245"/>
          <ac:grpSpMkLst>
            <pc:docMk/>
            <pc:sldMk cId="3131796831" sldId="481"/>
            <ac:grpSpMk id="3" creationId="{F670EDEF-6834-72AB-12FD-7E3714CFC089}"/>
          </ac:grpSpMkLst>
        </pc:grpChg>
        <pc:graphicFrameChg chg="add del mod modGraphic">
          <ac:chgData name="Gonçalo Lopes" userId="3cded156-f6ab-47cd-b27e-9ebe0eda26da" providerId="ADAL" clId="{59C24BC6-2512-4DC9-A072-F1BE7071FE51}" dt="2023-06-23T15:49:45.343" v="8696" actId="478"/>
          <ac:graphicFrameMkLst>
            <pc:docMk/>
            <pc:sldMk cId="3131796831" sldId="481"/>
            <ac:graphicFrameMk id="2" creationId="{93481C63-4196-2AC9-43E9-0D08EDE8307D}"/>
          </ac:graphicFrameMkLst>
        </pc:graphicFrameChg>
        <pc:graphicFrameChg chg="add del mod">
          <ac:chgData name="Gonçalo Lopes" userId="3cded156-f6ab-47cd-b27e-9ebe0eda26da" providerId="ADAL" clId="{59C24BC6-2512-4DC9-A072-F1BE7071FE51}" dt="2023-06-26T15:35:13.505" v="11507" actId="478"/>
          <ac:graphicFrameMkLst>
            <pc:docMk/>
            <pc:sldMk cId="3131796831" sldId="481"/>
            <ac:graphicFrameMk id="5" creationId="{156E5477-C4F7-2020-CF60-DA57C187A259}"/>
          </ac:graphicFrameMkLst>
        </pc:graphicFrameChg>
        <pc:graphicFrameChg chg="add mod">
          <ac:chgData name="Gonçalo Lopes" userId="3cded156-f6ab-47cd-b27e-9ebe0eda26da" providerId="ADAL" clId="{59C24BC6-2512-4DC9-A072-F1BE7071FE51}" dt="2023-06-26T15:42:51.363" v="11742" actId="1035"/>
          <ac:graphicFrameMkLst>
            <pc:docMk/>
            <pc:sldMk cId="3131796831" sldId="481"/>
            <ac:graphicFrameMk id="26" creationId="{F2672E36-3532-C649-4970-E894801BDD7D}"/>
          </ac:graphicFrameMkLst>
        </pc:graphicFrameChg>
      </pc:sldChg>
      <pc:sldChg chg="addSp delSp modSp new del mod modClrScheme chgLayout">
        <pc:chgData name="Gonçalo Lopes" userId="3cded156-f6ab-47cd-b27e-9ebe0eda26da" providerId="ADAL" clId="{59C24BC6-2512-4DC9-A072-F1BE7071FE51}" dt="2023-06-23T16:04:33.629" v="8872" actId="47"/>
        <pc:sldMkLst>
          <pc:docMk/>
          <pc:sldMk cId="1752660512" sldId="482"/>
        </pc:sldMkLst>
        <pc:spChg chg="del mod ord">
          <ac:chgData name="Gonçalo Lopes" userId="3cded156-f6ab-47cd-b27e-9ebe0eda26da" providerId="ADAL" clId="{59C24BC6-2512-4DC9-A072-F1BE7071FE51}" dt="2023-06-23T15:54:03.661" v="8783" actId="700"/>
          <ac:spMkLst>
            <pc:docMk/>
            <pc:sldMk cId="1752660512" sldId="482"/>
            <ac:spMk id="2" creationId="{EF62A78C-C3C4-E324-7BC2-B32621337B6E}"/>
          </ac:spMkLst>
        </pc:spChg>
        <pc:spChg chg="del mod ord">
          <ac:chgData name="Gonçalo Lopes" userId="3cded156-f6ab-47cd-b27e-9ebe0eda26da" providerId="ADAL" clId="{59C24BC6-2512-4DC9-A072-F1BE7071FE51}" dt="2023-06-23T15:54:03.661" v="8783" actId="700"/>
          <ac:spMkLst>
            <pc:docMk/>
            <pc:sldMk cId="1752660512" sldId="482"/>
            <ac:spMk id="3" creationId="{6F653405-3740-6DCE-4337-1658AFEE5580}"/>
          </ac:spMkLst>
        </pc:spChg>
        <pc:spChg chg="add del mod ord">
          <ac:chgData name="Gonçalo Lopes" userId="3cded156-f6ab-47cd-b27e-9ebe0eda26da" providerId="ADAL" clId="{59C24BC6-2512-4DC9-A072-F1BE7071FE51}" dt="2023-06-23T15:54:11.524" v="8786" actId="478"/>
          <ac:spMkLst>
            <pc:docMk/>
            <pc:sldMk cId="1752660512" sldId="482"/>
            <ac:spMk id="4" creationId="{128176F3-F319-20F9-848C-40848F790AE2}"/>
          </ac:spMkLst>
        </pc:spChg>
        <pc:spChg chg="add del mod ord">
          <ac:chgData name="Gonçalo Lopes" userId="3cded156-f6ab-47cd-b27e-9ebe0eda26da" providerId="ADAL" clId="{59C24BC6-2512-4DC9-A072-F1BE7071FE51}" dt="2023-06-23T15:54:08.145" v="8784" actId="478"/>
          <ac:spMkLst>
            <pc:docMk/>
            <pc:sldMk cId="1752660512" sldId="482"/>
            <ac:spMk id="5" creationId="{1C05DF24-18A6-082D-E9E4-6D4E3DBA3A3C}"/>
          </ac:spMkLst>
        </pc:spChg>
        <pc:spChg chg="add del mod ord">
          <ac:chgData name="Gonçalo Lopes" userId="3cded156-f6ab-47cd-b27e-9ebe0eda26da" providerId="ADAL" clId="{59C24BC6-2512-4DC9-A072-F1BE7071FE51}" dt="2023-06-23T15:54:37.051" v="8825" actId="26606"/>
          <ac:spMkLst>
            <pc:docMk/>
            <pc:sldMk cId="1752660512" sldId="482"/>
            <ac:spMk id="6" creationId="{E346D3DA-BD7F-D2C5-976F-AD8E8EF0ECED}"/>
          </ac:spMkLst>
        </pc:spChg>
        <pc:spChg chg="add del mod ord">
          <ac:chgData name="Gonçalo Lopes" userId="3cded156-f6ab-47cd-b27e-9ebe0eda26da" providerId="ADAL" clId="{59C24BC6-2512-4DC9-A072-F1BE7071FE51}" dt="2023-06-23T15:54:10.067" v="8785" actId="478"/>
          <ac:spMkLst>
            <pc:docMk/>
            <pc:sldMk cId="1752660512" sldId="482"/>
            <ac:spMk id="7" creationId="{4070F21B-78D2-4C84-8DBE-E5A41B368336}"/>
          </ac:spMkLst>
        </pc:spChg>
        <pc:spChg chg="add del mod ord">
          <ac:chgData name="Gonçalo Lopes" userId="3cded156-f6ab-47cd-b27e-9ebe0eda26da" providerId="ADAL" clId="{59C24BC6-2512-4DC9-A072-F1BE7071FE51}" dt="2023-06-23T15:54:13.806" v="8787" actId="478"/>
          <ac:spMkLst>
            <pc:docMk/>
            <pc:sldMk cId="1752660512" sldId="482"/>
            <ac:spMk id="8" creationId="{ADB12EDB-20FF-211D-346A-F4C02C3856F7}"/>
          </ac:spMkLst>
        </pc:spChg>
        <pc:spChg chg="add del mod">
          <ac:chgData name="Gonçalo Lopes" userId="3cded156-f6ab-47cd-b27e-9ebe0eda26da" providerId="ADAL" clId="{59C24BC6-2512-4DC9-A072-F1BE7071FE51}" dt="2023-06-23T15:54:41.374" v="8827" actId="478"/>
          <ac:spMkLst>
            <pc:docMk/>
            <pc:sldMk cId="1752660512" sldId="482"/>
            <ac:spMk id="12" creationId="{7377C892-2357-A9CD-2B5D-0B871B895D7F}"/>
          </ac:spMkLst>
        </pc:spChg>
        <pc:spChg chg="add del mod">
          <ac:chgData name="Gonçalo Lopes" userId="3cded156-f6ab-47cd-b27e-9ebe0eda26da" providerId="ADAL" clId="{59C24BC6-2512-4DC9-A072-F1BE7071FE51}" dt="2023-06-23T15:54:39.496" v="8826" actId="478"/>
          <ac:spMkLst>
            <pc:docMk/>
            <pc:sldMk cId="1752660512" sldId="482"/>
            <ac:spMk id="14" creationId="{70F46605-8793-EEAA-3B7C-32A72605F942}"/>
          </ac:spMkLst>
        </pc:spChg>
        <pc:graphicFrameChg chg="add mod">
          <ac:chgData name="Gonçalo Lopes" userId="3cded156-f6ab-47cd-b27e-9ebe0eda26da" providerId="ADAL" clId="{59C24BC6-2512-4DC9-A072-F1BE7071FE51}" dt="2023-06-23T15:54:37.051" v="8825" actId="26606"/>
          <ac:graphicFrameMkLst>
            <pc:docMk/>
            <pc:sldMk cId="1752660512" sldId="482"/>
            <ac:graphicFrameMk id="9" creationId="{896B7E56-3F40-9B83-AABE-C5A1B620E95B}"/>
          </ac:graphicFrameMkLst>
        </pc:graphicFrameChg>
      </pc:sldChg>
      <pc:sldChg chg="modSp add del mod modTransition">
        <pc:chgData name="Gonçalo Lopes" userId="3cded156-f6ab-47cd-b27e-9ebe0eda26da" providerId="ADAL" clId="{59C24BC6-2512-4DC9-A072-F1BE7071FE51}" dt="2023-06-26T13:47:49.833" v="9876" actId="47"/>
        <pc:sldMkLst>
          <pc:docMk/>
          <pc:sldMk cId="3223020649" sldId="483"/>
        </pc:sldMkLst>
        <pc:graphicFrameChg chg="mod modGraphic">
          <ac:chgData name="Gonçalo Lopes" userId="3cded156-f6ab-47cd-b27e-9ebe0eda26da" providerId="ADAL" clId="{59C24BC6-2512-4DC9-A072-F1BE7071FE51}" dt="2023-06-26T10:42:20.326" v="8975" actId="1076"/>
          <ac:graphicFrameMkLst>
            <pc:docMk/>
            <pc:sldMk cId="3223020649" sldId="483"/>
            <ac:graphicFrameMk id="5" creationId="{156E5477-C4F7-2020-CF60-DA57C187A259}"/>
          </ac:graphicFrameMkLst>
        </pc:graphicFrameChg>
      </pc:sldChg>
      <pc:sldChg chg="addSp delSp modSp add del mod modTransition">
        <pc:chgData name="Gonçalo Lopes" userId="3cded156-f6ab-47cd-b27e-9ebe0eda26da" providerId="ADAL" clId="{59C24BC6-2512-4DC9-A072-F1BE7071FE51}" dt="2023-06-26T13:47:50.675" v="9877" actId="47"/>
        <pc:sldMkLst>
          <pc:docMk/>
          <pc:sldMk cId="1363952147" sldId="484"/>
        </pc:sldMkLst>
        <pc:graphicFrameChg chg="mod modGraphic">
          <ac:chgData name="Gonçalo Lopes" userId="3cded156-f6ab-47cd-b27e-9ebe0eda26da" providerId="ADAL" clId="{59C24BC6-2512-4DC9-A072-F1BE7071FE51}" dt="2023-06-26T10:44:06.781" v="8983" actId="207"/>
          <ac:graphicFrameMkLst>
            <pc:docMk/>
            <pc:sldMk cId="1363952147" sldId="484"/>
            <ac:graphicFrameMk id="5" creationId="{156E5477-C4F7-2020-CF60-DA57C187A259}"/>
          </ac:graphicFrameMkLst>
        </pc:graphicFrameChg>
        <pc:picChg chg="add del">
          <ac:chgData name="Gonçalo Lopes" userId="3cded156-f6ab-47cd-b27e-9ebe0eda26da" providerId="ADAL" clId="{59C24BC6-2512-4DC9-A072-F1BE7071FE51}" dt="2023-06-26T12:08:51.809" v="9452" actId="478"/>
          <ac:picMkLst>
            <pc:docMk/>
            <pc:sldMk cId="1363952147" sldId="484"/>
            <ac:picMk id="2050" creationId="{6E9637EA-9157-3A0E-41C2-EB1F4D34D795}"/>
          </ac:picMkLst>
        </pc:picChg>
      </pc:sldChg>
      <pc:sldChg chg="addSp delSp modSp add del mod modTransition">
        <pc:chgData name="Gonçalo Lopes" userId="3cded156-f6ab-47cd-b27e-9ebe0eda26da" providerId="ADAL" clId="{59C24BC6-2512-4DC9-A072-F1BE7071FE51}" dt="2023-06-26T13:47:51.403" v="9878" actId="47"/>
        <pc:sldMkLst>
          <pc:docMk/>
          <pc:sldMk cId="2871442920" sldId="485"/>
        </pc:sldMkLst>
        <pc:graphicFrameChg chg="mod modGraphic">
          <ac:chgData name="Gonçalo Lopes" userId="3cded156-f6ab-47cd-b27e-9ebe0eda26da" providerId="ADAL" clId="{59C24BC6-2512-4DC9-A072-F1BE7071FE51}" dt="2023-06-26T10:47:00.963" v="8992" actId="207"/>
          <ac:graphicFrameMkLst>
            <pc:docMk/>
            <pc:sldMk cId="2871442920" sldId="485"/>
            <ac:graphicFrameMk id="5" creationId="{156E5477-C4F7-2020-CF60-DA57C187A259}"/>
          </ac:graphicFrameMkLst>
        </pc:graphicFrameChg>
        <pc:picChg chg="add del mod">
          <ac:chgData name="Gonçalo Lopes" userId="3cded156-f6ab-47cd-b27e-9ebe0eda26da" providerId="ADAL" clId="{59C24BC6-2512-4DC9-A072-F1BE7071FE51}" dt="2023-06-26T12:08:54.308" v="9453" actId="478"/>
          <ac:picMkLst>
            <pc:docMk/>
            <pc:sldMk cId="2871442920" sldId="485"/>
            <ac:picMk id="1026" creationId="{D2CAFE15-A90D-ACE1-0FC4-AC65093CDEF1}"/>
          </ac:picMkLst>
        </pc:picChg>
      </pc:sldChg>
      <pc:sldChg chg="add del">
        <pc:chgData name="Gonçalo Lopes" userId="3cded156-f6ab-47cd-b27e-9ebe0eda26da" providerId="ADAL" clId="{59C24BC6-2512-4DC9-A072-F1BE7071FE51}" dt="2023-06-26T10:45:32.625" v="8987" actId="47"/>
        <pc:sldMkLst>
          <pc:docMk/>
          <pc:sldMk cId="1279628443" sldId="486"/>
        </pc:sldMkLst>
      </pc:sldChg>
      <pc:sldChg chg="modSp add del mod modTransition">
        <pc:chgData name="Gonçalo Lopes" userId="3cded156-f6ab-47cd-b27e-9ebe0eda26da" providerId="ADAL" clId="{59C24BC6-2512-4DC9-A072-F1BE7071FE51}" dt="2023-06-26T13:47:52.170" v="9879" actId="47"/>
        <pc:sldMkLst>
          <pc:docMk/>
          <pc:sldMk cId="4184620245" sldId="486"/>
        </pc:sldMkLst>
        <pc:graphicFrameChg chg="mod modGraphic">
          <ac:chgData name="Gonçalo Lopes" userId="3cded156-f6ab-47cd-b27e-9ebe0eda26da" providerId="ADAL" clId="{59C24BC6-2512-4DC9-A072-F1BE7071FE51}" dt="2023-06-26T12:02:26.875" v="9444" actId="207"/>
          <ac:graphicFrameMkLst>
            <pc:docMk/>
            <pc:sldMk cId="4184620245" sldId="486"/>
            <ac:graphicFrameMk id="5" creationId="{156E5477-C4F7-2020-CF60-DA57C187A259}"/>
          </ac:graphicFrameMkLst>
        </pc:graphicFrameChg>
      </pc:sldChg>
      <pc:sldChg chg="add modTransition modNotesTx">
        <pc:chgData name="Gonçalo Lopes" userId="3cded156-f6ab-47cd-b27e-9ebe0eda26da" providerId="ADAL" clId="{59C24BC6-2512-4DC9-A072-F1BE7071FE51}" dt="2023-06-26T16:21:24.292" v="13374"/>
        <pc:sldMkLst>
          <pc:docMk/>
          <pc:sldMk cId="3688865425" sldId="487"/>
        </pc:sldMkLst>
      </pc:sldChg>
      <pc:sldChg chg="modSp add del mod">
        <pc:chgData name="Gonçalo Lopes" userId="3cded156-f6ab-47cd-b27e-9ebe0eda26da" providerId="ADAL" clId="{59C24BC6-2512-4DC9-A072-F1BE7071FE51}" dt="2023-06-26T13:39:02.524" v="9668" actId="47"/>
        <pc:sldMkLst>
          <pc:docMk/>
          <pc:sldMk cId="2035232382" sldId="488"/>
        </pc:sldMkLst>
        <pc:graphicFrameChg chg="mod">
          <ac:chgData name="Gonçalo Lopes" userId="3cded156-f6ab-47cd-b27e-9ebe0eda26da" providerId="ADAL" clId="{59C24BC6-2512-4DC9-A072-F1BE7071FE51}" dt="2023-06-26T13:38:54.207" v="9667"/>
          <ac:graphicFrameMkLst>
            <pc:docMk/>
            <pc:sldMk cId="2035232382" sldId="488"/>
            <ac:graphicFrameMk id="5" creationId="{156E5477-C4F7-2020-CF60-DA57C187A259}"/>
          </ac:graphicFrameMkLst>
        </pc:graphicFrameChg>
      </pc:sldChg>
      <pc:sldChg chg="addSp delSp modSp add mod modNotesTx">
        <pc:chgData name="Gonçalo Lopes" userId="3cded156-f6ab-47cd-b27e-9ebe0eda26da" providerId="ADAL" clId="{59C24BC6-2512-4DC9-A072-F1BE7071FE51}" dt="2023-06-26T16:19:14.535" v="13268" actId="20577"/>
        <pc:sldMkLst>
          <pc:docMk/>
          <pc:sldMk cId="2966336301" sldId="488"/>
        </pc:sldMkLst>
        <pc:spChg chg="add del mod">
          <ac:chgData name="Gonçalo Lopes" userId="3cded156-f6ab-47cd-b27e-9ebe0eda26da" providerId="ADAL" clId="{59C24BC6-2512-4DC9-A072-F1BE7071FE51}" dt="2023-06-26T15:17:23.581" v="11025" actId="478"/>
          <ac:spMkLst>
            <pc:docMk/>
            <pc:sldMk cId="2966336301" sldId="488"/>
            <ac:spMk id="3" creationId="{0DE53BA2-6447-8408-3864-F42DA2ADB097}"/>
          </ac:spMkLst>
        </pc:spChg>
        <pc:spChg chg="add del mod">
          <ac:chgData name="Gonçalo Lopes" userId="3cded156-f6ab-47cd-b27e-9ebe0eda26da" providerId="ADAL" clId="{59C24BC6-2512-4DC9-A072-F1BE7071FE51}" dt="2023-06-26T15:18:05.096" v="11047" actId="478"/>
          <ac:spMkLst>
            <pc:docMk/>
            <pc:sldMk cId="2966336301" sldId="488"/>
            <ac:spMk id="6" creationId="{54AA3C1D-0874-356C-6031-2F7208435221}"/>
          </ac:spMkLst>
        </pc:spChg>
        <pc:spChg chg="add mod">
          <ac:chgData name="Gonçalo Lopes" userId="3cded156-f6ab-47cd-b27e-9ebe0eda26da" providerId="ADAL" clId="{59C24BC6-2512-4DC9-A072-F1BE7071FE51}" dt="2023-06-26T15:18:20.564" v="11051" actId="1076"/>
          <ac:spMkLst>
            <pc:docMk/>
            <pc:sldMk cId="2966336301" sldId="488"/>
            <ac:spMk id="8" creationId="{4EB3B26F-0D54-4D15-5B80-90A9571F0374}"/>
          </ac:spMkLst>
        </pc:spChg>
        <pc:graphicFrameChg chg="mod">
          <ac:chgData name="Gonçalo Lopes" userId="3cded156-f6ab-47cd-b27e-9ebe0eda26da" providerId="ADAL" clId="{59C24BC6-2512-4DC9-A072-F1BE7071FE51}" dt="2023-06-26T15:41:51.309" v="11677" actId="20577"/>
          <ac:graphicFrameMkLst>
            <pc:docMk/>
            <pc:sldMk cId="2966336301" sldId="488"/>
            <ac:graphicFrameMk id="5" creationId="{156E5477-C4F7-2020-CF60-DA57C187A259}"/>
          </ac:graphicFrameMkLst>
        </pc:graphicFrameChg>
      </pc:sldChg>
      <pc:sldChg chg="modSp add del mod">
        <pc:chgData name="Gonçalo Lopes" userId="3cded156-f6ab-47cd-b27e-9ebe0eda26da" providerId="ADAL" clId="{59C24BC6-2512-4DC9-A072-F1BE7071FE51}" dt="2023-06-26T13:37:05.505" v="9543" actId="47"/>
        <pc:sldMkLst>
          <pc:docMk/>
          <pc:sldMk cId="3915189410" sldId="488"/>
        </pc:sldMkLst>
        <pc:graphicFrameChg chg="mod modGraphic">
          <ac:chgData name="Gonçalo Lopes" userId="3cded156-f6ab-47cd-b27e-9ebe0eda26da" providerId="ADAL" clId="{59C24BC6-2512-4DC9-A072-F1BE7071FE51}" dt="2023-06-26T13:37:00.905" v="9542"/>
          <ac:graphicFrameMkLst>
            <pc:docMk/>
            <pc:sldMk cId="3915189410" sldId="488"/>
            <ac:graphicFrameMk id="5" creationId="{156E5477-C4F7-2020-CF60-DA57C187A259}"/>
          </ac:graphicFrameMkLst>
        </pc:graphicFrameChg>
      </pc:sldChg>
      <pc:sldChg chg="modSp add del mod">
        <pc:chgData name="Gonçalo Lopes" userId="3cded156-f6ab-47cd-b27e-9ebe0eda26da" providerId="ADAL" clId="{59C24BC6-2512-4DC9-A072-F1BE7071FE51}" dt="2023-06-26T16:56:37.659" v="13521" actId="47"/>
        <pc:sldMkLst>
          <pc:docMk/>
          <pc:sldMk cId="4003427614" sldId="489"/>
        </pc:sldMkLst>
        <pc:spChg chg="mod">
          <ac:chgData name="Gonçalo Lopes" userId="3cded156-f6ab-47cd-b27e-9ebe0eda26da" providerId="ADAL" clId="{59C24BC6-2512-4DC9-A072-F1BE7071FE51}" dt="2023-06-26T16:34:14.477" v="13414" actId="20577"/>
          <ac:spMkLst>
            <pc:docMk/>
            <pc:sldMk cId="4003427614" sldId="489"/>
            <ac:spMk id="4" creationId="{C1DDA265-9CCD-D16F-40D1-90CB0BA9D955}"/>
          </ac:spMkLst>
        </pc:spChg>
        <pc:picChg chg="mod">
          <ac:chgData name="Gonçalo Lopes" userId="3cded156-f6ab-47cd-b27e-9ebe0eda26da" providerId="ADAL" clId="{59C24BC6-2512-4DC9-A072-F1BE7071FE51}" dt="2023-06-26T16:35:36.468" v="13416" actId="14826"/>
          <ac:picMkLst>
            <pc:docMk/>
            <pc:sldMk cId="4003427614" sldId="489"/>
            <ac:picMk id="3" creationId="{EA86641A-3D80-F715-D051-A104A98FA5F9}"/>
          </ac:picMkLst>
        </pc:picChg>
      </pc:sldChg>
      <pc:sldChg chg="modSp add del mod">
        <pc:chgData name="Gonçalo Lopes" userId="3cded156-f6ab-47cd-b27e-9ebe0eda26da" providerId="ADAL" clId="{59C24BC6-2512-4DC9-A072-F1BE7071FE51}" dt="2023-06-26T16:56:38.568" v="13522" actId="47"/>
        <pc:sldMkLst>
          <pc:docMk/>
          <pc:sldMk cId="1507180349" sldId="490"/>
        </pc:sldMkLst>
        <pc:spChg chg="mod">
          <ac:chgData name="Gonçalo Lopes" userId="3cded156-f6ab-47cd-b27e-9ebe0eda26da" providerId="ADAL" clId="{59C24BC6-2512-4DC9-A072-F1BE7071FE51}" dt="2023-06-26T16:37:20.479" v="13431" actId="20577"/>
          <ac:spMkLst>
            <pc:docMk/>
            <pc:sldMk cId="1507180349" sldId="490"/>
            <ac:spMk id="4" creationId="{C1DDA265-9CCD-D16F-40D1-90CB0BA9D955}"/>
          </ac:spMkLst>
        </pc:spChg>
        <pc:picChg chg="mod">
          <ac:chgData name="Gonçalo Lopes" userId="3cded156-f6ab-47cd-b27e-9ebe0eda26da" providerId="ADAL" clId="{59C24BC6-2512-4DC9-A072-F1BE7071FE51}" dt="2023-06-26T16:37:18.063" v="13425" actId="14826"/>
          <ac:picMkLst>
            <pc:docMk/>
            <pc:sldMk cId="1507180349" sldId="490"/>
            <ac:picMk id="3" creationId="{EA86641A-3D80-F715-D051-A104A98FA5F9}"/>
          </ac:picMkLst>
        </pc:picChg>
      </pc:sldChg>
      <pc:sldChg chg="addSp delSp modSp add mod">
        <pc:chgData name="Gonçalo Lopes" userId="3cded156-f6ab-47cd-b27e-9ebe0eda26da" providerId="ADAL" clId="{59C24BC6-2512-4DC9-A072-F1BE7071FE51}" dt="2023-06-26T17:01:32.115" v="13561" actId="164"/>
        <pc:sldMkLst>
          <pc:docMk/>
          <pc:sldMk cId="3578726766" sldId="491"/>
        </pc:sldMkLst>
        <pc:spChg chg="add 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2" creationId="{8460BDB3-6601-C320-E122-B49464032C84}"/>
          </ac:spMkLst>
        </pc:spChg>
        <pc:spChg chg="add 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3" creationId="{C4BACCC7-586D-ED57-38E6-ADCB3A16B229}"/>
          </ac:spMkLst>
        </pc:spChg>
        <pc:spChg chg="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8" creationId="{2EFC1B2C-A5FF-7676-18A8-57F6E8D5942D}"/>
          </ac:spMkLst>
        </pc:spChg>
        <pc:spChg chg="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9" creationId="{2820D36D-9A2B-773C-F4E6-8284331D35B9}"/>
          </ac:spMkLst>
        </pc:spChg>
        <pc:spChg chg="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10" creationId="{F2E59D64-2B01-2A8F-EED4-BDE26EF71FE2}"/>
          </ac:spMkLst>
        </pc:spChg>
        <pc:spChg chg="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11" creationId="{189E49FC-E501-E46F-8432-020D1F61B09D}"/>
          </ac:spMkLst>
        </pc:spChg>
        <pc:spChg chg="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13" creationId="{715484D6-D701-EF0A-F62B-08AFD6E887B3}"/>
          </ac:spMkLst>
        </pc:spChg>
        <pc:spChg chg="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14" creationId="{7374C290-4B26-095E-7ED6-CECAD7B3522A}"/>
          </ac:spMkLst>
        </pc:spChg>
        <pc:spChg chg="add 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15" creationId="{1D86869C-81E0-8862-23E7-FD616473D55C}"/>
          </ac:spMkLst>
        </pc:spChg>
        <pc:spChg chg="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16" creationId="{64E7E534-4334-2653-35BB-E0CDF6AF8EAD}"/>
          </ac:spMkLst>
        </pc:spChg>
        <pc:spChg chg="add 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35" creationId="{E2ACFDA8-BCB1-D9CB-0CE0-BF841552B9F6}"/>
          </ac:spMkLst>
        </pc:spChg>
        <pc:spChg chg="add 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36" creationId="{F6717780-007F-87D1-CA12-98C59C462C2C}"/>
          </ac:spMkLst>
        </pc:spChg>
        <pc:spChg chg="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53" creationId="{2077E099-ADD0-18D2-B179-4707FA96FCCD}"/>
          </ac:spMkLst>
        </pc:spChg>
        <pc:spChg chg="del">
          <ac:chgData name="Gonçalo Lopes" userId="3cded156-f6ab-47cd-b27e-9ebe0eda26da" providerId="ADAL" clId="{59C24BC6-2512-4DC9-A072-F1BE7071FE51}" dt="2023-06-26T16:53:15.192" v="13440" actId="478"/>
          <ac:spMkLst>
            <pc:docMk/>
            <pc:sldMk cId="3578726766" sldId="491"/>
            <ac:spMk id="54" creationId="{ABB099D8-538C-8F0D-82D7-A41FC676B331}"/>
          </ac:spMkLst>
        </pc:spChg>
        <pc:spChg chg="del">
          <ac:chgData name="Gonçalo Lopes" userId="3cded156-f6ab-47cd-b27e-9ebe0eda26da" providerId="ADAL" clId="{59C24BC6-2512-4DC9-A072-F1BE7071FE51}" dt="2023-06-26T16:53:15.596" v="13441" actId="478"/>
          <ac:spMkLst>
            <pc:docMk/>
            <pc:sldMk cId="3578726766" sldId="491"/>
            <ac:spMk id="55" creationId="{AB607777-B5AC-68B4-5B45-269619E420EA}"/>
          </ac:spMkLst>
        </pc:spChg>
        <pc:spChg chg="del">
          <ac:chgData name="Gonçalo Lopes" userId="3cded156-f6ab-47cd-b27e-9ebe0eda26da" providerId="ADAL" clId="{59C24BC6-2512-4DC9-A072-F1BE7071FE51}" dt="2023-06-26T16:53:16.139" v="13442" actId="478"/>
          <ac:spMkLst>
            <pc:docMk/>
            <pc:sldMk cId="3578726766" sldId="491"/>
            <ac:spMk id="56" creationId="{71A4E1FE-ECE5-C616-798C-015582A5B7CC}"/>
          </ac:spMkLst>
        </pc:spChg>
        <pc:spChg chg="mod">
          <ac:chgData name="Gonçalo Lopes" userId="3cded156-f6ab-47cd-b27e-9ebe0eda26da" providerId="ADAL" clId="{59C24BC6-2512-4DC9-A072-F1BE7071FE51}" dt="2023-06-26T17:01:32.115" v="13561" actId="164"/>
          <ac:spMkLst>
            <pc:docMk/>
            <pc:sldMk cId="3578726766" sldId="491"/>
            <ac:spMk id="64" creationId="{92AB4163-74CD-0114-04CC-F0D33A813685}"/>
          </ac:spMkLst>
        </pc:spChg>
        <pc:grpChg chg="add mod">
          <ac:chgData name="Gonçalo Lopes" userId="3cded156-f6ab-47cd-b27e-9ebe0eda26da" providerId="ADAL" clId="{59C24BC6-2512-4DC9-A072-F1BE7071FE51}" dt="2023-06-26T17:01:32.115" v="13561" actId="164"/>
          <ac:grpSpMkLst>
            <pc:docMk/>
            <pc:sldMk cId="3578726766" sldId="491"/>
            <ac:grpSpMk id="41" creationId="{D00D5364-97A9-8BE8-E638-AF7796C3B197}"/>
          </ac:grpSpMkLst>
        </pc:grpChg>
        <pc:grpChg chg="mod">
          <ac:chgData name="Gonçalo Lopes" userId="3cded156-f6ab-47cd-b27e-9ebe0eda26da" providerId="ADAL" clId="{59C24BC6-2512-4DC9-A072-F1BE7071FE51}" dt="2023-06-26T17:01:32.115" v="13561" actId="164"/>
          <ac:grpSpMkLst>
            <pc:docMk/>
            <pc:sldMk cId="3578726766" sldId="491"/>
            <ac:grpSpMk id="79" creationId="{B1CE3A8F-3A55-1E62-3270-AA96D99A8BD3}"/>
          </ac:grpSpMkLst>
        </pc:grpChg>
        <pc:grpChg chg="mod">
          <ac:chgData name="Gonçalo Lopes" userId="3cded156-f6ab-47cd-b27e-9ebe0eda26da" providerId="ADAL" clId="{59C24BC6-2512-4DC9-A072-F1BE7071FE51}" dt="2023-06-26T17:01:32.115" v="13561" actId="164"/>
          <ac:grpSpMkLst>
            <pc:docMk/>
            <pc:sldMk cId="3578726766" sldId="491"/>
            <ac:grpSpMk id="88" creationId="{93D09A0D-04A5-630C-93E5-21A5A93B54AF}"/>
          </ac:grpSpMkLst>
        </pc:grpChg>
        <pc:picChg chg="add mod modCrop">
          <ac:chgData name="Gonçalo Lopes" userId="3cded156-f6ab-47cd-b27e-9ebe0eda26da" providerId="ADAL" clId="{59C24BC6-2512-4DC9-A072-F1BE7071FE51}" dt="2023-06-26T17:01:32.115" v="13561" actId="164"/>
          <ac:picMkLst>
            <pc:docMk/>
            <pc:sldMk cId="3578726766" sldId="491"/>
            <ac:picMk id="17" creationId="{6CF21A04-7448-ADCA-FF81-7086B0AA3A38}"/>
          </ac:picMkLst>
        </pc:picChg>
        <pc:picChg chg="mod">
          <ac:chgData name="Gonçalo Lopes" userId="3cded156-f6ab-47cd-b27e-9ebe0eda26da" providerId="ADAL" clId="{59C24BC6-2512-4DC9-A072-F1BE7071FE51}" dt="2023-06-26T17:01:32.115" v="13561" actId="164"/>
          <ac:picMkLst>
            <pc:docMk/>
            <pc:sldMk cId="3578726766" sldId="491"/>
            <ac:picMk id="46" creationId="{1661B016-670E-0F9A-8114-E0D048712B62}"/>
          </ac:picMkLst>
        </pc:picChg>
        <pc:picChg chg="mod">
          <ac:chgData name="Gonçalo Lopes" userId="3cded156-f6ab-47cd-b27e-9ebe0eda26da" providerId="ADAL" clId="{59C24BC6-2512-4DC9-A072-F1BE7071FE51}" dt="2023-06-26T17:01:32.115" v="13561" actId="164"/>
          <ac:picMkLst>
            <pc:docMk/>
            <pc:sldMk cId="3578726766" sldId="491"/>
            <ac:picMk id="47" creationId="{C1071605-7EDD-B8CD-7273-647C2506034F}"/>
          </ac:picMkLst>
        </pc:picChg>
        <pc:picChg chg="mod">
          <ac:chgData name="Gonçalo Lopes" userId="3cded156-f6ab-47cd-b27e-9ebe0eda26da" providerId="ADAL" clId="{59C24BC6-2512-4DC9-A072-F1BE7071FE51}" dt="2023-06-26T17:01:32.115" v="13561" actId="164"/>
          <ac:picMkLst>
            <pc:docMk/>
            <pc:sldMk cId="3578726766" sldId="491"/>
            <ac:picMk id="48" creationId="{2D7E9E6E-F05E-404B-2EDB-0BAD0E88B3F1}"/>
          </ac:picMkLst>
        </pc:picChg>
        <pc:picChg chg="mod">
          <ac:chgData name="Gonçalo Lopes" userId="3cded156-f6ab-47cd-b27e-9ebe0eda26da" providerId="ADAL" clId="{59C24BC6-2512-4DC9-A072-F1BE7071FE51}" dt="2023-06-26T17:01:32.115" v="13561" actId="164"/>
          <ac:picMkLst>
            <pc:docMk/>
            <pc:sldMk cId="3578726766" sldId="491"/>
            <ac:picMk id="49" creationId="{F1C77D11-EE71-AB01-D7C1-01AF2447069A}"/>
          </ac:picMkLst>
        </pc:picChg>
        <pc:picChg chg="mod">
          <ac:chgData name="Gonçalo Lopes" userId="3cded156-f6ab-47cd-b27e-9ebe0eda26da" providerId="ADAL" clId="{59C24BC6-2512-4DC9-A072-F1BE7071FE51}" dt="2023-06-26T17:01:32.115" v="13561" actId="164"/>
          <ac:picMkLst>
            <pc:docMk/>
            <pc:sldMk cId="3578726766" sldId="491"/>
            <ac:picMk id="51" creationId="{49D7667A-A4A7-9B08-DF83-FC4180C56028}"/>
          </ac:picMkLst>
        </pc:picChg>
        <pc:picChg chg="del">
          <ac:chgData name="Gonçalo Lopes" userId="3cded156-f6ab-47cd-b27e-9ebe0eda26da" providerId="ADAL" clId="{59C24BC6-2512-4DC9-A072-F1BE7071FE51}" dt="2023-06-26T16:53:00.835" v="13436" actId="478"/>
          <ac:picMkLst>
            <pc:docMk/>
            <pc:sldMk cId="3578726766" sldId="491"/>
            <ac:picMk id="61" creationId="{D1E754A0-C39D-10EB-B726-0E3051AFFC52}"/>
          </ac:picMkLst>
        </pc:picChg>
        <pc:picChg chg="del">
          <ac:chgData name="Gonçalo Lopes" userId="3cded156-f6ab-47cd-b27e-9ebe0eda26da" providerId="ADAL" clId="{59C24BC6-2512-4DC9-A072-F1BE7071FE51}" dt="2023-06-26T16:53:02.106" v="13437" actId="478"/>
          <ac:picMkLst>
            <pc:docMk/>
            <pc:sldMk cId="3578726766" sldId="491"/>
            <ac:picMk id="62" creationId="{3358D893-688F-FF99-9F4E-40C8E4DBBA45}"/>
          </ac:picMkLst>
        </pc:picChg>
        <pc:picChg chg="del">
          <ac:chgData name="Gonçalo Lopes" userId="3cded156-f6ab-47cd-b27e-9ebe0eda26da" providerId="ADAL" clId="{59C24BC6-2512-4DC9-A072-F1BE7071FE51}" dt="2023-06-26T16:53:02.556" v="13438" actId="478"/>
          <ac:picMkLst>
            <pc:docMk/>
            <pc:sldMk cId="3578726766" sldId="491"/>
            <ac:picMk id="63" creationId="{5BE1EB02-BF46-C805-A03C-44F5356654C1}"/>
          </ac:picMkLst>
        </pc:picChg>
        <pc:cxnChg chg="add mod">
          <ac:chgData name="Gonçalo Lopes" userId="3cded156-f6ab-47cd-b27e-9ebe0eda26da" providerId="ADAL" clId="{59C24BC6-2512-4DC9-A072-F1BE7071FE51}" dt="2023-06-26T17:01:32.115" v="13561" actId="164"/>
          <ac:cxnSpMkLst>
            <pc:docMk/>
            <pc:sldMk cId="3578726766" sldId="491"/>
            <ac:cxnSpMk id="5" creationId="{575FBEB8-0B25-F8F4-8D77-87F1D5ACBD92}"/>
          </ac:cxnSpMkLst>
        </pc:cxnChg>
        <pc:cxnChg chg="add mod">
          <ac:chgData name="Gonçalo Lopes" userId="3cded156-f6ab-47cd-b27e-9ebe0eda26da" providerId="ADAL" clId="{59C24BC6-2512-4DC9-A072-F1BE7071FE51}" dt="2023-06-26T17:01:32.115" v="13561" actId="164"/>
          <ac:cxnSpMkLst>
            <pc:docMk/>
            <pc:sldMk cId="3578726766" sldId="491"/>
            <ac:cxnSpMk id="18" creationId="{37C836B9-0D7F-0E2E-98B5-D30CC03843FA}"/>
          </ac:cxnSpMkLst>
        </pc:cxnChg>
        <pc:cxnChg chg="mod">
          <ac:chgData name="Gonçalo Lopes" userId="3cded156-f6ab-47cd-b27e-9ebe0eda26da" providerId="ADAL" clId="{59C24BC6-2512-4DC9-A072-F1BE7071FE51}" dt="2023-06-26T17:01:32.115" v="13561" actId="164"/>
          <ac:cxnSpMkLst>
            <pc:docMk/>
            <pc:sldMk cId="3578726766" sldId="491"/>
            <ac:cxnSpMk id="20" creationId="{B7C97338-434E-3A82-41C8-F8B143807752}"/>
          </ac:cxnSpMkLst>
        </pc:cxnChg>
        <pc:cxnChg chg="mod">
          <ac:chgData name="Gonçalo Lopes" userId="3cded156-f6ab-47cd-b27e-9ebe0eda26da" providerId="ADAL" clId="{59C24BC6-2512-4DC9-A072-F1BE7071FE51}" dt="2023-06-26T17:01:32.115" v="13561" actId="164"/>
          <ac:cxnSpMkLst>
            <pc:docMk/>
            <pc:sldMk cId="3578726766" sldId="491"/>
            <ac:cxnSpMk id="21" creationId="{E9C74642-3862-8620-3B39-22C3A9DBB0B9}"/>
          </ac:cxnSpMkLst>
        </pc:cxnChg>
        <pc:cxnChg chg="mod">
          <ac:chgData name="Gonçalo Lopes" userId="3cded156-f6ab-47cd-b27e-9ebe0eda26da" providerId="ADAL" clId="{59C24BC6-2512-4DC9-A072-F1BE7071FE51}" dt="2023-06-26T17:01:32.115" v="13561" actId="164"/>
          <ac:cxnSpMkLst>
            <pc:docMk/>
            <pc:sldMk cId="3578726766" sldId="491"/>
            <ac:cxnSpMk id="24" creationId="{6867A673-854F-CC7F-D5F7-CE2A619A4CEB}"/>
          </ac:cxnSpMkLst>
        </pc:cxnChg>
        <pc:cxnChg chg="add mod">
          <ac:chgData name="Gonçalo Lopes" userId="3cded156-f6ab-47cd-b27e-9ebe0eda26da" providerId="ADAL" clId="{59C24BC6-2512-4DC9-A072-F1BE7071FE51}" dt="2023-06-26T17:01:32.115" v="13561" actId="164"/>
          <ac:cxnSpMkLst>
            <pc:docMk/>
            <pc:sldMk cId="3578726766" sldId="491"/>
            <ac:cxnSpMk id="25" creationId="{7C7A28B6-9B14-A91A-CFBE-3A1C0733BE0E}"/>
          </ac:cxnSpMkLst>
        </pc:cxnChg>
        <pc:cxnChg chg="mod">
          <ac:chgData name="Gonçalo Lopes" userId="3cded156-f6ab-47cd-b27e-9ebe0eda26da" providerId="ADAL" clId="{59C24BC6-2512-4DC9-A072-F1BE7071FE51}" dt="2023-06-26T17:01:32.115" v="13561" actId="164"/>
          <ac:cxnSpMkLst>
            <pc:docMk/>
            <pc:sldMk cId="3578726766" sldId="491"/>
            <ac:cxnSpMk id="27" creationId="{DE4B1DF3-9F66-EB87-F071-8530776AEC2A}"/>
          </ac:cxnSpMkLst>
        </pc:cxnChg>
        <pc:cxnChg chg="mod">
          <ac:chgData name="Gonçalo Lopes" userId="3cded156-f6ab-47cd-b27e-9ebe0eda26da" providerId="ADAL" clId="{59C24BC6-2512-4DC9-A072-F1BE7071FE51}" dt="2023-06-26T17:01:32.115" v="13561" actId="164"/>
          <ac:cxnSpMkLst>
            <pc:docMk/>
            <pc:sldMk cId="3578726766" sldId="491"/>
            <ac:cxnSpMk id="30" creationId="{A19F9632-67AB-B4B5-3310-7A76E2CB2A9D}"/>
          </ac:cxnSpMkLst>
        </pc:cxnChg>
        <pc:cxnChg chg="add mod">
          <ac:chgData name="Gonçalo Lopes" userId="3cded156-f6ab-47cd-b27e-9ebe0eda26da" providerId="ADAL" clId="{59C24BC6-2512-4DC9-A072-F1BE7071FE51}" dt="2023-06-26T17:01:32.115" v="13561" actId="164"/>
          <ac:cxnSpMkLst>
            <pc:docMk/>
            <pc:sldMk cId="3578726766" sldId="491"/>
            <ac:cxnSpMk id="32" creationId="{9848BBBD-8985-505E-DDE1-ACB2BA195626}"/>
          </ac:cxnSpMkLst>
        </pc:cxnChg>
        <pc:cxnChg chg="del mod">
          <ac:chgData name="Gonçalo Lopes" userId="3cded156-f6ab-47cd-b27e-9ebe0eda26da" providerId="ADAL" clId="{59C24BC6-2512-4DC9-A072-F1BE7071FE51}" dt="2023-06-26T16:54:17.283" v="13471" actId="478"/>
          <ac:cxnSpMkLst>
            <pc:docMk/>
            <pc:sldMk cId="3578726766" sldId="491"/>
            <ac:cxnSpMk id="39" creationId="{3B656101-B93D-3249-245E-B2911B5E8095}"/>
          </ac:cxnSpMkLst>
        </pc:cxnChg>
        <pc:cxnChg chg="del mod">
          <ac:chgData name="Gonçalo Lopes" userId="3cded156-f6ab-47cd-b27e-9ebe0eda26da" providerId="ADAL" clId="{59C24BC6-2512-4DC9-A072-F1BE7071FE51}" dt="2023-06-26T16:54:14.279" v="13470" actId="478"/>
          <ac:cxnSpMkLst>
            <pc:docMk/>
            <pc:sldMk cId="3578726766" sldId="491"/>
            <ac:cxnSpMk id="42" creationId="{BE3B80A9-72FD-F848-8E05-3333AAF58F96}"/>
          </ac:cxnSpMkLst>
        </pc:cxnChg>
      </pc:sldChg>
      <pc:sldChg chg="addSp delSp modSp add mod">
        <pc:chgData name="Gonçalo Lopes" userId="3cded156-f6ab-47cd-b27e-9ebe0eda26da" providerId="ADAL" clId="{59C24BC6-2512-4DC9-A072-F1BE7071FE51}" dt="2023-06-26T17:02:31.347" v="13581" actId="404"/>
        <pc:sldMkLst>
          <pc:docMk/>
          <pc:sldMk cId="1115554480" sldId="492"/>
        </pc:sldMkLst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6" creationId="{F4166A30-0A2C-14C7-8068-0576FA4BDD69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7" creationId="{C62955E5-6687-190D-9C4B-D0CF5B4A03BB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9" creationId="{1B346B44-08AA-DE93-6FC9-097BE70258E4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10" creationId="{2E31877B-491E-7A87-53BB-49B791EB6B93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11" creationId="{9FD2249A-E90E-1CE2-A376-7D2511F707E3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12" creationId="{79152537-845B-14D3-43B4-67E8922E2741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13" creationId="{5A8F1D82-E036-B425-95AE-F928BF3BD69A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14" creationId="{F6735F81-63AE-D3E8-3CD0-96F61AC9AD80}"/>
          </ac:spMkLst>
        </pc:spChg>
        <pc:spChg chg="mod">
          <ac:chgData name="Gonçalo Lopes" userId="3cded156-f6ab-47cd-b27e-9ebe0eda26da" providerId="ADAL" clId="{59C24BC6-2512-4DC9-A072-F1BE7071FE51}" dt="2023-06-26T17:02:31.347" v="13581" actId="404"/>
          <ac:spMkLst>
            <pc:docMk/>
            <pc:sldMk cId="1115554480" sldId="492"/>
            <ac:spMk id="25" creationId="{999DB38D-8CE2-1BD3-E639-D2C1D366A103}"/>
          </ac:spMkLst>
        </pc:spChg>
        <pc:spChg chg="mod">
          <ac:chgData name="Gonçalo Lopes" userId="3cded156-f6ab-47cd-b27e-9ebe0eda26da" providerId="ADAL" clId="{59C24BC6-2512-4DC9-A072-F1BE7071FE51}" dt="2023-06-26T17:02:31.347" v="13581" actId="404"/>
          <ac:spMkLst>
            <pc:docMk/>
            <pc:sldMk cId="1115554480" sldId="492"/>
            <ac:spMk id="28" creationId="{5AED9A2B-E896-AC77-456A-D53E2041FAC6}"/>
          </ac:spMkLst>
        </pc:spChg>
        <pc:spChg chg="mod">
          <ac:chgData name="Gonçalo Lopes" userId="3cded156-f6ab-47cd-b27e-9ebe0eda26da" providerId="ADAL" clId="{59C24BC6-2512-4DC9-A072-F1BE7071FE51}" dt="2023-06-26T17:02:31.347" v="13581" actId="404"/>
          <ac:spMkLst>
            <pc:docMk/>
            <pc:sldMk cId="1115554480" sldId="492"/>
            <ac:spMk id="29" creationId="{11B837FA-A6D4-259D-C766-48027C767C04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31" creationId="{2CDC80D4-1B42-21C5-2DD9-63184203685E}"/>
          </ac:spMkLst>
        </pc:spChg>
        <pc:spChg chg="mod">
          <ac:chgData name="Gonçalo Lopes" userId="3cded156-f6ab-47cd-b27e-9ebe0eda26da" providerId="ADAL" clId="{59C24BC6-2512-4DC9-A072-F1BE7071FE51}" dt="2023-06-26T17:02:31.347" v="13581" actId="404"/>
          <ac:spMkLst>
            <pc:docMk/>
            <pc:sldMk cId="1115554480" sldId="492"/>
            <ac:spMk id="36" creationId="{BC81A0F6-2453-4399-AF9C-982A3C1FA0D6}"/>
          </ac:spMkLst>
        </pc:spChg>
        <pc:spChg chg="mod">
          <ac:chgData name="Gonçalo Lopes" userId="3cded156-f6ab-47cd-b27e-9ebe0eda26da" providerId="ADAL" clId="{59C24BC6-2512-4DC9-A072-F1BE7071FE51}" dt="2023-06-26T17:02:31.347" v="13581" actId="404"/>
          <ac:spMkLst>
            <pc:docMk/>
            <pc:sldMk cId="1115554480" sldId="492"/>
            <ac:spMk id="37" creationId="{E8E645AD-6924-C953-E288-57FA5E1EEFE7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38" creationId="{C8E04F94-982E-9E1C-E107-88201CDA5A06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39" creationId="{B67D8C07-9A67-5877-B75A-A91C4E3CD36E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40" creationId="{CED44583-5530-8705-5845-8129350FA456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41" creationId="{DE5DD617-642A-6DB4-5043-C068AC7F329A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42" creationId="{2764ECF0-8C07-D640-1277-A509494E7A06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43" creationId="{4070606C-F045-16F6-675C-57A29BCDE929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44" creationId="{9C30CE1D-AD42-E11D-B43A-505F628DB4DB}"/>
          </ac:spMkLst>
        </pc:spChg>
        <pc:spChg chg="mod">
          <ac:chgData name="Gonçalo Lopes" userId="3cded156-f6ab-47cd-b27e-9ebe0eda26da" providerId="ADAL" clId="{59C24BC6-2512-4DC9-A072-F1BE7071FE51}" dt="2023-06-26T17:02:07.492" v="13573"/>
          <ac:spMkLst>
            <pc:docMk/>
            <pc:sldMk cId="1115554480" sldId="492"/>
            <ac:spMk id="45" creationId="{42A684EE-8810-1DC8-0768-516B2F6CFCC6}"/>
          </ac:spMkLst>
        </pc:spChg>
        <pc:grpChg chg="add mod">
          <ac:chgData name="Gonçalo Lopes" userId="3cded156-f6ab-47cd-b27e-9ebe0eda26da" providerId="ADAL" clId="{59C24BC6-2512-4DC9-A072-F1BE7071FE51}" dt="2023-06-26T17:02:17.660" v="13575" actId="1076"/>
          <ac:grpSpMkLst>
            <pc:docMk/>
            <pc:sldMk cId="1115554480" sldId="492"/>
            <ac:grpSpMk id="5" creationId="{B307DFE8-5A87-0698-E8AF-B7B806F52304}"/>
          </ac:grpSpMkLst>
        </pc:grpChg>
        <pc:grpChg chg="mod">
          <ac:chgData name="Gonçalo Lopes" userId="3cded156-f6ab-47cd-b27e-9ebe0eda26da" providerId="ADAL" clId="{59C24BC6-2512-4DC9-A072-F1BE7071FE51}" dt="2023-06-26T17:02:07.492" v="13573"/>
          <ac:grpSpMkLst>
            <pc:docMk/>
            <pc:sldMk cId="1115554480" sldId="492"/>
            <ac:grpSpMk id="26" creationId="{A065E6FB-11A5-A7C2-7B45-2BC0934C531A}"/>
          </ac:grpSpMkLst>
        </pc:grpChg>
        <pc:grpChg chg="mod">
          <ac:chgData name="Gonçalo Lopes" userId="3cded156-f6ab-47cd-b27e-9ebe0eda26da" providerId="ADAL" clId="{59C24BC6-2512-4DC9-A072-F1BE7071FE51}" dt="2023-06-26T17:02:07.492" v="13573"/>
          <ac:grpSpMkLst>
            <pc:docMk/>
            <pc:sldMk cId="1115554480" sldId="492"/>
            <ac:grpSpMk id="27" creationId="{0D1E6DCE-FD2A-7238-0659-E94CDC0838C3}"/>
          </ac:grpSpMkLst>
        </pc:grpChg>
        <pc:picChg chg="del">
          <ac:chgData name="Gonçalo Lopes" userId="3cded156-f6ab-47cd-b27e-9ebe0eda26da" providerId="ADAL" clId="{59C24BC6-2512-4DC9-A072-F1BE7071FE51}" dt="2023-06-26T17:02:20.519" v="13576" actId="478"/>
          <ac:picMkLst>
            <pc:docMk/>
            <pc:sldMk cId="1115554480" sldId="492"/>
            <ac:picMk id="2" creationId="{4EA2A10F-DC20-135A-1F45-FE84F9851665}"/>
          </ac:picMkLst>
        </pc:picChg>
        <pc:picChg chg="mod">
          <ac:chgData name="Gonçalo Lopes" userId="3cded156-f6ab-47cd-b27e-9ebe0eda26da" providerId="ADAL" clId="{59C24BC6-2512-4DC9-A072-F1BE7071FE51}" dt="2023-06-26T17:02:07.492" v="13573"/>
          <ac:picMkLst>
            <pc:docMk/>
            <pc:sldMk cId="1115554480" sldId="492"/>
            <ac:picMk id="20" creationId="{2871B3D6-EA38-7CA3-5A7F-EEF1E6A5DE73}"/>
          </ac:picMkLst>
        </pc:picChg>
        <pc:picChg chg="mod">
          <ac:chgData name="Gonçalo Lopes" userId="3cded156-f6ab-47cd-b27e-9ebe0eda26da" providerId="ADAL" clId="{59C24BC6-2512-4DC9-A072-F1BE7071FE51}" dt="2023-06-26T17:02:07.492" v="13573"/>
          <ac:picMkLst>
            <pc:docMk/>
            <pc:sldMk cId="1115554480" sldId="492"/>
            <ac:picMk id="21" creationId="{60098F46-FCBA-44FD-C4D4-F6FE5511F96C}"/>
          </ac:picMkLst>
        </pc:picChg>
        <pc:picChg chg="mod">
          <ac:chgData name="Gonçalo Lopes" userId="3cded156-f6ab-47cd-b27e-9ebe0eda26da" providerId="ADAL" clId="{59C24BC6-2512-4DC9-A072-F1BE7071FE51}" dt="2023-06-26T17:02:07.492" v="13573"/>
          <ac:picMkLst>
            <pc:docMk/>
            <pc:sldMk cId="1115554480" sldId="492"/>
            <ac:picMk id="22" creationId="{1B0524FE-0D7E-045A-984C-BB2091A34CBB}"/>
          </ac:picMkLst>
        </pc:picChg>
        <pc:picChg chg="mod">
          <ac:chgData name="Gonçalo Lopes" userId="3cded156-f6ab-47cd-b27e-9ebe0eda26da" providerId="ADAL" clId="{59C24BC6-2512-4DC9-A072-F1BE7071FE51}" dt="2023-06-26T17:02:07.492" v="13573"/>
          <ac:picMkLst>
            <pc:docMk/>
            <pc:sldMk cId="1115554480" sldId="492"/>
            <ac:picMk id="23" creationId="{BF136B68-8881-16E4-9256-36AFFA8267CB}"/>
          </ac:picMkLst>
        </pc:picChg>
        <pc:picChg chg="mod">
          <ac:chgData name="Gonçalo Lopes" userId="3cded156-f6ab-47cd-b27e-9ebe0eda26da" providerId="ADAL" clId="{59C24BC6-2512-4DC9-A072-F1BE7071FE51}" dt="2023-06-26T17:02:07.492" v="13573"/>
          <ac:picMkLst>
            <pc:docMk/>
            <pc:sldMk cId="1115554480" sldId="492"/>
            <ac:picMk id="24" creationId="{387F18DC-42E7-8CBE-7C1F-7AC0C5D2DAA5}"/>
          </ac:picMkLst>
        </pc:picChg>
        <pc:picChg chg="mod">
          <ac:chgData name="Gonçalo Lopes" userId="3cded156-f6ab-47cd-b27e-9ebe0eda26da" providerId="ADAL" clId="{59C24BC6-2512-4DC9-A072-F1BE7071FE51}" dt="2023-06-26T17:02:07.492" v="13573"/>
          <ac:picMkLst>
            <pc:docMk/>
            <pc:sldMk cId="1115554480" sldId="492"/>
            <ac:picMk id="32" creationId="{A7FA3FCA-B4C2-2C2E-B718-4BD7B1A1489B}"/>
          </ac:picMkLst>
        </pc:picChg>
        <pc:cxnChg chg="mod">
          <ac:chgData name="Gonçalo Lopes" userId="3cded156-f6ab-47cd-b27e-9ebe0eda26da" providerId="ADAL" clId="{59C24BC6-2512-4DC9-A072-F1BE7071FE51}" dt="2023-06-26T17:02:07.492" v="13573"/>
          <ac:cxnSpMkLst>
            <pc:docMk/>
            <pc:sldMk cId="1115554480" sldId="492"/>
            <ac:cxnSpMk id="15" creationId="{22A65A36-B10E-5887-ABEB-11244A9C8102}"/>
          </ac:cxnSpMkLst>
        </pc:cxnChg>
        <pc:cxnChg chg="mod">
          <ac:chgData name="Gonçalo Lopes" userId="3cded156-f6ab-47cd-b27e-9ebe0eda26da" providerId="ADAL" clId="{59C24BC6-2512-4DC9-A072-F1BE7071FE51}" dt="2023-06-26T17:02:07.492" v="13573"/>
          <ac:cxnSpMkLst>
            <pc:docMk/>
            <pc:sldMk cId="1115554480" sldId="492"/>
            <ac:cxnSpMk id="16" creationId="{D6E78B78-3153-42BC-225C-B699A7FA78E9}"/>
          </ac:cxnSpMkLst>
        </pc:cxnChg>
        <pc:cxnChg chg="mod">
          <ac:chgData name="Gonçalo Lopes" userId="3cded156-f6ab-47cd-b27e-9ebe0eda26da" providerId="ADAL" clId="{59C24BC6-2512-4DC9-A072-F1BE7071FE51}" dt="2023-06-26T17:02:07.492" v="13573"/>
          <ac:cxnSpMkLst>
            <pc:docMk/>
            <pc:sldMk cId="1115554480" sldId="492"/>
            <ac:cxnSpMk id="17" creationId="{F4DEF89F-F80C-4DFE-4FED-FA8DD1E29EFD}"/>
          </ac:cxnSpMkLst>
        </pc:cxnChg>
        <pc:cxnChg chg="mod">
          <ac:chgData name="Gonçalo Lopes" userId="3cded156-f6ab-47cd-b27e-9ebe0eda26da" providerId="ADAL" clId="{59C24BC6-2512-4DC9-A072-F1BE7071FE51}" dt="2023-06-26T17:02:07.492" v="13573"/>
          <ac:cxnSpMkLst>
            <pc:docMk/>
            <pc:sldMk cId="1115554480" sldId="492"/>
            <ac:cxnSpMk id="18" creationId="{48F74FB8-CEA6-774F-9862-33FBDC55DE20}"/>
          </ac:cxnSpMkLst>
        </pc:cxnChg>
        <pc:cxnChg chg="mod">
          <ac:chgData name="Gonçalo Lopes" userId="3cded156-f6ab-47cd-b27e-9ebe0eda26da" providerId="ADAL" clId="{59C24BC6-2512-4DC9-A072-F1BE7071FE51}" dt="2023-06-26T17:02:07.492" v="13573"/>
          <ac:cxnSpMkLst>
            <pc:docMk/>
            <pc:sldMk cId="1115554480" sldId="492"/>
            <ac:cxnSpMk id="19" creationId="{0EC55C33-C562-2D94-CD2C-BC413767CA4B}"/>
          </ac:cxnSpMkLst>
        </pc:cxnChg>
        <pc:cxnChg chg="mod">
          <ac:chgData name="Gonçalo Lopes" userId="3cded156-f6ab-47cd-b27e-9ebe0eda26da" providerId="ADAL" clId="{59C24BC6-2512-4DC9-A072-F1BE7071FE51}" dt="2023-06-26T17:02:07.492" v="13573"/>
          <ac:cxnSpMkLst>
            <pc:docMk/>
            <pc:sldMk cId="1115554480" sldId="492"/>
            <ac:cxnSpMk id="30" creationId="{BE67A45C-D3EE-3711-BC78-BC1F95652345}"/>
          </ac:cxnSpMkLst>
        </pc:cxnChg>
        <pc:cxnChg chg="mod">
          <ac:chgData name="Gonçalo Lopes" userId="3cded156-f6ab-47cd-b27e-9ebe0eda26da" providerId="ADAL" clId="{59C24BC6-2512-4DC9-A072-F1BE7071FE51}" dt="2023-06-26T17:02:07.492" v="13573"/>
          <ac:cxnSpMkLst>
            <pc:docMk/>
            <pc:sldMk cId="1115554480" sldId="492"/>
            <ac:cxnSpMk id="33" creationId="{115A54DF-984B-0282-2FAB-22DCD5360926}"/>
          </ac:cxnSpMkLst>
        </pc:cxnChg>
        <pc:cxnChg chg="mod">
          <ac:chgData name="Gonçalo Lopes" userId="3cded156-f6ab-47cd-b27e-9ebe0eda26da" providerId="ADAL" clId="{59C24BC6-2512-4DC9-A072-F1BE7071FE51}" dt="2023-06-26T17:02:07.492" v="13573"/>
          <ac:cxnSpMkLst>
            <pc:docMk/>
            <pc:sldMk cId="1115554480" sldId="492"/>
            <ac:cxnSpMk id="34" creationId="{A05000BA-87CE-05A5-DAD5-1CD039F11B6C}"/>
          </ac:cxnSpMkLst>
        </pc:cxnChg>
        <pc:cxnChg chg="mod">
          <ac:chgData name="Gonçalo Lopes" userId="3cded156-f6ab-47cd-b27e-9ebe0eda26da" providerId="ADAL" clId="{59C24BC6-2512-4DC9-A072-F1BE7071FE51}" dt="2023-06-26T17:02:07.492" v="13573"/>
          <ac:cxnSpMkLst>
            <pc:docMk/>
            <pc:sldMk cId="1115554480" sldId="492"/>
            <ac:cxnSpMk id="35" creationId="{F1C37593-C356-43F5-04E5-7218063CAB4D}"/>
          </ac:cxnSpMkLst>
        </pc:cxnChg>
      </pc:sldChg>
      <pc:sldChg chg="addSp delSp modSp add mod">
        <pc:chgData name="Gonçalo Lopes" userId="3cded156-f6ab-47cd-b27e-9ebe0eda26da" providerId="ADAL" clId="{59C24BC6-2512-4DC9-A072-F1BE7071FE51}" dt="2023-06-26T17:08:40.558" v="13686" actId="1036"/>
        <pc:sldMkLst>
          <pc:docMk/>
          <pc:sldMk cId="709154744" sldId="493"/>
        </pc:sldMkLst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8" creationId="{CA0571DC-CB5C-C52F-72B8-F6AC910CB172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45" creationId="{9CCA3D36-4D90-49FB-A771-E50DFE52462A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46" creationId="{CF62F462-C1F2-B715-E4F5-094A99D75243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47" creationId="{F50AA9A0-D9C1-2D8C-4299-28A59C32BEAE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48" creationId="{BE5B9B80-2F1F-6ED2-0A74-5E6F6C85B7ED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49" creationId="{87564D1D-007A-3A3F-5F0B-B2179E626BDD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50" creationId="{B2675D4F-0532-CFEE-CE81-92E10944F92D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61" creationId="{2C6CA0F6-594A-2D89-4829-A64D927823C7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64" creationId="{00E063DF-0E86-9CB0-83D5-68A0C2958693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65" creationId="{60F34797-B06C-8FD1-EF96-70FD56001003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67" creationId="{666E4F54-A0FE-D57D-6EF9-2907D08567F0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72" creationId="{5036A6A0-929F-9F18-27AE-80B6DF8A834E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73" creationId="{7DDBF646-216C-5601-750F-EF2A958E9252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74" creationId="{0BDB33AA-1D0A-0DE4-B82E-BCB10DD0B969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75" creationId="{7EE337F7-3B8E-F436-3A27-1E2ED51E1B6A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76" creationId="{16A1D10D-29DE-499A-2E28-1014FFFD4E9D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77" creationId="{FE0D3325-33BE-01C2-7712-B6B825474AC2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78" creationId="{158A9CBC-86D4-62C2-090F-F2A15A7FC3BC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79" creationId="{0B7E5554-CA58-FCA3-46E2-DD265792B88B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80" creationId="{E9F4C309-9A9D-7D49-3E70-7F98438B3FA1}"/>
          </ac:spMkLst>
        </pc:spChg>
        <pc:spChg chg="mod">
          <ac:chgData name="Gonçalo Lopes" userId="3cded156-f6ab-47cd-b27e-9ebe0eda26da" providerId="ADAL" clId="{59C24BC6-2512-4DC9-A072-F1BE7071FE51}" dt="2023-06-26T17:03:57.884" v="13598"/>
          <ac:spMkLst>
            <pc:docMk/>
            <pc:sldMk cId="709154744" sldId="493"/>
            <ac:spMk id="81" creationId="{637B6BA0-09DC-4DAF-0BFC-609E7F203BCE}"/>
          </ac:spMkLst>
        </pc:spChg>
        <pc:spChg chg="add mod">
          <ac:chgData name="Gonçalo Lopes" userId="3cded156-f6ab-47cd-b27e-9ebe0eda26da" providerId="ADAL" clId="{59C24BC6-2512-4DC9-A072-F1BE7071FE51}" dt="2023-06-26T17:05:22.438" v="13615" actId="164"/>
          <ac:spMkLst>
            <pc:docMk/>
            <pc:sldMk cId="709154744" sldId="493"/>
            <ac:spMk id="82" creationId="{899A6D35-803F-DC9D-D3F3-FE8AF1DDFF97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86" creationId="{478A2DD1-996B-9BBB-9328-CE74262DEF21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87" creationId="{E0D06F15-56F4-42BE-E4A5-6D17A231F8EA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88" creationId="{A5D318D8-977E-B025-D9D2-4208CE1AAC58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89" creationId="{FC87E9F6-6B5F-ED5E-281E-BDF0651FC0EE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90" creationId="{2C74B7B6-8044-CC2E-8521-D48AE55D3237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91" creationId="{4E45B963-7A04-57BA-A76E-B8CB831969B1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92" creationId="{7E0F804D-2430-362E-E16F-C2D484371CB0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93" creationId="{3D048F9A-4BB7-7A0B-CC86-3BE6604F0992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04" creationId="{1A03A684-DF92-C0FD-50DC-F92C0BEEF752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07" creationId="{189A988B-A889-7F2A-489F-E7EAC580F65C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08" creationId="{12AE10E6-3616-14B7-F878-92D2A187C2BD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10" creationId="{FB62AC66-E369-DA37-A353-2AD8D6D2B579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15" creationId="{4E4C6A5A-694F-2D3C-6D21-62364E05D509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16" creationId="{ADC438FF-4DF9-800E-5F37-BFAD9AC20098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17" creationId="{D9208122-C965-B024-81BD-FCFAFAF2D1A6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18" creationId="{27DFDE7C-0057-7802-B79C-E8693E83F861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19" creationId="{0AE35DD7-D552-79C4-E3A7-E308BDC8AA76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20" creationId="{C10285E2-6D33-ACB0-4091-1BB1CA6F140B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21" creationId="{BAB509AE-CB53-60B4-6657-8004B73D2C66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22" creationId="{36A1D2D4-D314-B7DD-DEAB-D045FF857A70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23" creationId="{B7A36596-A1D3-DFFB-C636-FBCD7D780A17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24" creationId="{EE792051-8C61-CBE8-82D7-2F995CDD7D2D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27" creationId="{8E834E09-F522-C5CD-9885-6E3791D662E3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28" creationId="{010CDF15-5B43-499D-AB9D-91C60D9E6C74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29" creationId="{3D05BA9B-B3CF-8BC2-E89A-A45F885DF1FD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30" creationId="{D3D3D274-F2B4-A0E4-62F8-623B581DF9A5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31" creationId="{1ABE60F7-E14B-8118-C56F-A3B84938A5B5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32" creationId="{609A40B1-0C57-BC63-0874-42A8606AE8B1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33" creationId="{129B94BF-5701-82F2-16A1-B02397B50616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34" creationId="{70048E36-4E2D-9BAD-6D56-5D3F642FE724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45" creationId="{FEC6C31F-D7A7-3EE4-86DD-F7204BC333F1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48" creationId="{33A3CB50-BDE1-1A46-A93E-7B3C70EEEC17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49" creationId="{65DE67F9-0953-2A14-B387-D9A6FE7C57C3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51" creationId="{65767345-ACB9-BDDC-4D0F-E57541A73E3E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56" creationId="{52115D54-01A1-BB4F-CE69-BCA1EB51294C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57" creationId="{CD7961DA-3FCF-C874-07DD-2977ECF2090B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58" creationId="{9A6A5CCE-4764-9EC6-EF8F-25F09D64CCFE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59" creationId="{3E2AE8E9-E10D-FBA3-3D99-CD943E5D88A5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60" creationId="{70BC3989-AEFC-F29E-206C-53D27147358C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61" creationId="{C1909BEF-83A5-F095-E5CD-BD6BDE74A6BC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62" creationId="{4DFE32AA-31C7-ECBF-4A2F-9686FB014EB8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63" creationId="{78ED0E89-640F-2C26-AA7A-2C6B56E2BA42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64" creationId="{AFF1BF80-1B1F-96DC-43B7-3A8E003670C1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65" creationId="{5F394415-7FB3-2E1D-B58A-9E509B3493EC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68" creationId="{47AC89A1-0895-6973-C5AB-0C4D3E4CC814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69" creationId="{60466BE3-3762-7065-33CB-B928BD624799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70" creationId="{1C32441B-6123-D688-FB35-8DB09F01D0F9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71" creationId="{DF74B09C-07F8-AEC9-9BFE-99A4F3A7E2E5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72" creationId="{D7A33921-C9F6-7B7D-5C22-EB29A38C73F4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73" creationId="{2E970625-1B39-69D7-5717-F13FC7836ACD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74" creationId="{94FC8DCA-A85B-BAED-5432-3C11B37CBBD5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75" creationId="{94C77C5B-4A59-811F-F1C3-261411E864B1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86" creationId="{0B013826-0303-DBF0-930E-A799E8645D17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89" creationId="{93991E19-61E8-9305-B821-520D33313566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90" creationId="{1B61B760-C716-7944-CC1A-A6F74ECC9080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92" creationId="{5FD5F5AB-303A-3BC5-64FB-008275EC861C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97" creationId="{BAE184A0-08AA-0B3F-FF5F-BBBFF0EB543D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98" creationId="{28216C75-7ADF-09DD-754E-812481DF85DD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199" creationId="{848A9EB0-943F-453D-B99C-A796FF28AEE8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200" creationId="{BCF2CCDB-483C-A13E-2FD0-2EB535E157FE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201" creationId="{A28A73EC-A33A-E8E4-6917-FEB878094CF3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202" creationId="{99D12364-12AB-C802-D204-1846CCA67F7F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203" creationId="{DE71D024-6F0A-F7F0-D0AC-23F698536DFE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204" creationId="{F4DE6451-E172-4EE9-C851-256278D0E5EA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205" creationId="{3C4B16C3-FD90-4215-1B6F-D2C1F20400F7}"/>
          </ac:spMkLst>
        </pc:spChg>
        <pc:spChg chg="mod">
          <ac:chgData name="Gonçalo Lopes" userId="3cded156-f6ab-47cd-b27e-9ebe0eda26da" providerId="ADAL" clId="{59C24BC6-2512-4DC9-A072-F1BE7071FE51}" dt="2023-06-26T17:06:42.893" v="13649" actId="165"/>
          <ac:spMkLst>
            <pc:docMk/>
            <pc:sldMk cId="709154744" sldId="493"/>
            <ac:spMk id="206" creationId="{B259948A-2FDB-DB27-BEA1-DB2B27843084}"/>
          </ac:spMkLst>
        </pc:spChg>
        <pc:spChg chg="add mod">
          <ac:chgData name="Gonçalo Lopes" userId="3cded156-f6ab-47cd-b27e-9ebe0eda26da" providerId="ADAL" clId="{59C24BC6-2512-4DC9-A072-F1BE7071FE51}" dt="2023-06-26T17:08:40.558" v="13686" actId="1036"/>
          <ac:spMkLst>
            <pc:docMk/>
            <pc:sldMk cId="709154744" sldId="493"/>
            <ac:spMk id="208" creationId="{893A4C2F-59FE-9DA7-B922-486F8549F439}"/>
          </ac:spMkLst>
        </pc:spChg>
        <pc:spChg chg="add mod">
          <ac:chgData name="Gonçalo Lopes" userId="3cded156-f6ab-47cd-b27e-9ebe0eda26da" providerId="ADAL" clId="{59C24BC6-2512-4DC9-A072-F1BE7071FE51}" dt="2023-06-26T17:08:40.558" v="13686" actId="1036"/>
          <ac:spMkLst>
            <pc:docMk/>
            <pc:sldMk cId="709154744" sldId="493"/>
            <ac:spMk id="209" creationId="{32749748-B395-8135-4229-E78F09371244}"/>
          </ac:spMkLst>
        </pc:spChg>
        <pc:spChg chg="add mod">
          <ac:chgData name="Gonçalo Lopes" userId="3cded156-f6ab-47cd-b27e-9ebe0eda26da" providerId="ADAL" clId="{59C24BC6-2512-4DC9-A072-F1BE7071FE51}" dt="2023-06-26T17:08:40.558" v="13686" actId="1036"/>
          <ac:spMkLst>
            <pc:docMk/>
            <pc:sldMk cId="709154744" sldId="493"/>
            <ac:spMk id="210" creationId="{95418429-5C9A-F10F-2FCF-45A27517F222}"/>
          </ac:spMkLst>
        </pc:spChg>
        <pc:grpChg chg="del mod">
          <ac:chgData name="Gonçalo Lopes" userId="3cded156-f6ab-47cd-b27e-9ebe0eda26da" providerId="ADAL" clId="{59C24BC6-2512-4DC9-A072-F1BE7071FE51}" dt="2023-06-26T17:04:12.781" v="13600" actId="478"/>
          <ac:grpSpMkLst>
            <pc:docMk/>
            <pc:sldMk cId="709154744" sldId="493"/>
            <ac:grpSpMk id="3" creationId="{BD3B4490-55D0-336A-7449-668B1FF1B482}"/>
          </ac:grpSpMkLst>
        </pc:grpChg>
        <pc:grpChg chg="add mod">
          <ac:chgData name="Gonçalo Lopes" userId="3cded156-f6ab-47cd-b27e-9ebe0eda26da" providerId="ADAL" clId="{59C24BC6-2512-4DC9-A072-F1BE7071FE51}" dt="2023-06-26T17:05:22.438" v="13615" actId="164"/>
          <ac:grpSpMkLst>
            <pc:docMk/>
            <pc:sldMk cId="709154744" sldId="493"/>
            <ac:grpSpMk id="5" creationId="{477D361B-A13A-BDC8-5A2C-B00394946D29}"/>
          </ac:grpSpMkLst>
        </pc:grpChg>
        <pc:grpChg chg="mod">
          <ac:chgData name="Gonçalo Lopes" userId="3cded156-f6ab-47cd-b27e-9ebe0eda26da" providerId="ADAL" clId="{59C24BC6-2512-4DC9-A072-F1BE7071FE51}" dt="2023-06-26T17:03:57.884" v="13598"/>
          <ac:grpSpMkLst>
            <pc:docMk/>
            <pc:sldMk cId="709154744" sldId="493"/>
            <ac:grpSpMk id="62" creationId="{BF29293F-0C63-D8D5-FF12-8FBA7DF549F6}"/>
          </ac:grpSpMkLst>
        </pc:grpChg>
        <pc:grpChg chg="mod">
          <ac:chgData name="Gonçalo Lopes" userId="3cded156-f6ab-47cd-b27e-9ebe0eda26da" providerId="ADAL" clId="{59C24BC6-2512-4DC9-A072-F1BE7071FE51}" dt="2023-06-26T17:03:57.884" v="13598"/>
          <ac:grpSpMkLst>
            <pc:docMk/>
            <pc:sldMk cId="709154744" sldId="493"/>
            <ac:grpSpMk id="63" creationId="{DFB2D839-CCDF-D075-4221-6901F2444353}"/>
          </ac:grpSpMkLst>
        </pc:grpChg>
        <pc:grpChg chg="add del mod">
          <ac:chgData name="Gonçalo Lopes" userId="3cded156-f6ab-47cd-b27e-9ebe0eda26da" providerId="ADAL" clId="{59C24BC6-2512-4DC9-A072-F1BE7071FE51}" dt="2023-06-26T17:05:32.331" v="13618" actId="21"/>
          <ac:grpSpMkLst>
            <pc:docMk/>
            <pc:sldMk cId="709154744" sldId="493"/>
            <ac:grpSpMk id="83" creationId="{BD5AF2EE-317C-F8CC-C66C-43539576B013}"/>
          </ac:grpSpMkLst>
        </pc:grpChg>
        <pc:grpChg chg="add mod topLvl">
          <ac:chgData name="Gonçalo Lopes" userId="3cded156-f6ab-47cd-b27e-9ebe0eda26da" providerId="ADAL" clId="{59C24BC6-2512-4DC9-A072-F1BE7071FE51}" dt="2023-06-26T17:08:40.558" v="13686" actId="1036"/>
          <ac:grpSpMkLst>
            <pc:docMk/>
            <pc:sldMk cId="709154744" sldId="493"/>
            <ac:grpSpMk id="84" creationId="{362FFE35-054E-CCCB-CCE9-BA5B76E400BF}"/>
          </ac:grpSpMkLst>
        </pc:grpChg>
        <pc:grpChg chg="mod">
          <ac:chgData name="Gonçalo Lopes" userId="3cded156-f6ab-47cd-b27e-9ebe0eda26da" providerId="ADAL" clId="{59C24BC6-2512-4DC9-A072-F1BE7071FE51}" dt="2023-06-26T17:06:42.893" v="13649" actId="165"/>
          <ac:grpSpMkLst>
            <pc:docMk/>
            <pc:sldMk cId="709154744" sldId="493"/>
            <ac:grpSpMk id="85" creationId="{64593E37-8486-913D-3C49-E7D08E99B2C6}"/>
          </ac:grpSpMkLst>
        </pc:grpChg>
        <pc:grpChg chg="mod">
          <ac:chgData name="Gonçalo Lopes" userId="3cded156-f6ab-47cd-b27e-9ebe0eda26da" providerId="ADAL" clId="{59C24BC6-2512-4DC9-A072-F1BE7071FE51}" dt="2023-06-26T17:06:42.893" v="13649" actId="165"/>
          <ac:grpSpMkLst>
            <pc:docMk/>
            <pc:sldMk cId="709154744" sldId="493"/>
            <ac:grpSpMk id="105" creationId="{5BFB2F66-C59E-E06A-1B38-C8CEC3C23FB9}"/>
          </ac:grpSpMkLst>
        </pc:grpChg>
        <pc:grpChg chg="mod">
          <ac:chgData name="Gonçalo Lopes" userId="3cded156-f6ab-47cd-b27e-9ebe0eda26da" providerId="ADAL" clId="{59C24BC6-2512-4DC9-A072-F1BE7071FE51}" dt="2023-06-26T17:06:42.893" v="13649" actId="165"/>
          <ac:grpSpMkLst>
            <pc:docMk/>
            <pc:sldMk cId="709154744" sldId="493"/>
            <ac:grpSpMk id="106" creationId="{DFFB2F75-2F98-B24B-D8EE-CF8719BB6161}"/>
          </ac:grpSpMkLst>
        </pc:grpChg>
        <pc:grpChg chg="add mod topLvl">
          <ac:chgData name="Gonçalo Lopes" userId="3cded156-f6ab-47cd-b27e-9ebe0eda26da" providerId="ADAL" clId="{59C24BC6-2512-4DC9-A072-F1BE7071FE51}" dt="2023-06-26T17:08:40.558" v="13686" actId="1036"/>
          <ac:grpSpMkLst>
            <pc:docMk/>
            <pc:sldMk cId="709154744" sldId="493"/>
            <ac:grpSpMk id="125" creationId="{6DFF31D8-07D7-E37D-1758-85EC5B634A31}"/>
          </ac:grpSpMkLst>
        </pc:grpChg>
        <pc:grpChg chg="mod">
          <ac:chgData name="Gonçalo Lopes" userId="3cded156-f6ab-47cd-b27e-9ebe0eda26da" providerId="ADAL" clId="{59C24BC6-2512-4DC9-A072-F1BE7071FE51}" dt="2023-06-26T17:06:42.893" v="13649" actId="165"/>
          <ac:grpSpMkLst>
            <pc:docMk/>
            <pc:sldMk cId="709154744" sldId="493"/>
            <ac:grpSpMk id="126" creationId="{936E147D-9401-E745-D191-B059DEF20318}"/>
          </ac:grpSpMkLst>
        </pc:grpChg>
        <pc:grpChg chg="mod">
          <ac:chgData name="Gonçalo Lopes" userId="3cded156-f6ab-47cd-b27e-9ebe0eda26da" providerId="ADAL" clId="{59C24BC6-2512-4DC9-A072-F1BE7071FE51}" dt="2023-06-26T17:06:42.893" v="13649" actId="165"/>
          <ac:grpSpMkLst>
            <pc:docMk/>
            <pc:sldMk cId="709154744" sldId="493"/>
            <ac:grpSpMk id="146" creationId="{DB080E6E-3B30-FA44-1550-73F0E462E3CD}"/>
          </ac:grpSpMkLst>
        </pc:grpChg>
        <pc:grpChg chg="mod">
          <ac:chgData name="Gonçalo Lopes" userId="3cded156-f6ab-47cd-b27e-9ebe0eda26da" providerId="ADAL" clId="{59C24BC6-2512-4DC9-A072-F1BE7071FE51}" dt="2023-06-26T17:06:42.893" v="13649" actId="165"/>
          <ac:grpSpMkLst>
            <pc:docMk/>
            <pc:sldMk cId="709154744" sldId="493"/>
            <ac:grpSpMk id="147" creationId="{42384888-18F6-3753-9E6F-C2C74A82B745}"/>
          </ac:grpSpMkLst>
        </pc:grpChg>
        <pc:grpChg chg="add mod topLvl">
          <ac:chgData name="Gonçalo Lopes" userId="3cded156-f6ab-47cd-b27e-9ebe0eda26da" providerId="ADAL" clId="{59C24BC6-2512-4DC9-A072-F1BE7071FE51}" dt="2023-06-26T17:08:40.558" v="13686" actId="1036"/>
          <ac:grpSpMkLst>
            <pc:docMk/>
            <pc:sldMk cId="709154744" sldId="493"/>
            <ac:grpSpMk id="166" creationId="{D8C12839-32D7-11F1-A365-2D4C4D27DE5F}"/>
          </ac:grpSpMkLst>
        </pc:grpChg>
        <pc:grpChg chg="mod">
          <ac:chgData name="Gonçalo Lopes" userId="3cded156-f6ab-47cd-b27e-9ebe0eda26da" providerId="ADAL" clId="{59C24BC6-2512-4DC9-A072-F1BE7071FE51}" dt="2023-06-26T17:06:42.893" v="13649" actId="165"/>
          <ac:grpSpMkLst>
            <pc:docMk/>
            <pc:sldMk cId="709154744" sldId="493"/>
            <ac:grpSpMk id="167" creationId="{0075E7B8-8E0E-12F8-F58D-0DD5AFAE2A34}"/>
          </ac:grpSpMkLst>
        </pc:grpChg>
        <pc:grpChg chg="mod">
          <ac:chgData name="Gonçalo Lopes" userId="3cded156-f6ab-47cd-b27e-9ebe0eda26da" providerId="ADAL" clId="{59C24BC6-2512-4DC9-A072-F1BE7071FE51}" dt="2023-06-26T17:06:42.893" v="13649" actId="165"/>
          <ac:grpSpMkLst>
            <pc:docMk/>
            <pc:sldMk cId="709154744" sldId="493"/>
            <ac:grpSpMk id="187" creationId="{0BE6F82D-8FC5-011C-10F3-2D5144B9CB48}"/>
          </ac:grpSpMkLst>
        </pc:grpChg>
        <pc:grpChg chg="mod">
          <ac:chgData name="Gonçalo Lopes" userId="3cded156-f6ab-47cd-b27e-9ebe0eda26da" providerId="ADAL" clId="{59C24BC6-2512-4DC9-A072-F1BE7071FE51}" dt="2023-06-26T17:06:42.893" v="13649" actId="165"/>
          <ac:grpSpMkLst>
            <pc:docMk/>
            <pc:sldMk cId="709154744" sldId="493"/>
            <ac:grpSpMk id="188" creationId="{956AD53E-717C-80B8-30F3-41D8E5FB5F4B}"/>
          </ac:grpSpMkLst>
        </pc:grpChg>
        <pc:grpChg chg="add del mod">
          <ac:chgData name="Gonçalo Lopes" userId="3cded156-f6ab-47cd-b27e-9ebe0eda26da" providerId="ADAL" clId="{59C24BC6-2512-4DC9-A072-F1BE7071FE51}" dt="2023-06-26T17:06:42.893" v="13649" actId="165"/>
          <ac:grpSpMkLst>
            <pc:docMk/>
            <pc:sldMk cId="709154744" sldId="493"/>
            <ac:grpSpMk id="207" creationId="{05256A36-3DDD-C98D-F99F-8DE4D66A0CE1}"/>
          </ac:grpSpMkLst>
        </pc:grpChg>
        <pc:picChg chg="del">
          <ac:chgData name="Gonçalo Lopes" userId="3cded156-f6ab-47cd-b27e-9ebe0eda26da" providerId="ADAL" clId="{59C24BC6-2512-4DC9-A072-F1BE7071FE51}" dt="2023-06-26T17:03:52.158" v="13596" actId="478"/>
          <ac:picMkLst>
            <pc:docMk/>
            <pc:sldMk cId="709154744" sldId="493"/>
            <ac:picMk id="2" creationId="{427B0510-235A-A5C8-2174-2907829EE65E}"/>
          </ac:picMkLst>
        </pc:picChg>
        <pc:picChg chg="mod">
          <ac:chgData name="Gonçalo Lopes" userId="3cded156-f6ab-47cd-b27e-9ebe0eda26da" providerId="ADAL" clId="{59C24BC6-2512-4DC9-A072-F1BE7071FE51}" dt="2023-06-26T17:03:57.884" v="13598"/>
          <ac:picMkLst>
            <pc:docMk/>
            <pc:sldMk cId="709154744" sldId="493"/>
            <ac:picMk id="56" creationId="{FE179D7C-8962-608A-6608-460E55AF5D17}"/>
          </ac:picMkLst>
        </pc:picChg>
        <pc:picChg chg="mod">
          <ac:chgData name="Gonçalo Lopes" userId="3cded156-f6ab-47cd-b27e-9ebe0eda26da" providerId="ADAL" clId="{59C24BC6-2512-4DC9-A072-F1BE7071FE51}" dt="2023-06-26T17:03:57.884" v="13598"/>
          <ac:picMkLst>
            <pc:docMk/>
            <pc:sldMk cId="709154744" sldId="493"/>
            <ac:picMk id="57" creationId="{2C21954D-2C13-557B-E086-AE0958778F17}"/>
          </ac:picMkLst>
        </pc:picChg>
        <pc:picChg chg="mod">
          <ac:chgData name="Gonçalo Lopes" userId="3cded156-f6ab-47cd-b27e-9ebe0eda26da" providerId="ADAL" clId="{59C24BC6-2512-4DC9-A072-F1BE7071FE51}" dt="2023-06-26T17:03:57.884" v="13598"/>
          <ac:picMkLst>
            <pc:docMk/>
            <pc:sldMk cId="709154744" sldId="493"/>
            <ac:picMk id="58" creationId="{1829ACBF-120D-823B-53EF-46C43BCA93AE}"/>
          </ac:picMkLst>
        </pc:picChg>
        <pc:picChg chg="mod">
          <ac:chgData name="Gonçalo Lopes" userId="3cded156-f6ab-47cd-b27e-9ebe0eda26da" providerId="ADAL" clId="{59C24BC6-2512-4DC9-A072-F1BE7071FE51}" dt="2023-06-26T17:03:57.884" v="13598"/>
          <ac:picMkLst>
            <pc:docMk/>
            <pc:sldMk cId="709154744" sldId="493"/>
            <ac:picMk id="59" creationId="{078857A3-212F-3932-5BB7-BDC006A7B9B5}"/>
          </ac:picMkLst>
        </pc:picChg>
        <pc:picChg chg="mod">
          <ac:chgData name="Gonçalo Lopes" userId="3cded156-f6ab-47cd-b27e-9ebe0eda26da" providerId="ADAL" clId="{59C24BC6-2512-4DC9-A072-F1BE7071FE51}" dt="2023-06-26T17:03:57.884" v="13598"/>
          <ac:picMkLst>
            <pc:docMk/>
            <pc:sldMk cId="709154744" sldId="493"/>
            <ac:picMk id="60" creationId="{A1FBF1D4-D2CC-7807-1033-6DB3144F542F}"/>
          </ac:picMkLst>
        </pc:picChg>
        <pc:picChg chg="mod">
          <ac:chgData name="Gonçalo Lopes" userId="3cded156-f6ab-47cd-b27e-9ebe0eda26da" providerId="ADAL" clId="{59C24BC6-2512-4DC9-A072-F1BE7071FE51}" dt="2023-06-26T17:03:57.884" v="13598"/>
          <ac:picMkLst>
            <pc:docMk/>
            <pc:sldMk cId="709154744" sldId="493"/>
            <ac:picMk id="68" creationId="{32281414-9E1F-340E-F218-EB2706D57B4C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99" creationId="{0D0A9AFC-E5B5-34B8-3356-8E6AAE074143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00" creationId="{4131AF57-A9FA-3D37-A096-9D860650EA5D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01" creationId="{D83482B7-78AE-8125-7B34-7934C4A00F25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02" creationId="{BADA7996-B4F2-60AF-AB83-28C26D484DA5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03" creationId="{8B70669D-0C66-E393-4508-9382D7BB0A5B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11" creationId="{E6E5D039-E788-DA91-A6DA-06F369E46877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40" creationId="{39FFBC54-1C52-CFBE-FF26-C546774D9912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41" creationId="{7B14FB7C-F046-7F84-E554-928E77B93FA5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42" creationId="{AB65BD4C-D3E1-C975-9DA2-C2FCA2E8C424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43" creationId="{705CDF2E-E1AC-0479-0B29-7AD142C73935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44" creationId="{A9C995FD-BBF5-FFB9-DACE-97324FC19590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52" creationId="{E69D46BA-1D0A-CDFF-6895-30D6BEECD770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81" creationId="{EC00DAE8-EAE5-D7EA-6C4B-FC7A47EA140A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82" creationId="{8F7E4E0D-675B-D335-A014-FA9675ED8B42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83" creationId="{9AC14C1C-11C7-1B08-024C-706B1D82C8F2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84" creationId="{7B5BB8F0-6B4D-15E9-5298-8C41B856F77A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85" creationId="{5772DF37-CCF4-CD74-9F0A-9B5B07994D0C}"/>
          </ac:picMkLst>
        </pc:picChg>
        <pc:picChg chg="mod">
          <ac:chgData name="Gonçalo Lopes" userId="3cded156-f6ab-47cd-b27e-9ebe0eda26da" providerId="ADAL" clId="{59C24BC6-2512-4DC9-A072-F1BE7071FE51}" dt="2023-06-26T17:06:42.893" v="13649" actId="165"/>
          <ac:picMkLst>
            <pc:docMk/>
            <pc:sldMk cId="709154744" sldId="493"/>
            <ac:picMk id="193" creationId="{45457F5E-AC16-0F21-F0A6-06696EAB108B}"/>
          </ac:picMkLst>
        </pc:picChg>
        <pc:cxnChg chg="mod">
          <ac:chgData name="Gonçalo Lopes" userId="3cded156-f6ab-47cd-b27e-9ebe0eda26da" providerId="ADAL" clId="{59C24BC6-2512-4DC9-A072-F1BE7071FE51}" dt="2023-06-26T17:04:12.781" v="13600" actId="478"/>
          <ac:cxnSpMkLst>
            <pc:docMk/>
            <pc:sldMk cId="709154744" sldId="493"/>
            <ac:cxnSpMk id="14" creationId="{1CC572C7-A62A-38B3-D35C-5FB65502C39C}"/>
          </ac:cxnSpMkLst>
        </pc:cxnChg>
        <pc:cxnChg chg="mod">
          <ac:chgData name="Gonçalo Lopes" userId="3cded156-f6ab-47cd-b27e-9ebe0eda26da" providerId="ADAL" clId="{59C24BC6-2512-4DC9-A072-F1BE7071FE51}" dt="2023-06-26T17:04:12.781" v="13600" actId="478"/>
          <ac:cxnSpMkLst>
            <pc:docMk/>
            <pc:sldMk cId="709154744" sldId="493"/>
            <ac:cxnSpMk id="15" creationId="{D3970317-5C54-197D-8572-74BA87CFAD9A}"/>
          </ac:cxnSpMkLst>
        </pc:cxnChg>
        <pc:cxnChg chg="mod">
          <ac:chgData name="Gonçalo Lopes" userId="3cded156-f6ab-47cd-b27e-9ebe0eda26da" providerId="ADAL" clId="{59C24BC6-2512-4DC9-A072-F1BE7071FE51}" dt="2023-06-26T17:04:12.781" v="13600" actId="478"/>
          <ac:cxnSpMkLst>
            <pc:docMk/>
            <pc:sldMk cId="709154744" sldId="493"/>
            <ac:cxnSpMk id="16" creationId="{49E2989E-7B02-88A7-62FE-EFE670DC2AB2}"/>
          </ac:cxnSpMkLst>
        </pc:cxnChg>
        <pc:cxnChg chg="mod">
          <ac:chgData name="Gonçalo Lopes" userId="3cded156-f6ab-47cd-b27e-9ebe0eda26da" providerId="ADAL" clId="{59C24BC6-2512-4DC9-A072-F1BE7071FE51}" dt="2023-06-26T17:04:12.781" v="13600" actId="478"/>
          <ac:cxnSpMkLst>
            <pc:docMk/>
            <pc:sldMk cId="709154744" sldId="493"/>
            <ac:cxnSpMk id="17" creationId="{718E6FA0-B702-987B-D0AA-BE19A2B5FB2B}"/>
          </ac:cxnSpMkLst>
        </pc:cxnChg>
        <pc:cxnChg chg="mod">
          <ac:chgData name="Gonçalo Lopes" userId="3cded156-f6ab-47cd-b27e-9ebe0eda26da" providerId="ADAL" clId="{59C24BC6-2512-4DC9-A072-F1BE7071FE51}" dt="2023-06-26T17:04:12.781" v="13600" actId="478"/>
          <ac:cxnSpMkLst>
            <pc:docMk/>
            <pc:sldMk cId="709154744" sldId="493"/>
            <ac:cxnSpMk id="18" creationId="{2995ED5A-2570-17D8-ADBF-41615C21F642}"/>
          </ac:cxnSpMkLst>
        </pc:cxnChg>
        <pc:cxnChg chg="mod">
          <ac:chgData name="Gonçalo Lopes" userId="3cded156-f6ab-47cd-b27e-9ebe0eda26da" providerId="ADAL" clId="{59C24BC6-2512-4DC9-A072-F1BE7071FE51}" dt="2023-06-26T17:04:12.781" v="13600" actId="478"/>
          <ac:cxnSpMkLst>
            <pc:docMk/>
            <pc:sldMk cId="709154744" sldId="493"/>
            <ac:cxnSpMk id="29" creationId="{BCC7BD31-A34C-B056-6A19-CF720C68FC7D}"/>
          </ac:cxnSpMkLst>
        </pc:cxnChg>
        <pc:cxnChg chg="mod">
          <ac:chgData name="Gonçalo Lopes" userId="3cded156-f6ab-47cd-b27e-9ebe0eda26da" providerId="ADAL" clId="{59C24BC6-2512-4DC9-A072-F1BE7071FE51}" dt="2023-06-26T17:04:12.781" v="13600" actId="478"/>
          <ac:cxnSpMkLst>
            <pc:docMk/>
            <pc:sldMk cId="709154744" sldId="493"/>
            <ac:cxnSpMk id="32" creationId="{CE4C1FF3-CDF1-BA5C-E51F-8EEB9B1E9F5D}"/>
          </ac:cxnSpMkLst>
        </pc:cxnChg>
        <pc:cxnChg chg="mod">
          <ac:chgData name="Gonçalo Lopes" userId="3cded156-f6ab-47cd-b27e-9ebe0eda26da" providerId="ADAL" clId="{59C24BC6-2512-4DC9-A072-F1BE7071FE51}" dt="2023-06-26T17:04:12.781" v="13600" actId="478"/>
          <ac:cxnSpMkLst>
            <pc:docMk/>
            <pc:sldMk cId="709154744" sldId="493"/>
            <ac:cxnSpMk id="33" creationId="{ADD80101-C24A-F023-E706-DD3E4E6B74EA}"/>
          </ac:cxnSpMkLst>
        </pc:cxnChg>
        <pc:cxnChg chg="mod">
          <ac:chgData name="Gonçalo Lopes" userId="3cded156-f6ab-47cd-b27e-9ebe0eda26da" providerId="ADAL" clId="{59C24BC6-2512-4DC9-A072-F1BE7071FE51}" dt="2023-06-26T17:04:12.781" v="13600" actId="478"/>
          <ac:cxnSpMkLst>
            <pc:docMk/>
            <pc:sldMk cId="709154744" sldId="493"/>
            <ac:cxnSpMk id="34" creationId="{BC231259-14A7-613B-2010-95BADF01D54C}"/>
          </ac:cxnSpMkLst>
        </pc:cxnChg>
        <pc:cxnChg chg="mod">
          <ac:chgData name="Gonçalo Lopes" userId="3cded156-f6ab-47cd-b27e-9ebe0eda26da" providerId="ADAL" clId="{59C24BC6-2512-4DC9-A072-F1BE7071FE51}" dt="2023-06-26T17:05:32.331" v="13618" actId="21"/>
          <ac:cxnSpMkLst>
            <pc:docMk/>
            <pc:sldMk cId="709154744" sldId="493"/>
            <ac:cxnSpMk id="51" creationId="{0C3F0420-9E62-B496-D483-7120A413E39A}"/>
          </ac:cxnSpMkLst>
        </pc:cxnChg>
        <pc:cxnChg chg="mod">
          <ac:chgData name="Gonçalo Lopes" userId="3cded156-f6ab-47cd-b27e-9ebe0eda26da" providerId="ADAL" clId="{59C24BC6-2512-4DC9-A072-F1BE7071FE51}" dt="2023-06-26T17:05:32.331" v="13618" actId="21"/>
          <ac:cxnSpMkLst>
            <pc:docMk/>
            <pc:sldMk cId="709154744" sldId="493"/>
            <ac:cxnSpMk id="52" creationId="{4C5F3441-D9A5-E29D-273E-5D16A3F92172}"/>
          </ac:cxnSpMkLst>
        </pc:cxnChg>
        <pc:cxnChg chg="mod">
          <ac:chgData name="Gonçalo Lopes" userId="3cded156-f6ab-47cd-b27e-9ebe0eda26da" providerId="ADAL" clId="{59C24BC6-2512-4DC9-A072-F1BE7071FE51}" dt="2023-06-26T17:05:32.331" v="13618" actId="21"/>
          <ac:cxnSpMkLst>
            <pc:docMk/>
            <pc:sldMk cId="709154744" sldId="493"/>
            <ac:cxnSpMk id="53" creationId="{F9607D62-AEA0-EDFB-6E60-6E43D67EFEC9}"/>
          </ac:cxnSpMkLst>
        </pc:cxnChg>
        <pc:cxnChg chg="mod">
          <ac:chgData name="Gonçalo Lopes" userId="3cded156-f6ab-47cd-b27e-9ebe0eda26da" providerId="ADAL" clId="{59C24BC6-2512-4DC9-A072-F1BE7071FE51}" dt="2023-06-26T17:05:32.331" v="13618" actId="21"/>
          <ac:cxnSpMkLst>
            <pc:docMk/>
            <pc:sldMk cId="709154744" sldId="493"/>
            <ac:cxnSpMk id="54" creationId="{3CF12B49-2CDF-35FF-C581-06BAA3469075}"/>
          </ac:cxnSpMkLst>
        </pc:cxnChg>
        <pc:cxnChg chg="mod">
          <ac:chgData name="Gonçalo Lopes" userId="3cded156-f6ab-47cd-b27e-9ebe0eda26da" providerId="ADAL" clId="{59C24BC6-2512-4DC9-A072-F1BE7071FE51}" dt="2023-06-26T17:05:32.331" v="13618" actId="21"/>
          <ac:cxnSpMkLst>
            <pc:docMk/>
            <pc:sldMk cId="709154744" sldId="493"/>
            <ac:cxnSpMk id="55" creationId="{CB1E4BFB-8CA7-3FD6-BCFE-54FBBB06BAFB}"/>
          </ac:cxnSpMkLst>
        </pc:cxnChg>
        <pc:cxnChg chg="mod">
          <ac:chgData name="Gonçalo Lopes" userId="3cded156-f6ab-47cd-b27e-9ebe0eda26da" providerId="ADAL" clId="{59C24BC6-2512-4DC9-A072-F1BE7071FE51}" dt="2023-06-26T17:05:32.331" v="13618" actId="21"/>
          <ac:cxnSpMkLst>
            <pc:docMk/>
            <pc:sldMk cId="709154744" sldId="493"/>
            <ac:cxnSpMk id="66" creationId="{96093483-E2BA-E316-DA22-03258E9DECAF}"/>
          </ac:cxnSpMkLst>
        </pc:cxnChg>
        <pc:cxnChg chg="mod">
          <ac:chgData name="Gonçalo Lopes" userId="3cded156-f6ab-47cd-b27e-9ebe0eda26da" providerId="ADAL" clId="{59C24BC6-2512-4DC9-A072-F1BE7071FE51}" dt="2023-06-26T17:05:32.331" v="13618" actId="21"/>
          <ac:cxnSpMkLst>
            <pc:docMk/>
            <pc:sldMk cId="709154744" sldId="493"/>
            <ac:cxnSpMk id="69" creationId="{53C18D7C-5DBD-4F2A-AD7F-7D63BF763540}"/>
          </ac:cxnSpMkLst>
        </pc:cxnChg>
        <pc:cxnChg chg="mod">
          <ac:chgData name="Gonçalo Lopes" userId="3cded156-f6ab-47cd-b27e-9ebe0eda26da" providerId="ADAL" clId="{59C24BC6-2512-4DC9-A072-F1BE7071FE51}" dt="2023-06-26T17:05:32.331" v="13618" actId="21"/>
          <ac:cxnSpMkLst>
            <pc:docMk/>
            <pc:sldMk cId="709154744" sldId="493"/>
            <ac:cxnSpMk id="70" creationId="{9224C89F-27C5-E0F3-5C3E-D5827A438B19}"/>
          </ac:cxnSpMkLst>
        </pc:cxnChg>
        <pc:cxnChg chg="mod">
          <ac:chgData name="Gonçalo Lopes" userId="3cded156-f6ab-47cd-b27e-9ebe0eda26da" providerId="ADAL" clId="{59C24BC6-2512-4DC9-A072-F1BE7071FE51}" dt="2023-06-26T17:05:32.331" v="13618" actId="21"/>
          <ac:cxnSpMkLst>
            <pc:docMk/>
            <pc:sldMk cId="709154744" sldId="493"/>
            <ac:cxnSpMk id="71" creationId="{304208DD-8FBF-626B-0234-965796C698A0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94" creationId="{7D316864-CE40-8957-A242-43F0CC9E0545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95" creationId="{37757927-DC21-3492-6DD5-C662EE994F74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96" creationId="{0D56E851-C9CB-362A-DE82-156371DF2DEF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97" creationId="{0F710FA9-6135-689C-C81A-9BED973CE91E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98" creationId="{5F588254-957F-83BD-CCB1-4014E98F9F0F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09" creationId="{12F6B4DA-6B73-E465-56A1-BA14320350B8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12" creationId="{38732FBE-21AA-3135-49D2-9380A6C426A2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13" creationId="{5C3E6607-CF55-4D47-CD6F-E6EE8218A980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14" creationId="{36592B00-3939-E901-2538-05446E7CFF9C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35" creationId="{A3DC86F9-D47C-D33D-0160-534FBC18918F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36" creationId="{56DA8395-CC05-378D-A308-41D2A43D608A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37" creationId="{6CE3D7FD-4E72-C612-B5DD-9FD46832E772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38" creationId="{82F432D5-DE8F-60D7-5EC1-9395241ACA94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39" creationId="{F995CDB8-2EAF-56D2-AFF0-F88D138D7193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50" creationId="{65D6DD32-1F37-DFAA-F5E8-F2703BFCB13C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53" creationId="{BBCCEF6C-BD3F-C293-4A9A-8EB28D89E8FC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54" creationId="{29CF2E82-9C38-F380-705F-C3546ECD1218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55" creationId="{9D643324-B74A-0837-4017-6C27B4E272B3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76" creationId="{250017FC-1AFA-F75A-1C5D-1C729368AEE0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77" creationId="{11E24280-343A-BB50-7F2C-B85AA3A4A71D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78" creationId="{7A074A04-C5BE-C977-42C7-5CB5ACFACBF7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79" creationId="{F5F8D352-C69D-09CE-5CAA-4B828C6EB3DF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80" creationId="{AD899962-AA59-EB6A-1008-4ED1D6F426E9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91" creationId="{E748B80C-15F0-2F6A-932E-C92A7FEDED06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94" creationId="{DAB13D50-1225-BBCB-E1ED-FECD4E42BAEA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95" creationId="{2D35B627-DAEB-ADE0-0FCB-BE73D119E191}"/>
          </ac:cxnSpMkLst>
        </pc:cxnChg>
        <pc:cxnChg chg="mod">
          <ac:chgData name="Gonçalo Lopes" userId="3cded156-f6ab-47cd-b27e-9ebe0eda26da" providerId="ADAL" clId="{59C24BC6-2512-4DC9-A072-F1BE7071FE51}" dt="2023-06-26T17:06:42.893" v="13649" actId="165"/>
          <ac:cxnSpMkLst>
            <pc:docMk/>
            <pc:sldMk cId="709154744" sldId="493"/>
            <ac:cxnSpMk id="196" creationId="{CA9E10DB-1ACD-89CF-A13D-DE9BFD49C7B3}"/>
          </ac:cxnSpMkLst>
        </pc:cxnChg>
      </pc:sldChg>
    </pc:docChg>
  </pc:docChgLst>
  <pc:docChgLst>
    <pc:chgData name="Edgar Inácio" userId="cfd8360f-1505-449c-99ee-36a058cc5057" providerId="ADAL" clId="{225EC5B7-5DF1-42A8-AB7B-1D6B33C36B73}"/>
    <pc:docChg chg="modSld">
      <pc:chgData name="Edgar Inácio" userId="cfd8360f-1505-449c-99ee-36a058cc5057" providerId="ADAL" clId="{225EC5B7-5DF1-42A8-AB7B-1D6B33C36B73}" dt="2023-06-21T15:09:15.301" v="9"/>
      <pc:docMkLst>
        <pc:docMk/>
      </pc:docMkLst>
      <pc:sldChg chg="addSp modSp modAnim">
        <pc:chgData name="Edgar Inácio" userId="cfd8360f-1505-449c-99ee-36a058cc5057" providerId="ADAL" clId="{225EC5B7-5DF1-42A8-AB7B-1D6B33C36B73}" dt="2023-06-21T15:09:15.301" v="9"/>
        <pc:sldMkLst>
          <pc:docMk/>
          <pc:sldMk cId="55939215" sldId="263"/>
        </pc:sldMkLst>
        <pc:picChg chg="add mod">
          <ac:chgData name="Edgar Inácio" userId="cfd8360f-1505-449c-99ee-36a058cc5057" providerId="ADAL" clId="{225EC5B7-5DF1-42A8-AB7B-1D6B33C36B73}" dt="2023-06-21T15:09:15.301" v="9"/>
          <ac:picMkLst>
            <pc:docMk/>
            <pc:sldMk cId="55939215" sldId="263"/>
            <ac:picMk id="5" creationId="{10ED5114-99E3-82F5-3F36-BD3BF670E83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C678F-672F-4387-A4F9-827E9E14463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16E9CBB-C052-4961-AAE0-585A44B328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PT" cap="none"/>
            <a:t>Per </a:t>
          </a:r>
          <a:r>
            <a:rPr lang="pt-PT" cap="none" err="1"/>
            <a:t>Process</a:t>
          </a:r>
          <a:endParaRPr lang="pt-PT" cap="none"/>
        </a:p>
        <a:p>
          <a:pPr>
            <a:lnSpc>
              <a:spcPct val="100000"/>
            </a:lnSpc>
            <a:defRPr cap="all"/>
          </a:pPr>
          <a:r>
            <a:rPr lang="pt-PT" cap="none" err="1"/>
            <a:t>Load</a:t>
          </a:r>
          <a:endParaRPr lang="en-US" cap="none"/>
        </a:p>
      </dgm:t>
    </dgm:pt>
    <dgm:pt modelId="{86318632-ACF7-485D-B16A-4BECAA89D3D0}" type="parTrans" cxnId="{1D374FEA-4BEF-498D-8DE2-C3C34F59EABB}">
      <dgm:prSet/>
      <dgm:spPr/>
      <dgm:t>
        <a:bodyPr/>
        <a:lstStyle/>
        <a:p>
          <a:endParaRPr lang="en-US"/>
        </a:p>
      </dgm:t>
    </dgm:pt>
    <dgm:pt modelId="{D00F080E-44BE-43A5-910B-ACC47492FE97}" type="sibTrans" cxnId="{1D374FEA-4BEF-498D-8DE2-C3C34F59EABB}">
      <dgm:prSet/>
      <dgm:spPr/>
      <dgm:t>
        <a:bodyPr/>
        <a:lstStyle/>
        <a:p>
          <a:endParaRPr lang="en-US"/>
        </a:p>
      </dgm:t>
    </dgm:pt>
    <dgm:pt modelId="{ECD55EC9-3851-4415-AA12-BAA3ED4CA6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PT" cap="none"/>
            <a:t>DRAM</a:t>
          </a:r>
        </a:p>
        <a:p>
          <a:pPr>
            <a:lnSpc>
              <a:spcPct val="100000"/>
            </a:lnSpc>
            <a:defRPr cap="all"/>
          </a:pPr>
          <a:r>
            <a:rPr lang="pt-PT" cap="none" err="1"/>
            <a:t>Utilization</a:t>
          </a:r>
          <a:endParaRPr lang="en-US" cap="none"/>
        </a:p>
      </dgm:t>
    </dgm:pt>
    <dgm:pt modelId="{581DDE8B-655D-4131-A3C6-C7DAE0440D98}" type="parTrans" cxnId="{C2C98E53-EF2F-4A2C-8755-66F4F9604117}">
      <dgm:prSet/>
      <dgm:spPr/>
      <dgm:t>
        <a:bodyPr/>
        <a:lstStyle/>
        <a:p>
          <a:endParaRPr lang="en-US"/>
        </a:p>
      </dgm:t>
    </dgm:pt>
    <dgm:pt modelId="{CC3BA011-9D7F-4AC8-A614-4238364137CE}" type="sibTrans" cxnId="{C2C98E53-EF2F-4A2C-8755-66F4F9604117}">
      <dgm:prSet/>
      <dgm:spPr/>
      <dgm:t>
        <a:bodyPr/>
        <a:lstStyle/>
        <a:p>
          <a:endParaRPr lang="en-US"/>
        </a:p>
      </dgm:t>
    </dgm:pt>
    <dgm:pt modelId="{E6D01736-FBE8-4A9C-A811-9B7CBBDECC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PT" cap="none" err="1"/>
            <a:t>Disk</a:t>
          </a:r>
          <a:endParaRPr lang="pt-PT" cap="none"/>
        </a:p>
        <a:p>
          <a:pPr>
            <a:lnSpc>
              <a:spcPct val="100000"/>
            </a:lnSpc>
            <a:defRPr cap="all"/>
          </a:pPr>
          <a:r>
            <a:rPr lang="pt-PT" cap="none" err="1"/>
            <a:t>Utilization</a:t>
          </a:r>
          <a:endParaRPr lang="en-US" cap="none"/>
        </a:p>
      </dgm:t>
    </dgm:pt>
    <dgm:pt modelId="{5D4055C0-4025-4CD5-87FA-5C9277AE6914}" type="parTrans" cxnId="{44351226-02B5-4480-A755-EAD6744EF24A}">
      <dgm:prSet/>
      <dgm:spPr/>
      <dgm:t>
        <a:bodyPr/>
        <a:lstStyle/>
        <a:p>
          <a:endParaRPr lang="en-US"/>
        </a:p>
      </dgm:t>
    </dgm:pt>
    <dgm:pt modelId="{A0CD0BFE-7671-4945-9F0A-839F7D136D12}" type="sibTrans" cxnId="{44351226-02B5-4480-A755-EAD6744EF24A}">
      <dgm:prSet/>
      <dgm:spPr/>
      <dgm:t>
        <a:bodyPr/>
        <a:lstStyle/>
        <a:p>
          <a:endParaRPr lang="en-US"/>
        </a:p>
      </dgm:t>
    </dgm:pt>
    <dgm:pt modelId="{72CB351C-3D0B-49B2-8123-ABA3B5F190C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PT" cap="none"/>
            <a:t>Network</a:t>
          </a:r>
        </a:p>
        <a:p>
          <a:pPr>
            <a:lnSpc>
              <a:spcPct val="100000"/>
            </a:lnSpc>
            <a:defRPr cap="all"/>
          </a:pPr>
          <a:r>
            <a:rPr lang="pt-PT" cap="none" err="1"/>
            <a:t>Bandwidth</a:t>
          </a:r>
          <a:endParaRPr lang="en-US" cap="none"/>
        </a:p>
      </dgm:t>
    </dgm:pt>
    <dgm:pt modelId="{6B151621-DA79-4D6B-A91F-6FF48F9C67BA}" type="parTrans" cxnId="{2AA4C610-E40C-44F9-9D80-74723DFA561E}">
      <dgm:prSet/>
      <dgm:spPr/>
      <dgm:t>
        <a:bodyPr/>
        <a:lstStyle/>
        <a:p>
          <a:endParaRPr lang="en-US"/>
        </a:p>
      </dgm:t>
    </dgm:pt>
    <dgm:pt modelId="{5B8AD64B-68F8-434E-8804-B8B9696242F8}" type="sibTrans" cxnId="{2AA4C610-E40C-44F9-9D80-74723DFA561E}">
      <dgm:prSet/>
      <dgm:spPr/>
      <dgm:t>
        <a:bodyPr/>
        <a:lstStyle/>
        <a:p>
          <a:endParaRPr lang="en-US"/>
        </a:p>
      </dgm:t>
    </dgm:pt>
    <dgm:pt modelId="{9FA55FA7-7ABC-4BB9-9884-68936FCD76DD}" type="pres">
      <dgm:prSet presAssocID="{18AC678F-672F-4387-A4F9-827E9E144636}" presName="root" presStyleCnt="0">
        <dgm:presLayoutVars>
          <dgm:dir/>
          <dgm:resizeHandles val="exact"/>
        </dgm:presLayoutVars>
      </dgm:prSet>
      <dgm:spPr/>
    </dgm:pt>
    <dgm:pt modelId="{A0F2BA6D-C5A1-4859-A2F1-2FC1A56D8B6B}" type="pres">
      <dgm:prSet presAssocID="{716E9CBB-C052-4961-AAE0-585A44B32836}" presName="compNode" presStyleCnt="0"/>
      <dgm:spPr/>
    </dgm:pt>
    <dgm:pt modelId="{6F57B422-5B34-4D10-ACE0-512712260AFE}" type="pres">
      <dgm:prSet presAssocID="{716E9CBB-C052-4961-AAE0-585A44B32836}" presName="iconBgRect" presStyleLbl="bgShp" presStyleIdx="0" presStyleCnt="4"/>
      <dgm:spPr/>
    </dgm:pt>
    <dgm:pt modelId="{D9E02ADD-E7B9-4149-9FEC-5EFAAA72E445}" type="pres">
      <dgm:prSet presAssocID="{716E9CBB-C052-4961-AAE0-585A44B3283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5AE85026-E4A1-49BA-BD4F-C8EA9021DB55}" type="pres">
      <dgm:prSet presAssocID="{716E9CBB-C052-4961-AAE0-585A44B32836}" presName="spaceRect" presStyleCnt="0"/>
      <dgm:spPr/>
    </dgm:pt>
    <dgm:pt modelId="{B10E5B8F-B295-4179-AC4F-469A1333FD02}" type="pres">
      <dgm:prSet presAssocID="{716E9CBB-C052-4961-AAE0-585A44B32836}" presName="textRect" presStyleLbl="revTx" presStyleIdx="0" presStyleCnt="4">
        <dgm:presLayoutVars>
          <dgm:chMax val="1"/>
          <dgm:chPref val="1"/>
        </dgm:presLayoutVars>
      </dgm:prSet>
      <dgm:spPr/>
    </dgm:pt>
    <dgm:pt modelId="{119535AE-4703-4032-A264-9DDEE313C5C0}" type="pres">
      <dgm:prSet presAssocID="{D00F080E-44BE-43A5-910B-ACC47492FE97}" presName="sibTrans" presStyleCnt="0"/>
      <dgm:spPr/>
    </dgm:pt>
    <dgm:pt modelId="{28E2CBFB-6B5E-4771-9FF9-9C4B7FD7AD6F}" type="pres">
      <dgm:prSet presAssocID="{ECD55EC9-3851-4415-AA12-BAA3ED4CA6F2}" presName="compNode" presStyleCnt="0"/>
      <dgm:spPr/>
    </dgm:pt>
    <dgm:pt modelId="{101840A3-30F9-4E36-9B12-B8FA319D6CD6}" type="pres">
      <dgm:prSet presAssocID="{ECD55EC9-3851-4415-AA12-BAA3ED4CA6F2}" presName="iconBgRect" presStyleLbl="bgShp" presStyleIdx="1" presStyleCnt="4"/>
      <dgm:spPr/>
    </dgm:pt>
    <dgm:pt modelId="{1809C556-03DC-42EF-93ED-387FA74744B5}" type="pres">
      <dgm:prSet presAssocID="{ECD55EC9-3851-4415-AA12-BAA3ED4CA6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EDB6B2B-1EE7-4E61-8682-65B0564314D4}" type="pres">
      <dgm:prSet presAssocID="{ECD55EC9-3851-4415-AA12-BAA3ED4CA6F2}" presName="spaceRect" presStyleCnt="0"/>
      <dgm:spPr/>
    </dgm:pt>
    <dgm:pt modelId="{50F76545-4365-45D7-AC54-924534DE608C}" type="pres">
      <dgm:prSet presAssocID="{ECD55EC9-3851-4415-AA12-BAA3ED4CA6F2}" presName="textRect" presStyleLbl="revTx" presStyleIdx="1" presStyleCnt="4">
        <dgm:presLayoutVars>
          <dgm:chMax val="1"/>
          <dgm:chPref val="1"/>
        </dgm:presLayoutVars>
      </dgm:prSet>
      <dgm:spPr/>
    </dgm:pt>
    <dgm:pt modelId="{F7AFFCF9-027C-4D87-9BA4-303AB28D0B7F}" type="pres">
      <dgm:prSet presAssocID="{CC3BA011-9D7F-4AC8-A614-4238364137CE}" presName="sibTrans" presStyleCnt="0"/>
      <dgm:spPr/>
    </dgm:pt>
    <dgm:pt modelId="{B127A229-2D89-4A02-B90B-711E24B1055E}" type="pres">
      <dgm:prSet presAssocID="{E6D01736-FBE8-4A9C-A811-9B7CBBDECC3B}" presName="compNode" presStyleCnt="0"/>
      <dgm:spPr/>
    </dgm:pt>
    <dgm:pt modelId="{DD8C6F9A-6BF1-404C-9702-047EED69E43E}" type="pres">
      <dgm:prSet presAssocID="{E6D01736-FBE8-4A9C-A811-9B7CBBDECC3B}" presName="iconBgRect" presStyleLbl="bgShp" presStyleIdx="2" presStyleCnt="4"/>
      <dgm:spPr/>
    </dgm:pt>
    <dgm:pt modelId="{62EACD65-B122-40A1-8363-1D73C89C63AD}" type="pres">
      <dgm:prSet presAssocID="{E6D01736-FBE8-4A9C-A811-9B7CBBDECC3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C3AA862-FCBB-403E-947C-F870CA14064B}" type="pres">
      <dgm:prSet presAssocID="{E6D01736-FBE8-4A9C-A811-9B7CBBDECC3B}" presName="spaceRect" presStyleCnt="0"/>
      <dgm:spPr/>
    </dgm:pt>
    <dgm:pt modelId="{D9C11538-2928-468C-8CF1-C64D6A1EF871}" type="pres">
      <dgm:prSet presAssocID="{E6D01736-FBE8-4A9C-A811-9B7CBBDECC3B}" presName="textRect" presStyleLbl="revTx" presStyleIdx="2" presStyleCnt="4">
        <dgm:presLayoutVars>
          <dgm:chMax val="1"/>
          <dgm:chPref val="1"/>
        </dgm:presLayoutVars>
      </dgm:prSet>
      <dgm:spPr/>
    </dgm:pt>
    <dgm:pt modelId="{B9215DB8-2FD3-43E6-87DC-D52BE96C9373}" type="pres">
      <dgm:prSet presAssocID="{A0CD0BFE-7671-4945-9F0A-839F7D136D12}" presName="sibTrans" presStyleCnt="0"/>
      <dgm:spPr/>
    </dgm:pt>
    <dgm:pt modelId="{5C95F99B-70DD-49F4-960E-612E780F885D}" type="pres">
      <dgm:prSet presAssocID="{72CB351C-3D0B-49B2-8123-ABA3B5F190CC}" presName="compNode" presStyleCnt="0"/>
      <dgm:spPr/>
    </dgm:pt>
    <dgm:pt modelId="{DD56DC26-A411-40AE-9178-75FA27443337}" type="pres">
      <dgm:prSet presAssocID="{72CB351C-3D0B-49B2-8123-ABA3B5F190CC}" presName="iconBgRect" presStyleLbl="bgShp" presStyleIdx="3" presStyleCnt="4"/>
      <dgm:spPr/>
    </dgm:pt>
    <dgm:pt modelId="{A7C4D8A7-13C9-47E3-9043-0BB8D30FCE97}" type="pres">
      <dgm:prSet presAssocID="{72CB351C-3D0B-49B2-8123-ABA3B5F190CC}" presName="icon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5714" b="5714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with solid fill"/>
        </a:ext>
      </dgm:extLst>
    </dgm:pt>
    <dgm:pt modelId="{D1F6FB49-8E98-4FC3-8AB4-0AD538F9CD7F}" type="pres">
      <dgm:prSet presAssocID="{72CB351C-3D0B-49B2-8123-ABA3B5F190CC}" presName="spaceRect" presStyleCnt="0"/>
      <dgm:spPr/>
    </dgm:pt>
    <dgm:pt modelId="{1BA6F73B-18A4-4290-A0E9-0E6F2BA2FF5A}" type="pres">
      <dgm:prSet presAssocID="{72CB351C-3D0B-49B2-8123-ABA3B5F190C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AA4C610-E40C-44F9-9D80-74723DFA561E}" srcId="{18AC678F-672F-4387-A4F9-827E9E144636}" destId="{72CB351C-3D0B-49B2-8123-ABA3B5F190CC}" srcOrd="3" destOrd="0" parTransId="{6B151621-DA79-4D6B-A91F-6FF48F9C67BA}" sibTransId="{5B8AD64B-68F8-434E-8804-B8B9696242F8}"/>
    <dgm:cxn modelId="{DB5DD61D-5E7C-4CCB-A730-D2C8D476929D}" type="presOf" srcId="{72CB351C-3D0B-49B2-8123-ABA3B5F190CC}" destId="{1BA6F73B-18A4-4290-A0E9-0E6F2BA2FF5A}" srcOrd="0" destOrd="0" presId="urn:microsoft.com/office/officeart/2018/5/layout/IconCircleLabelList"/>
    <dgm:cxn modelId="{44351226-02B5-4480-A755-EAD6744EF24A}" srcId="{18AC678F-672F-4387-A4F9-827E9E144636}" destId="{E6D01736-FBE8-4A9C-A811-9B7CBBDECC3B}" srcOrd="2" destOrd="0" parTransId="{5D4055C0-4025-4CD5-87FA-5C9277AE6914}" sibTransId="{A0CD0BFE-7671-4945-9F0A-839F7D136D12}"/>
    <dgm:cxn modelId="{3E35525D-5D06-4776-A15B-F11FD7743751}" type="presOf" srcId="{ECD55EC9-3851-4415-AA12-BAA3ED4CA6F2}" destId="{50F76545-4365-45D7-AC54-924534DE608C}" srcOrd="0" destOrd="0" presId="urn:microsoft.com/office/officeart/2018/5/layout/IconCircleLabelList"/>
    <dgm:cxn modelId="{8ABBCC64-9489-42BF-89EF-6546EE97BBFA}" type="presOf" srcId="{E6D01736-FBE8-4A9C-A811-9B7CBBDECC3B}" destId="{D9C11538-2928-468C-8CF1-C64D6A1EF871}" srcOrd="0" destOrd="0" presId="urn:microsoft.com/office/officeart/2018/5/layout/IconCircleLabelList"/>
    <dgm:cxn modelId="{8F79C645-D902-41C7-87A2-D27D9E45716E}" type="presOf" srcId="{716E9CBB-C052-4961-AAE0-585A44B32836}" destId="{B10E5B8F-B295-4179-AC4F-469A1333FD02}" srcOrd="0" destOrd="0" presId="urn:microsoft.com/office/officeart/2018/5/layout/IconCircleLabelList"/>
    <dgm:cxn modelId="{0AF18069-8050-4190-851D-4C211BAEF82B}" type="presOf" srcId="{18AC678F-672F-4387-A4F9-827E9E144636}" destId="{9FA55FA7-7ABC-4BB9-9884-68936FCD76DD}" srcOrd="0" destOrd="0" presId="urn:microsoft.com/office/officeart/2018/5/layout/IconCircleLabelList"/>
    <dgm:cxn modelId="{C2C98E53-EF2F-4A2C-8755-66F4F9604117}" srcId="{18AC678F-672F-4387-A4F9-827E9E144636}" destId="{ECD55EC9-3851-4415-AA12-BAA3ED4CA6F2}" srcOrd="1" destOrd="0" parTransId="{581DDE8B-655D-4131-A3C6-C7DAE0440D98}" sibTransId="{CC3BA011-9D7F-4AC8-A614-4238364137CE}"/>
    <dgm:cxn modelId="{1D374FEA-4BEF-498D-8DE2-C3C34F59EABB}" srcId="{18AC678F-672F-4387-A4F9-827E9E144636}" destId="{716E9CBB-C052-4961-AAE0-585A44B32836}" srcOrd="0" destOrd="0" parTransId="{86318632-ACF7-485D-B16A-4BECAA89D3D0}" sibTransId="{D00F080E-44BE-43A5-910B-ACC47492FE97}"/>
    <dgm:cxn modelId="{264E2A2E-B223-40D3-AF40-1718E8578456}" type="presParOf" srcId="{9FA55FA7-7ABC-4BB9-9884-68936FCD76DD}" destId="{A0F2BA6D-C5A1-4859-A2F1-2FC1A56D8B6B}" srcOrd="0" destOrd="0" presId="urn:microsoft.com/office/officeart/2018/5/layout/IconCircleLabelList"/>
    <dgm:cxn modelId="{4B60512A-BD01-41F4-B4E1-191241CF433E}" type="presParOf" srcId="{A0F2BA6D-C5A1-4859-A2F1-2FC1A56D8B6B}" destId="{6F57B422-5B34-4D10-ACE0-512712260AFE}" srcOrd="0" destOrd="0" presId="urn:microsoft.com/office/officeart/2018/5/layout/IconCircleLabelList"/>
    <dgm:cxn modelId="{658486DE-B569-40B7-B218-C199FEA62246}" type="presParOf" srcId="{A0F2BA6D-C5A1-4859-A2F1-2FC1A56D8B6B}" destId="{D9E02ADD-E7B9-4149-9FEC-5EFAAA72E445}" srcOrd="1" destOrd="0" presId="urn:microsoft.com/office/officeart/2018/5/layout/IconCircleLabelList"/>
    <dgm:cxn modelId="{FE79155B-534F-4B44-B0BB-230175DD7C02}" type="presParOf" srcId="{A0F2BA6D-C5A1-4859-A2F1-2FC1A56D8B6B}" destId="{5AE85026-E4A1-49BA-BD4F-C8EA9021DB55}" srcOrd="2" destOrd="0" presId="urn:microsoft.com/office/officeart/2018/5/layout/IconCircleLabelList"/>
    <dgm:cxn modelId="{72254068-16D3-4380-9091-8941EAFA441C}" type="presParOf" srcId="{A0F2BA6D-C5A1-4859-A2F1-2FC1A56D8B6B}" destId="{B10E5B8F-B295-4179-AC4F-469A1333FD02}" srcOrd="3" destOrd="0" presId="urn:microsoft.com/office/officeart/2018/5/layout/IconCircleLabelList"/>
    <dgm:cxn modelId="{4E27CD71-387A-47A4-BFF4-8EF15183B08F}" type="presParOf" srcId="{9FA55FA7-7ABC-4BB9-9884-68936FCD76DD}" destId="{119535AE-4703-4032-A264-9DDEE313C5C0}" srcOrd="1" destOrd="0" presId="urn:microsoft.com/office/officeart/2018/5/layout/IconCircleLabelList"/>
    <dgm:cxn modelId="{62BD1A8B-FCD7-4579-A19A-1753A34921E6}" type="presParOf" srcId="{9FA55FA7-7ABC-4BB9-9884-68936FCD76DD}" destId="{28E2CBFB-6B5E-4771-9FF9-9C4B7FD7AD6F}" srcOrd="2" destOrd="0" presId="urn:microsoft.com/office/officeart/2018/5/layout/IconCircleLabelList"/>
    <dgm:cxn modelId="{569B4305-5653-4A52-B968-B2CCD75DB805}" type="presParOf" srcId="{28E2CBFB-6B5E-4771-9FF9-9C4B7FD7AD6F}" destId="{101840A3-30F9-4E36-9B12-B8FA319D6CD6}" srcOrd="0" destOrd="0" presId="urn:microsoft.com/office/officeart/2018/5/layout/IconCircleLabelList"/>
    <dgm:cxn modelId="{39930831-3226-4E48-B7DB-6D28908332E6}" type="presParOf" srcId="{28E2CBFB-6B5E-4771-9FF9-9C4B7FD7AD6F}" destId="{1809C556-03DC-42EF-93ED-387FA74744B5}" srcOrd="1" destOrd="0" presId="urn:microsoft.com/office/officeart/2018/5/layout/IconCircleLabelList"/>
    <dgm:cxn modelId="{144AEB31-021F-4010-92A4-D240931C1964}" type="presParOf" srcId="{28E2CBFB-6B5E-4771-9FF9-9C4B7FD7AD6F}" destId="{2EDB6B2B-1EE7-4E61-8682-65B0564314D4}" srcOrd="2" destOrd="0" presId="urn:microsoft.com/office/officeart/2018/5/layout/IconCircleLabelList"/>
    <dgm:cxn modelId="{569FC52F-8A36-4155-9411-807D9C99A04C}" type="presParOf" srcId="{28E2CBFB-6B5E-4771-9FF9-9C4B7FD7AD6F}" destId="{50F76545-4365-45D7-AC54-924534DE608C}" srcOrd="3" destOrd="0" presId="urn:microsoft.com/office/officeart/2018/5/layout/IconCircleLabelList"/>
    <dgm:cxn modelId="{4DD52845-78DF-4F48-86B3-950C8E4405CC}" type="presParOf" srcId="{9FA55FA7-7ABC-4BB9-9884-68936FCD76DD}" destId="{F7AFFCF9-027C-4D87-9BA4-303AB28D0B7F}" srcOrd="3" destOrd="0" presId="urn:microsoft.com/office/officeart/2018/5/layout/IconCircleLabelList"/>
    <dgm:cxn modelId="{66F449B6-9E7E-46BE-8DB4-DE2491228470}" type="presParOf" srcId="{9FA55FA7-7ABC-4BB9-9884-68936FCD76DD}" destId="{B127A229-2D89-4A02-B90B-711E24B1055E}" srcOrd="4" destOrd="0" presId="urn:microsoft.com/office/officeart/2018/5/layout/IconCircleLabelList"/>
    <dgm:cxn modelId="{73FBADD4-8C22-4558-B4A7-5F6E21C43186}" type="presParOf" srcId="{B127A229-2D89-4A02-B90B-711E24B1055E}" destId="{DD8C6F9A-6BF1-404C-9702-047EED69E43E}" srcOrd="0" destOrd="0" presId="urn:microsoft.com/office/officeart/2018/5/layout/IconCircleLabelList"/>
    <dgm:cxn modelId="{E16C5F36-6C45-4FA2-AE39-2EF1DDDD1300}" type="presParOf" srcId="{B127A229-2D89-4A02-B90B-711E24B1055E}" destId="{62EACD65-B122-40A1-8363-1D73C89C63AD}" srcOrd="1" destOrd="0" presId="urn:microsoft.com/office/officeart/2018/5/layout/IconCircleLabelList"/>
    <dgm:cxn modelId="{E0B5B00A-E4FD-4C1E-9953-3CB0FB300DB2}" type="presParOf" srcId="{B127A229-2D89-4A02-B90B-711E24B1055E}" destId="{DC3AA862-FCBB-403E-947C-F870CA14064B}" srcOrd="2" destOrd="0" presId="urn:microsoft.com/office/officeart/2018/5/layout/IconCircleLabelList"/>
    <dgm:cxn modelId="{D2192054-A178-450A-A72E-61710727EAAD}" type="presParOf" srcId="{B127A229-2D89-4A02-B90B-711E24B1055E}" destId="{D9C11538-2928-468C-8CF1-C64D6A1EF871}" srcOrd="3" destOrd="0" presId="urn:microsoft.com/office/officeart/2018/5/layout/IconCircleLabelList"/>
    <dgm:cxn modelId="{6A58552F-0B3D-40CE-AAA0-0C7DA95D8834}" type="presParOf" srcId="{9FA55FA7-7ABC-4BB9-9884-68936FCD76DD}" destId="{B9215DB8-2FD3-43E6-87DC-D52BE96C9373}" srcOrd="5" destOrd="0" presId="urn:microsoft.com/office/officeart/2018/5/layout/IconCircleLabelList"/>
    <dgm:cxn modelId="{93CC4BC1-C90A-4416-B350-52D294F447C1}" type="presParOf" srcId="{9FA55FA7-7ABC-4BB9-9884-68936FCD76DD}" destId="{5C95F99B-70DD-49F4-960E-612E780F885D}" srcOrd="6" destOrd="0" presId="urn:microsoft.com/office/officeart/2018/5/layout/IconCircleLabelList"/>
    <dgm:cxn modelId="{412D0B10-3A5C-4121-82B4-E5128A596A8D}" type="presParOf" srcId="{5C95F99B-70DD-49F4-960E-612E780F885D}" destId="{DD56DC26-A411-40AE-9178-75FA27443337}" srcOrd="0" destOrd="0" presId="urn:microsoft.com/office/officeart/2018/5/layout/IconCircleLabelList"/>
    <dgm:cxn modelId="{61E81A84-8F71-400B-AC3C-2952C34298F1}" type="presParOf" srcId="{5C95F99B-70DD-49F4-960E-612E780F885D}" destId="{A7C4D8A7-13C9-47E3-9043-0BB8D30FCE97}" srcOrd="1" destOrd="0" presId="urn:microsoft.com/office/officeart/2018/5/layout/IconCircleLabelList"/>
    <dgm:cxn modelId="{62C66A30-514E-4894-90D5-3EEBC12AF677}" type="presParOf" srcId="{5C95F99B-70DD-49F4-960E-612E780F885D}" destId="{D1F6FB49-8E98-4FC3-8AB4-0AD538F9CD7F}" srcOrd="2" destOrd="0" presId="urn:microsoft.com/office/officeart/2018/5/layout/IconCircleLabelList"/>
    <dgm:cxn modelId="{04715F08-D9CE-4FBA-BB87-404F4DBAFD19}" type="presParOf" srcId="{5C95F99B-70DD-49F4-960E-612E780F885D}" destId="{1BA6F73B-18A4-4290-A0E9-0E6F2BA2FF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C678F-672F-4387-A4F9-827E9E14463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16E9CBB-C052-4961-AAE0-585A44B32836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pt-PT" cap="none"/>
            <a:t>Per </a:t>
          </a:r>
          <a:r>
            <a:rPr lang="pt-PT" cap="none" err="1"/>
            <a:t>Process</a:t>
          </a:r>
          <a:endParaRPr lang="pt-PT" cap="none"/>
        </a:p>
        <a:p>
          <a:pPr>
            <a:lnSpc>
              <a:spcPct val="100000"/>
            </a:lnSpc>
            <a:defRPr cap="all"/>
          </a:pPr>
          <a:r>
            <a:rPr lang="pt-PT" cap="none" err="1"/>
            <a:t>Load</a:t>
          </a:r>
          <a:endParaRPr lang="en-US" cap="none"/>
        </a:p>
      </dgm:t>
    </dgm:pt>
    <dgm:pt modelId="{86318632-ACF7-485D-B16A-4BECAA89D3D0}" type="parTrans" cxnId="{1D374FEA-4BEF-498D-8DE2-C3C34F59EABB}">
      <dgm:prSet/>
      <dgm:spPr/>
      <dgm:t>
        <a:bodyPr/>
        <a:lstStyle/>
        <a:p>
          <a:endParaRPr lang="en-US"/>
        </a:p>
      </dgm:t>
    </dgm:pt>
    <dgm:pt modelId="{D00F080E-44BE-43A5-910B-ACC47492FE97}" type="sibTrans" cxnId="{1D374FEA-4BEF-498D-8DE2-C3C34F59EABB}">
      <dgm:prSet/>
      <dgm:spPr/>
      <dgm:t>
        <a:bodyPr/>
        <a:lstStyle/>
        <a:p>
          <a:endParaRPr lang="en-US"/>
        </a:p>
      </dgm:t>
    </dgm:pt>
    <dgm:pt modelId="{ECD55EC9-3851-4415-AA12-BAA3ED4CA6F2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pt-PT" cap="none"/>
            <a:t>DRAM</a:t>
          </a:r>
        </a:p>
        <a:p>
          <a:pPr>
            <a:lnSpc>
              <a:spcPct val="100000"/>
            </a:lnSpc>
            <a:defRPr cap="all"/>
          </a:pPr>
          <a:r>
            <a:rPr lang="pt-PT" cap="none" err="1"/>
            <a:t>Utilization</a:t>
          </a:r>
          <a:endParaRPr lang="en-US" cap="none"/>
        </a:p>
      </dgm:t>
    </dgm:pt>
    <dgm:pt modelId="{581DDE8B-655D-4131-A3C6-C7DAE0440D98}" type="parTrans" cxnId="{C2C98E53-EF2F-4A2C-8755-66F4F9604117}">
      <dgm:prSet/>
      <dgm:spPr/>
      <dgm:t>
        <a:bodyPr/>
        <a:lstStyle/>
        <a:p>
          <a:endParaRPr lang="en-US"/>
        </a:p>
      </dgm:t>
    </dgm:pt>
    <dgm:pt modelId="{CC3BA011-9D7F-4AC8-A614-4238364137CE}" type="sibTrans" cxnId="{C2C98E53-EF2F-4A2C-8755-66F4F9604117}">
      <dgm:prSet/>
      <dgm:spPr/>
      <dgm:t>
        <a:bodyPr/>
        <a:lstStyle/>
        <a:p>
          <a:endParaRPr lang="en-US"/>
        </a:p>
      </dgm:t>
    </dgm:pt>
    <dgm:pt modelId="{E6D01736-FBE8-4A9C-A811-9B7CBBDECC3B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pt-PT" cap="none" err="1"/>
            <a:t>Disk</a:t>
          </a:r>
          <a:endParaRPr lang="pt-PT" cap="none"/>
        </a:p>
        <a:p>
          <a:pPr>
            <a:lnSpc>
              <a:spcPct val="100000"/>
            </a:lnSpc>
            <a:defRPr cap="all"/>
          </a:pPr>
          <a:r>
            <a:rPr lang="pt-PT" cap="none" err="1"/>
            <a:t>Utilization</a:t>
          </a:r>
          <a:endParaRPr lang="en-US" cap="none"/>
        </a:p>
      </dgm:t>
    </dgm:pt>
    <dgm:pt modelId="{5D4055C0-4025-4CD5-87FA-5C9277AE6914}" type="parTrans" cxnId="{44351226-02B5-4480-A755-EAD6744EF24A}">
      <dgm:prSet/>
      <dgm:spPr/>
      <dgm:t>
        <a:bodyPr/>
        <a:lstStyle/>
        <a:p>
          <a:endParaRPr lang="en-US"/>
        </a:p>
      </dgm:t>
    </dgm:pt>
    <dgm:pt modelId="{A0CD0BFE-7671-4945-9F0A-839F7D136D12}" type="sibTrans" cxnId="{44351226-02B5-4480-A755-EAD6744EF24A}">
      <dgm:prSet/>
      <dgm:spPr/>
      <dgm:t>
        <a:bodyPr/>
        <a:lstStyle/>
        <a:p>
          <a:endParaRPr lang="en-US"/>
        </a:p>
      </dgm:t>
    </dgm:pt>
    <dgm:pt modelId="{72CB351C-3D0B-49B2-8123-ABA3B5F190CC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pt-PT" cap="none"/>
            <a:t>Network</a:t>
          </a:r>
        </a:p>
        <a:p>
          <a:pPr>
            <a:lnSpc>
              <a:spcPct val="100000"/>
            </a:lnSpc>
            <a:defRPr cap="all"/>
          </a:pPr>
          <a:r>
            <a:rPr lang="pt-PT" cap="none" err="1"/>
            <a:t>Bandwidth</a:t>
          </a:r>
          <a:endParaRPr lang="en-US" cap="none"/>
        </a:p>
      </dgm:t>
    </dgm:pt>
    <dgm:pt modelId="{6B151621-DA79-4D6B-A91F-6FF48F9C67BA}" type="parTrans" cxnId="{2AA4C610-E40C-44F9-9D80-74723DFA561E}">
      <dgm:prSet/>
      <dgm:spPr/>
      <dgm:t>
        <a:bodyPr/>
        <a:lstStyle/>
        <a:p>
          <a:endParaRPr lang="en-US"/>
        </a:p>
      </dgm:t>
    </dgm:pt>
    <dgm:pt modelId="{5B8AD64B-68F8-434E-8804-B8B9696242F8}" type="sibTrans" cxnId="{2AA4C610-E40C-44F9-9D80-74723DFA561E}">
      <dgm:prSet/>
      <dgm:spPr/>
      <dgm:t>
        <a:bodyPr/>
        <a:lstStyle/>
        <a:p>
          <a:endParaRPr lang="en-US"/>
        </a:p>
      </dgm:t>
    </dgm:pt>
    <dgm:pt modelId="{9FA55FA7-7ABC-4BB9-9884-68936FCD76DD}" type="pres">
      <dgm:prSet presAssocID="{18AC678F-672F-4387-A4F9-827E9E144636}" presName="root" presStyleCnt="0">
        <dgm:presLayoutVars>
          <dgm:dir/>
          <dgm:resizeHandles val="exact"/>
        </dgm:presLayoutVars>
      </dgm:prSet>
      <dgm:spPr/>
    </dgm:pt>
    <dgm:pt modelId="{A0F2BA6D-C5A1-4859-A2F1-2FC1A56D8B6B}" type="pres">
      <dgm:prSet presAssocID="{716E9CBB-C052-4961-AAE0-585A44B32836}" presName="compNode" presStyleCnt="0"/>
      <dgm:spPr/>
    </dgm:pt>
    <dgm:pt modelId="{6F57B422-5B34-4D10-ACE0-512712260AFE}" type="pres">
      <dgm:prSet presAssocID="{716E9CBB-C052-4961-AAE0-585A44B32836}" presName="iconBgRect" presStyleLbl="bgShp" presStyleIdx="0" presStyleCnt="4"/>
      <dgm:spPr/>
    </dgm:pt>
    <dgm:pt modelId="{D9E02ADD-E7B9-4149-9FEC-5EFAAA72E445}" type="pres">
      <dgm:prSet presAssocID="{716E9CBB-C052-4961-AAE0-585A44B3283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5AE85026-E4A1-49BA-BD4F-C8EA9021DB55}" type="pres">
      <dgm:prSet presAssocID="{716E9CBB-C052-4961-AAE0-585A44B32836}" presName="spaceRect" presStyleCnt="0"/>
      <dgm:spPr/>
    </dgm:pt>
    <dgm:pt modelId="{B10E5B8F-B295-4179-AC4F-469A1333FD02}" type="pres">
      <dgm:prSet presAssocID="{716E9CBB-C052-4961-AAE0-585A44B32836}" presName="textRect" presStyleLbl="revTx" presStyleIdx="0" presStyleCnt="4">
        <dgm:presLayoutVars>
          <dgm:chMax val="1"/>
          <dgm:chPref val="1"/>
        </dgm:presLayoutVars>
      </dgm:prSet>
      <dgm:spPr/>
    </dgm:pt>
    <dgm:pt modelId="{119535AE-4703-4032-A264-9DDEE313C5C0}" type="pres">
      <dgm:prSet presAssocID="{D00F080E-44BE-43A5-910B-ACC47492FE97}" presName="sibTrans" presStyleCnt="0"/>
      <dgm:spPr/>
    </dgm:pt>
    <dgm:pt modelId="{28E2CBFB-6B5E-4771-9FF9-9C4B7FD7AD6F}" type="pres">
      <dgm:prSet presAssocID="{ECD55EC9-3851-4415-AA12-BAA3ED4CA6F2}" presName="compNode" presStyleCnt="0"/>
      <dgm:spPr/>
    </dgm:pt>
    <dgm:pt modelId="{101840A3-30F9-4E36-9B12-B8FA319D6CD6}" type="pres">
      <dgm:prSet presAssocID="{ECD55EC9-3851-4415-AA12-BAA3ED4CA6F2}" presName="iconBgRect" presStyleLbl="bgShp" presStyleIdx="1" presStyleCnt="4"/>
      <dgm:spPr/>
    </dgm:pt>
    <dgm:pt modelId="{1809C556-03DC-42EF-93ED-387FA74744B5}" type="pres">
      <dgm:prSet presAssocID="{ECD55EC9-3851-4415-AA12-BAA3ED4CA6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EDB6B2B-1EE7-4E61-8682-65B0564314D4}" type="pres">
      <dgm:prSet presAssocID="{ECD55EC9-3851-4415-AA12-BAA3ED4CA6F2}" presName="spaceRect" presStyleCnt="0"/>
      <dgm:spPr/>
    </dgm:pt>
    <dgm:pt modelId="{50F76545-4365-45D7-AC54-924534DE608C}" type="pres">
      <dgm:prSet presAssocID="{ECD55EC9-3851-4415-AA12-BAA3ED4CA6F2}" presName="textRect" presStyleLbl="revTx" presStyleIdx="1" presStyleCnt="4">
        <dgm:presLayoutVars>
          <dgm:chMax val="1"/>
          <dgm:chPref val="1"/>
        </dgm:presLayoutVars>
      </dgm:prSet>
      <dgm:spPr/>
    </dgm:pt>
    <dgm:pt modelId="{F7AFFCF9-027C-4D87-9BA4-303AB28D0B7F}" type="pres">
      <dgm:prSet presAssocID="{CC3BA011-9D7F-4AC8-A614-4238364137CE}" presName="sibTrans" presStyleCnt="0"/>
      <dgm:spPr/>
    </dgm:pt>
    <dgm:pt modelId="{B127A229-2D89-4A02-B90B-711E24B1055E}" type="pres">
      <dgm:prSet presAssocID="{E6D01736-FBE8-4A9C-A811-9B7CBBDECC3B}" presName="compNode" presStyleCnt="0"/>
      <dgm:spPr/>
    </dgm:pt>
    <dgm:pt modelId="{DD8C6F9A-6BF1-404C-9702-047EED69E43E}" type="pres">
      <dgm:prSet presAssocID="{E6D01736-FBE8-4A9C-A811-9B7CBBDECC3B}" presName="iconBgRect" presStyleLbl="bgShp" presStyleIdx="2" presStyleCnt="4"/>
      <dgm:spPr/>
    </dgm:pt>
    <dgm:pt modelId="{62EACD65-B122-40A1-8363-1D73C89C63AD}" type="pres">
      <dgm:prSet presAssocID="{E6D01736-FBE8-4A9C-A811-9B7CBBDECC3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C3AA862-FCBB-403E-947C-F870CA14064B}" type="pres">
      <dgm:prSet presAssocID="{E6D01736-FBE8-4A9C-A811-9B7CBBDECC3B}" presName="spaceRect" presStyleCnt="0"/>
      <dgm:spPr/>
    </dgm:pt>
    <dgm:pt modelId="{D9C11538-2928-468C-8CF1-C64D6A1EF871}" type="pres">
      <dgm:prSet presAssocID="{E6D01736-FBE8-4A9C-A811-9B7CBBDECC3B}" presName="textRect" presStyleLbl="revTx" presStyleIdx="2" presStyleCnt="4">
        <dgm:presLayoutVars>
          <dgm:chMax val="1"/>
          <dgm:chPref val="1"/>
        </dgm:presLayoutVars>
      </dgm:prSet>
      <dgm:spPr/>
    </dgm:pt>
    <dgm:pt modelId="{B9215DB8-2FD3-43E6-87DC-D52BE96C9373}" type="pres">
      <dgm:prSet presAssocID="{A0CD0BFE-7671-4945-9F0A-839F7D136D12}" presName="sibTrans" presStyleCnt="0"/>
      <dgm:spPr/>
    </dgm:pt>
    <dgm:pt modelId="{5C95F99B-70DD-49F4-960E-612E780F885D}" type="pres">
      <dgm:prSet presAssocID="{72CB351C-3D0B-49B2-8123-ABA3B5F190CC}" presName="compNode" presStyleCnt="0"/>
      <dgm:spPr/>
    </dgm:pt>
    <dgm:pt modelId="{DD56DC26-A411-40AE-9178-75FA27443337}" type="pres">
      <dgm:prSet presAssocID="{72CB351C-3D0B-49B2-8123-ABA3B5F190CC}" presName="iconBgRect" presStyleLbl="bgShp" presStyleIdx="3" presStyleCnt="4"/>
      <dgm:spPr/>
    </dgm:pt>
    <dgm:pt modelId="{A7C4D8A7-13C9-47E3-9043-0BB8D30FCE97}" type="pres">
      <dgm:prSet presAssocID="{72CB351C-3D0B-49B2-8123-ABA3B5F190CC}" presName="icon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5714" b="5714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with solid fill"/>
        </a:ext>
      </dgm:extLst>
    </dgm:pt>
    <dgm:pt modelId="{D1F6FB49-8E98-4FC3-8AB4-0AD538F9CD7F}" type="pres">
      <dgm:prSet presAssocID="{72CB351C-3D0B-49B2-8123-ABA3B5F190CC}" presName="spaceRect" presStyleCnt="0"/>
      <dgm:spPr/>
    </dgm:pt>
    <dgm:pt modelId="{1BA6F73B-18A4-4290-A0E9-0E6F2BA2FF5A}" type="pres">
      <dgm:prSet presAssocID="{72CB351C-3D0B-49B2-8123-ABA3B5F190C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AA4C610-E40C-44F9-9D80-74723DFA561E}" srcId="{18AC678F-672F-4387-A4F9-827E9E144636}" destId="{72CB351C-3D0B-49B2-8123-ABA3B5F190CC}" srcOrd="3" destOrd="0" parTransId="{6B151621-DA79-4D6B-A91F-6FF48F9C67BA}" sibTransId="{5B8AD64B-68F8-434E-8804-B8B9696242F8}"/>
    <dgm:cxn modelId="{DB5DD61D-5E7C-4CCB-A730-D2C8D476929D}" type="presOf" srcId="{72CB351C-3D0B-49B2-8123-ABA3B5F190CC}" destId="{1BA6F73B-18A4-4290-A0E9-0E6F2BA2FF5A}" srcOrd="0" destOrd="0" presId="urn:microsoft.com/office/officeart/2018/5/layout/IconCircleLabelList"/>
    <dgm:cxn modelId="{44351226-02B5-4480-A755-EAD6744EF24A}" srcId="{18AC678F-672F-4387-A4F9-827E9E144636}" destId="{E6D01736-FBE8-4A9C-A811-9B7CBBDECC3B}" srcOrd="2" destOrd="0" parTransId="{5D4055C0-4025-4CD5-87FA-5C9277AE6914}" sibTransId="{A0CD0BFE-7671-4945-9F0A-839F7D136D12}"/>
    <dgm:cxn modelId="{3E35525D-5D06-4776-A15B-F11FD7743751}" type="presOf" srcId="{ECD55EC9-3851-4415-AA12-BAA3ED4CA6F2}" destId="{50F76545-4365-45D7-AC54-924534DE608C}" srcOrd="0" destOrd="0" presId="urn:microsoft.com/office/officeart/2018/5/layout/IconCircleLabelList"/>
    <dgm:cxn modelId="{8ABBCC64-9489-42BF-89EF-6546EE97BBFA}" type="presOf" srcId="{E6D01736-FBE8-4A9C-A811-9B7CBBDECC3B}" destId="{D9C11538-2928-468C-8CF1-C64D6A1EF871}" srcOrd="0" destOrd="0" presId="urn:microsoft.com/office/officeart/2018/5/layout/IconCircleLabelList"/>
    <dgm:cxn modelId="{8F79C645-D902-41C7-87A2-D27D9E45716E}" type="presOf" srcId="{716E9CBB-C052-4961-AAE0-585A44B32836}" destId="{B10E5B8F-B295-4179-AC4F-469A1333FD02}" srcOrd="0" destOrd="0" presId="urn:microsoft.com/office/officeart/2018/5/layout/IconCircleLabelList"/>
    <dgm:cxn modelId="{0AF18069-8050-4190-851D-4C211BAEF82B}" type="presOf" srcId="{18AC678F-672F-4387-A4F9-827E9E144636}" destId="{9FA55FA7-7ABC-4BB9-9884-68936FCD76DD}" srcOrd="0" destOrd="0" presId="urn:microsoft.com/office/officeart/2018/5/layout/IconCircleLabelList"/>
    <dgm:cxn modelId="{C2C98E53-EF2F-4A2C-8755-66F4F9604117}" srcId="{18AC678F-672F-4387-A4F9-827E9E144636}" destId="{ECD55EC9-3851-4415-AA12-BAA3ED4CA6F2}" srcOrd="1" destOrd="0" parTransId="{581DDE8B-655D-4131-A3C6-C7DAE0440D98}" sibTransId="{CC3BA011-9D7F-4AC8-A614-4238364137CE}"/>
    <dgm:cxn modelId="{1D374FEA-4BEF-498D-8DE2-C3C34F59EABB}" srcId="{18AC678F-672F-4387-A4F9-827E9E144636}" destId="{716E9CBB-C052-4961-AAE0-585A44B32836}" srcOrd="0" destOrd="0" parTransId="{86318632-ACF7-485D-B16A-4BECAA89D3D0}" sibTransId="{D00F080E-44BE-43A5-910B-ACC47492FE97}"/>
    <dgm:cxn modelId="{264E2A2E-B223-40D3-AF40-1718E8578456}" type="presParOf" srcId="{9FA55FA7-7ABC-4BB9-9884-68936FCD76DD}" destId="{A0F2BA6D-C5A1-4859-A2F1-2FC1A56D8B6B}" srcOrd="0" destOrd="0" presId="urn:microsoft.com/office/officeart/2018/5/layout/IconCircleLabelList"/>
    <dgm:cxn modelId="{4B60512A-BD01-41F4-B4E1-191241CF433E}" type="presParOf" srcId="{A0F2BA6D-C5A1-4859-A2F1-2FC1A56D8B6B}" destId="{6F57B422-5B34-4D10-ACE0-512712260AFE}" srcOrd="0" destOrd="0" presId="urn:microsoft.com/office/officeart/2018/5/layout/IconCircleLabelList"/>
    <dgm:cxn modelId="{658486DE-B569-40B7-B218-C199FEA62246}" type="presParOf" srcId="{A0F2BA6D-C5A1-4859-A2F1-2FC1A56D8B6B}" destId="{D9E02ADD-E7B9-4149-9FEC-5EFAAA72E445}" srcOrd="1" destOrd="0" presId="urn:microsoft.com/office/officeart/2018/5/layout/IconCircleLabelList"/>
    <dgm:cxn modelId="{FE79155B-534F-4B44-B0BB-230175DD7C02}" type="presParOf" srcId="{A0F2BA6D-C5A1-4859-A2F1-2FC1A56D8B6B}" destId="{5AE85026-E4A1-49BA-BD4F-C8EA9021DB55}" srcOrd="2" destOrd="0" presId="urn:microsoft.com/office/officeart/2018/5/layout/IconCircleLabelList"/>
    <dgm:cxn modelId="{72254068-16D3-4380-9091-8941EAFA441C}" type="presParOf" srcId="{A0F2BA6D-C5A1-4859-A2F1-2FC1A56D8B6B}" destId="{B10E5B8F-B295-4179-AC4F-469A1333FD02}" srcOrd="3" destOrd="0" presId="urn:microsoft.com/office/officeart/2018/5/layout/IconCircleLabelList"/>
    <dgm:cxn modelId="{4E27CD71-387A-47A4-BFF4-8EF15183B08F}" type="presParOf" srcId="{9FA55FA7-7ABC-4BB9-9884-68936FCD76DD}" destId="{119535AE-4703-4032-A264-9DDEE313C5C0}" srcOrd="1" destOrd="0" presId="urn:microsoft.com/office/officeart/2018/5/layout/IconCircleLabelList"/>
    <dgm:cxn modelId="{62BD1A8B-FCD7-4579-A19A-1753A34921E6}" type="presParOf" srcId="{9FA55FA7-7ABC-4BB9-9884-68936FCD76DD}" destId="{28E2CBFB-6B5E-4771-9FF9-9C4B7FD7AD6F}" srcOrd="2" destOrd="0" presId="urn:microsoft.com/office/officeart/2018/5/layout/IconCircleLabelList"/>
    <dgm:cxn modelId="{569B4305-5653-4A52-B968-B2CCD75DB805}" type="presParOf" srcId="{28E2CBFB-6B5E-4771-9FF9-9C4B7FD7AD6F}" destId="{101840A3-30F9-4E36-9B12-B8FA319D6CD6}" srcOrd="0" destOrd="0" presId="urn:microsoft.com/office/officeart/2018/5/layout/IconCircleLabelList"/>
    <dgm:cxn modelId="{39930831-3226-4E48-B7DB-6D28908332E6}" type="presParOf" srcId="{28E2CBFB-6B5E-4771-9FF9-9C4B7FD7AD6F}" destId="{1809C556-03DC-42EF-93ED-387FA74744B5}" srcOrd="1" destOrd="0" presId="urn:microsoft.com/office/officeart/2018/5/layout/IconCircleLabelList"/>
    <dgm:cxn modelId="{144AEB31-021F-4010-92A4-D240931C1964}" type="presParOf" srcId="{28E2CBFB-6B5E-4771-9FF9-9C4B7FD7AD6F}" destId="{2EDB6B2B-1EE7-4E61-8682-65B0564314D4}" srcOrd="2" destOrd="0" presId="urn:microsoft.com/office/officeart/2018/5/layout/IconCircleLabelList"/>
    <dgm:cxn modelId="{569FC52F-8A36-4155-9411-807D9C99A04C}" type="presParOf" srcId="{28E2CBFB-6B5E-4771-9FF9-9C4B7FD7AD6F}" destId="{50F76545-4365-45D7-AC54-924534DE608C}" srcOrd="3" destOrd="0" presId="urn:microsoft.com/office/officeart/2018/5/layout/IconCircleLabelList"/>
    <dgm:cxn modelId="{4DD52845-78DF-4F48-86B3-950C8E4405CC}" type="presParOf" srcId="{9FA55FA7-7ABC-4BB9-9884-68936FCD76DD}" destId="{F7AFFCF9-027C-4D87-9BA4-303AB28D0B7F}" srcOrd="3" destOrd="0" presId="urn:microsoft.com/office/officeart/2018/5/layout/IconCircleLabelList"/>
    <dgm:cxn modelId="{66F449B6-9E7E-46BE-8DB4-DE2491228470}" type="presParOf" srcId="{9FA55FA7-7ABC-4BB9-9884-68936FCD76DD}" destId="{B127A229-2D89-4A02-B90B-711E24B1055E}" srcOrd="4" destOrd="0" presId="urn:microsoft.com/office/officeart/2018/5/layout/IconCircleLabelList"/>
    <dgm:cxn modelId="{73FBADD4-8C22-4558-B4A7-5F6E21C43186}" type="presParOf" srcId="{B127A229-2D89-4A02-B90B-711E24B1055E}" destId="{DD8C6F9A-6BF1-404C-9702-047EED69E43E}" srcOrd="0" destOrd="0" presId="urn:microsoft.com/office/officeart/2018/5/layout/IconCircleLabelList"/>
    <dgm:cxn modelId="{E16C5F36-6C45-4FA2-AE39-2EF1DDDD1300}" type="presParOf" srcId="{B127A229-2D89-4A02-B90B-711E24B1055E}" destId="{62EACD65-B122-40A1-8363-1D73C89C63AD}" srcOrd="1" destOrd="0" presId="urn:microsoft.com/office/officeart/2018/5/layout/IconCircleLabelList"/>
    <dgm:cxn modelId="{E0B5B00A-E4FD-4C1E-9953-3CB0FB300DB2}" type="presParOf" srcId="{B127A229-2D89-4A02-B90B-711E24B1055E}" destId="{DC3AA862-FCBB-403E-947C-F870CA14064B}" srcOrd="2" destOrd="0" presId="urn:microsoft.com/office/officeart/2018/5/layout/IconCircleLabelList"/>
    <dgm:cxn modelId="{D2192054-A178-450A-A72E-61710727EAAD}" type="presParOf" srcId="{B127A229-2D89-4A02-B90B-711E24B1055E}" destId="{D9C11538-2928-468C-8CF1-C64D6A1EF871}" srcOrd="3" destOrd="0" presId="urn:microsoft.com/office/officeart/2018/5/layout/IconCircleLabelList"/>
    <dgm:cxn modelId="{6A58552F-0B3D-40CE-AAA0-0C7DA95D8834}" type="presParOf" srcId="{9FA55FA7-7ABC-4BB9-9884-68936FCD76DD}" destId="{B9215DB8-2FD3-43E6-87DC-D52BE96C9373}" srcOrd="5" destOrd="0" presId="urn:microsoft.com/office/officeart/2018/5/layout/IconCircleLabelList"/>
    <dgm:cxn modelId="{93CC4BC1-C90A-4416-B350-52D294F447C1}" type="presParOf" srcId="{9FA55FA7-7ABC-4BB9-9884-68936FCD76DD}" destId="{5C95F99B-70DD-49F4-960E-612E780F885D}" srcOrd="6" destOrd="0" presId="urn:microsoft.com/office/officeart/2018/5/layout/IconCircleLabelList"/>
    <dgm:cxn modelId="{412D0B10-3A5C-4121-82B4-E5128A596A8D}" type="presParOf" srcId="{5C95F99B-70DD-49F4-960E-612E780F885D}" destId="{DD56DC26-A411-40AE-9178-75FA27443337}" srcOrd="0" destOrd="0" presId="urn:microsoft.com/office/officeart/2018/5/layout/IconCircleLabelList"/>
    <dgm:cxn modelId="{61E81A84-8F71-400B-AC3C-2952C34298F1}" type="presParOf" srcId="{5C95F99B-70DD-49F4-960E-612E780F885D}" destId="{A7C4D8A7-13C9-47E3-9043-0BB8D30FCE97}" srcOrd="1" destOrd="0" presId="urn:microsoft.com/office/officeart/2018/5/layout/IconCircleLabelList"/>
    <dgm:cxn modelId="{62C66A30-514E-4894-90D5-3EEBC12AF677}" type="presParOf" srcId="{5C95F99B-70DD-49F4-960E-612E780F885D}" destId="{D1F6FB49-8E98-4FC3-8AB4-0AD538F9CD7F}" srcOrd="2" destOrd="0" presId="urn:microsoft.com/office/officeart/2018/5/layout/IconCircleLabelList"/>
    <dgm:cxn modelId="{04715F08-D9CE-4FBA-BB87-404F4DBAFD19}" type="presParOf" srcId="{5C95F99B-70DD-49F4-960E-612E780F885D}" destId="{1BA6F73B-18A4-4290-A0E9-0E6F2BA2FF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7B422-5B34-4D10-ACE0-512712260AFE}">
      <dsp:nvSpPr>
        <dsp:cNvPr id="0" name=""/>
        <dsp:cNvSpPr/>
      </dsp:nvSpPr>
      <dsp:spPr>
        <a:xfrm>
          <a:off x="505605" y="871338"/>
          <a:ext cx="1440104" cy="144010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02ADD-E7B9-4149-9FEC-5EFAAA72E445}">
      <dsp:nvSpPr>
        <dsp:cNvPr id="0" name=""/>
        <dsp:cNvSpPr/>
      </dsp:nvSpPr>
      <dsp:spPr>
        <a:xfrm>
          <a:off x="812512" y="1178245"/>
          <a:ext cx="826289" cy="8262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E5B8F-B295-4179-AC4F-469A1333FD02}">
      <dsp:nvSpPr>
        <dsp:cNvPr id="0" name=""/>
        <dsp:cNvSpPr/>
      </dsp:nvSpPr>
      <dsp:spPr>
        <a:xfrm>
          <a:off x="45243" y="2759999"/>
          <a:ext cx="23608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900" kern="1200" cap="none"/>
            <a:t>Per </a:t>
          </a:r>
          <a:r>
            <a:rPr lang="pt-PT" sz="1900" kern="1200" cap="none" err="1"/>
            <a:t>Process</a:t>
          </a:r>
          <a:endParaRPr lang="pt-PT" sz="1900" kern="1200" cap="none"/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900" kern="1200" cap="none" err="1"/>
            <a:t>Load</a:t>
          </a:r>
          <a:endParaRPr lang="en-US" sz="1900" kern="1200" cap="none"/>
        </a:p>
      </dsp:txBody>
      <dsp:txXfrm>
        <a:off x="45243" y="2759999"/>
        <a:ext cx="2360826" cy="720000"/>
      </dsp:txXfrm>
    </dsp:sp>
    <dsp:sp modelId="{101840A3-30F9-4E36-9B12-B8FA319D6CD6}">
      <dsp:nvSpPr>
        <dsp:cNvPr id="0" name=""/>
        <dsp:cNvSpPr/>
      </dsp:nvSpPr>
      <dsp:spPr>
        <a:xfrm>
          <a:off x="3279576" y="871338"/>
          <a:ext cx="1440104" cy="144010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9C556-03DC-42EF-93ED-387FA74744B5}">
      <dsp:nvSpPr>
        <dsp:cNvPr id="0" name=""/>
        <dsp:cNvSpPr/>
      </dsp:nvSpPr>
      <dsp:spPr>
        <a:xfrm>
          <a:off x="3586484" y="1178245"/>
          <a:ext cx="826289" cy="8262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76545-4365-45D7-AC54-924534DE608C}">
      <dsp:nvSpPr>
        <dsp:cNvPr id="0" name=""/>
        <dsp:cNvSpPr/>
      </dsp:nvSpPr>
      <dsp:spPr>
        <a:xfrm>
          <a:off x="2819215" y="2759999"/>
          <a:ext cx="23608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900" kern="1200" cap="none"/>
            <a:t>DRAM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900" kern="1200" cap="none" err="1"/>
            <a:t>Utilization</a:t>
          </a:r>
          <a:endParaRPr lang="en-US" sz="1900" kern="1200" cap="none"/>
        </a:p>
      </dsp:txBody>
      <dsp:txXfrm>
        <a:off x="2819215" y="2759999"/>
        <a:ext cx="2360826" cy="720000"/>
      </dsp:txXfrm>
    </dsp:sp>
    <dsp:sp modelId="{DD8C6F9A-6BF1-404C-9702-047EED69E43E}">
      <dsp:nvSpPr>
        <dsp:cNvPr id="0" name=""/>
        <dsp:cNvSpPr/>
      </dsp:nvSpPr>
      <dsp:spPr>
        <a:xfrm>
          <a:off x="6053548" y="871338"/>
          <a:ext cx="1440104" cy="144010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CD65-B122-40A1-8363-1D73C89C63AD}">
      <dsp:nvSpPr>
        <dsp:cNvPr id="0" name=""/>
        <dsp:cNvSpPr/>
      </dsp:nvSpPr>
      <dsp:spPr>
        <a:xfrm>
          <a:off x="6360455" y="1178245"/>
          <a:ext cx="826289" cy="8262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11538-2928-468C-8CF1-C64D6A1EF871}">
      <dsp:nvSpPr>
        <dsp:cNvPr id="0" name=""/>
        <dsp:cNvSpPr/>
      </dsp:nvSpPr>
      <dsp:spPr>
        <a:xfrm>
          <a:off x="5593186" y="2759999"/>
          <a:ext cx="23608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900" kern="1200" cap="none" err="1"/>
            <a:t>Disk</a:t>
          </a:r>
          <a:endParaRPr lang="pt-PT" sz="1900" kern="1200" cap="none"/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900" kern="1200" cap="none" err="1"/>
            <a:t>Utilization</a:t>
          </a:r>
          <a:endParaRPr lang="en-US" sz="1900" kern="1200" cap="none"/>
        </a:p>
      </dsp:txBody>
      <dsp:txXfrm>
        <a:off x="5593186" y="2759999"/>
        <a:ext cx="2360826" cy="720000"/>
      </dsp:txXfrm>
    </dsp:sp>
    <dsp:sp modelId="{DD56DC26-A411-40AE-9178-75FA27443337}">
      <dsp:nvSpPr>
        <dsp:cNvPr id="0" name=""/>
        <dsp:cNvSpPr/>
      </dsp:nvSpPr>
      <dsp:spPr>
        <a:xfrm>
          <a:off x="8827519" y="871338"/>
          <a:ext cx="1440104" cy="144010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4D8A7-13C9-47E3-9043-0BB8D30FCE97}">
      <dsp:nvSpPr>
        <dsp:cNvPr id="0" name=""/>
        <dsp:cNvSpPr/>
      </dsp:nvSpPr>
      <dsp:spPr>
        <a:xfrm>
          <a:off x="9134427" y="1178245"/>
          <a:ext cx="826289" cy="826289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5714" b="571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6F73B-18A4-4290-A0E9-0E6F2BA2FF5A}">
      <dsp:nvSpPr>
        <dsp:cNvPr id="0" name=""/>
        <dsp:cNvSpPr/>
      </dsp:nvSpPr>
      <dsp:spPr>
        <a:xfrm>
          <a:off x="8367158" y="2759999"/>
          <a:ext cx="23608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900" kern="1200" cap="none"/>
            <a:t>Network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900" kern="1200" cap="none" err="1"/>
            <a:t>Bandwidth</a:t>
          </a:r>
          <a:endParaRPr lang="en-US" sz="1900" kern="1200" cap="none"/>
        </a:p>
      </dsp:txBody>
      <dsp:txXfrm>
        <a:off x="8367158" y="2759999"/>
        <a:ext cx="236082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7B422-5B34-4D10-ACE0-512712260AFE}">
      <dsp:nvSpPr>
        <dsp:cNvPr id="0" name=""/>
        <dsp:cNvSpPr/>
      </dsp:nvSpPr>
      <dsp:spPr>
        <a:xfrm>
          <a:off x="2882597" y="72"/>
          <a:ext cx="738791" cy="73879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02ADD-E7B9-4149-9FEC-5EFAAA72E445}">
      <dsp:nvSpPr>
        <dsp:cNvPr id="0" name=""/>
        <dsp:cNvSpPr/>
      </dsp:nvSpPr>
      <dsp:spPr>
        <a:xfrm>
          <a:off x="3040044" y="157520"/>
          <a:ext cx="423896" cy="423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E5B8F-B295-4179-AC4F-469A1333FD02}">
      <dsp:nvSpPr>
        <dsp:cNvPr id="0" name=""/>
        <dsp:cNvSpPr/>
      </dsp:nvSpPr>
      <dsp:spPr>
        <a:xfrm>
          <a:off x="2646426" y="968979"/>
          <a:ext cx="1211132" cy="48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300" kern="1200" cap="none"/>
            <a:t>Per </a:t>
          </a:r>
          <a:r>
            <a:rPr lang="pt-PT" sz="1300" kern="1200" cap="none" err="1"/>
            <a:t>Process</a:t>
          </a:r>
          <a:endParaRPr lang="pt-PT" sz="1300" kern="1200" cap="none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300" kern="1200" cap="none" err="1"/>
            <a:t>Load</a:t>
          </a:r>
          <a:endParaRPr lang="en-US" sz="1300" kern="1200" cap="none"/>
        </a:p>
      </dsp:txBody>
      <dsp:txXfrm>
        <a:off x="2646426" y="968979"/>
        <a:ext cx="1211132" cy="484453"/>
      </dsp:txXfrm>
    </dsp:sp>
    <dsp:sp modelId="{101840A3-30F9-4E36-9B12-B8FA319D6CD6}">
      <dsp:nvSpPr>
        <dsp:cNvPr id="0" name=""/>
        <dsp:cNvSpPr/>
      </dsp:nvSpPr>
      <dsp:spPr>
        <a:xfrm>
          <a:off x="4305678" y="72"/>
          <a:ext cx="738791" cy="73879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9C556-03DC-42EF-93ED-387FA74744B5}">
      <dsp:nvSpPr>
        <dsp:cNvPr id="0" name=""/>
        <dsp:cNvSpPr/>
      </dsp:nvSpPr>
      <dsp:spPr>
        <a:xfrm>
          <a:off x="4463125" y="157520"/>
          <a:ext cx="423896" cy="4238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76545-4365-45D7-AC54-924534DE608C}">
      <dsp:nvSpPr>
        <dsp:cNvPr id="0" name=""/>
        <dsp:cNvSpPr/>
      </dsp:nvSpPr>
      <dsp:spPr>
        <a:xfrm>
          <a:off x="4069507" y="968979"/>
          <a:ext cx="1211132" cy="48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300" kern="1200" cap="none"/>
            <a:t>DRAM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300" kern="1200" cap="none" err="1"/>
            <a:t>Utilization</a:t>
          </a:r>
          <a:endParaRPr lang="en-US" sz="1300" kern="1200" cap="none"/>
        </a:p>
      </dsp:txBody>
      <dsp:txXfrm>
        <a:off x="4069507" y="968979"/>
        <a:ext cx="1211132" cy="484453"/>
      </dsp:txXfrm>
    </dsp:sp>
    <dsp:sp modelId="{DD8C6F9A-6BF1-404C-9702-047EED69E43E}">
      <dsp:nvSpPr>
        <dsp:cNvPr id="0" name=""/>
        <dsp:cNvSpPr/>
      </dsp:nvSpPr>
      <dsp:spPr>
        <a:xfrm>
          <a:off x="5728759" y="72"/>
          <a:ext cx="738791" cy="73879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CD65-B122-40A1-8363-1D73C89C63AD}">
      <dsp:nvSpPr>
        <dsp:cNvPr id="0" name=""/>
        <dsp:cNvSpPr/>
      </dsp:nvSpPr>
      <dsp:spPr>
        <a:xfrm>
          <a:off x="5886206" y="157520"/>
          <a:ext cx="423896" cy="4238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11538-2928-468C-8CF1-C64D6A1EF871}">
      <dsp:nvSpPr>
        <dsp:cNvPr id="0" name=""/>
        <dsp:cNvSpPr/>
      </dsp:nvSpPr>
      <dsp:spPr>
        <a:xfrm>
          <a:off x="5492588" y="968979"/>
          <a:ext cx="1211132" cy="48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300" kern="1200" cap="none" err="1"/>
            <a:t>Disk</a:t>
          </a:r>
          <a:endParaRPr lang="pt-PT" sz="1300" kern="1200" cap="none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300" kern="1200" cap="none" err="1"/>
            <a:t>Utilization</a:t>
          </a:r>
          <a:endParaRPr lang="en-US" sz="1300" kern="1200" cap="none"/>
        </a:p>
      </dsp:txBody>
      <dsp:txXfrm>
        <a:off x="5492588" y="968979"/>
        <a:ext cx="1211132" cy="484453"/>
      </dsp:txXfrm>
    </dsp:sp>
    <dsp:sp modelId="{DD56DC26-A411-40AE-9178-75FA27443337}">
      <dsp:nvSpPr>
        <dsp:cNvPr id="0" name=""/>
        <dsp:cNvSpPr/>
      </dsp:nvSpPr>
      <dsp:spPr>
        <a:xfrm>
          <a:off x="7151840" y="72"/>
          <a:ext cx="738791" cy="73879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4D8A7-13C9-47E3-9043-0BB8D30FCE97}">
      <dsp:nvSpPr>
        <dsp:cNvPr id="0" name=""/>
        <dsp:cNvSpPr/>
      </dsp:nvSpPr>
      <dsp:spPr>
        <a:xfrm>
          <a:off x="7309287" y="157520"/>
          <a:ext cx="423896" cy="423896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5714" b="571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6F73B-18A4-4290-A0E9-0E6F2BA2FF5A}">
      <dsp:nvSpPr>
        <dsp:cNvPr id="0" name=""/>
        <dsp:cNvSpPr/>
      </dsp:nvSpPr>
      <dsp:spPr>
        <a:xfrm>
          <a:off x="6915669" y="968979"/>
          <a:ext cx="1211132" cy="48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300" kern="1200" cap="none"/>
            <a:t>Network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300" kern="1200" cap="none" err="1"/>
            <a:t>Bandwidth</a:t>
          </a:r>
          <a:endParaRPr lang="en-US" sz="1300" kern="1200" cap="none"/>
        </a:p>
      </dsp:txBody>
      <dsp:txXfrm>
        <a:off x="6915669" y="968979"/>
        <a:ext cx="1211132" cy="484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A5B3-B98F-42A5-83EC-72BD949F132D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20C8-185C-44FC-BACC-B85D9D5B4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Coletor</a:t>
            </a:r>
          </a:p>
          <a:p>
            <a:r>
              <a:rPr lang="pt-PT"/>
              <a:t>Processamento (</a:t>
            </a:r>
            <a:r>
              <a:rPr lang="pt-PT" err="1"/>
              <a:t>e.g</a:t>
            </a:r>
            <a:r>
              <a:rPr lang="pt-PT"/>
              <a:t> não guardar dados de interfaces </a:t>
            </a:r>
            <a:r>
              <a:rPr lang="pt-PT" err="1"/>
              <a:t>down</a:t>
            </a:r>
            <a:r>
              <a:rPr lang="pt-PT"/>
              <a:t>, para economizar espaço)</a:t>
            </a:r>
          </a:p>
          <a:p>
            <a:r>
              <a:rPr lang="pt-PT"/>
              <a:t>Apresentação</a:t>
            </a:r>
          </a:p>
          <a:p>
            <a:endParaRPr lang="pt-PT"/>
          </a:p>
          <a:p>
            <a:r>
              <a:rPr lang="pt-PT"/>
              <a:t>Tentar comparar com SNMP sempre que possível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1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O </a:t>
            </a:r>
            <a:r>
              <a:rPr lang="pt-PT" err="1"/>
              <a:t>Grafana</a:t>
            </a:r>
            <a:r>
              <a:rPr lang="pt-PT"/>
              <a:t> é uma ferramenta para visualização de dados que integra diretamente com a </a:t>
            </a:r>
            <a:r>
              <a:rPr lang="pt-PT" err="1"/>
              <a:t>InfluxDB</a:t>
            </a:r>
            <a:r>
              <a:rPr lang="pt-PT"/>
              <a:t>, embora também com outros tipos de fontes de dados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Permite a criação de </a:t>
            </a:r>
            <a:r>
              <a:rPr lang="pt-PT" err="1"/>
              <a:t>dashboards</a:t>
            </a:r>
            <a:r>
              <a:rPr lang="pt-PT"/>
              <a:t> interativos focados em séries de dados temporais, daí 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Permite monitorizar, analisar e apresentar dados de telemetria de forma eficiente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83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3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4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Antes da implementação de um projeto de </a:t>
            </a:r>
            <a:r>
              <a:rPr lang="pt-PT" err="1"/>
              <a:t>streaming</a:t>
            </a:r>
            <a:r>
              <a:rPr lang="pt-PT"/>
              <a:t> </a:t>
            </a:r>
            <a:r>
              <a:rPr lang="pt-PT" err="1"/>
              <a:t>telemetry</a:t>
            </a:r>
            <a:r>
              <a:rPr lang="pt-PT"/>
              <a:t>, é essencial garantir que a infraestrutura cumpre com as exigências de um projeto desta dimensão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A nossa análise baseou-se num artigo chamado “Is </a:t>
            </a:r>
            <a:r>
              <a:rPr lang="pt-PT" err="1"/>
              <a:t>your</a:t>
            </a:r>
            <a:r>
              <a:rPr lang="pt-PT"/>
              <a:t> infra </a:t>
            </a:r>
            <a:r>
              <a:rPr lang="pt-PT" err="1"/>
              <a:t>ready</a:t>
            </a:r>
            <a:r>
              <a:rPr lang="pt-PT"/>
              <a:t> for </a:t>
            </a:r>
            <a:r>
              <a:rPr lang="pt-PT" err="1"/>
              <a:t>telemetry</a:t>
            </a:r>
            <a:r>
              <a:rPr lang="pt-PT"/>
              <a:t>?” do </a:t>
            </a:r>
            <a:r>
              <a:rPr lang="pt-PT" err="1"/>
              <a:t>XRdocs</a:t>
            </a:r>
            <a:endParaRPr lang="pt-PT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Este artigo apresenta um estudo aborda 5 métricas chave no que toca à infraestrutura, sendo elas: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err="1"/>
              <a:t>Load</a:t>
            </a:r>
            <a:r>
              <a:rPr lang="pt-PT"/>
              <a:t> por processo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/>
              <a:t>Utilização de DRAM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/>
              <a:t>Utilização de Disco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/>
              <a:t>Largura de Banda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7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O estudo baseia-se na análise do processo de recolha e armazenamento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Os valores de referência são para a recolha de 350,000 contadores de um router a cada 5 segundos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Destaca-se principalmente o espaço em disco, que ronda 1GB por hora e estamos a falar de apenas um router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No nosso caso, a recolha de dados não deverá ser tão frequente, pelo que estamos a apontar para recolhas de 20 em 20 segundos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Contudo, temos cerca de 200 equipamentos ativos, que certamente gerará enormes volumes de dados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Será, por isso, necessário um armazenamento de dimensões consideráveis, tendo este de ser composto por </a:t>
            </a:r>
            <a:r>
              <a:rPr lang="pt-PT" err="1"/>
              <a:t>SSDs</a:t>
            </a:r>
            <a:r>
              <a:rPr lang="pt-PT"/>
              <a:t>, para que o acesso aos dados seja, também ele, o mais rápido possível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O estudo mencionado refere-se a um </a:t>
            </a:r>
            <a:r>
              <a:rPr lang="pt-PT" err="1"/>
              <a:t>stack</a:t>
            </a:r>
            <a:r>
              <a:rPr lang="pt-PT"/>
              <a:t> de ferramentas semelhante a este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Este </a:t>
            </a:r>
            <a:r>
              <a:rPr lang="pt-PT" err="1"/>
              <a:t>stack</a:t>
            </a:r>
            <a:r>
              <a:rPr lang="pt-PT"/>
              <a:t> é conhecido por TIG </a:t>
            </a:r>
            <a:r>
              <a:rPr lang="pt-PT" err="1"/>
              <a:t>stack</a:t>
            </a:r>
            <a:r>
              <a:rPr lang="pt-PT"/>
              <a:t> e é composto pelo </a:t>
            </a:r>
            <a:r>
              <a:rPr lang="pt-PT" err="1"/>
              <a:t>Telegraf</a:t>
            </a:r>
            <a:r>
              <a:rPr lang="pt-PT"/>
              <a:t>, </a:t>
            </a:r>
            <a:r>
              <a:rPr lang="pt-PT" err="1"/>
              <a:t>InfluxDB</a:t>
            </a:r>
            <a:r>
              <a:rPr lang="pt-PT"/>
              <a:t> e </a:t>
            </a:r>
            <a:r>
              <a:rPr lang="pt-PT" err="1"/>
              <a:t>Grafana</a:t>
            </a:r>
            <a:r>
              <a:rPr lang="pt-PT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Todas estas ferramentas têm já alguma maturidade e são bastante adotadas pela comunidade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Verificámos vários exemplos da utilização do mesmo, exatamente com o propósito de armazenamento, processamento e visualização de dados de telemetria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Uma vez que já utilizávamos </a:t>
            </a:r>
            <a:r>
              <a:rPr lang="pt-PT" err="1"/>
              <a:t>InfluxDB</a:t>
            </a:r>
            <a:r>
              <a:rPr lang="pt-PT"/>
              <a:t> e </a:t>
            </a:r>
            <a:r>
              <a:rPr lang="pt-PT" err="1"/>
              <a:t>Grafana</a:t>
            </a:r>
            <a:r>
              <a:rPr lang="pt-PT"/>
              <a:t> para a nossa camada analítica relacionada com o SNMP, fez todo o sentido adotarmos este </a:t>
            </a:r>
            <a:r>
              <a:rPr lang="pt-PT" err="1"/>
              <a:t>stack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9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O estudo mencionado refere-se a um </a:t>
            </a:r>
            <a:r>
              <a:rPr lang="pt-PT" err="1"/>
              <a:t>stack</a:t>
            </a:r>
            <a:r>
              <a:rPr lang="pt-PT"/>
              <a:t> de ferramentas semelhante a este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Este </a:t>
            </a:r>
            <a:r>
              <a:rPr lang="pt-PT" err="1"/>
              <a:t>stack</a:t>
            </a:r>
            <a:r>
              <a:rPr lang="pt-PT"/>
              <a:t> é conhecido por TIG </a:t>
            </a:r>
            <a:r>
              <a:rPr lang="pt-PT" err="1"/>
              <a:t>stack</a:t>
            </a:r>
            <a:r>
              <a:rPr lang="pt-PT"/>
              <a:t> e é composto pelo </a:t>
            </a:r>
            <a:r>
              <a:rPr lang="pt-PT" err="1"/>
              <a:t>Telegraf</a:t>
            </a:r>
            <a:r>
              <a:rPr lang="pt-PT"/>
              <a:t>, </a:t>
            </a:r>
            <a:r>
              <a:rPr lang="pt-PT" err="1"/>
              <a:t>InfluxDB</a:t>
            </a:r>
            <a:r>
              <a:rPr lang="pt-PT"/>
              <a:t> e </a:t>
            </a:r>
            <a:r>
              <a:rPr lang="pt-PT" err="1"/>
              <a:t>Grafana</a:t>
            </a:r>
            <a:r>
              <a:rPr lang="pt-PT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Todas estas ferramentas têm já alguma maturidade e são bastante adotadas pela comunidade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Verificámos vários exemplos da utilização do mesmo, exatamente com o propósito de armazenamento, processamento e visualização de dados de telemetria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Uma vez que já utilizávamos </a:t>
            </a:r>
            <a:r>
              <a:rPr lang="pt-PT" err="1"/>
              <a:t>InfluxDB</a:t>
            </a:r>
            <a:r>
              <a:rPr lang="pt-PT"/>
              <a:t> e </a:t>
            </a:r>
            <a:r>
              <a:rPr lang="pt-PT" err="1"/>
              <a:t>Grafana</a:t>
            </a:r>
            <a:r>
              <a:rPr lang="pt-PT"/>
              <a:t> para a nossa camada analítica relacionada com o SNMP, fez todo o sentido adotarmos este </a:t>
            </a:r>
            <a:r>
              <a:rPr lang="pt-PT" err="1"/>
              <a:t>stack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3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O </a:t>
            </a:r>
            <a:r>
              <a:rPr lang="pt-PT" err="1"/>
              <a:t>Telegraf</a:t>
            </a:r>
            <a:r>
              <a:rPr lang="pt-PT"/>
              <a:t> é um agente de recolha de dados que possui uma série de plugins de input para recolha de dados provenientes de várias fontes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Foi especialmente desenhado para fluxos de dados de elevada frequência, quer sejam de métricas de sistemas, sensores ou aplicações em tempo real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Permite a configuração de um processo de recolha, processamento e escrita dos dados (i.e. semelhante a um ETL) apenas via ficheiros de configuração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Em termos de processamento, podemos aplicar transformações e filtros, que podem ser úteis para economizar espaço na base de dados (e.g. guardar apenas os dados de interfaces de rede cujo estado não esteja </a:t>
            </a:r>
            <a:r>
              <a:rPr lang="pt-PT" err="1"/>
              <a:t>down</a:t>
            </a:r>
            <a:r>
              <a:rPr lang="pt-PT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O estudo que analisámos utilizava o CISCO Network </a:t>
            </a:r>
            <a:r>
              <a:rPr lang="pt-PT" err="1"/>
              <a:t>Telemetry</a:t>
            </a:r>
            <a:r>
              <a:rPr lang="pt-PT"/>
              <a:t> Pipeline como alternativa, mas optámos por não o usar, por ser proprietário da CISCO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Assim sendo, utilizando o </a:t>
            </a:r>
            <a:r>
              <a:rPr lang="pt-PT" err="1"/>
              <a:t>Telegraf</a:t>
            </a:r>
            <a:r>
              <a:rPr lang="pt-PT"/>
              <a:t>, temos a possibilidade de recolher métricas de vários equipamentos independentemente do fabricante ou modelo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5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A </a:t>
            </a:r>
            <a:r>
              <a:rPr lang="pt-PT" err="1"/>
              <a:t>InfluxDB</a:t>
            </a:r>
            <a:r>
              <a:rPr lang="pt-PT"/>
              <a:t> é uma base de dados especializada em séries temporais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Tal como o </a:t>
            </a:r>
            <a:r>
              <a:rPr lang="pt-PT" err="1"/>
              <a:t>Telegraf</a:t>
            </a:r>
            <a:r>
              <a:rPr lang="pt-PT"/>
              <a:t>, é capaz de lidar com fluxos de dados de elevada frequência, quer a nível de inserção, quer de atualização, o que a torna muito útil no que toca ao armazenamento de dados de telemetria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Outro aspeto que ajuda a lidar com dados de telemetria é a flexibilidade do modelo de dados da </a:t>
            </a:r>
            <a:r>
              <a:rPr lang="pt-PT" err="1"/>
              <a:t>InfluxDB</a:t>
            </a:r>
            <a:r>
              <a:rPr lang="pt-PT"/>
              <a:t>, que permite que sejam adicionadas ou modificadas métricas sem que haja disrupção da ingestão de dados, o que é útil visto que podemos adicionar novas métricas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Atualmente utilizamos a versão 1 da </a:t>
            </a:r>
            <a:r>
              <a:rPr lang="pt-PT" err="1"/>
              <a:t>InfluxDB</a:t>
            </a:r>
            <a:r>
              <a:rPr lang="pt-PT"/>
              <a:t>, o que tem se mostrado problemático, visto que a linguagem de </a:t>
            </a:r>
            <a:r>
              <a:rPr lang="pt-PT" err="1"/>
              <a:t>querying</a:t>
            </a:r>
            <a:r>
              <a:rPr lang="pt-PT"/>
              <a:t> </a:t>
            </a:r>
            <a:r>
              <a:rPr lang="pt-PT" err="1"/>
              <a:t>InfluxQL</a:t>
            </a:r>
            <a:r>
              <a:rPr lang="pt-PT"/>
              <a:t> é algo limitada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Por exemplo, em </a:t>
            </a:r>
            <a:r>
              <a:rPr lang="pt-PT" err="1"/>
              <a:t>InfluxQL</a:t>
            </a:r>
            <a:r>
              <a:rPr lang="pt-PT"/>
              <a:t>, não é possível aplicar operações a </a:t>
            </a:r>
            <a:r>
              <a:rPr lang="pt-PT" err="1"/>
              <a:t>strings</a:t>
            </a:r>
            <a:r>
              <a:rPr lang="pt-PT"/>
              <a:t>, como “</a:t>
            </a:r>
            <a:r>
              <a:rPr lang="pt-PT" err="1"/>
              <a:t>split</a:t>
            </a:r>
            <a:r>
              <a:rPr lang="pt-PT"/>
              <a:t>”, “</a:t>
            </a:r>
            <a:r>
              <a:rPr lang="pt-PT" err="1"/>
              <a:t>replace</a:t>
            </a:r>
            <a:r>
              <a:rPr lang="pt-PT"/>
              <a:t>”, “</a:t>
            </a:r>
            <a:r>
              <a:rPr lang="pt-PT" err="1"/>
              <a:t>length</a:t>
            </a:r>
            <a:r>
              <a:rPr lang="pt-PT"/>
              <a:t>”,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Também não é possível agrupar dados por campo, apenas por chave, o que por vezes é útil dado os valores recolhidos da telemetria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Desta feita, recomendamos o uso da versão 2 da </a:t>
            </a:r>
            <a:r>
              <a:rPr lang="pt-PT" err="1"/>
              <a:t>InfluxDB</a:t>
            </a:r>
            <a:r>
              <a:rPr lang="pt-PT"/>
              <a:t>, uma vez que introduz a linguagem Flux, que oferece uma série de novas funcionalidades e que vêm resolver os problemas com que nos deparámos e outros mais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/>
              <a:t>De notar que foram consideradas outras bases de dados, como </a:t>
            </a:r>
            <a:r>
              <a:rPr lang="pt-PT" err="1"/>
              <a:t>MongoDB</a:t>
            </a:r>
            <a:r>
              <a:rPr lang="pt-PT"/>
              <a:t>, ou </a:t>
            </a:r>
            <a:r>
              <a:rPr lang="pt-PT" err="1"/>
              <a:t>TimescaleDB</a:t>
            </a:r>
            <a:r>
              <a:rPr lang="pt-PT"/>
              <a:t>, mas a maturidade, versatilidade e capacidade de lidar com séries de dados temporais da </a:t>
            </a:r>
            <a:r>
              <a:rPr lang="pt-PT" err="1"/>
              <a:t>InfluxDB</a:t>
            </a:r>
            <a:r>
              <a:rPr lang="pt-PT"/>
              <a:t>, aliada ao facto de já estarmos a utilizá-la para dados de SNMP, fizeram com que optássemos pela mesma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20C8-185C-44FC-BACC-B85D9D5B4C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tree, house, building&#10;&#10;Description automatically generated">
            <a:extLst>
              <a:ext uri="{FF2B5EF4-FFF2-40B4-BE49-F238E27FC236}">
                <a16:creationId xmlns:a16="http://schemas.microsoft.com/office/drawing/2014/main" id="{4F691249-7AF9-CFFB-9E6B-4BF17CD610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17072-2D86-CF00-76DC-A0E0AAEE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31B8-8014-7D70-9B31-D04D1A6A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165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40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3F18-BBDC-D6B6-76DD-4F043AF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B39C-59A5-E37B-3502-0A51F91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A18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364C62-2305-7833-6968-A7517A8E9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87581C4-F197-73B9-2E2A-8F92275EF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6DEB1-2999-AEEF-EFFF-66728C3F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8BC-582E-4AC8-A2CC-7F6FBD78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0B1A9-8AE0-C35D-9E64-79EE73DB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095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680706-6167-6144-0C6F-63B619398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D0FF-602D-9FB0-EF10-69B1545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99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6F71-B1DD-0D45-C5C6-4C22F2BF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DBE7-A9B0-DBEA-CE05-DA42EAE3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9875"/>
            <a:ext cx="5157787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67EB-9BCC-D519-7276-2BFF7C064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D8928-85AE-64E4-834E-1CBEAF1B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9875"/>
            <a:ext cx="5183188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1B94E3B-0775-D0EB-8FB4-45FE1D46E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FDDC9-7872-DCF0-C9D4-1A8C205A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437812" cy="1047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0E74-6E98-1257-39D7-280F2036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31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id="{4D0A7AAA-BCAE-6C2C-10D4-A0FC5D7A7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FBBE3-249C-C8FF-6970-B3F46D2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3B5C2-B8AE-5F67-19D5-133BF6E6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F2CE-3096-1275-369A-CA3EFD2B9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2B85-A6B1-4C5C-B719-E2B75F258753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D86F-A2D6-D3F9-A375-4FFB8DE2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FA10-337F-6D22-A622-CB81E5F7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B649-77BD-4372-8139-8700761309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3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rpc.io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xrdocs.io/telemetry/tutorials/2018-07-10-is-your-infra-ready-for-telemetry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xrdocs.io/telemetry/tutorials/2018-07-10-is-your-infra-ready-for-telemetry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6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svg"/><Relationship Id="rId11" Type="http://schemas.openxmlformats.org/officeDocument/2006/relationships/image" Target="../media/image60.png"/><Relationship Id="rId5" Type="http://schemas.openxmlformats.org/officeDocument/2006/relationships/image" Target="../media/image36.png"/><Relationship Id="rId15" Type="http://schemas.openxmlformats.org/officeDocument/2006/relationships/image" Target="../media/image62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61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61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61.pn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hyperlink" Target="https://github.com/DataKnox/Cisco-MDT-TIG-Docker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7.sv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hyperlink" Target="https://github.com/CiscoDevNet/yangsuite" TargetMode="Externa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goncalo.lopes@fccn.pt" TargetMode="External"/><Relationship Id="rId2" Type="http://schemas.openxmlformats.org/officeDocument/2006/relationships/hyperlink" Target="mailto:joao.silva@fccn.pt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12C21-5EE9-9D27-29AA-E543AB9A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>
            <a:normAutofit/>
          </a:bodyPr>
          <a:lstStyle/>
          <a:p>
            <a:r>
              <a:rPr lang="pt-PT" err="1"/>
              <a:t>Streaming</a:t>
            </a:r>
            <a:r>
              <a:rPr lang="pt-PT"/>
              <a:t> </a:t>
            </a:r>
            <a:r>
              <a:rPr lang="pt-PT" err="1"/>
              <a:t>Telemetry</a:t>
            </a:r>
            <a:endParaRPr lang="pt-PT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B44FF8-AE70-AEB7-C2BC-FC1C7432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2964" y="4576508"/>
            <a:ext cx="6203077" cy="1130201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‘Not everything that can be counted counts and not everything that counts can be counted’</a:t>
            </a:r>
            <a:endParaRPr lang="en-GB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2AEED-B062-3DDE-08EB-46F37952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75" y="5450640"/>
            <a:ext cx="241422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891E-3D82-6F48-6072-4E456D95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/>
              <a:t>Streaming </a:t>
            </a:r>
            <a:r>
              <a:rPr lang="en-GB"/>
              <a:t>T</a:t>
            </a:r>
            <a:r>
              <a:rPr lang="en-GB" sz="6000"/>
              <a:t>elemetry </a:t>
            </a:r>
            <a:r>
              <a:rPr lang="en-GB"/>
              <a:t>S</a:t>
            </a:r>
            <a:r>
              <a:rPr lang="en-GB" sz="6000"/>
              <a:t>tack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8E405-0F4A-0280-0B23-F045FC7A3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319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First Things, First: Telemetry Stack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401174" y="1855030"/>
            <a:ext cx="5710575" cy="301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US" sz="1600" b="1">
                <a:solidFill>
                  <a:srgbClr val="595959"/>
                </a:solidFill>
              </a:rPr>
              <a:t>So, what is all this fuss about Streaming Telemetry…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Real-time data collection and transmission for monitoring.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Continuous and automated delivery of telemetry data.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Faster issue detection and response.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Enables historical data analysis.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Relies on efficient and reliable protocols.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Provides visibility into network and system operations.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Optimizes performance, enhances security, ensures reliability.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7A871BF-714D-7693-00C4-A8A227299FD2}"/>
              </a:ext>
            </a:extLst>
          </p:cNvPr>
          <p:cNvSpPr txBox="1">
            <a:spLocks/>
          </p:cNvSpPr>
          <p:nvPr/>
        </p:nvSpPr>
        <p:spPr>
          <a:xfrm>
            <a:off x="3834581" y="5938314"/>
            <a:ext cx="4554337" cy="49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US" sz="1600" b="1">
                <a:solidFill>
                  <a:srgbClr val="595959"/>
                </a:solidFill>
              </a:rPr>
              <a:t>“</a:t>
            </a:r>
            <a:r>
              <a:rPr lang="en-US" sz="1600" b="1" strike="sngStrike">
                <a:solidFill>
                  <a:srgbClr val="595959"/>
                </a:solidFill>
              </a:rPr>
              <a:t>Scream</a:t>
            </a:r>
            <a:r>
              <a:rPr lang="en-US" sz="1600" b="1">
                <a:solidFill>
                  <a:srgbClr val="595959"/>
                </a:solidFill>
              </a:rPr>
              <a:t> Stream If You Want to Go Faster”</a:t>
            </a:r>
          </a:p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endParaRPr lang="en-GB" sz="16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A7342-008F-06AB-02D2-467DD7C8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741" y="2089186"/>
            <a:ext cx="4975579" cy="30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4868"/>
            <a:ext cx="10437812" cy="1047750"/>
          </a:xfrm>
        </p:spPr>
        <p:txBody>
          <a:bodyPr>
            <a:normAutofit/>
          </a:bodyPr>
          <a:lstStyle/>
          <a:p>
            <a:r>
              <a:rPr lang="pt-PT" sz="3600"/>
              <a:t>Data </a:t>
            </a:r>
            <a:r>
              <a:rPr lang="pt-PT" sz="3600" err="1"/>
              <a:t>Model</a:t>
            </a:r>
            <a:r>
              <a:rPr lang="pt-PT" sz="3600"/>
              <a:t> </a:t>
            </a:r>
            <a:r>
              <a:rPr lang="pt-PT" sz="3600" err="1"/>
              <a:t>Layer</a:t>
            </a:r>
            <a:endParaRPr lang="pt-PT" sz="36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94028"/>
            <a:ext cx="6575701" cy="151926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Raw data </a:t>
            </a:r>
            <a:r>
              <a:rPr kumimoji="0" lang="en-GB" b="1" i="0" u="none" strike="noStrike" kern="1200" cap="none" spc="0" normalizeH="0" baseline="0" noProof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maped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to a model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(YANG models: Native, </a:t>
            </a:r>
            <a:r>
              <a:rPr kumimoji="0" lang="en-GB" b="1" i="0" u="none" strike="noStrike" kern="1200" cap="none" spc="0" normalizeH="0" baseline="0" noProof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OpenConfig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, etc)</a:t>
            </a:r>
          </a:p>
        </p:txBody>
      </p:sp>
    </p:spTree>
    <p:extLst>
      <p:ext uri="{BB962C8B-B14F-4D97-AF65-F5344CB8AC3E}">
        <p14:creationId xmlns:p14="http://schemas.microsoft.com/office/powerpoint/2010/main" val="171875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6565981" y="1731146"/>
            <a:ext cx="5132439" cy="441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Self-contained top-level hierarchy of nodes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Import or define data types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Containers group related nodes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Lists for sequence of entries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Leaf nodes for simple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F849E3-51EB-7769-61DD-E64D06032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" r="1262" b="-1"/>
          <a:stretch/>
        </p:blipFill>
        <p:spPr>
          <a:xfrm>
            <a:off x="20" y="10"/>
            <a:ext cx="6119180" cy="686094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C05D60B4-3D78-6F6A-0B3C-B91A66F3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856" y="0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YANG – Yet Another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423621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YANG – Yet Another Next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1347B0-DAC6-379A-653B-4FF03DDB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39" y="2448172"/>
            <a:ext cx="5342083" cy="1783235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502D2E9-0ED0-1526-DFF7-3C4962421641}"/>
              </a:ext>
            </a:extLst>
          </p:cNvPr>
          <p:cNvSpPr txBox="1">
            <a:spLocks/>
          </p:cNvSpPr>
          <p:nvPr/>
        </p:nvSpPr>
        <p:spPr>
          <a:xfrm>
            <a:off x="1488717" y="1855034"/>
            <a:ext cx="1891613" cy="36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GB" sz="1600" b="1">
                <a:solidFill>
                  <a:srgbClr val="595959"/>
                </a:solidFill>
              </a:rPr>
              <a:t>Native Models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3291075-8DB2-CF12-AA7F-B78A5AD72D73}"/>
              </a:ext>
            </a:extLst>
          </p:cNvPr>
          <p:cNvSpPr txBox="1">
            <a:spLocks/>
          </p:cNvSpPr>
          <p:nvPr/>
        </p:nvSpPr>
        <p:spPr>
          <a:xfrm>
            <a:off x="5161992" y="1855034"/>
            <a:ext cx="2448176" cy="36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GB" sz="1600" b="1" err="1">
                <a:solidFill>
                  <a:srgbClr val="595959"/>
                </a:solidFill>
              </a:rPr>
              <a:t>OpenConfig</a:t>
            </a:r>
            <a:r>
              <a:rPr lang="en-GB" sz="1600" b="1">
                <a:solidFill>
                  <a:srgbClr val="595959"/>
                </a:solidFill>
              </a:rPr>
              <a:t> Models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E7D076-9261-DDF2-7ED5-25714F2B4FF9}"/>
              </a:ext>
            </a:extLst>
          </p:cNvPr>
          <p:cNvSpPr txBox="1">
            <a:spLocks/>
          </p:cNvSpPr>
          <p:nvPr/>
        </p:nvSpPr>
        <p:spPr>
          <a:xfrm>
            <a:off x="8511842" y="3089414"/>
            <a:ext cx="2921108" cy="36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GB" sz="1600" b="1" err="1">
                <a:solidFill>
                  <a:srgbClr val="595959"/>
                </a:solidFill>
              </a:rPr>
              <a:t>Aaaa</a:t>
            </a:r>
            <a:r>
              <a:rPr lang="en-GB" sz="1600" b="1">
                <a:solidFill>
                  <a:srgbClr val="595959"/>
                </a:solidFill>
              </a:rPr>
              <a:t>, and IETF too….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E19254E-3C89-1109-B27A-9389A9E4067A}"/>
              </a:ext>
            </a:extLst>
          </p:cNvPr>
          <p:cNvSpPr txBox="1">
            <a:spLocks/>
          </p:cNvSpPr>
          <p:nvPr/>
        </p:nvSpPr>
        <p:spPr>
          <a:xfrm>
            <a:off x="1774723" y="5386795"/>
            <a:ext cx="8642554" cy="369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US" sz="1400">
                <a:solidFill>
                  <a:srgbClr val="595959"/>
                </a:solidFill>
              </a:rPr>
              <a:t>In the present day, a router has about 1300 Native models and 100 </a:t>
            </a:r>
            <a:r>
              <a:rPr lang="en-US" sz="1400" err="1">
                <a:solidFill>
                  <a:srgbClr val="595959"/>
                </a:solidFill>
              </a:rPr>
              <a:t>OpenConfig</a:t>
            </a:r>
            <a:r>
              <a:rPr lang="en-US" sz="1400">
                <a:solidFill>
                  <a:srgbClr val="595959"/>
                </a:solidFill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367615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Configuration vs Operational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06F67-3329-175E-7AC7-E23AFAFBA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31" y="2183001"/>
            <a:ext cx="1693389" cy="1299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B9D0BF-F993-A2A6-0AB2-416FE83B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199" y="1598777"/>
            <a:ext cx="2207251" cy="4495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05EBD-60EE-8B9E-5994-1823AD620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873" y="1598777"/>
            <a:ext cx="2575405" cy="44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Where’s Wally?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507345" y="1731146"/>
            <a:ext cx="11191076" cy="441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600" b="1">
                <a:solidFill>
                  <a:srgbClr val="595959"/>
                </a:solidFill>
              </a:rPr>
              <a:t> A complete guide on how to find </a:t>
            </a:r>
            <a:r>
              <a:rPr lang="en-US" sz="1600" b="1" err="1">
                <a:solidFill>
                  <a:srgbClr val="595959"/>
                </a:solidFill>
              </a:rPr>
              <a:t>Xpath</a:t>
            </a:r>
            <a:r>
              <a:rPr lang="en-US" sz="1600" b="1">
                <a:solidFill>
                  <a:srgbClr val="595959"/>
                </a:solidFill>
              </a:rPr>
              <a:t> sensor path´s in the correct yang model 101: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Google it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GPT it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</a:t>
            </a:r>
            <a:r>
              <a:rPr lang="en-US" sz="1600" err="1">
                <a:solidFill>
                  <a:srgbClr val="595959"/>
                </a:solidFill>
              </a:rPr>
              <a:t>Yangsuite</a:t>
            </a: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</a:t>
            </a:r>
            <a:r>
              <a:rPr lang="en-US" sz="1600" err="1">
                <a:solidFill>
                  <a:srgbClr val="595959"/>
                </a:solidFill>
              </a:rPr>
              <a:t>Github</a:t>
            </a: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</a:t>
            </a:r>
            <a:r>
              <a:rPr lang="en-US" sz="1600" err="1">
                <a:solidFill>
                  <a:srgbClr val="595959"/>
                </a:solidFill>
              </a:rPr>
              <a:t>Pyang</a:t>
            </a: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CLI based commands</a:t>
            </a:r>
          </a:p>
        </p:txBody>
      </p:sp>
    </p:spTree>
    <p:extLst>
      <p:ext uri="{BB962C8B-B14F-4D97-AF65-F5344CB8AC3E}">
        <p14:creationId xmlns:p14="http://schemas.microsoft.com/office/powerpoint/2010/main" val="226296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4868"/>
            <a:ext cx="10437812" cy="1047750"/>
          </a:xfrm>
        </p:spPr>
        <p:txBody>
          <a:bodyPr>
            <a:normAutofit/>
          </a:bodyPr>
          <a:lstStyle/>
          <a:p>
            <a:r>
              <a:rPr lang="en-GB" sz="3600"/>
              <a:t>Producer Layer</a:t>
            </a:r>
            <a:endParaRPr lang="pt-PT" sz="36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94028"/>
            <a:ext cx="6575701" cy="151926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intervals definitions for the models</a:t>
            </a:r>
          </a:p>
        </p:txBody>
      </p:sp>
    </p:spTree>
    <p:extLst>
      <p:ext uri="{BB962C8B-B14F-4D97-AF65-F5344CB8AC3E}">
        <p14:creationId xmlns:p14="http://schemas.microsoft.com/office/powerpoint/2010/main" val="101175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Publication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A02F2-6445-CC68-D912-9EC8A549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747" y="2458092"/>
            <a:ext cx="8565426" cy="1831015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F27155A-1F04-1541-786C-B2E9F08324BD}"/>
              </a:ext>
            </a:extLst>
          </p:cNvPr>
          <p:cNvSpPr txBox="1">
            <a:spLocks/>
          </p:cNvSpPr>
          <p:nvPr/>
        </p:nvSpPr>
        <p:spPr>
          <a:xfrm>
            <a:off x="3234926" y="1855034"/>
            <a:ext cx="1891613" cy="36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GB" sz="1600" b="1">
                <a:solidFill>
                  <a:srgbClr val="595959"/>
                </a:solidFill>
              </a:rPr>
              <a:t>On-change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A15AD1A-B7F6-7E26-B415-0F65FB4C008D}"/>
              </a:ext>
            </a:extLst>
          </p:cNvPr>
          <p:cNvSpPr txBox="1">
            <a:spLocks/>
          </p:cNvSpPr>
          <p:nvPr/>
        </p:nvSpPr>
        <p:spPr>
          <a:xfrm>
            <a:off x="7475579" y="1855034"/>
            <a:ext cx="1891613" cy="36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GB" sz="1600" b="1">
                <a:solidFill>
                  <a:srgbClr val="595959"/>
                </a:solidFill>
              </a:rPr>
              <a:t>Periodic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1114311-3A02-9978-6057-C83D1FC35E9C}"/>
              </a:ext>
            </a:extLst>
          </p:cNvPr>
          <p:cNvSpPr txBox="1">
            <a:spLocks/>
          </p:cNvSpPr>
          <p:nvPr/>
        </p:nvSpPr>
        <p:spPr>
          <a:xfrm>
            <a:off x="1670614" y="4727036"/>
            <a:ext cx="4281835" cy="71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US" sz="1300">
                <a:solidFill>
                  <a:srgbClr val="595959"/>
                </a:solidFill>
              </a:rPr>
              <a:t>Event notifications (failed login, optics fault, </a:t>
            </a:r>
            <a:r>
              <a:rPr lang="en-US" sz="1300" err="1">
                <a:solidFill>
                  <a:srgbClr val="595959"/>
                </a:solidFill>
              </a:rPr>
              <a:t>etc</a:t>
            </a:r>
            <a:r>
              <a:rPr lang="en-US" sz="1300">
                <a:solidFill>
                  <a:srgbClr val="595959"/>
                </a:solidFill>
              </a:rPr>
              <a:t>)</a:t>
            </a:r>
          </a:p>
          <a:p>
            <a:pPr marL="0" indent="0" algn="ctr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US" sz="1300">
                <a:solidFill>
                  <a:srgbClr val="595959"/>
                </a:solidFill>
              </a:rPr>
              <a:t>State and Configuration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AFFBF27-5505-F40C-E716-12FED29A82D7}"/>
              </a:ext>
            </a:extLst>
          </p:cNvPr>
          <p:cNvSpPr txBox="1">
            <a:spLocks/>
          </p:cNvSpPr>
          <p:nvPr/>
        </p:nvSpPr>
        <p:spPr>
          <a:xfrm>
            <a:off x="6096000" y="4667060"/>
            <a:ext cx="4281835" cy="71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US" sz="1300">
                <a:solidFill>
                  <a:srgbClr val="595959"/>
                </a:solidFill>
              </a:rPr>
              <a:t>Time based publications</a:t>
            </a:r>
          </a:p>
          <a:p>
            <a:pPr marL="0" indent="0" algn="ctr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US" sz="1300">
                <a:solidFill>
                  <a:srgbClr val="595959"/>
                </a:solidFill>
              </a:rPr>
              <a:t>Minimum interval 1s</a:t>
            </a:r>
          </a:p>
        </p:txBody>
      </p:sp>
    </p:spTree>
    <p:extLst>
      <p:ext uri="{BB962C8B-B14F-4D97-AF65-F5344CB8AC3E}">
        <p14:creationId xmlns:p14="http://schemas.microsoft.com/office/powerpoint/2010/main" val="3445381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Telemetry Taxonomy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8E653C35-BD65-3275-9F77-A3E5CD05DF23}"/>
              </a:ext>
            </a:extLst>
          </p:cNvPr>
          <p:cNvSpPr txBox="1">
            <a:spLocks/>
          </p:cNvSpPr>
          <p:nvPr/>
        </p:nvSpPr>
        <p:spPr>
          <a:xfrm>
            <a:off x="1823176" y="1649995"/>
            <a:ext cx="3061060" cy="62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endParaRPr lang="en-GB" sz="240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F12FD08-45F4-02D1-33C8-622C10BE4717}"/>
              </a:ext>
            </a:extLst>
          </p:cNvPr>
          <p:cNvSpPr txBox="1">
            <a:spLocks/>
          </p:cNvSpPr>
          <p:nvPr/>
        </p:nvSpPr>
        <p:spPr>
          <a:xfrm>
            <a:off x="6941586" y="1767981"/>
            <a:ext cx="3258397" cy="62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180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Event-Driven Telemetry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E66B6CF-AD24-565C-BD61-F85A703641D4}"/>
              </a:ext>
            </a:extLst>
          </p:cNvPr>
          <p:cNvCxnSpPr>
            <a:cxnSpLocks/>
          </p:cNvCxnSpPr>
          <p:nvPr/>
        </p:nvCxnSpPr>
        <p:spPr>
          <a:xfrm flipV="1">
            <a:off x="5891938" y="1962178"/>
            <a:ext cx="0" cy="4160917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59" name="Graphic 58">
            <a:extLst>
              <a:ext uri="{FF2B5EF4-FFF2-40B4-BE49-F238E27FC236}">
                <a16:creationId xmlns:a16="http://schemas.microsoft.com/office/drawing/2014/main" id="{307FC28F-154F-CEB0-3B87-3F8AD1D5A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4878" y="2484102"/>
            <a:ext cx="814340" cy="81434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264FE03A-2167-8424-24F1-12EE17CD2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4475" y="2484102"/>
            <a:ext cx="814340" cy="814340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4C173CA-7863-69C7-FCF0-27C9F0FE6588}"/>
              </a:ext>
            </a:extLst>
          </p:cNvPr>
          <p:cNvSpPr txBox="1">
            <a:spLocks/>
          </p:cNvSpPr>
          <p:nvPr/>
        </p:nvSpPr>
        <p:spPr>
          <a:xfrm>
            <a:off x="1825172" y="1767981"/>
            <a:ext cx="3376570" cy="62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180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Model-Driven Telemetry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E224B69-A54D-6CB7-3306-80E91C4E751D}"/>
              </a:ext>
            </a:extLst>
          </p:cNvPr>
          <p:cNvSpPr txBox="1">
            <a:spLocks/>
          </p:cNvSpPr>
          <p:nvPr/>
        </p:nvSpPr>
        <p:spPr>
          <a:xfrm>
            <a:off x="2251825" y="2712702"/>
            <a:ext cx="993612" cy="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1600" b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Router X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A1C10B0D-089D-139B-D4E9-C09B3B9E8E09}"/>
              </a:ext>
            </a:extLst>
          </p:cNvPr>
          <p:cNvSpPr txBox="1">
            <a:spLocks/>
          </p:cNvSpPr>
          <p:nvPr/>
        </p:nvSpPr>
        <p:spPr>
          <a:xfrm>
            <a:off x="7194824" y="2712701"/>
            <a:ext cx="993612" cy="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1600" b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Router X</a:t>
            </a:r>
          </a:p>
        </p:txBody>
      </p:sp>
      <p:cxnSp>
        <p:nvCxnSpPr>
          <p:cNvPr id="64" name="Straight Arrow Connector 63" descr="Time">
            <a:extLst>
              <a:ext uri="{FF2B5EF4-FFF2-40B4-BE49-F238E27FC236}">
                <a16:creationId xmlns:a16="http://schemas.microsoft.com/office/drawing/2014/main" id="{47253B9D-F297-8D7C-6F86-A927F919EE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1273215" y="3982061"/>
            <a:ext cx="0" cy="2141034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AF8DEC4-CD2E-6BBE-8DB5-4471C397BF2E}"/>
              </a:ext>
            </a:extLst>
          </p:cNvPr>
          <p:cNvSpPr txBox="1"/>
          <p:nvPr/>
        </p:nvSpPr>
        <p:spPr>
          <a:xfrm>
            <a:off x="821805" y="4474742"/>
            <a:ext cx="523220" cy="873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2200" b="1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66" name="Straight Arrow Connector 65" descr="Time">
            <a:extLst>
              <a:ext uri="{FF2B5EF4-FFF2-40B4-BE49-F238E27FC236}">
                <a16:creationId xmlns:a16="http://schemas.microsoft.com/office/drawing/2014/main" id="{AC32B51D-92F4-6459-51F1-BCAB8F22ED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2141316" y="4134461"/>
            <a:ext cx="3067292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EFAC784-3CE3-5A17-6D10-BA2B91116760}"/>
              </a:ext>
            </a:extLst>
          </p:cNvPr>
          <p:cNvSpPr txBox="1"/>
          <p:nvPr/>
        </p:nvSpPr>
        <p:spPr>
          <a:xfrm>
            <a:off x="2442260" y="3788186"/>
            <a:ext cx="239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100 Interfaces UP/ 0 Down</a:t>
            </a:r>
          </a:p>
        </p:txBody>
      </p:sp>
      <p:cxnSp>
        <p:nvCxnSpPr>
          <p:cNvPr id="68" name="Straight Arrow Connector 67" descr="Time">
            <a:extLst>
              <a:ext uri="{FF2B5EF4-FFF2-40B4-BE49-F238E27FC236}">
                <a16:creationId xmlns:a16="http://schemas.microsoft.com/office/drawing/2014/main" id="{47BA1A7F-B067-8231-3EBA-C69AC93EF5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2141316" y="4616484"/>
            <a:ext cx="3067292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40E976C-C0E0-29DF-90C9-0F0312B35CD3}"/>
              </a:ext>
            </a:extLst>
          </p:cNvPr>
          <p:cNvSpPr txBox="1"/>
          <p:nvPr/>
        </p:nvSpPr>
        <p:spPr>
          <a:xfrm>
            <a:off x="2442260" y="4270209"/>
            <a:ext cx="239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100 Interfaces UP/ 0 Down</a:t>
            </a:r>
          </a:p>
        </p:txBody>
      </p:sp>
      <p:cxnSp>
        <p:nvCxnSpPr>
          <p:cNvPr id="70" name="Straight Arrow Connector 69" descr="Time">
            <a:extLst>
              <a:ext uri="{FF2B5EF4-FFF2-40B4-BE49-F238E27FC236}">
                <a16:creationId xmlns:a16="http://schemas.microsoft.com/office/drawing/2014/main" id="{DE59FC1C-BC1B-45D8-DA52-06410579A5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2141316" y="5098507"/>
            <a:ext cx="3067292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39CEEA5-6D6A-BDC4-B8EE-E4F21D3462D7}"/>
              </a:ext>
            </a:extLst>
          </p:cNvPr>
          <p:cNvSpPr txBox="1"/>
          <p:nvPr/>
        </p:nvSpPr>
        <p:spPr>
          <a:xfrm>
            <a:off x="2442260" y="4752232"/>
            <a:ext cx="239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100 Interfaces UP/ 0 Down</a:t>
            </a:r>
          </a:p>
        </p:txBody>
      </p:sp>
      <p:cxnSp>
        <p:nvCxnSpPr>
          <p:cNvPr id="72" name="Straight Arrow Connector 71" descr="Time">
            <a:extLst>
              <a:ext uri="{FF2B5EF4-FFF2-40B4-BE49-F238E27FC236}">
                <a16:creationId xmlns:a16="http://schemas.microsoft.com/office/drawing/2014/main" id="{973A23BE-835E-45E2-F26A-1D811B0878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2141316" y="5572808"/>
            <a:ext cx="3067292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42D7D93-E68C-CC6F-5CC0-786B9F371ECD}"/>
              </a:ext>
            </a:extLst>
          </p:cNvPr>
          <p:cNvSpPr txBox="1"/>
          <p:nvPr/>
        </p:nvSpPr>
        <p:spPr>
          <a:xfrm>
            <a:off x="2442260" y="5226533"/>
            <a:ext cx="239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99 Interfaces UP/ 1 Down</a:t>
            </a:r>
          </a:p>
        </p:txBody>
      </p:sp>
      <p:cxnSp>
        <p:nvCxnSpPr>
          <p:cNvPr id="74" name="Straight Arrow Connector 73" descr="Time">
            <a:extLst>
              <a:ext uri="{FF2B5EF4-FFF2-40B4-BE49-F238E27FC236}">
                <a16:creationId xmlns:a16="http://schemas.microsoft.com/office/drawing/2014/main" id="{FD9EE9AC-43B7-4084-51F8-CA8F48FADC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2141316" y="6070940"/>
            <a:ext cx="3067292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073445A-0AA6-F1B6-5D2B-30EDA975D840}"/>
              </a:ext>
            </a:extLst>
          </p:cNvPr>
          <p:cNvSpPr txBox="1"/>
          <p:nvPr/>
        </p:nvSpPr>
        <p:spPr>
          <a:xfrm>
            <a:off x="2442260" y="5724665"/>
            <a:ext cx="239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99 Interfaces UP/ 1 Down</a:t>
            </a:r>
          </a:p>
        </p:txBody>
      </p:sp>
      <p:cxnSp>
        <p:nvCxnSpPr>
          <p:cNvPr id="76" name="Straight Arrow Connector 75" descr="Time">
            <a:extLst>
              <a:ext uri="{FF2B5EF4-FFF2-40B4-BE49-F238E27FC236}">
                <a16:creationId xmlns:a16="http://schemas.microsoft.com/office/drawing/2014/main" id="{3288C81A-5E3C-EF08-C8AE-F50D8FE444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6582134" y="3982061"/>
            <a:ext cx="0" cy="2141034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1AA91FA-45F3-A81C-3E43-57642C0C6403}"/>
              </a:ext>
            </a:extLst>
          </p:cNvPr>
          <p:cNvSpPr txBox="1"/>
          <p:nvPr/>
        </p:nvSpPr>
        <p:spPr>
          <a:xfrm>
            <a:off x="6130724" y="4474742"/>
            <a:ext cx="523220" cy="873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2200" b="1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78" name="Straight Arrow Connector 77" descr="Time">
            <a:extLst>
              <a:ext uri="{FF2B5EF4-FFF2-40B4-BE49-F238E27FC236}">
                <a16:creationId xmlns:a16="http://schemas.microsoft.com/office/drawing/2014/main" id="{6D3AF004-4B38-EE6C-6645-047E72BAFD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7450235" y="4134461"/>
            <a:ext cx="3067292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6D3A53E-C142-0763-0E8C-FFE7A1B5882E}"/>
              </a:ext>
            </a:extLst>
          </p:cNvPr>
          <p:cNvSpPr txBox="1"/>
          <p:nvPr/>
        </p:nvSpPr>
        <p:spPr>
          <a:xfrm>
            <a:off x="7751179" y="3788186"/>
            <a:ext cx="239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100 Interfaces UP/ 0 Down</a:t>
            </a:r>
          </a:p>
        </p:txBody>
      </p:sp>
      <p:cxnSp>
        <p:nvCxnSpPr>
          <p:cNvPr id="80" name="Straight Arrow Connector 79" descr="Time">
            <a:extLst>
              <a:ext uri="{FF2B5EF4-FFF2-40B4-BE49-F238E27FC236}">
                <a16:creationId xmlns:a16="http://schemas.microsoft.com/office/drawing/2014/main" id="{107DE9C8-90B9-242A-B06F-25E04AE6E5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7450235" y="5572808"/>
            <a:ext cx="3067292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4CCD29A-7494-C611-7840-D55B7922F6D6}"/>
              </a:ext>
            </a:extLst>
          </p:cNvPr>
          <p:cNvSpPr txBox="1"/>
          <p:nvPr/>
        </p:nvSpPr>
        <p:spPr>
          <a:xfrm>
            <a:off x="7751179" y="5226533"/>
            <a:ext cx="239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prstClr val="black"/>
                </a:solidFill>
                <a:latin typeface="Calibri" panose="020F0502020204030204"/>
              </a:rPr>
              <a:t>99 Interfaces UP/ 1 Down</a:t>
            </a:r>
          </a:p>
        </p:txBody>
      </p:sp>
    </p:spTree>
    <p:extLst>
      <p:ext uri="{BB962C8B-B14F-4D97-AF65-F5344CB8AC3E}">
        <p14:creationId xmlns:p14="http://schemas.microsoft.com/office/powerpoint/2010/main" val="409712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72" y="244629"/>
            <a:ext cx="8247355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Hidden 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839788" y="1731146"/>
            <a:ext cx="10437812" cy="434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GB" sz="2000" b="1">
                <a:solidFill>
                  <a:srgbClr val="595959"/>
                </a:solidFill>
              </a:rPr>
              <a:t>In this session we will:</a:t>
            </a:r>
          </a:p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endParaRPr lang="en-GB" sz="2000" b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5000"/>
              </a:lnSpc>
              <a:buClr>
                <a:schemeClr val="accent1"/>
              </a:buClr>
            </a:pPr>
            <a:endParaRPr lang="en-GB" sz="1800" b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GB" sz="1800" b="0">
                <a:solidFill>
                  <a:srgbClr val="595959"/>
                </a:solidFill>
              </a:rPr>
              <a:t>	</a:t>
            </a:r>
            <a:r>
              <a:rPr lang="en-GB" sz="2800" b="0">
                <a:solidFill>
                  <a:srgbClr val="595959"/>
                </a:solidFill>
              </a:rPr>
              <a:t>-&gt; Drive your motivation to kill SNMP!</a:t>
            </a:r>
          </a:p>
          <a:p>
            <a:pPr>
              <a:lnSpc>
                <a:spcPct val="95000"/>
              </a:lnSpc>
              <a:buClr>
                <a:schemeClr val="accent1"/>
              </a:buClr>
            </a:pPr>
            <a:endParaRPr lang="en-GB" sz="28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6" descr="Guess who killed Kenny! - Tomb of Ash">
            <a:extLst>
              <a:ext uri="{FF2B5EF4-FFF2-40B4-BE49-F238E27FC236}">
                <a16:creationId xmlns:a16="http://schemas.microsoft.com/office/drawing/2014/main" id="{4C1455E6-AB90-6E07-6B64-0026E3086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79" y="4371106"/>
            <a:ext cx="3022041" cy="1692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ED5114-99E3-82F5-3F36-BD3BF670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885">
            <a:off x="9138195" y="1180320"/>
            <a:ext cx="1733792" cy="159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437 -0.04398 L -0.00899 -0.03935 C -0.01823 -0.03866 -0.02982 -0.03148 -0.04076 -0.01968 C -0.05326 -0.00671 -0.06198 0.0081 -0.06654 0.02199 L -0.08959 0.08843 " pathEditMode="relative" rAng="8940000" ptsTypes="AAA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Points of Consideration - Equipment's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507345" y="1731146"/>
            <a:ext cx="11191076" cy="441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What sensors/instrumentation are supported?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What is max/min frequency of export?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Can it be exported by ’event’ (on-change)?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What is the most-specific ‘branch’ needed to export?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900E1-EDD2-1156-2C27-EF034FB3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97" y="4258290"/>
            <a:ext cx="6331081" cy="20442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07DFE8-5A87-0698-E8AF-B7B806F52304}"/>
              </a:ext>
            </a:extLst>
          </p:cNvPr>
          <p:cNvGrpSpPr/>
          <p:nvPr/>
        </p:nvGrpSpPr>
        <p:grpSpPr>
          <a:xfrm>
            <a:off x="7121734" y="1091486"/>
            <a:ext cx="4433888" cy="2789503"/>
            <a:chOff x="2466975" y="1181098"/>
            <a:chExt cx="7146031" cy="44958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4166A30-0A2C-14C7-8068-0576FA4BDD69}"/>
                </a:ext>
              </a:extLst>
            </p:cNvPr>
            <p:cNvSpPr/>
            <p:nvPr/>
          </p:nvSpPr>
          <p:spPr>
            <a:xfrm>
              <a:off x="2466975" y="1181098"/>
              <a:ext cx="1838325" cy="44958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2955E5-6687-190D-9C4B-D0CF5B4A03BB}"/>
                </a:ext>
              </a:extLst>
            </p:cNvPr>
            <p:cNvSpPr/>
            <p:nvPr/>
          </p:nvSpPr>
          <p:spPr>
            <a:xfrm>
              <a:off x="3136202" y="1781406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346B44-08AA-DE93-6FC9-097BE70258E4}"/>
                </a:ext>
              </a:extLst>
            </p:cNvPr>
            <p:cNvSpPr/>
            <p:nvPr/>
          </p:nvSpPr>
          <p:spPr>
            <a:xfrm>
              <a:off x="2683762" y="2976562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31877B-491E-7A87-53BB-49B791EB6B93}"/>
                </a:ext>
              </a:extLst>
            </p:cNvPr>
            <p:cNvSpPr/>
            <p:nvPr/>
          </p:nvSpPr>
          <p:spPr>
            <a:xfrm>
              <a:off x="3136200" y="4171718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D2249A-E90E-1CE2-A376-7D2511F707E3}"/>
                </a:ext>
              </a:extLst>
            </p:cNvPr>
            <p:cNvSpPr/>
            <p:nvPr/>
          </p:nvSpPr>
          <p:spPr>
            <a:xfrm>
              <a:off x="4837938" y="2976562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152537-845B-14D3-43B4-67E8922E2741}"/>
                </a:ext>
              </a:extLst>
            </p:cNvPr>
            <p:cNvSpPr/>
            <p:nvPr/>
          </p:nvSpPr>
          <p:spPr>
            <a:xfrm>
              <a:off x="6539673" y="3652720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8F1D82-E036-B425-95AE-F928BF3BD69A}"/>
                </a:ext>
              </a:extLst>
            </p:cNvPr>
            <p:cNvSpPr/>
            <p:nvPr/>
          </p:nvSpPr>
          <p:spPr>
            <a:xfrm>
              <a:off x="6539674" y="2300402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735F81-63AE-D3E8-3CD0-96F61AC9AD80}"/>
                </a:ext>
              </a:extLst>
            </p:cNvPr>
            <p:cNvSpPr/>
            <p:nvPr/>
          </p:nvSpPr>
          <p:spPr>
            <a:xfrm>
              <a:off x="8241405" y="3652720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A65A36-B10E-5887-ABEB-11244A9C8102}"/>
                </a:ext>
              </a:extLst>
            </p:cNvPr>
            <p:cNvCxnSpPr>
              <a:stCxn id="7" idx="5"/>
              <a:endCxn id="11" idx="1"/>
            </p:cNvCxnSpPr>
            <p:nvPr/>
          </p:nvCxnSpPr>
          <p:spPr>
            <a:xfrm>
              <a:off x="3908561" y="2553765"/>
              <a:ext cx="1061893" cy="55531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E78B78-3153-42BC-225C-B699A7FA78E9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3588637" y="3429000"/>
              <a:ext cx="124930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DEF89F-F80C-4DFE-4FED-FA8DD1E29EFD}"/>
                </a:ext>
              </a:extLst>
            </p:cNvPr>
            <p:cNvCxnSpPr>
              <a:cxnSpLocks/>
              <a:stCxn id="10" idx="7"/>
              <a:endCxn id="11" idx="3"/>
            </p:cNvCxnSpPr>
            <p:nvPr/>
          </p:nvCxnSpPr>
          <p:spPr>
            <a:xfrm flipV="1">
              <a:off x="3908559" y="3748921"/>
              <a:ext cx="1061895" cy="55531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F74FB8-CEA6-774F-9862-33FBDC55DE20}"/>
                </a:ext>
              </a:extLst>
            </p:cNvPr>
            <p:cNvCxnSpPr>
              <a:cxnSpLocks/>
              <a:stCxn id="13" idx="2"/>
              <a:endCxn id="11" idx="7"/>
            </p:cNvCxnSpPr>
            <p:nvPr/>
          </p:nvCxnSpPr>
          <p:spPr>
            <a:xfrm flipH="1">
              <a:off x="5610297" y="2752840"/>
              <a:ext cx="929377" cy="3562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EC55C33-C562-2D94-CD2C-BC413767CA4B}"/>
                </a:ext>
              </a:extLst>
            </p:cNvPr>
            <p:cNvCxnSpPr>
              <a:cxnSpLocks/>
              <a:stCxn id="12" idx="2"/>
              <a:endCxn id="11" idx="5"/>
            </p:cNvCxnSpPr>
            <p:nvPr/>
          </p:nvCxnSpPr>
          <p:spPr>
            <a:xfrm flipH="1" flipV="1">
              <a:off x="5610297" y="3748921"/>
              <a:ext cx="929376" cy="3562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Graphic 19" descr="Bar chart with solid fill">
              <a:extLst>
                <a:ext uri="{FF2B5EF4-FFF2-40B4-BE49-F238E27FC236}">
                  <a16:creationId xmlns:a16="http://schemas.microsoft.com/office/drawing/2014/main" id="{2871B3D6-EA38-7CA3-5A7F-EEF1E6A5D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7794" y="3835872"/>
              <a:ext cx="612100" cy="612100"/>
            </a:xfrm>
            <a:prstGeom prst="rect">
              <a:avLst/>
            </a:prstGeom>
          </p:spPr>
        </p:pic>
        <p:pic>
          <p:nvPicPr>
            <p:cNvPr id="21" name="Graphic 20" descr="Database with solid fill">
              <a:extLst>
                <a:ext uri="{FF2B5EF4-FFF2-40B4-BE49-F238E27FC236}">
                  <a16:creationId xmlns:a16="http://schemas.microsoft.com/office/drawing/2014/main" id="{60098F46-FCBA-44FD-C4D4-F6FE5511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686060" y="3796727"/>
              <a:ext cx="612100" cy="612100"/>
            </a:xfrm>
            <a:prstGeom prst="rect">
              <a:avLst/>
            </a:prstGeom>
          </p:spPr>
        </p:pic>
        <p:pic>
          <p:nvPicPr>
            <p:cNvPr id="22" name="Graphic 21" descr="Database with solid fill">
              <a:extLst>
                <a:ext uri="{FF2B5EF4-FFF2-40B4-BE49-F238E27FC236}">
                  <a16:creationId xmlns:a16="http://schemas.microsoft.com/office/drawing/2014/main" id="{1B0524FE-0D7E-045A-984C-BB2091A34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686060" y="2446789"/>
              <a:ext cx="612100" cy="612100"/>
            </a:xfrm>
            <a:prstGeom prst="rect">
              <a:avLst/>
            </a:prstGeom>
          </p:spPr>
        </p:pic>
        <p:pic>
          <p:nvPicPr>
            <p:cNvPr id="23" name="Graphic 22" descr="Network with solid fill">
              <a:extLst>
                <a:ext uri="{FF2B5EF4-FFF2-40B4-BE49-F238E27FC236}">
                  <a16:creationId xmlns:a16="http://schemas.microsoft.com/office/drawing/2014/main" id="{BF136B68-8881-16E4-9256-36AFFA826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2941" b="-2941"/>
            <a:stretch/>
          </p:blipFill>
          <p:spPr>
            <a:xfrm>
              <a:off x="4984323" y="3122948"/>
              <a:ext cx="612100" cy="612100"/>
            </a:xfrm>
            <a:prstGeom prst="rect">
              <a:avLst/>
            </a:prstGeom>
          </p:spPr>
        </p:pic>
        <p:pic>
          <p:nvPicPr>
            <p:cNvPr id="24" name="Graphic 23" descr="Computer with solid fill">
              <a:extLst>
                <a:ext uri="{FF2B5EF4-FFF2-40B4-BE49-F238E27FC236}">
                  <a16:creationId xmlns:a16="http://schemas.microsoft.com/office/drawing/2014/main" id="{387F18DC-42E7-8CBE-7C1F-7AC0C5D2D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65292" t="17631" r="-581" b="17630"/>
            <a:stretch/>
          </p:blipFill>
          <p:spPr>
            <a:xfrm>
              <a:off x="3409203" y="1934839"/>
              <a:ext cx="358867" cy="59010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9DB38D-8CE2-1BD3-E639-D2C1D366A103}"/>
                </a:ext>
              </a:extLst>
            </p:cNvPr>
            <p:cNvSpPr txBox="1"/>
            <p:nvPr/>
          </p:nvSpPr>
          <p:spPr>
            <a:xfrm>
              <a:off x="2761531" y="5207467"/>
              <a:ext cx="1361439" cy="37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>
                  <a:solidFill>
                    <a:schemeClr val="accent1">
                      <a:lumMod val="75000"/>
                    </a:schemeClr>
                  </a:solidFill>
                </a:rPr>
                <a:t>NETWORK</a:t>
              </a:r>
              <a:endParaRPr lang="en-US" sz="9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065E6FB-11A5-A7C2-7B45-2BC0934C531A}"/>
                </a:ext>
              </a:extLst>
            </p:cNvPr>
            <p:cNvGrpSpPr/>
            <p:nvPr/>
          </p:nvGrpSpPr>
          <p:grpSpPr>
            <a:xfrm>
              <a:off x="2827379" y="3109077"/>
              <a:ext cx="617641" cy="633770"/>
              <a:chOff x="428437" y="2416250"/>
              <a:chExt cx="617641" cy="633770"/>
            </a:xfrm>
          </p:grpSpPr>
          <p:sp>
            <p:nvSpPr>
              <p:cNvPr id="42" name="Arrow: Right 41">
                <a:extLst>
                  <a:ext uri="{FF2B5EF4-FFF2-40B4-BE49-F238E27FC236}">
                    <a16:creationId xmlns:a16="http://schemas.microsoft.com/office/drawing/2014/main" id="{2764ECF0-8C07-D640-1277-A509494E7A06}"/>
                  </a:ext>
                </a:extLst>
              </p:cNvPr>
              <p:cNvSpPr/>
              <p:nvPr/>
            </p:nvSpPr>
            <p:spPr>
              <a:xfrm>
                <a:off x="428437" y="2654376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row: Right 42">
                <a:extLst>
                  <a:ext uri="{FF2B5EF4-FFF2-40B4-BE49-F238E27FC236}">
                    <a16:creationId xmlns:a16="http://schemas.microsoft.com/office/drawing/2014/main" id="{4070606C-F045-16F6-675C-57A29BCDE929}"/>
                  </a:ext>
                </a:extLst>
              </p:cNvPr>
              <p:cNvSpPr/>
              <p:nvPr/>
            </p:nvSpPr>
            <p:spPr>
              <a:xfrm rot="10800000">
                <a:off x="807953" y="2654376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9C30CE1D-AD42-E11D-B43A-505F628DB4DB}"/>
                  </a:ext>
                </a:extLst>
              </p:cNvPr>
              <p:cNvSpPr/>
              <p:nvPr/>
            </p:nvSpPr>
            <p:spPr>
              <a:xfrm rot="16200000">
                <a:off x="618196" y="2454466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row: Right 44">
                <a:extLst>
                  <a:ext uri="{FF2B5EF4-FFF2-40B4-BE49-F238E27FC236}">
                    <a16:creationId xmlns:a16="http://schemas.microsoft.com/office/drawing/2014/main" id="{42A684EE-8810-1DC8-0768-516B2F6CFCC6}"/>
                  </a:ext>
                </a:extLst>
              </p:cNvPr>
              <p:cNvSpPr/>
              <p:nvPr/>
            </p:nvSpPr>
            <p:spPr>
              <a:xfrm rot="5400000">
                <a:off x="618196" y="2850111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1E6DCE-FD2A-7238-0659-E94CDC0838C3}"/>
                </a:ext>
              </a:extLst>
            </p:cNvPr>
            <p:cNvGrpSpPr/>
            <p:nvPr/>
          </p:nvGrpSpPr>
          <p:grpSpPr>
            <a:xfrm>
              <a:off x="3337532" y="4420678"/>
              <a:ext cx="515050" cy="406951"/>
              <a:chOff x="670854" y="4385130"/>
              <a:chExt cx="515050" cy="406951"/>
            </a:xfrm>
          </p:grpSpPr>
          <p:sp>
            <p:nvSpPr>
              <p:cNvPr id="38" name="Arrow: Right 37">
                <a:extLst>
                  <a:ext uri="{FF2B5EF4-FFF2-40B4-BE49-F238E27FC236}">
                    <a16:creationId xmlns:a16="http://schemas.microsoft.com/office/drawing/2014/main" id="{C8E04F94-982E-9E1C-E107-88201CDA5A06}"/>
                  </a:ext>
                </a:extLst>
              </p:cNvPr>
              <p:cNvSpPr/>
              <p:nvPr/>
            </p:nvSpPr>
            <p:spPr>
              <a:xfrm>
                <a:off x="947779" y="4385130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row: Right 38">
                <a:extLst>
                  <a:ext uri="{FF2B5EF4-FFF2-40B4-BE49-F238E27FC236}">
                    <a16:creationId xmlns:a16="http://schemas.microsoft.com/office/drawing/2014/main" id="{B67D8C07-9A67-5877-B75A-A91C4E3CD36E}"/>
                  </a:ext>
                </a:extLst>
              </p:cNvPr>
              <p:cNvSpPr/>
              <p:nvPr/>
            </p:nvSpPr>
            <p:spPr>
              <a:xfrm>
                <a:off x="947779" y="4581290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CED44583-5530-8705-5845-8129350FA456}"/>
                  </a:ext>
                </a:extLst>
              </p:cNvPr>
              <p:cNvSpPr/>
              <p:nvPr/>
            </p:nvSpPr>
            <p:spPr>
              <a:xfrm rot="10800000">
                <a:off x="670854" y="4434227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DE5DD617-642A-6DB4-5043-C068AC7F329A}"/>
                  </a:ext>
                </a:extLst>
              </p:cNvPr>
              <p:cNvSpPr/>
              <p:nvPr/>
            </p:nvSpPr>
            <p:spPr>
              <a:xfrm rot="10800000">
                <a:off x="670854" y="4630387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ED9A2B-E896-AC77-456A-D53E2041FAC6}"/>
                </a:ext>
              </a:extLst>
            </p:cNvPr>
            <p:cNvSpPr txBox="1"/>
            <p:nvPr/>
          </p:nvSpPr>
          <p:spPr>
            <a:xfrm>
              <a:off x="4564494" y="3972644"/>
              <a:ext cx="1451762" cy="37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>
                  <a:solidFill>
                    <a:schemeClr val="accent1">
                      <a:lumMod val="75000"/>
                    </a:schemeClr>
                  </a:solidFill>
                </a:rPr>
                <a:t>COLLECTOR</a:t>
              </a:r>
              <a:endParaRPr lang="en-US" sz="9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B837FA-A6D4-259D-C766-48027C767C04}"/>
                </a:ext>
              </a:extLst>
            </p:cNvPr>
            <p:cNvSpPr txBox="1"/>
            <p:nvPr/>
          </p:nvSpPr>
          <p:spPr>
            <a:xfrm>
              <a:off x="6266228" y="4668431"/>
              <a:ext cx="1451762" cy="37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>
                  <a:solidFill>
                    <a:schemeClr val="accent1">
                      <a:lumMod val="75000"/>
                    </a:schemeClr>
                  </a:solidFill>
                </a:rPr>
                <a:t>DATABASE</a:t>
              </a:r>
              <a:endParaRPr lang="en-US" sz="9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67A45C-D3EE-3711-BC78-BC1F95652345}"/>
                </a:ext>
              </a:extLst>
            </p:cNvPr>
            <p:cNvCxnSpPr>
              <a:cxnSpLocks/>
              <a:stCxn id="14" idx="2"/>
              <a:endCxn id="12" idx="6"/>
            </p:cNvCxnSpPr>
            <p:nvPr/>
          </p:nvCxnSpPr>
          <p:spPr>
            <a:xfrm flipH="1">
              <a:off x="7444548" y="4105158"/>
              <a:ext cx="796857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CDC80D4-1B42-21C5-2DD9-63184203685E}"/>
                </a:ext>
              </a:extLst>
            </p:cNvPr>
            <p:cNvSpPr/>
            <p:nvPr/>
          </p:nvSpPr>
          <p:spPr>
            <a:xfrm>
              <a:off x="8241405" y="2300402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Warning with solid fill">
              <a:extLst>
                <a:ext uri="{FF2B5EF4-FFF2-40B4-BE49-F238E27FC236}">
                  <a16:creationId xmlns:a16="http://schemas.microsoft.com/office/drawing/2014/main" id="{A7FA3FCA-B4C2-2C2E-B718-4BD7B1A14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-10725" t="-7143" r="-10725" b="-14286"/>
            <a:stretch/>
          </p:blipFill>
          <p:spPr>
            <a:xfrm>
              <a:off x="8387794" y="2446789"/>
              <a:ext cx="612100" cy="612000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15A54DF-984B-0282-2FAB-22DCD5360926}"/>
                </a:ext>
              </a:extLst>
            </p:cNvPr>
            <p:cNvCxnSpPr>
              <a:cxnSpLocks/>
              <a:stCxn id="31" idx="2"/>
              <a:endCxn id="13" idx="6"/>
            </p:cNvCxnSpPr>
            <p:nvPr/>
          </p:nvCxnSpPr>
          <p:spPr>
            <a:xfrm flipH="1">
              <a:off x="7444549" y="2752840"/>
              <a:ext cx="796856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05000BA-87CE-05A5-DAD5-1CD039F11B6C}"/>
                </a:ext>
              </a:extLst>
            </p:cNvPr>
            <p:cNvCxnSpPr>
              <a:cxnSpLocks/>
              <a:endCxn id="12" idx="7"/>
            </p:cNvCxnSpPr>
            <p:nvPr/>
          </p:nvCxnSpPr>
          <p:spPr>
            <a:xfrm flipH="1">
              <a:off x="7312032" y="3109077"/>
              <a:ext cx="1061892" cy="67615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C37593-C356-43F5-04E5-7218063CAB4D}"/>
                </a:ext>
              </a:extLst>
            </p:cNvPr>
            <p:cNvCxnSpPr>
              <a:cxnSpLocks/>
              <a:stCxn id="13" idx="5"/>
              <a:endCxn id="14" idx="1"/>
            </p:cNvCxnSpPr>
            <p:nvPr/>
          </p:nvCxnSpPr>
          <p:spPr>
            <a:xfrm>
              <a:off x="7312033" y="3072761"/>
              <a:ext cx="1061888" cy="71247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81A0F6-2453-4399-AF9C-982A3C1FA0D6}"/>
                </a:ext>
              </a:extLst>
            </p:cNvPr>
            <p:cNvSpPr txBox="1"/>
            <p:nvPr/>
          </p:nvSpPr>
          <p:spPr>
            <a:xfrm>
              <a:off x="7774681" y="4658352"/>
              <a:ext cx="1838325" cy="37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>
                  <a:solidFill>
                    <a:schemeClr val="accent1">
                      <a:lumMod val="75000"/>
                    </a:schemeClr>
                  </a:solidFill>
                </a:rPr>
                <a:t>VISUALIZATION</a:t>
              </a:r>
              <a:endParaRPr lang="en-US" sz="9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8E645AD-6924-C953-E288-57FA5E1EEFE7}"/>
                </a:ext>
              </a:extLst>
            </p:cNvPr>
            <p:cNvSpPr txBox="1"/>
            <p:nvPr/>
          </p:nvSpPr>
          <p:spPr>
            <a:xfrm>
              <a:off x="7774681" y="1895366"/>
              <a:ext cx="1838325" cy="37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>
                  <a:solidFill>
                    <a:schemeClr val="accent1">
                      <a:lumMod val="75000"/>
                    </a:schemeClr>
                  </a:solidFill>
                </a:rPr>
                <a:t>ALERTING</a:t>
              </a:r>
              <a:endParaRPr lang="en-US" sz="9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55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4868"/>
            <a:ext cx="10437812" cy="1047750"/>
          </a:xfrm>
        </p:spPr>
        <p:txBody>
          <a:bodyPr>
            <a:normAutofit/>
          </a:bodyPr>
          <a:lstStyle/>
          <a:p>
            <a:r>
              <a:rPr lang="en-GB" sz="3600"/>
              <a:t>Exporter Layer</a:t>
            </a:r>
            <a:endParaRPr lang="pt-PT" sz="36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94028"/>
            <a:ext cx="6575701" cy="151926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Encoding and transportation for the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C28F2F3-09BD-E2D4-665C-264816AFC403}"/>
              </a:ext>
            </a:extLst>
          </p:cNvPr>
          <p:cNvSpPr txBox="1">
            <a:spLocks/>
          </p:cNvSpPr>
          <p:nvPr/>
        </p:nvSpPr>
        <p:spPr>
          <a:xfrm>
            <a:off x="4087378" y="5142214"/>
            <a:ext cx="3942632" cy="9732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>
                <a:solidFill>
                  <a:schemeClr val="bg1"/>
                </a:solidFill>
              </a:rPr>
              <a:t>It’s all about the</a:t>
            </a:r>
          </a:p>
          <a:p>
            <a:pPr algn="ctr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err="1">
                <a:solidFill>
                  <a:srgbClr val="00B0F0"/>
                </a:solidFill>
              </a:rPr>
              <a:t>Apey</a:t>
            </a:r>
            <a:r>
              <a:rPr lang="en-US" sz="2400">
                <a:solidFill>
                  <a:srgbClr val="00B0F0"/>
                </a:solidFill>
              </a:rPr>
              <a:t> Eyes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F9AE-1655-D86E-318A-8523C618E681}"/>
              </a:ext>
            </a:extLst>
          </p:cNvPr>
          <p:cNvSpPr txBox="1">
            <a:spLocks/>
          </p:cNvSpPr>
          <p:nvPr/>
        </p:nvSpPr>
        <p:spPr>
          <a:xfrm>
            <a:off x="8638573" y="5142213"/>
            <a:ext cx="1448085" cy="97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GB" sz="2000">
                <a:solidFill>
                  <a:schemeClr val="accent2">
                    <a:lumMod val="75000"/>
                  </a:schemeClr>
                </a:solidFill>
              </a:rPr>
              <a:t>APIs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GB" sz="2000">
                <a:solidFill>
                  <a:schemeClr val="accent2">
                    <a:lumMod val="75000"/>
                  </a:schemeClr>
                </a:solidFill>
              </a:rPr>
              <a:t>Get it!?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5133D-40DE-1CDC-460A-873317292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51" y="3359292"/>
            <a:ext cx="1920438" cy="13914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633B6-B6CB-10B7-1CD9-25A4DDF5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13" y="923066"/>
            <a:ext cx="1901457" cy="14312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FCDBF-3B56-F3EC-87D0-2F6B28C0B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789" y="1508169"/>
            <a:ext cx="1901457" cy="21016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29612-0277-1F22-2092-6F3FD6943BCC}"/>
              </a:ext>
            </a:extLst>
          </p:cNvPr>
          <p:cNvSpPr txBox="1">
            <a:spLocks/>
          </p:cNvSpPr>
          <p:nvPr/>
        </p:nvSpPr>
        <p:spPr>
          <a:xfrm>
            <a:off x="2105343" y="3940144"/>
            <a:ext cx="1448085" cy="28441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600"/>
              </a:spcAft>
              <a:buClr>
                <a:srgbClr val="5B9BD5"/>
              </a:buClr>
            </a:pPr>
            <a:r>
              <a:rPr lang="en-GB" sz="2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gNMI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5B9BD5"/>
              </a:buClr>
            </a:pPr>
            <a:r>
              <a:rPr lang="en-GB" sz="2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      </a:t>
            </a:r>
            <a:r>
              <a:rPr lang="en-GB" sz="200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gRPC</a:t>
            </a:r>
            <a:endParaRPr lang="en-GB" sz="200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5B9BD5"/>
              </a:buClr>
            </a:pPr>
            <a:r>
              <a:rPr lang="en-GB" sz="2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  NETCONF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5B9BD5"/>
              </a:buClr>
            </a:pPr>
            <a:r>
              <a:rPr lang="en-GB" sz="2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RESTCONF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5B9BD5"/>
              </a:buClr>
            </a:pPr>
            <a:r>
              <a:rPr lang="en-GB" sz="2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 SNMP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5B9BD5"/>
              </a:buClr>
            </a:pPr>
            <a:r>
              <a:rPr lang="en-GB" sz="2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CLI</a:t>
            </a:r>
          </a:p>
        </p:txBody>
      </p:sp>
    </p:spTree>
    <p:extLst>
      <p:ext uri="{BB962C8B-B14F-4D97-AF65-F5344CB8AC3E}">
        <p14:creationId xmlns:p14="http://schemas.microsoft.com/office/powerpoint/2010/main" val="247233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MDT Modes, Dial-In vs Dial-Out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1905493" y="4527438"/>
            <a:ext cx="4589698" cy="169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400">
                <a:solidFill>
                  <a:srgbClr val="595959"/>
                </a:solidFill>
              </a:rPr>
              <a:t> Broader flexibility in transport options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400">
                <a:solidFill>
                  <a:srgbClr val="595959"/>
                </a:solidFill>
              </a:rPr>
              <a:t> No need to open ports for inbound management traffic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400">
                <a:solidFill>
                  <a:srgbClr val="595959"/>
                </a:solidFill>
              </a:rPr>
              <a:t> Anycast &amp; Load-balancing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77AD1B2-ECEE-2A01-51F1-25A3D2F9C106}"/>
              </a:ext>
            </a:extLst>
          </p:cNvPr>
          <p:cNvSpPr txBox="1">
            <a:spLocks/>
          </p:cNvSpPr>
          <p:nvPr/>
        </p:nvSpPr>
        <p:spPr>
          <a:xfrm>
            <a:off x="6264133" y="4527438"/>
            <a:ext cx="4589698" cy="169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400">
                <a:solidFill>
                  <a:srgbClr val="595959"/>
                </a:solidFill>
              </a:rPr>
              <a:t> A single channel (config and streaming)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400">
                <a:solidFill>
                  <a:srgbClr val="595959"/>
                </a:solidFill>
              </a:rPr>
              <a:t> Listening port on the router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400">
                <a:solidFill>
                  <a:srgbClr val="595959"/>
                </a:solidFill>
              </a:rPr>
              <a:t> No MDT configuration on the router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400">
                <a:solidFill>
                  <a:srgbClr val="595959"/>
                </a:solidFill>
              </a:rPr>
              <a:t> Only </a:t>
            </a:r>
            <a:r>
              <a:rPr lang="en-US" sz="1400" err="1">
                <a:solidFill>
                  <a:srgbClr val="595959"/>
                </a:solidFill>
              </a:rPr>
              <a:t>gRPC</a:t>
            </a:r>
            <a:r>
              <a:rPr lang="en-US" sz="1400">
                <a:solidFill>
                  <a:srgbClr val="595959"/>
                </a:solidFill>
              </a:rPr>
              <a:t>/gNMI available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endParaRPr lang="en-US" sz="1400">
              <a:solidFill>
                <a:srgbClr val="59595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63923-0F71-0E25-C9C1-A0367AA31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91" y="2394865"/>
            <a:ext cx="8154107" cy="179085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49FF79-26EC-E8BB-456A-35C755B9DC5C}"/>
              </a:ext>
            </a:extLst>
          </p:cNvPr>
          <p:cNvSpPr txBox="1">
            <a:spLocks/>
          </p:cNvSpPr>
          <p:nvPr/>
        </p:nvSpPr>
        <p:spPr>
          <a:xfrm>
            <a:off x="3317709" y="1770500"/>
            <a:ext cx="1307385" cy="384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180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Dial-out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902BF4-F1C8-CC44-7A8C-C8018041BD46}"/>
              </a:ext>
            </a:extLst>
          </p:cNvPr>
          <p:cNvSpPr txBox="1">
            <a:spLocks/>
          </p:cNvSpPr>
          <p:nvPr/>
        </p:nvSpPr>
        <p:spPr>
          <a:xfrm>
            <a:off x="7566908" y="1770500"/>
            <a:ext cx="1307385" cy="384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180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Dial-in</a:t>
            </a:r>
          </a:p>
        </p:txBody>
      </p:sp>
    </p:spTree>
    <p:extLst>
      <p:ext uri="{BB962C8B-B14F-4D97-AF65-F5344CB8AC3E}">
        <p14:creationId xmlns:p14="http://schemas.microsoft.com/office/powerpoint/2010/main" val="4123326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The State of Monitoring/Operations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A14A16-3528-AA0D-01B7-69A6D25C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27" y="1897258"/>
            <a:ext cx="9332145" cy="39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63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507345" y="1477524"/>
            <a:ext cx="11191076" cy="300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>
                <a:solidFill>
                  <a:srgbClr val="595959"/>
                </a:solidFill>
              </a:rPr>
              <a:t>A modern opensource high performance RPC framework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Provides push or pull methods to obtain metrics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Highly efficient on wire and with a simple service definition framework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Device to collector PUSH method is one-way and efficient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Collector to Device PULL method is like SNMP poll-response; less-efficient, but less configuration management.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Bi-directional streaming with http/2 based transport – also providing TLS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E6277-5CEB-A192-62D9-ADEEDA6A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11" y="4665699"/>
            <a:ext cx="3298920" cy="1633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7DCCA-47FC-2A91-902A-CFDF82053C63}"/>
              </a:ext>
            </a:extLst>
          </p:cNvPr>
          <p:cNvSpPr txBox="1"/>
          <p:nvPr/>
        </p:nvSpPr>
        <p:spPr>
          <a:xfrm>
            <a:off x="5680350" y="5235870"/>
            <a:ext cx="22489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Clr>
                <a:schemeClr val="accent1"/>
              </a:buClr>
            </a:pPr>
            <a:r>
              <a:rPr lang="en-US" sz="2000" b="0">
                <a:solidFill>
                  <a:srgbClr val="22AAC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https://grpc.io/</a:t>
            </a:r>
            <a:endParaRPr lang="en-US" sz="2000" b="0">
              <a:solidFill>
                <a:srgbClr val="22AAC4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840BDAE-77B7-B471-D17E-F1119C9A26BE}"/>
              </a:ext>
            </a:extLst>
          </p:cNvPr>
          <p:cNvSpPr txBox="1">
            <a:spLocks/>
          </p:cNvSpPr>
          <p:nvPr/>
        </p:nvSpPr>
        <p:spPr>
          <a:xfrm>
            <a:off x="2170964" y="244629"/>
            <a:ext cx="8313564" cy="731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Transport: Google Remote Procedure Call (</a:t>
            </a:r>
            <a:r>
              <a:rPr lang="en-US" sz="2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gRPC</a:t>
            </a: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485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Encoding Options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559596" y="1746989"/>
            <a:ext cx="2425266" cy="134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Compact GPB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Key-Value GPB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JSON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6BDB2-E82B-58A7-485D-0E050B3F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503" y="1424159"/>
            <a:ext cx="4162836" cy="1416825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65BFD03-98C7-2218-4C7A-147A98C5921C}"/>
              </a:ext>
            </a:extLst>
          </p:cNvPr>
          <p:cNvSpPr txBox="1">
            <a:spLocks/>
          </p:cNvSpPr>
          <p:nvPr/>
        </p:nvSpPr>
        <p:spPr>
          <a:xfrm>
            <a:off x="5675480" y="2919332"/>
            <a:ext cx="5297912" cy="66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000">
                <a:solidFill>
                  <a:srgbClr val="595959"/>
                </a:solidFill>
              </a:rPr>
              <a:t>Encoding (or “serialization”) translates data (objects, state) into a format that can be transmitted across the network. When the receiver decodes (“de-serializes”) the data, it has an semantically identical copy of the original data.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45E7A4-E20B-2773-998D-56674D800FF4}"/>
              </a:ext>
            </a:extLst>
          </p:cNvPr>
          <p:cNvSpPr txBox="1">
            <a:spLocks/>
          </p:cNvSpPr>
          <p:nvPr/>
        </p:nvSpPr>
        <p:spPr>
          <a:xfrm>
            <a:off x="2411198" y="4995247"/>
            <a:ext cx="2686321" cy="1246313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lIns="0" tIns="36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3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 "node-name: “0/RP0/CPU0”,</a:t>
            </a:r>
          </a:p>
          <a:p>
            <a:pPr marL="20573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”process-cpu”: {</a:t>
            </a:r>
          </a:p>
          <a:p>
            <a:pPr marL="20573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{ “total-cpu-fifteen-minute”: 5,</a:t>
            </a:r>
          </a:p>
          <a:p>
            <a:pPr marL="20573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“total-cpu-five-minute”: 6,</a:t>
            </a:r>
          </a:p>
          <a:p>
            <a:pPr marL="20573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“total-cpu-one-minute”: 12 }}}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02157D-98D6-73D8-D11F-6D85C6564DC4}"/>
              </a:ext>
            </a:extLst>
          </p:cNvPr>
          <p:cNvSpPr txBox="1">
            <a:spLocks/>
          </p:cNvSpPr>
          <p:nvPr/>
        </p:nvSpPr>
        <p:spPr>
          <a:xfrm>
            <a:off x="7009379" y="4995246"/>
            <a:ext cx="2686321" cy="1246313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lIns="0" tIns="36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3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 0/RP0/CPU0 </a:t>
            </a:r>
          </a:p>
          <a:p>
            <a:pPr marL="20573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10: 5</a:t>
            </a:r>
          </a:p>
          <a:p>
            <a:pPr marL="20573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11: 6</a:t>
            </a:r>
          </a:p>
          <a:p>
            <a:pPr marL="20573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12: 12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C574698-BCDE-BE32-9905-9A7FEAE820DB}"/>
              </a:ext>
            </a:extLst>
          </p:cNvPr>
          <p:cNvSpPr txBox="1">
            <a:spLocks/>
          </p:cNvSpPr>
          <p:nvPr/>
        </p:nvSpPr>
        <p:spPr>
          <a:xfrm>
            <a:off x="9780802" y="5138940"/>
            <a:ext cx="2312056" cy="1028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000" b="1">
                <a:solidFill>
                  <a:srgbClr val="595959"/>
                </a:solidFill>
              </a:rPr>
              <a:t>“Compact”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000" b="1">
                <a:solidFill>
                  <a:srgbClr val="595959"/>
                </a:solidFill>
              </a:rPr>
              <a:t>Faster to transfer – less data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000" b="1">
                <a:solidFill>
                  <a:srgbClr val="595959"/>
                </a:solidFill>
              </a:rPr>
              <a:t>More complex to correlate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611B5B2-F510-2036-4026-ECB0A5119C61}"/>
              </a:ext>
            </a:extLst>
          </p:cNvPr>
          <p:cNvSpPr txBox="1">
            <a:spLocks/>
          </p:cNvSpPr>
          <p:nvPr/>
        </p:nvSpPr>
        <p:spPr>
          <a:xfrm>
            <a:off x="1029834" y="3821098"/>
            <a:ext cx="9656176" cy="33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300" b="1">
                <a:solidFill>
                  <a:srgbClr val="595959"/>
                </a:solidFill>
              </a:rPr>
              <a:t>From https://developers.google.com/protocol-buffers/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312E4FE-CA23-28D8-155B-B5A2A8172EC4}"/>
              </a:ext>
            </a:extLst>
          </p:cNvPr>
          <p:cNvSpPr txBox="1">
            <a:spLocks/>
          </p:cNvSpPr>
          <p:nvPr/>
        </p:nvSpPr>
        <p:spPr>
          <a:xfrm>
            <a:off x="720131" y="5348158"/>
            <a:ext cx="1776169" cy="81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000" b="1">
                <a:solidFill>
                  <a:srgbClr val="595959"/>
                </a:solidFill>
              </a:rPr>
              <a:t>“Self-describing”</a:t>
            </a:r>
          </a:p>
          <a:p>
            <a:pPr marL="0" indent="0">
              <a:lnSpc>
                <a:spcPct val="100000"/>
              </a:lnSpc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000" b="1">
                <a:solidFill>
                  <a:srgbClr val="595959"/>
                </a:solidFill>
              </a:rPr>
              <a:t>More data to transfer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977D4F2-7A74-C0D8-98BB-69F713854872}"/>
              </a:ext>
            </a:extLst>
          </p:cNvPr>
          <p:cNvSpPr txBox="1">
            <a:spLocks/>
          </p:cNvSpPr>
          <p:nvPr/>
        </p:nvSpPr>
        <p:spPr>
          <a:xfrm>
            <a:off x="2834639" y="4212768"/>
            <a:ext cx="8177350" cy="66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300">
                <a:solidFill>
                  <a:srgbClr val="595959"/>
                </a:solidFill>
              </a:rPr>
              <a:t>“Protocol buffers are Google's language-neutral, platform-neutral, extensible mechanism for serializing structured data – think XML, but smaller, faster, and simpler.”</a:t>
            </a:r>
          </a:p>
        </p:txBody>
      </p:sp>
    </p:spTree>
    <p:extLst>
      <p:ext uri="{BB962C8B-B14F-4D97-AF65-F5344CB8AC3E}">
        <p14:creationId xmlns:p14="http://schemas.microsoft.com/office/powerpoint/2010/main" val="862048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Architecture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2FFE35-054E-CCCB-CCE9-BA5B76E400BF}"/>
              </a:ext>
            </a:extLst>
          </p:cNvPr>
          <p:cNvGrpSpPr/>
          <p:nvPr/>
        </p:nvGrpSpPr>
        <p:grpSpPr>
          <a:xfrm>
            <a:off x="2314239" y="1496030"/>
            <a:ext cx="3622877" cy="2037145"/>
            <a:chOff x="6771189" y="2882096"/>
            <a:chExt cx="3622877" cy="203714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4593E37-8486-913D-3C49-E7D08E99B2C6}"/>
                </a:ext>
              </a:extLst>
            </p:cNvPr>
            <p:cNvGrpSpPr/>
            <p:nvPr/>
          </p:nvGrpSpPr>
          <p:grpSpPr>
            <a:xfrm>
              <a:off x="6957808" y="3003071"/>
              <a:ext cx="3249637" cy="1795194"/>
              <a:chOff x="2683762" y="1781406"/>
              <a:chExt cx="6929244" cy="3827915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0D06F15-56F4-42BE-E4A5-6D17A231F8EA}"/>
                  </a:ext>
                </a:extLst>
              </p:cNvPr>
              <p:cNvSpPr/>
              <p:nvPr/>
            </p:nvSpPr>
            <p:spPr>
              <a:xfrm>
                <a:off x="3136202" y="1781406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5D318D8-977E-B025-D9D2-4208CE1AAC58}"/>
                  </a:ext>
                </a:extLst>
              </p:cNvPr>
              <p:cNvSpPr/>
              <p:nvPr/>
            </p:nvSpPr>
            <p:spPr>
              <a:xfrm>
                <a:off x="2683762" y="297656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C87E9F6-6B5F-ED5E-281E-BDF0651FC0EE}"/>
                  </a:ext>
                </a:extLst>
              </p:cNvPr>
              <p:cNvSpPr/>
              <p:nvPr/>
            </p:nvSpPr>
            <p:spPr>
              <a:xfrm>
                <a:off x="3136200" y="4171718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C74B7B6-8044-CC2E-8521-D48AE55D3237}"/>
                  </a:ext>
                </a:extLst>
              </p:cNvPr>
              <p:cNvSpPr/>
              <p:nvPr/>
            </p:nvSpPr>
            <p:spPr>
              <a:xfrm>
                <a:off x="4837938" y="297656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E45B963-7A04-57BA-A76E-B8CB831969B1}"/>
                  </a:ext>
                </a:extLst>
              </p:cNvPr>
              <p:cNvSpPr/>
              <p:nvPr/>
            </p:nvSpPr>
            <p:spPr>
              <a:xfrm>
                <a:off x="6539673" y="3652720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E0F804D-2430-362E-E16F-C2D484371CB0}"/>
                  </a:ext>
                </a:extLst>
              </p:cNvPr>
              <p:cNvSpPr/>
              <p:nvPr/>
            </p:nvSpPr>
            <p:spPr>
              <a:xfrm>
                <a:off x="6539674" y="230040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D048F9A-4BB7-7A0B-CC86-3BE6604F0992}"/>
                  </a:ext>
                </a:extLst>
              </p:cNvPr>
              <p:cNvSpPr/>
              <p:nvPr/>
            </p:nvSpPr>
            <p:spPr>
              <a:xfrm>
                <a:off x="8241405" y="3652720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D316864-CE40-8957-A242-43F0CC9E0545}"/>
                  </a:ext>
                </a:extLst>
              </p:cNvPr>
              <p:cNvCxnSpPr>
                <a:stCxn id="87" idx="5"/>
                <a:endCxn id="90" idx="1"/>
              </p:cNvCxnSpPr>
              <p:nvPr/>
            </p:nvCxnSpPr>
            <p:spPr>
              <a:xfrm>
                <a:off x="3908561" y="2553765"/>
                <a:ext cx="1061893" cy="5553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7757927-DC21-3492-6DD5-C662EE994F74}"/>
                  </a:ext>
                </a:extLst>
              </p:cNvPr>
              <p:cNvCxnSpPr>
                <a:cxnSpLocks/>
                <a:stCxn id="88" idx="6"/>
                <a:endCxn id="90" idx="2"/>
              </p:cNvCxnSpPr>
              <p:nvPr/>
            </p:nvCxnSpPr>
            <p:spPr>
              <a:xfrm>
                <a:off x="3588637" y="3429000"/>
                <a:ext cx="124930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D56E851-C9CB-362A-DE82-156371DF2DEF}"/>
                  </a:ext>
                </a:extLst>
              </p:cNvPr>
              <p:cNvCxnSpPr>
                <a:cxnSpLocks/>
                <a:stCxn id="89" idx="7"/>
                <a:endCxn id="90" idx="3"/>
              </p:cNvCxnSpPr>
              <p:nvPr/>
            </p:nvCxnSpPr>
            <p:spPr>
              <a:xfrm flipV="1">
                <a:off x="3908559" y="3748921"/>
                <a:ext cx="1061895" cy="5553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F710FA9-6135-689C-C81A-9BED973CE91E}"/>
                  </a:ext>
                </a:extLst>
              </p:cNvPr>
              <p:cNvCxnSpPr>
                <a:cxnSpLocks/>
                <a:stCxn id="92" idx="2"/>
                <a:endCxn id="90" idx="7"/>
              </p:cNvCxnSpPr>
              <p:nvPr/>
            </p:nvCxnSpPr>
            <p:spPr>
              <a:xfrm flipH="1">
                <a:off x="5610297" y="2752840"/>
                <a:ext cx="929377" cy="35623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F588254-957F-83BD-CCB1-4014E98F9F0F}"/>
                  </a:ext>
                </a:extLst>
              </p:cNvPr>
              <p:cNvCxnSpPr>
                <a:cxnSpLocks/>
                <a:stCxn id="91" idx="2"/>
                <a:endCxn id="90" idx="5"/>
              </p:cNvCxnSpPr>
              <p:nvPr/>
            </p:nvCxnSpPr>
            <p:spPr>
              <a:xfrm flipH="1" flipV="1">
                <a:off x="5610297" y="3748921"/>
                <a:ext cx="929376" cy="356237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9" name="Graphic 98" descr="Bar chart with solid fill">
                <a:extLst>
                  <a:ext uri="{FF2B5EF4-FFF2-40B4-BE49-F238E27FC236}">
                    <a16:creationId xmlns:a16="http://schemas.microsoft.com/office/drawing/2014/main" id="{0D0A9AFC-E5B5-34B8-3356-8E6AAE074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387794" y="3835872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00" name="Graphic 99" descr="Database with solid fill">
                <a:extLst>
                  <a:ext uri="{FF2B5EF4-FFF2-40B4-BE49-F238E27FC236}">
                    <a16:creationId xmlns:a16="http://schemas.microsoft.com/office/drawing/2014/main" id="{4131AF57-A9FA-3D37-A096-9D860650E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6686060" y="3796727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01" name="Graphic 100" descr="Database with solid fill">
                <a:extLst>
                  <a:ext uri="{FF2B5EF4-FFF2-40B4-BE49-F238E27FC236}">
                    <a16:creationId xmlns:a16="http://schemas.microsoft.com/office/drawing/2014/main" id="{D83482B7-78AE-8125-7B34-7934C4A00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6686060" y="2446789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02" name="Graphic 101" descr="Network with solid fill">
                <a:extLst>
                  <a:ext uri="{FF2B5EF4-FFF2-40B4-BE49-F238E27FC236}">
                    <a16:creationId xmlns:a16="http://schemas.microsoft.com/office/drawing/2014/main" id="{BADA7996-B4F2-60AF-AB83-28C26D484D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2941" b="-2941"/>
              <a:stretch/>
            </p:blipFill>
            <p:spPr>
              <a:xfrm>
                <a:off x="4984323" y="3122948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03" name="Graphic 102" descr="Computer with solid fill">
                <a:extLst>
                  <a:ext uri="{FF2B5EF4-FFF2-40B4-BE49-F238E27FC236}">
                    <a16:creationId xmlns:a16="http://schemas.microsoft.com/office/drawing/2014/main" id="{8B70669D-0C66-E393-4508-9382D7BB0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65292" t="17631" r="-581" b="17630"/>
              <a:stretch/>
            </p:blipFill>
            <p:spPr>
              <a:xfrm>
                <a:off x="3409203" y="1934839"/>
                <a:ext cx="358867" cy="590106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A03A684-DF92-C0FD-50DC-F92C0BEEF752}"/>
                  </a:ext>
                </a:extLst>
              </p:cNvPr>
              <p:cNvSpPr txBox="1"/>
              <p:nvPr/>
            </p:nvSpPr>
            <p:spPr>
              <a:xfrm>
                <a:off x="2761531" y="5207468"/>
                <a:ext cx="1361440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NETWORK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BFB2F66-C59E-E06A-1B38-C8CEC3C23FB9}"/>
                  </a:ext>
                </a:extLst>
              </p:cNvPr>
              <p:cNvGrpSpPr/>
              <p:nvPr/>
            </p:nvGrpSpPr>
            <p:grpSpPr>
              <a:xfrm>
                <a:off x="2827379" y="3109077"/>
                <a:ext cx="617641" cy="633770"/>
                <a:chOff x="428437" y="2416250"/>
                <a:chExt cx="617641" cy="633770"/>
              </a:xfrm>
            </p:grpSpPr>
            <p:sp>
              <p:nvSpPr>
                <p:cNvPr id="121" name="Arrow: Right 120">
                  <a:extLst>
                    <a:ext uri="{FF2B5EF4-FFF2-40B4-BE49-F238E27FC236}">
                      <a16:creationId xmlns:a16="http://schemas.microsoft.com/office/drawing/2014/main" id="{BAB509AE-CB53-60B4-6657-8004B73D2C66}"/>
                    </a:ext>
                  </a:extLst>
                </p:cNvPr>
                <p:cNvSpPr/>
                <p:nvPr/>
              </p:nvSpPr>
              <p:spPr>
                <a:xfrm>
                  <a:off x="428437" y="2654376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2" name="Arrow: Right 121">
                  <a:extLst>
                    <a:ext uri="{FF2B5EF4-FFF2-40B4-BE49-F238E27FC236}">
                      <a16:creationId xmlns:a16="http://schemas.microsoft.com/office/drawing/2014/main" id="{36A1D2D4-D314-B7DD-DEAB-D045FF857A70}"/>
                    </a:ext>
                  </a:extLst>
                </p:cNvPr>
                <p:cNvSpPr/>
                <p:nvPr/>
              </p:nvSpPr>
              <p:spPr>
                <a:xfrm rot="10800000">
                  <a:off x="807953" y="2654376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3" name="Arrow: Right 122">
                  <a:extLst>
                    <a:ext uri="{FF2B5EF4-FFF2-40B4-BE49-F238E27FC236}">
                      <a16:creationId xmlns:a16="http://schemas.microsoft.com/office/drawing/2014/main" id="{B7A36596-A1D3-DFFB-C636-FBCD7D780A17}"/>
                    </a:ext>
                  </a:extLst>
                </p:cNvPr>
                <p:cNvSpPr/>
                <p:nvPr/>
              </p:nvSpPr>
              <p:spPr>
                <a:xfrm rot="16200000">
                  <a:off x="618196" y="2454466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4" name="Arrow: Right 123">
                  <a:extLst>
                    <a:ext uri="{FF2B5EF4-FFF2-40B4-BE49-F238E27FC236}">
                      <a16:creationId xmlns:a16="http://schemas.microsoft.com/office/drawing/2014/main" id="{EE792051-8C61-CBE8-82D7-2F995CDD7D2D}"/>
                    </a:ext>
                  </a:extLst>
                </p:cNvPr>
                <p:cNvSpPr/>
                <p:nvPr/>
              </p:nvSpPr>
              <p:spPr>
                <a:xfrm rot="5400000">
                  <a:off x="618196" y="2850111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DFFB2F75-2F98-B24B-D8EE-CF8719BB6161}"/>
                  </a:ext>
                </a:extLst>
              </p:cNvPr>
              <p:cNvGrpSpPr/>
              <p:nvPr/>
            </p:nvGrpSpPr>
            <p:grpSpPr>
              <a:xfrm>
                <a:off x="3337532" y="4420678"/>
                <a:ext cx="515050" cy="406951"/>
                <a:chOff x="670854" y="4385130"/>
                <a:chExt cx="515050" cy="406951"/>
              </a:xfrm>
            </p:grpSpPr>
            <p:sp>
              <p:nvSpPr>
                <p:cNvPr id="117" name="Arrow: Right 116">
                  <a:extLst>
                    <a:ext uri="{FF2B5EF4-FFF2-40B4-BE49-F238E27FC236}">
                      <a16:creationId xmlns:a16="http://schemas.microsoft.com/office/drawing/2014/main" id="{D9208122-C965-B024-81BD-FCFAFAF2D1A6}"/>
                    </a:ext>
                  </a:extLst>
                </p:cNvPr>
                <p:cNvSpPr/>
                <p:nvPr/>
              </p:nvSpPr>
              <p:spPr>
                <a:xfrm>
                  <a:off x="947779" y="4385130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8" name="Arrow: Right 117">
                  <a:extLst>
                    <a:ext uri="{FF2B5EF4-FFF2-40B4-BE49-F238E27FC236}">
                      <a16:creationId xmlns:a16="http://schemas.microsoft.com/office/drawing/2014/main" id="{27DFDE7C-0057-7802-B79C-E8693E83F861}"/>
                    </a:ext>
                  </a:extLst>
                </p:cNvPr>
                <p:cNvSpPr/>
                <p:nvPr/>
              </p:nvSpPr>
              <p:spPr>
                <a:xfrm>
                  <a:off x="947779" y="4581290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9" name="Arrow: Right 118">
                  <a:extLst>
                    <a:ext uri="{FF2B5EF4-FFF2-40B4-BE49-F238E27FC236}">
                      <a16:creationId xmlns:a16="http://schemas.microsoft.com/office/drawing/2014/main" id="{0AE35DD7-D552-79C4-E3A7-E308BDC8AA76}"/>
                    </a:ext>
                  </a:extLst>
                </p:cNvPr>
                <p:cNvSpPr/>
                <p:nvPr/>
              </p:nvSpPr>
              <p:spPr>
                <a:xfrm rot="10800000">
                  <a:off x="670854" y="4434227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0" name="Arrow: Right 119">
                  <a:extLst>
                    <a:ext uri="{FF2B5EF4-FFF2-40B4-BE49-F238E27FC236}">
                      <a16:creationId xmlns:a16="http://schemas.microsoft.com/office/drawing/2014/main" id="{C10285E2-6D33-ACB0-4091-1BB1CA6F140B}"/>
                    </a:ext>
                  </a:extLst>
                </p:cNvPr>
                <p:cNvSpPr/>
                <p:nvPr/>
              </p:nvSpPr>
              <p:spPr>
                <a:xfrm rot="10800000">
                  <a:off x="670854" y="4630387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9A988B-A889-7F2A-489F-E7EAC580F65C}"/>
                  </a:ext>
                </a:extLst>
              </p:cNvPr>
              <p:cNvSpPr txBox="1"/>
              <p:nvPr/>
            </p:nvSpPr>
            <p:spPr>
              <a:xfrm>
                <a:off x="4564494" y="3972643"/>
                <a:ext cx="1451762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COLLECTOR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2AE10E6-3616-14B7-F878-92D2A187C2BD}"/>
                  </a:ext>
                </a:extLst>
              </p:cNvPr>
              <p:cNvSpPr txBox="1"/>
              <p:nvPr/>
            </p:nvSpPr>
            <p:spPr>
              <a:xfrm>
                <a:off x="6266228" y="4668431"/>
                <a:ext cx="1451762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DATABASE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2F6B4DA-6B73-E465-56A1-BA14320350B8}"/>
                  </a:ext>
                </a:extLst>
              </p:cNvPr>
              <p:cNvCxnSpPr>
                <a:cxnSpLocks/>
                <a:stCxn id="93" idx="2"/>
                <a:endCxn id="91" idx="6"/>
              </p:cNvCxnSpPr>
              <p:nvPr/>
            </p:nvCxnSpPr>
            <p:spPr>
              <a:xfrm flipH="1">
                <a:off x="7444548" y="4105158"/>
                <a:ext cx="796857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B62AC66-E369-DA37-A353-2AD8D6D2B579}"/>
                  </a:ext>
                </a:extLst>
              </p:cNvPr>
              <p:cNvSpPr/>
              <p:nvPr/>
            </p:nvSpPr>
            <p:spPr>
              <a:xfrm>
                <a:off x="8241405" y="230040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111" name="Graphic 110" descr="Warning with solid fill">
                <a:extLst>
                  <a:ext uri="{FF2B5EF4-FFF2-40B4-BE49-F238E27FC236}">
                    <a16:creationId xmlns:a16="http://schemas.microsoft.com/office/drawing/2014/main" id="{E6E5D039-E788-DA91-A6DA-06F369E468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10725" t="-7143" r="-10725" b="-14286"/>
              <a:stretch/>
            </p:blipFill>
            <p:spPr>
              <a:xfrm>
                <a:off x="8387794" y="2446789"/>
                <a:ext cx="612100" cy="612000"/>
              </a:xfrm>
              <a:prstGeom prst="rect">
                <a:avLst/>
              </a:prstGeom>
            </p:spPr>
          </p:pic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8732FBE-21AA-3135-49D2-9380A6C426A2}"/>
                  </a:ext>
                </a:extLst>
              </p:cNvPr>
              <p:cNvCxnSpPr>
                <a:cxnSpLocks/>
                <a:stCxn id="110" idx="2"/>
                <a:endCxn id="92" idx="6"/>
              </p:cNvCxnSpPr>
              <p:nvPr/>
            </p:nvCxnSpPr>
            <p:spPr>
              <a:xfrm flipH="1">
                <a:off x="7444549" y="2752840"/>
                <a:ext cx="79685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3E6607-CF55-4D47-CD6F-E6EE8218A980}"/>
                  </a:ext>
                </a:extLst>
              </p:cNvPr>
              <p:cNvCxnSpPr>
                <a:cxnSpLocks/>
                <a:endCxn id="91" idx="7"/>
              </p:cNvCxnSpPr>
              <p:nvPr/>
            </p:nvCxnSpPr>
            <p:spPr>
              <a:xfrm flipH="1">
                <a:off x="7312032" y="3109077"/>
                <a:ext cx="1061892" cy="67615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6592B00-3939-E901-2538-05446E7CFF9C}"/>
                  </a:ext>
                </a:extLst>
              </p:cNvPr>
              <p:cNvCxnSpPr>
                <a:cxnSpLocks/>
                <a:stCxn id="92" idx="5"/>
                <a:endCxn id="93" idx="1"/>
              </p:cNvCxnSpPr>
              <p:nvPr/>
            </p:nvCxnSpPr>
            <p:spPr>
              <a:xfrm>
                <a:off x="7312033" y="3072761"/>
                <a:ext cx="1061888" cy="712475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E4C6A5A-694F-2D3C-6D21-62364E05D509}"/>
                  </a:ext>
                </a:extLst>
              </p:cNvPr>
              <p:cNvSpPr txBox="1"/>
              <p:nvPr/>
            </p:nvSpPr>
            <p:spPr>
              <a:xfrm>
                <a:off x="7774681" y="4658352"/>
                <a:ext cx="1838325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VISUALIZATION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DC438FF-4DF9-800E-5F37-BFAD9AC20098}"/>
                  </a:ext>
                </a:extLst>
              </p:cNvPr>
              <p:cNvSpPr txBox="1"/>
              <p:nvPr/>
            </p:nvSpPr>
            <p:spPr>
              <a:xfrm>
                <a:off x="7774681" y="1895366"/>
                <a:ext cx="1838325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ALERTING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478A2DD1-996B-9BBB-9328-CE74262DEF21}"/>
                </a:ext>
              </a:extLst>
            </p:cNvPr>
            <p:cNvSpPr/>
            <p:nvPr/>
          </p:nvSpPr>
          <p:spPr>
            <a:xfrm>
              <a:off x="6771189" y="2882096"/>
              <a:ext cx="3622877" cy="2037145"/>
            </a:xfrm>
            <a:prstGeom prst="roundRect">
              <a:avLst>
                <a:gd name="adj" fmla="val 4238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DFF31D8-07D7-E37D-1758-85EC5B634A31}"/>
              </a:ext>
            </a:extLst>
          </p:cNvPr>
          <p:cNvGrpSpPr/>
          <p:nvPr/>
        </p:nvGrpSpPr>
        <p:grpSpPr>
          <a:xfrm>
            <a:off x="6255422" y="2831411"/>
            <a:ext cx="3622877" cy="2037145"/>
            <a:chOff x="6771189" y="2882096"/>
            <a:chExt cx="3622877" cy="2037145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36E147D-9401-E745-D191-B059DEF20318}"/>
                </a:ext>
              </a:extLst>
            </p:cNvPr>
            <p:cNvGrpSpPr/>
            <p:nvPr/>
          </p:nvGrpSpPr>
          <p:grpSpPr>
            <a:xfrm>
              <a:off x="6957808" y="3003071"/>
              <a:ext cx="3249637" cy="1795194"/>
              <a:chOff x="2683762" y="1781406"/>
              <a:chExt cx="6929244" cy="3827915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10CDF15-5B43-499D-AB9D-91C60D9E6C74}"/>
                  </a:ext>
                </a:extLst>
              </p:cNvPr>
              <p:cNvSpPr/>
              <p:nvPr/>
            </p:nvSpPr>
            <p:spPr>
              <a:xfrm>
                <a:off x="3136202" y="1781406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D05BA9B-B3CF-8BC2-E89A-A45F885DF1FD}"/>
                  </a:ext>
                </a:extLst>
              </p:cNvPr>
              <p:cNvSpPr/>
              <p:nvPr/>
            </p:nvSpPr>
            <p:spPr>
              <a:xfrm>
                <a:off x="2683762" y="297656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D3D3D274-F2B4-A0E4-62F8-623B581DF9A5}"/>
                  </a:ext>
                </a:extLst>
              </p:cNvPr>
              <p:cNvSpPr/>
              <p:nvPr/>
            </p:nvSpPr>
            <p:spPr>
              <a:xfrm>
                <a:off x="3136200" y="4171718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ABE60F7-E14B-8118-C56F-A3B84938A5B5}"/>
                  </a:ext>
                </a:extLst>
              </p:cNvPr>
              <p:cNvSpPr/>
              <p:nvPr/>
            </p:nvSpPr>
            <p:spPr>
              <a:xfrm>
                <a:off x="4837938" y="297656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09A40B1-0C57-BC63-0874-42A8606AE8B1}"/>
                  </a:ext>
                </a:extLst>
              </p:cNvPr>
              <p:cNvSpPr/>
              <p:nvPr/>
            </p:nvSpPr>
            <p:spPr>
              <a:xfrm>
                <a:off x="6539673" y="3652720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29B94BF-5701-82F2-16A1-B02397B50616}"/>
                  </a:ext>
                </a:extLst>
              </p:cNvPr>
              <p:cNvSpPr/>
              <p:nvPr/>
            </p:nvSpPr>
            <p:spPr>
              <a:xfrm>
                <a:off x="6539674" y="230040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70048E36-4E2D-9BAD-6D56-5D3F642FE724}"/>
                  </a:ext>
                </a:extLst>
              </p:cNvPr>
              <p:cNvSpPr/>
              <p:nvPr/>
            </p:nvSpPr>
            <p:spPr>
              <a:xfrm>
                <a:off x="8241405" y="3652720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3DC86F9-D47C-D33D-0160-534FBC18918F}"/>
                  </a:ext>
                </a:extLst>
              </p:cNvPr>
              <p:cNvCxnSpPr>
                <a:stCxn id="128" idx="5"/>
                <a:endCxn id="131" idx="1"/>
              </p:cNvCxnSpPr>
              <p:nvPr/>
            </p:nvCxnSpPr>
            <p:spPr>
              <a:xfrm>
                <a:off x="3908561" y="2553765"/>
                <a:ext cx="1061893" cy="5553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56DA8395-CC05-378D-A308-41D2A43D608A}"/>
                  </a:ext>
                </a:extLst>
              </p:cNvPr>
              <p:cNvCxnSpPr>
                <a:cxnSpLocks/>
                <a:stCxn id="129" idx="6"/>
                <a:endCxn id="131" idx="2"/>
              </p:cNvCxnSpPr>
              <p:nvPr/>
            </p:nvCxnSpPr>
            <p:spPr>
              <a:xfrm>
                <a:off x="3588637" y="3429000"/>
                <a:ext cx="124930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CE3D7FD-4E72-C612-B5DD-9FD46832E772}"/>
                  </a:ext>
                </a:extLst>
              </p:cNvPr>
              <p:cNvCxnSpPr>
                <a:cxnSpLocks/>
                <a:stCxn id="130" idx="7"/>
                <a:endCxn id="131" idx="3"/>
              </p:cNvCxnSpPr>
              <p:nvPr/>
            </p:nvCxnSpPr>
            <p:spPr>
              <a:xfrm flipV="1">
                <a:off x="3908559" y="3748921"/>
                <a:ext cx="1061895" cy="5553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82F432D5-DE8F-60D7-5EC1-9395241ACA94}"/>
                  </a:ext>
                </a:extLst>
              </p:cNvPr>
              <p:cNvCxnSpPr>
                <a:cxnSpLocks/>
                <a:stCxn id="133" idx="2"/>
                <a:endCxn id="131" idx="7"/>
              </p:cNvCxnSpPr>
              <p:nvPr/>
            </p:nvCxnSpPr>
            <p:spPr>
              <a:xfrm flipH="1">
                <a:off x="5610297" y="2752840"/>
                <a:ext cx="929377" cy="35623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F995CDB8-2EAF-56D2-AFF0-F88D138D7193}"/>
                  </a:ext>
                </a:extLst>
              </p:cNvPr>
              <p:cNvCxnSpPr>
                <a:cxnSpLocks/>
                <a:stCxn id="132" idx="2"/>
                <a:endCxn id="131" idx="5"/>
              </p:cNvCxnSpPr>
              <p:nvPr/>
            </p:nvCxnSpPr>
            <p:spPr>
              <a:xfrm flipH="1" flipV="1">
                <a:off x="5610297" y="3748921"/>
                <a:ext cx="929376" cy="356237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0" name="Graphic 139" descr="Bar chart with solid fill">
                <a:extLst>
                  <a:ext uri="{FF2B5EF4-FFF2-40B4-BE49-F238E27FC236}">
                    <a16:creationId xmlns:a16="http://schemas.microsoft.com/office/drawing/2014/main" id="{39FFBC54-1C52-CFBE-FF26-C546774D9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387794" y="3835872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41" name="Graphic 140" descr="Database with solid fill">
                <a:extLst>
                  <a:ext uri="{FF2B5EF4-FFF2-40B4-BE49-F238E27FC236}">
                    <a16:creationId xmlns:a16="http://schemas.microsoft.com/office/drawing/2014/main" id="{7B14FB7C-F046-7F84-E554-928E77B93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6686060" y="3796727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42" name="Graphic 141" descr="Database with solid fill">
                <a:extLst>
                  <a:ext uri="{FF2B5EF4-FFF2-40B4-BE49-F238E27FC236}">
                    <a16:creationId xmlns:a16="http://schemas.microsoft.com/office/drawing/2014/main" id="{AB65BD4C-D3E1-C975-9DA2-C2FCA2E8C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6686060" y="2446789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43" name="Graphic 142" descr="Network with solid fill">
                <a:extLst>
                  <a:ext uri="{FF2B5EF4-FFF2-40B4-BE49-F238E27FC236}">
                    <a16:creationId xmlns:a16="http://schemas.microsoft.com/office/drawing/2014/main" id="{705CDF2E-E1AC-0479-0B29-7AD142C739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2941" b="-2941"/>
              <a:stretch/>
            </p:blipFill>
            <p:spPr>
              <a:xfrm>
                <a:off x="4984323" y="3122948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44" name="Graphic 143" descr="Computer with solid fill">
                <a:extLst>
                  <a:ext uri="{FF2B5EF4-FFF2-40B4-BE49-F238E27FC236}">
                    <a16:creationId xmlns:a16="http://schemas.microsoft.com/office/drawing/2014/main" id="{A9C995FD-BBF5-FFB9-DACE-97324FC19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65292" t="17631" r="-581" b="17630"/>
              <a:stretch/>
            </p:blipFill>
            <p:spPr>
              <a:xfrm>
                <a:off x="3409203" y="1934839"/>
                <a:ext cx="358867" cy="590106"/>
              </a:xfrm>
              <a:prstGeom prst="rect">
                <a:avLst/>
              </a:prstGeom>
            </p:spPr>
          </p:pic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EC6C31F-D7A7-3EE4-86DD-F7204BC333F1}"/>
                  </a:ext>
                </a:extLst>
              </p:cNvPr>
              <p:cNvSpPr txBox="1"/>
              <p:nvPr/>
            </p:nvSpPr>
            <p:spPr>
              <a:xfrm>
                <a:off x="2761531" y="5207468"/>
                <a:ext cx="1361440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NETWORK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DB080E6E-3B30-FA44-1550-73F0E462E3CD}"/>
                  </a:ext>
                </a:extLst>
              </p:cNvPr>
              <p:cNvGrpSpPr/>
              <p:nvPr/>
            </p:nvGrpSpPr>
            <p:grpSpPr>
              <a:xfrm>
                <a:off x="2827379" y="3109077"/>
                <a:ext cx="617641" cy="633770"/>
                <a:chOff x="428437" y="2416250"/>
                <a:chExt cx="617641" cy="633770"/>
              </a:xfrm>
            </p:grpSpPr>
            <p:sp>
              <p:nvSpPr>
                <p:cNvPr id="162" name="Arrow: Right 161">
                  <a:extLst>
                    <a:ext uri="{FF2B5EF4-FFF2-40B4-BE49-F238E27FC236}">
                      <a16:creationId xmlns:a16="http://schemas.microsoft.com/office/drawing/2014/main" id="{4DFE32AA-31C7-ECBF-4A2F-9686FB014EB8}"/>
                    </a:ext>
                  </a:extLst>
                </p:cNvPr>
                <p:cNvSpPr/>
                <p:nvPr/>
              </p:nvSpPr>
              <p:spPr>
                <a:xfrm>
                  <a:off x="428437" y="2654376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63" name="Arrow: Right 162">
                  <a:extLst>
                    <a:ext uri="{FF2B5EF4-FFF2-40B4-BE49-F238E27FC236}">
                      <a16:creationId xmlns:a16="http://schemas.microsoft.com/office/drawing/2014/main" id="{78ED0E89-640F-2C26-AA7A-2C6B56E2BA42}"/>
                    </a:ext>
                  </a:extLst>
                </p:cNvPr>
                <p:cNvSpPr/>
                <p:nvPr/>
              </p:nvSpPr>
              <p:spPr>
                <a:xfrm rot="10800000">
                  <a:off x="807953" y="2654376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64" name="Arrow: Right 163">
                  <a:extLst>
                    <a:ext uri="{FF2B5EF4-FFF2-40B4-BE49-F238E27FC236}">
                      <a16:creationId xmlns:a16="http://schemas.microsoft.com/office/drawing/2014/main" id="{AFF1BF80-1B1F-96DC-43B7-3A8E003670C1}"/>
                    </a:ext>
                  </a:extLst>
                </p:cNvPr>
                <p:cNvSpPr/>
                <p:nvPr/>
              </p:nvSpPr>
              <p:spPr>
                <a:xfrm rot="16200000">
                  <a:off x="618196" y="2454466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65" name="Arrow: Right 164">
                  <a:extLst>
                    <a:ext uri="{FF2B5EF4-FFF2-40B4-BE49-F238E27FC236}">
                      <a16:creationId xmlns:a16="http://schemas.microsoft.com/office/drawing/2014/main" id="{5F394415-7FB3-2E1D-B58A-9E509B3493EC}"/>
                    </a:ext>
                  </a:extLst>
                </p:cNvPr>
                <p:cNvSpPr/>
                <p:nvPr/>
              </p:nvSpPr>
              <p:spPr>
                <a:xfrm rot="5400000">
                  <a:off x="618196" y="2850111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42384888-18F6-3753-9E6F-C2C74A82B745}"/>
                  </a:ext>
                </a:extLst>
              </p:cNvPr>
              <p:cNvGrpSpPr/>
              <p:nvPr/>
            </p:nvGrpSpPr>
            <p:grpSpPr>
              <a:xfrm>
                <a:off x="3337532" y="4420678"/>
                <a:ext cx="515050" cy="406951"/>
                <a:chOff x="670854" y="4385130"/>
                <a:chExt cx="515050" cy="406951"/>
              </a:xfrm>
            </p:grpSpPr>
            <p:sp>
              <p:nvSpPr>
                <p:cNvPr id="158" name="Arrow: Right 157">
                  <a:extLst>
                    <a:ext uri="{FF2B5EF4-FFF2-40B4-BE49-F238E27FC236}">
                      <a16:creationId xmlns:a16="http://schemas.microsoft.com/office/drawing/2014/main" id="{9A6A5CCE-4764-9EC6-EF8F-25F09D64CCFE}"/>
                    </a:ext>
                  </a:extLst>
                </p:cNvPr>
                <p:cNvSpPr/>
                <p:nvPr/>
              </p:nvSpPr>
              <p:spPr>
                <a:xfrm>
                  <a:off x="947779" y="4385130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9" name="Arrow: Right 158">
                  <a:extLst>
                    <a:ext uri="{FF2B5EF4-FFF2-40B4-BE49-F238E27FC236}">
                      <a16:creationId xmlns:a16="http://schemas.microsoft.com/office/drawing/2014/main" id="{3E2AE8E9-E10D-FBA3-3D99-CD943E5D88A5}"/>
                    </a:ext>
                  </a:extLst>
                </p:cNvPr>
                <p:cNvSpPr/>
                <p:nvPr/>
              </p:nvSpPr>
              <p:spPr>
                <a:xfrm>
                  <a:off x="947779" y="4581290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60" name="Arrow: Right 159">
                  <a:extLst>
                    <a:ext uri="{FF2B5EF4-FFF2-40B4-BE49-F238E27FC236}">
                      <a16:creationId xmlns:a16="http://schemas.microsoft.com/office/drawing/2014/main" id="{70BC3989-AEFC-F29E-206C-53D27147358C}"/>
                    </a:ext>
                  </a:extLst>
                </p:cNvPr>
                <p:cNvSpPr/>
                <p:nvPr/>
              </p:nvSpPr>
              <p:spPr>
                <a:xfrm rot="10800000">
                  <a:off x="670854" y="4434227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61" name="Arrow: Right 160">
                  <a:extLst>
                    <a:ext uri="{FF2B5EF4-FFF2-40B4-BE49-F238E27FC236}">
                      <a16:creationId xmlns:a16="http://schemas.microsoft.com/office/drawing/2014/main" id="{C1909BEF-83A5-F095-E5CD-BD6BDE74A6BC}"/>
                    </a:ext>
                  </a:extLst>
                </p:cNvPr>
                <p:cNvSpPr/>
                <p:nvPr/>
              </p:nvSpPr>
              <p:spPr>
                <a:xfrm rot="10800000">
                  <a:off x="670854" y="4630387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3A3CB50-BDE1-1A46-A93E-7B3C70EEEC17}"/>
                  </a:ext>
                </a:extLst>
              </p:cNvPr>
              <p:cNvSpPr txBox="1"/>
              <p:nvPr/>
            </p:nvSpPr>
            <p:spPr>
              <a:xfrm>
                <a:off x="4564494" y="3972643"/>
                <a:ext cx="1451762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COLLECTOR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5DE67F9-0953-2A14-B387-D9A6FE7C57C3}"/>
                  </a:ext>
                </a:extLst>
              </p:cNvPr>
              <p:cNvSpPr txBox="1"/>
              <p:nvPr/>
            </p:nvSpPr>
            <p:spPr>
              <a:xfrm>
                <a:off x="6266228" y="4668431"/>
                <a:ext cx="1451762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DATABASE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5D6DD32-1F37-DFAA-F5E8-F2703BFCB13C}"/>
                  </a:ext>
                </a:extLst>
              </p:cNvPr>
              <p:cNvCxnSpPr>
                <a:cxnSpLocks/>
                <a:stCxn id="134" idx="2"/>
                <a:endCxn id="132" idx="6"/>
              </p:cNvCxnSpPr>
              <p:nvPr/>
            </p:nvCxnSpPr>
            <p:spPr>
              <a:xfrm flipH="1">
                <a:off x="7444548" y="4105158"/>
                <a:ext cx="796857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65767345-ACB9-BDDC-4D0F-E57541A73E3E}"/>
                  </a:ext>
                </a:extLst>
              </p:cNvPr>
              <p:cNvSpPr/>
              <p:nvPr/>
            </p:nvSpPr>
            <p:spPr>
              <a:xfrm>
                <a:off x="8241405" y="230040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152" name="Graphic 151" descr="Warning with solid fill">
                <a:extLst>
                  <a:ext uri="{FF2B5EF4-FFF2-40B4-BE49-F238E27FC236}">
                    <a16:creationId xmlns:a16="http://schemas.microsoft.com/office/drawing/2014/main" id="{E69D46BA-1D0A-CDFF-6895-30D6BEECD7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10725" t="-7143" r="-10725" b="-14286"/>
              <a:stretch/>
            </p:blipFill>
            <p:spPr>
              <a:xfrm>
                <a:off x="8387794" y="2446789"/>
                <a:ext cx="612100" cy="612000"/>
              </a:xfrm>
              <a:prstGeom prst="rect">
                <a:avLst/>
              </a:prstGeom>
            </p:spPr>
          </p:pic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BCCEF6C-BD3F-C293-4A9A-8EB28D89E8FC}"/>
                  </a:ext>
                </a:extLst>
              </p:cNvPr>
              <p:cNvCxnSpPr>
                <a:cxnSpLocks/>
                <a:stCxn id="151" idx="2"/>
                <a:endCxn id="133" idx="6"/>
              </p:cNvCxnSpPr>
              <p:nvPr/>
            </p:nvCxnSpPr>
            <p:spPr>
              <a:xfrm flipH="1">
                <a:off x="7444549" y="2752840"/>
                <a:ext cx="79685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9CF2E82-9C38-F380-705F-C3546ECD1218}"/>
                  </a:ext>
                </a:extLst>
              </p:cNvPr>
              <p:cNvCxnSpPr>
                <a:cxnSpLocks/>
                <a:endCxn id="132" idx="7"/>
              </p:cNvCxnSpPr>
              <p:nvPr/>
            </p:nvCxnSpPr>
            <p:spPr>
              <a:xfrm flipH="1">
                <a:off x="7312032" y="3109077"/>
                <a:ext cx="1061892" cy="67615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D643324-B74A-0837-4017-6C27B4E272B3}"/>
                  </a:ext>
                </a:extLst>
              </p:cNvPr>
              <p:cNvCxnSpPr>
                <a:cxnSpLocks/>
                <a:stCxn id="133" idx="5"/>
                <a:endCxn id="134" idx="1"/>
              </p:cNvCxnSpPr>
              <p:nvPr/>
            </p:nvCxnSpPr>
            <p:spPr>
              <a:xfrm>
                <a:off x="7312033" y="3072761"/>
                <a:ext cx="1061888" cy="712475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52115D54-01A1-BB4F-CE69-BCA1EB51294C}"/>
                  </a:ext>
                </a:extLst>
              </p:cNvPr>
              <p:cNvSpPr txBox="1"/>
              <p:nvPr/>
            </p:nvSpPr>
            <p:spPr>
              <a:xfrm>
                <a:off x="7774681" y="4658352"/>
                <a:ext cx="1838325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VISUALIZATION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D7961DA-3FCF-C874-07DD-2977ECF2090B}"/>
                  </a:ext>
                </a:extLst>
              </p:cNvPr>
              <p:cNvSpPr txBox="1"/>
              <p:nvPr/>
            </p:nvSpPr>
            <p:spPr>
              <a:xfrm>
                <a:off x="7774681" y="1895366"/>
                <a:ext cx="1838325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ALERTING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8E834E09-F522-C5CD-9885-6E3791D662E3}"/>
                </a:ext>
              </a:extLst>
            </p:cNvPr>
            <p:cNvSpPr/>
            <p:nvPr/>
          </p:nvSpPr>
          <p:spPr>
            <a:xfrm>
              <a:off x="6771189" y="2882096"/>
              <a:ext cx="3622877" cy="2037145"/>
            </a:xfrm>
            <a:prstGeom prst="roundRect">
              <a:avLst>
                <a:gd name="adj" fmla="val 4238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8C12839-32D7-11F1-A365-2D4C4D27DE5F}"/>
              </a:ext>
            </a:extLst>
          </p:cNvPr>
          <p:cNvGrpSpPr/>
          <p:nvPr/>
        </p:nvGrpSpPr>
        <p:grpSpPr>
          <a:xfrm>
            <a:off x="2313701" y="4002076"/>
            <a:ext cx="3622877" cy="2037145"/>
            <a:chOff x="6771189" y="2882096"/>
            <a:chExt cx="3622877" cy="2037145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075E7B8-8E0E-12F8-F58D-0DD5AFAE2A34}"/>
                </a:ext>
              </a:extLst>
            </p:cNvPr>
            <p:cNvGrpSpPr/>
            <p:nvPr/>
          </p:nvGrpSpPr>
          <p:grpSpPr>
            <a:xfrm>
              <a:off x="6957808" y="3003071"/>
              <a:ext cx="3249637" cy="1795194"/>
              <a:chOff x="2683762" y="1781406"/>
              <a:chExt cx="6929244" cy="3827915"/>
            </a:xfrm>
          </p:grpSpPr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60466BE3-3762-7065-33CB-B928BD624799}"/>
                  </a:ext>
                </a:extLst>
              </p:cNvPr>
              <p:cNvSpPr/>
              <p:nvPr/>
            </p:nvSpPr>
            <p:spPr>
              <a:xfrm>
                <a:off x="3136202" y="1781406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C32441B-6123-D688-FB35-8DB09F01D0F9}"/>
                  </a:ext>
                </a:extLst>
              </p:cNvPr>
              <p:cNvSpPr/>
              <p:nvPr/>
            </p:nvSpPr>
            <p:spPr>
              <a:xfrm>
                <a:off x="2683762" y="297656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DF74B09C-07F8-AEC9-9BFE-99A4F3A7E2E5}"/>
                  </a:ext>
                </a:extLst>
              </p:cNvPr>
              <p:cNvSpPr/>
              <p:nvPr/>
            </p:nvSpPr>
            <p:spPr>
              <a:xfrm>
                <a:off x="3136200" y="4171718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D7A33921-C9F6-7B7D-5C22-EB29A38C73F4}"/>
                  </a:ext>
                </a:extLst>
              </p:cNvPr>
              <p:cNvSpPr/>
              <p:nvPr/>
            </p:nvSpPr>
            <p:spPr>
              <a:xfrm>
                <a:off x="4837938" y="297656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2E970625-1B39-69D7-5717-F13FC7836ACD}"/>
                  </a:ext>
                </a:extLst>
              </p:cNvPr>
              <p:cNvSpPr/>
              <p:nvPr/>
            </p:nvSpPr>
            <p:spPr>
              <a:xfrm>
                <a:off x="6539673" y="3652720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94FC8DCA-A85B-BAED-5432-3C11B37CBBD5}"/>
                  </a:ext>
                </a:extLst>
              </p:cNvPr>
              <p:cNvSpPr/>
              <p:nvPr/>
            </p:nvSpPr>
            <p:spPr>
              <a:xfrm>
                <a:off x="6539674" y="230040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94C77C5B-4A59-811F-F1C3-261411E864B1}"/>
                  </a:ext>
                </a:extLst>
              </p:cNvPr>
              <p:cNvSpPr/>
              <p:nvPr/>
            </p:nvSpPr>
            <p:spPr>
              <a:xfrm>
                <a:off x="8241405" y="3652720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250017FC-1AFA-F75A-1C5D-1C729368AEE0}"/>
                  </a:ext>
                </a:extLst>
              </p:cNvPr>
              <p:cNvCxnSpPr>
                <a:stCxn id="169" idx="5"/>
                <a:endCxn id="172" idx="1"/>
              </p:cNvCxnSpPr>
              <p:nvPr/>
            </p:nvCxnSpPr>
            <p:spPr>
              <a:xfrm>
                <a:off x="3908561" y="2553765"/>
                <a:ext cx="1061893" cy="5553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1E24280-343A-BB50-7F2C-B85AA3A4A71D}"/>
                  </a:ext>
                </a:extLst>
              </p:cNvPr>
              <p:cNvCxnSpPr>
                <a:cxnSpLocks/>
                <a:stCxn id="170" idx="6"/>
                <a:endCxn id="172" idx="2"/>
              </p:cNvCxnSpPr>
              <p:nvPr/>
            </p:nvCxnSpPr>
            <p:spPr>
              <a:xfrm>
                <a:off x="3588637" y="3429000"/>
                <a:ext cx="1249301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A074A04-C5BE-C977-42C7-5CB5ACFACBF7}"/>
                  </a:ext>
                </a:extLst>
              </p:cNvPr>
              <p:cNvCxnSpPr>
                <a:cxnSpLocks/>
                <a:stCxn id="171" idx="7"/>
                <a:endCxn id="172" idx="3"/>
              </p:cNvCxnSpPr>
              <p:nvPr/>
            </p:nvCxnSpPr>
            <p:spPr>
              <a:xfrm flipV="1">
                <a:off x="3908559" y="3748921"/>
                <a:ext cx="1061895" cy="5553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F5F8D352-C69D-09CE-5CAA-4B828C6EB3DF}"/>
                  </a:ext>
                </a:extLst>
              </p:cNvPr>
              <p:cNvCxnSpPr>
                <a:cxnSpLocks/>
                <a:stCxn id="174" idx="2"/>
                <a:endCxn id="172" idx="7"/>
              </p:cNvCxnSpPr>
              <p:nvPr/>
            </p:nvCxnSpPr>
            <p:spPr>
              <a:xfrm flipH="1">
                <a:off x="5610297" y="2752840"/>
                <a:ext cx="929377" cy="35623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AD899962-AA59-EB6A-1008-4ED1D6F426E9}"/>
                  </a:ext>
                </a:extLst>
              </p:cNvPr>
              <p:cNvCxnSpPr>
                <a:cxnSpLocks/>
                <a:stCxn id="173" idx="2"/>
                <a:endCxn id="172" idx="5"/>
              </p:cNvCxnSpPr>
              <p:nvPr/>
            </p:nvCxnSpPr>
            <p:spPr>
              <a:xfrm flipH="1" flipV="1">
                <a:off x="5610297" y="3748921"/>
                <a:ext cx="929376" cy="356237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1" name="Graphic 180" descr="Bar chart with solid fill">
                <a:extLst>
                  <a:ext uri="{FF2B5EF4-FFF2-40B4-BE49-F238E27FC236}">
                    <a16:creationId xmlns:a16="http://schemas.microsoft.com/office/drawing/2014/main" id="{EC00DAE8-EAE5-D7EA-6C4B-FC7A47EA1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387794" y="3835872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82" name="Graphic 181" descr="Database with solid fill">
                <a:extLst>
                  <a:ext uri="{FF2B5EF4-FFF2-40B4-BE49-F238E27FC236}">
                    <a16:creationId xmlns:a16="http://schemas.microsoft.com/office/drawing/2014/main" id="{8F7E4E0D-675B-D335-A014-FA9675ED8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6686060" y="3796727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83" name="Graphic 182" descr="Database with solid fill">
                <a:extLst>
                  <a:ext uri="{FF2B5EF4-FFF2-40B4-BE49-F238E27FC236}">
                    <a16:creationId xmlns:a16="http://schemas.microsoft.com/office/drawing/2014/main" id="{9AC14C1C-11C7-1B08-024C-706B1D82C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6686060" y="2446789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84" name="Graphic 183" descr="Network with solid fill">
                <a:extLst>
                  <a:ext uri="{FF2B5EF4-FFF2-40B4-BE49-F238E27FC236}">
                    <a16:creationId xmlns:a16="http://schemas.microsoft.com/office/drawing/2014/main" id="{7B5BB8F0-6B4D-15E9-5298-8C41B856F7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2941" b="-2941"/>
              <a:stretch/>
            </p:blipFill>
            <p:spPr>
              <a:xfrm>
                <a:off x="4984323" y="3122948"/>
                <a:ext cx="612100" cy="612100"/>
              </a:xfrm>
              <a:prstGeom prst="rect">
                <a:avLst/>
              </a:prstGeom>
            </p:spPr>
          </p:pic>
          <p:pic>
            <p:nvPicPr>
              <p:cNvPr id="185" name="Graphic 184" descr="Computer with solid fill">
                <a:extLst>
                  <a:ext uri="{FF2B5EF4-FFF2-40B4-BE49-F238E27FC236}">
                    <a16:creationId xmlns:a16="http://schemas.microsoft.com/office/drawing/2014/main" id="{5772DF37-CCF4-CD74-9F0A-9B5B07994D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65292" t="17631" r="-581" b="17630"/>
              <a:stretch/>
            </p:blipFill>
            <p:spPr>
              <a:xfrm>
                <a:off x="3409203" y="1934839"/>
                <a:ext cx="358867" cy="590106"/>
              </a:xfrm>
              <a:prstGeom prst="rect">
                <a:avLst/>
              </a:prstGeom>
            </p:spPr>
          </p:pic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B013826-0303-DBF0-930E-A799E8645D17}"/>
                  </a:ext>
                </a:extLst>
              </p:cNvPr>
              <p:cNvSpPr txBox="1"/>
              <p:nvPr/>
            </p:nvSpPr>
            <p:spPr>
              <a:xfrm>
                <a:off x="2761531" y="5207468"/>
                <a:ext cx="1361440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NETWORK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0BE6F82D-8FC5-011C-10F3-2D5144B9CB48}"/>
                  </a:ext>
                </a:extLst>
              </p:cNvPr>
              <p:cNvGrpSpPr/>
              <p:nvPr/>
            </p:nvGrpSpPr>
            <p:grpSpPr>
              <a:xfrm>
                <a:off x="2827379" y="3109077"/>
                <a:ext cx="617641" cy="633770"/>
                <a:chOff x="428437" y="2416250"/>
                <a:chExt cx="617641" cy="633770"/>
              </a:xfrm>
            </p:grpSpPr>
            <p:sp>
              <p:nvSpPr>
                <p:cNvPr id="203" name="Arrow: Right 202">
                  <a:extLst>
                    <a:ext uri="{FF2B5EF4-FFF2-40B4-BE49-F238E27FC236}">
                      <a16:creationId xmlns:a16="http://schemas.microsoft.com/office/drawing/2014/main" id="{DE71D024-6F0A-F7F0-D0AC-23F698536DFE}"/>
                    </a:ext>
                  </a:extLst>
                </p:cNvPr>
                <p:cNvSpPr/>
                <p:nvPr/>
              </p:nvSpPr>
              <p:spPr>
                <a:xfrm>
                  <a:off x="428437" y="2654376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4" name="Arrow: Right 203">
                  <a:extLst>
                    <a:ext uri="{FF2B5EF4-FFF2-40B4-BE49-F238E27FC236}">
                      <a16:creationId xmlns:a16="http://schemas.microsoft.com/office/drawing/2014/main" id="{F4DE6451-E172-4EE9-C851-256278D0E5EA}"/>
                    </a:ext>
                  </a:extLst>
                </p:cNvPr>
                <p:cNvSpPr/>
                <p:nvPr/>
              </p:nvSpPr>
              <p:spPr>
                <a:xfrm rot="10800000">
                  <a:off x="807953" y="2654376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5" name="Arrow: Right 204">
                  <a:extLst>
                    <a:ext uri="{FF2B5EF4-FFF2-40B4-BE49-F238E27FC236}">
                      <a16:creationId xmlns:a16="http://schemas.microsoft.com/office/drawing/2014/main" id="{3C4B16C3-FD90-4215-1B6F-D2C1F20400F7}"/>
                    </a:ext>
                  </a:extLst>
                </p:cNvPr>
                <p:cNvSpPr/>
                <p:nvPr/>
              </p:nvSpPr>
              <p:spPr>
                <a:xfrm rot="16200000">
                  <a:off x="618196" y="2454466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6" name="Arrow: Right 205">
                  <a:extLst>
                    <a:ext uri="{FF2B5EF4-FFF2-40B4-BE49-F238E27FC236}">
                      <a16:creationId xmlns:a16="http://schemas.microsoft.com/office/drawing/2014/main" id="{B259948A-2FDB-DB27-BEA1-DB2B27843084}"/>
                    </a:ext>
                  </a:extLst>
                </p:cNvPr>
                <p:cNvSpPr/>
                <p:nvPr/>
              </p:nvSpPr>
              <p:spPr>
                <a:xfrm rot="5400000">
                  <a:off x="618196" y="2850111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956AD53E-717C-80B8-30F3-41D8E5FB5F4B}"/>
                  </a:ext>
                </a:extLst>
              </p:cNvPr>
              <p:cNvGrpSpPr/>
              <p:nvPr/>
            </p:nvGrpSpPr>
            <p:grpSpPr>
              <a:xfrm>
                <a:off x="3337532" y="4420678"/>
                <a:ext cx="515050" cy="406951"/>
                <a:chOff x="670854" y="4385130"/>
                <a:chExt cx="515050" cy="406951"/>
              </a:xfrm>
            </p:grpSpPr>
            <p:sp>
              <p:nvSpPr>
                <p:cNvPr id="199" name="Arrow: Right 198">
                  <a:extLst>
                    <a:ext uri="{FF2B5EF4-FFF2-40B4-BE49-F238E27FC236}">
                      <a16:creationId xmlns:a16="http://schemas.microsoft.com/office/drawing/2014/main" id="{848A9EB0-943F-453D-B99C-A796FF28AEE8}"/>
                    </a:ext>
                  </a:extLst>
                </p:cNvPr>
                <p:cNvSpPr/>
                <p:nvPr/>
              </p:nvSpPr>
              <p:spPr>
                <a:xfrm>
                  <a:off x="947779" y="4385130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0" name="Arrow: Right 199">
                  <a:extLst>
                    <a:ext uri="{FF2B5EF4-FFF2-40B4-BE49-F238E27FC236}">
                      <a16:creationId xmlns:a16="http://schemas.microsoft.com/office/drawing/2014/main" id="{BCF2CCDB-483C-A13E-2FD0-2EB535E157FE}"/>
                    </a:ext>
                  </a:extLst>
                </p:cNvPr>
                <p:cNvSpPr/>
                <p:nvPr/>
              </p:nvSpPr>
              <p:spPr>
                <a:xfrm>
                  <a:off x="947779" y="4581290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1" name="Arrow: Right 200">
                  <a:extLst>
                    <a:ext uri="{FF2B5EF4-FFF2-40B4-BE49-F238E27FC236}">
                      <a16:creationId xmlns:a16="http://schemas.microsoft.com/office/drawing/2014/main" id="{A28A73EC-A33A-E8E4-6917-FEB878094CF3}"/>
                    </a:ext>
                  </a:extLst>
                </p:cNvPr>
                <p:cNvSpPr/>
                <p:nvPr/>
              </p:nvSpPr>
              <p:spPr>
                <a:xfrm rot="10800000">
                  <a:off x="670854" y="4434227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2" name="Arrow: Right 201">
                  <a:extLst>
                    <a:ext uri="{FF2B5EF4-FFF2-40B4-BE49-F238E27FC236}">
                      <a16:creationId xmlns:a16="http://schemas.microsoft.com/office/drawing/2014/main" id="{99D12364-12AB-C802-D204-1846CCA67F7F}"/>
                    </a:ext>
                  </a:extLst>
                </p:cNvPr>
                <p:cNvSpPr/>
                <p:nvPr/>
              </p:nvSpPr>
              <p:spPr>
                <a:xfrm rot="10800000">
                  <a:off x="670854" y="4630387"/>
                  <a:ext cx="238125" cy="161694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93991E19-61E8-9305-B821-520D33313566}"/>
                  </a:ext>
                </a:extLst>
              </p:cNvPr>
              <p:cNvSpPr txBox="1"/>
              <p:nvPr/>
            </p:nvSpPr>
            <p:spPr>
              <a:xfrm>
                <a:off x="4564494" y="3972643"/>
                <a:ext cx="1451762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COLLECTOR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B61B760-C716-7944-CC1A-A6F74ECC9080}"/>
                  </a:ext>
                </a:extLst>
              </p:cNvPr>
              <p:cNvSpPr txBox="1"/>
              <p:nvPr/>
            </p:nvSpPr>
            <p:spPr>
              <a:xfrm>
                <a:off x="6266228" y="4668431"/>
                <a:ext cx="1451762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DATABASE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E748B80C-15F0-2F6A-932E-C92A7FEDED06}"/>
                  </a:ext>
                </a:extLst>
              </p:cNvPr>
              <p:cNvCxnSpPr>
                <a:cxnSpLocks/>
                <a:stCxn id="175" idx="2"/>
                <a:endCxn id="173" idx="6"/>
              </p:cNvCxnSpPr>
              <p:nvPr/>
            </p:nvCxnSpPr>
            <p:spPr>
              <a:xfrm flipH="1">
                <a:off x="7444548" y="4105158"/>
                <a:ext cx="796857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5FD5F5AB-303A-3BC5-64FB-008275EC861C}"/>
                  </a:ext>
                </a:extLst>
              </p:cNvPr>
              <p:cNvSpPr/>
              <p:nvPr/>
            </p:nvSpPr>
            <p:spPr>
              <a:xfrm>
                <a:off x="8241405" y="2300402"/>
                <a:ext cx="904875" cy="90487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193" name="Graphic 192" descr="Warning with solid fill">
                <a:extLst>
                  <a:ext uri="{FF2B5EF4-FFF2-40B4-BE49-F238E27FC236}">
                    <a16:creationId xmlns:a16="http://schemas.microsoft.com/office/drawing/2014/main" id="{45457F5E-AC16-0F21-F0A6-06696EAB10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-10725" t="-7143" r="-10725" b="-14286"/>
              <a:stretch/>
            </p:blipFill>
            <p:spPr>
              <a:xfrm>
                <a:off x="8387794" y="2446789"/>
                <a:ext cx="612100" cy="612000"/>
              </a:xfrm>
              <a:prstGeom prst="rect">
                <a:avLst/>
              </a:prstGeom>
            </p:spPr>
          </p:pic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AB13D50-1225-BBCB-E1ED-FECD4E42BAEA}"/>
                  </a:ext>
                </a:extLst>
              </p:cNvPr>
              <p:cNvCxnSpPr>
                <a:cxnSpLocks/>
                <a:stCxn id="192" idx="2"/>
                <a:endCxn id="174" idx="6"/>
              </p:cNvCxnSpPr>
              <p:nvPr/>
            </p:nvCxnSpPr>
            <p:spPr>
              <a:xfrm flipH="1">
                <a:off x="7444549" y="2752840"/>
                <a:ext cx="796856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2D35B627-DAEB-ADE0-0FCB-BE73D119E191}"/>
                  </a:ext>
                </a:extLst>
              </p:cNvPr>
              <p:cNvCxnSpPr>
                <a:cxnSpLocks/>
                <a:endCxn id="173" idx="7"/>
              </p:cNvCxnSpPr>
              <p:nvPr/>
            </p:nvCxnSpPr>
            <p:spPr>
              <a:xfrm flipH="1">
                <a:off x="7312032" y="3109077"/>
                <a:ext cx="1061892" cy="676159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CA9E10DB-1ACD-89CF-A13D-DE9BFD49C7B3}"/>
                  </a:ext>
                </a:extLst>
              </p:cNvPr>
              <p:cNvCxnSpPr>
                <a:cxnSpLocks/>
                <a:stCxn id="174" idx="5"/>
                <a:endCxn id="175" idx="1"/>
              </p:cNvCxnSpPr>
              <p:nvPr/>
            </p:nvCxnSpPr>
            <p:spPr>
              <a:xfrm>
                <a:off x="7312033" y="3072761"/>
                <a:ext cx="1061888" cy="712475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BAE184A0-08AA-0B3F-FF5F-BBBFF0EB543D}"/>
                  </a:ext>
                </a:extLst>
              </p:cNvPr>
              <p:cNvSpPr txBox="1"/>
              <p:nvPr/>
            </p:nvSpPr>
            <p:spPr>
              <a:xfrm>
                <a:off x="7774681" y="4658352"/>
                <a:ext cx="1838325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VISUALIZATION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8216C75-7ADF-09DD-754E-812481DF85DD}"/>
                  </a:ext>
                </a:extLst>
              </p:cNvPr>
              <p:cNvSpPr txBox="1"/>
              <p:nvPr/>
            </p:nvSpPr>
            <p:spPr>
              <a:xfrm>
                <a:off x="7774681" y="1895366"/>
                <a:ext cx="1838325" cy="40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600">
                    <a:solidFill>
                      <a:schemeClr val="accent1">
                        <a:lumMod val="75000"/>
                      </a:schemeClr>
                    </a:solidFill>
                  </a:rPr>
                  <a:t>ALERTING</a:t>
                </a:r>
                <a:endParaRPr lang="en-US" sz="6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47AC89A1-0895-6973-C5AB-0C4D3E4CC814}"/>
                </a:ext>
              </a:extLst>
            </p:cNvPr>
            <p:cNvSpPr/>
            <p:nvPr/>
          </p:nvSpPr>
          <p:spPr>
            <a:xfrm>
              <a:off x="6771189" y="2882096"/>
              <a:ext cx="3622877" cy="2037145"/>
            </a:xfrm>
            <a:prstGeom prst="roundRect">
              <a:avLst>
                <a:gd name="adj" fmla="val 4238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893A4C2F-59FE-9DA7-B922-486F8549F439}"/>
              </a:ext>
            </a:extLst>
          </p:cNvPr>
          <p:cNvSpPr txBox="1"/>
          <p:nvPr/>
        </p:nvSpPr>
        <p:spPr>
          <a:xfrm>
            <a:off x="3431208" y="1109752"/>
            <a:ext cx="1319016" cy="3807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/>
              <a:t>Porto</a:t>
            </a:r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2749748-B395-8135-4229-E78F09371244}"/>
              </a:ext>
            </a:extLst>
          </p:cNvPr>
          <p:cNvSpPr txBox="1"/>
          <p:nvPr/>
        </p:nvSpPr>
        <p:spPr>
          <a:xfrm>
            <a:off x="3465631" y="3635574"/>
            <a:ext cx="1319016" cy="3807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/>
              <a:t>Lisboa</a:t>
            </a:r>
            <a:endParaRPr lang="en-US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95418429-5C9A-F10F-2FCF-45A27517F222}"/>
              </a:ext>
            </a:extLst>
          </p:cNvPr>
          <p:cNvSpPr txBox="1"/>
          <p:nvPr/>
        </p:nvSpPr>
        <p:spPr>
          <a:xfrm>
            <a:off x="7407352" y="2466727"/>
            <a:ext cx="1319016" cy="3807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/>
              <a:t>IPCB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5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Summary And Key Messages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507345" y="1731146"/>
            <a:ext cx="11191076" cy="441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We must change the way we operate networks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Automation and programmability are required this days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On board management for support, complexity is everywhere nowadays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Data Mode-driven is required for configuration, hence model-driven telemetry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YANG is the data modeling language for configuration and monitoring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Be specific with what you want to push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Use </a:t>
            </a:r>
            <a:r>
              <a:rPr lang="en-US" sz="1600" err="1">
                <a:solidFill>
                  <a:srgbClr val="595959"/>
                </a:solidFill>
              </a:rPr>
              <a:t>OpenConfig</a:t>
            </a:r>
            <a:r>
              <a:rPr lang="en-US" sz="1600">
                <a:solidFill>
                  <a:srgbClr val="595959"/>
                </a:solidFill>
              </a:rPr>
              <a:t> models, for consistency, when possible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TLDR: use </a:t>
            </a:r>
            <a:r>
              <a:rPr lang="en-US" sz="1600" err="1">
                <a:solidFill>
                  <a:srgbClr val="595959"/>
                </a:solidFill>
              </a:rPr>
              <a:t>gRPC</a:t>
            </a:r>
            <a:r>
              <a:rPr lang="en-US" sz="1600">
                <a:solidFill>
                  <a:srgbClr val="595959"/>
                </a:solidFill>
              </a:rPr>
              <a:t>, dial out, with Key Value </a:t>
            </a:r>
            <a:r>
              <a:rPr lang="en-US" sz="1600" err="1">
                <a:solidFill>
                  <a:srgbClr val="595959"/>
                </a:solidFill>
              </a:rPr>
              <a:t>protobuf</a:t>
            </a: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 Use Event-driven telemetry when appropriate</a:t>
            </a:r>
          </a:p>
        </p:txBody>
      </p:sp>
    </p:spTree>
    <p:extLst>
      <p:ext uri="{BB962C8B-B14F-4D97-AF65-F5344CB8AC3E}">
        <p14:creationId xmlns:p14="http://schemas.microsoft.com/office/powerpoint/2010/main" val="132106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B8BC9D79-9B27-4834-D084-21777ED08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898"/>
          <a:stretch/>
        </p:blipFill>
        <p:spPr bwMode="auto">
          <a:xfrm>
            <a:off x="5699760" y="1833278"/>
            <a:ext cx="4968240" cy="31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4868"/>
            <a:ext cx="10437812" cy="1047750"/>
          </a:xfrm>
        </p:spPr>
        <p:txBody>
          <a:bodyPr>
            <a:normAutofit/>
          </a:bodyPr>
          <a:lstStyle/>
          <a:p>
            <a:r>
              <a:rPr lang="en-GB" sz="3600"/>
              <a:t>Analytics Layer</a:t>
            </a:r>
            <a:endParaRPr lang="pt-PT" sz="36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94028"/>
            <a:ext cx="6575701" cy="151926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collection, processing and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738196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Is the infrastructure ready?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156E5477-C4F7-2020-CF60-DA57C187A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740041"/>
              </p:ext>
            </p:extLst>
          </p:nvPr>
        </p:nvGraphicFramePr>
        <p:xfrm>
          <a:off x="709385" y="1709510"/>
          <a:ext cx="1077322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EB3B26F-0D54-4D15-5B80-90A9571F0374}"/>
              </a:ext>
            </a:extLst>
          </p:cNvPr>
          <p:cNvSpPr txBox="1"/>
          <p:nvPr/>
        </p:nvSpPr>
        <p:spPr>
          <a:xfrm>
            <a:off x="2840493" y="797152"/>
            <a:ext cx="6974505" cy="315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PT"/>
            </a:defPPr>
            <a:lvl1pPr indent="0" algn="ctr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Font typeface="Arial" panose="020B0604020202020204" pitchFamily="34" charset="0"/>
              <a:buNone/>
              <a:defRPr sz="1200">
                <a:solidFill>
                  <a:srgbClr val="595959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>
                <a:hlinkClick r:id="rId8"/>
              </a:rPr>
              <a:t>https://xrdocs.io/telemetry/tutorials/2018-07-10-is-your-infra-ready-for-telemetry/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33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839788" y="1731146"/>
            <a:ext cx="5767489" cy="492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US" sz="2000" b="1">
                <a:solidFill>
                  <a:srgbClr val="595959"/>
                </a:solidFill>
              </a:rPr>
              <a:t>How do you monitor your Network?</a:t>
            </a:r>
          </a:p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endParaRPr lang="en-GB" sz="28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F024D-0DC5-E5FE-F85E-5BE4E901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008" y="1185208"/>
            <a:ext cx="3550764" cy="506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3E348-9C6D-F74D-263E-1A694DF4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050" y="3174470"/>
            <a:ext cx="2350943" cy="1749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583262C-22E9-55B2-B2E9-603F9C289D45}"/>
              </a:ext>
            </a:extLst>
          </p:cNvPr>
          <p:cNvSpPr txBox="1">
            <a:spLocks/>
          </p:cNvSpPr>
          <p:nvPr/>
        </p:nvSpPr>
        <p:spPr>
          <a:xfrm>
            <a:off x="1194228" y="2609166"/>
            <a:ext cx="5767489" cy="49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US" sz="1800">
                <a:solidFill>
                  <a:srgbClr val="595959"/>
                </a:solidFill>
              </a:rPr>
              <a:t>If this is a picture of your NOC personnel…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6E3A36-5036-8457-ACF5-1C8BC00F1B50}"/>
              </a:ext>
            </a:extLst>
          </p:cNvPr>
          <p:cNvSpPr txBox="1">
            <a:spLocks/>
          </p:cNvSpPr>
          <p:nvPr/>
        </p:nvSpPr>
        <p:spPr>
          <a:xfrm>
            <a:off x="1194227" y="5333683"/>
            <a:ext cx="5767489" cy="49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US" sz="1800">
                <a:solidFill>
                  <a:srgbClr val="595959"/>
                </a:solidFill>
              </a:rPr>
              <a:t>You may have a Finger-Defined Network.</a:t>
            </a:r>
          </a:p>
        </p:txBody>
      </p:sp>
    </p:spTree>
    <p:extLst>
      <p:ext uri="{BB962C8B-B14F-4D97-AF65-F5344CB8AC3E}">
        <p14:creationId xmlns:p14="http://schemas.microsoft.com/office/powerpoint/2010/main" val="3488767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Is the infrastructure ready?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0989D9-A124-13E4-630C-7B197F67FFF1}"/>
              </a:ext>
            </a:extLst>
          </p:cNvPr>
          <p:cNvSpPr/>
          <p:nvPr/>
        </p:nvSpPr>
        <p:spPr>
          <a:xfrm>
            <a:off x="3393133" y="3468971"/>
            <a:ext cx="1152525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/>
              <a:t>~2vCPU</a:t>
            </a:r>
          </a:p>
          <a:p>
            <a:pPr algn="ctr"/>
            <a:r>
              <a:rPr lang="pt-PT" sz="800"/>
              <a:t>CPU E5-2697 v3</a:t>
            </a:r>
          </a:p>
          <a:p>
            <a:pPr algn="ctr"/>
            <a:r>
              <a:rPr lang="pt-PT" sz="800"/>
              <a:t>@2.60Hz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7548F4-65F5-B457-73D7-39674C01AEA6}"/>
              </a:ext>
            </a:extLst>
          </p:cNvPr>
          <p:cNvSpPr/>
          <p:nvPr/>
        </p:nvSpPr>
        <p:spPr>
          <a:xfrm>
            <a:off x="4813868" y="3468971"/>
            <a:ext cx="1152525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/>
              <a:t>~1.2GB</a:t>
            </a:r>
          </a:p>
          <a:p>
            <a:pPr algn="ctr"/>
            <a:r>
              <a:rPr lang="pt-PT" sz="800"/>
              <a:t>DDR4 / 2133Mhz</a:t>
            </a:r>
            <a:endParaRPr lang="en-US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462BB-C599-85D1-D66B-5F954EB68FB2}"/>
              </a:ext>
            </a:extLst>
          </p:cNvPr>
          <p:cNvSpPr/>
          <p:nvPr/>
        </p:nvSpPr>
        <p:spPr>
          <a:xfrm>
            <a:off x="6234603" y="3468970"/>
            <a:ext cx="1152525" cy="6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/>
              <a:t>~1GB</a:t>
            </a:r>
          </a:p>
          <a:p>
            <a:pPr algn="ctr"/>
            <a:r>
              <a:rPr lang="pt-PT" sz="800" err="1"/>
              <a:t>Space</a:t>
            </a:r>
            <a:r>
              <a:rPr lang="pt-PT" sz="800"/>
              <a:t> per </a:t>
            </a:r>
            <a:r>
              <a:rPr lang="pt-PT" sz="800" err="1"/>
              <a:t>hour</a:t>
            </a:r>
            <a:endParaRPr lang="pt-PT" sz="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BF79AA-7767-1D40-2DFB-86970EF2C588}"/>
              </a:ext>
            </a:extLst>
          </p:cNvPr>
          <p:cNvSpPr/>
          <p:nvPr/>
        </p:nvSpPr>
        <p:spPr>
          <a:xfrm>
            <a:off x="3393134" y="4968197"/>
            <a:ext cx="5414730" cy="6307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err="1"/>
              <a:t>One</a:t>
            </a:r>
            <a:r>
              <a:rPr lang="pt-PT" sz="1400"/>
              <a:t> Router</a:t>
            </a:r>
          </a:p>
          <a:p>
            <a:pPr algn="ctr"/>
            <a:r>
              <a:rPr lang="pt-PT" sz="1000"/>
              <a:t>350k </a:t>
            </a:r>
            <a:r>
              <a:rPr lang="pt-PT" sz="1000" err="1"/>
              <a:t>counters</a:t>
            </a:r>
            <a:r>
              <a:rPr lang="pt-PT" sz="1000"/>
              <a:t> / 5 sec.</a:t>
            </a:r>
            <a:endParaRPr lang="en-US" sz="1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A43540-E0AB-1332-2B91-2ADF107F80D8}"/>
              </a:ext>
            </a:extLst>
          </p:cNvPr>
          <p:cNvSpPr txBox="1"/>
          <p:nvPr/>
        </p:nvSpPr>
        <p:spPr>
          <a:xfrm>
            <a:off x="2840493" y="797152"/>
            <a:ext cx="6974505" cy="315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PT"/>
            </a:defPPr>
            <a:lvl1pPr indent="0" algn="ctr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Font typeface="Arial" panose="020B0604020202020204" pitchFamily="34" charset="0"/>
              <a:buNone/>
              <a:defRPr sz="1200">
                <a:solidFill>
                  <a:srgbClr val="595959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>
                <a:hlinkClick r:id="rId3"/>
              </a:rPr>
              <a:t>https://xrdocs.io/telemetry/tutorials/2018-07-10-is-your-infra-ready-for-telemetry/</a:t>
            </a:r>
            <a:r>
              <a:rPr lang="en-US"/>
              <a:t> </a:t>
            </a:r>
          </a:p>
        </p:txBody>
      </p:sp>
      <p:graphicFrame>
        <p:nvGraphicFramePr>
          <p:cNvPr id="26" name="Content Placeholder 5">
            <a:extLst>
              <a:ext uri="{FF2B5EF4-FFF2-40B4-BE49-F238E27FC236}">
                <a16:creationId xmlns:a16="http://schemas.microsoft.com/office/drawing/2014/main" id="{F2672E36-3532-C649-4970-E894801BD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38275"/>
              </p:ext>
            </p:extLst>
          </p:nvPr>
        </p:nvGraphicFramePr>
        <p:xfrm>
          <a:off x="709385" y="1802109"/>
          <a:ext cx="10773229" cy="145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2846C72A-BF47-5161-21B4-C1B6BC5A9F2C}"/>
              </a:ext>
            </a:extLst>
          </p:cNvPr>
          <p:cNvSpPr/>
          <p:nvPr/>
        </p:nvSpPr>
        <p:spPr>
          <a:xfrm>
            <a:off x="7655338" y="3468971"/>
            <a:ext cx="1152525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/>
              <a:t>~75Mbps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F1F7B6-2EC2-8BC2-BCFA-D1409D0AF9DA}"/>
              </a:ext>
            </a:extLst>
          </p:cNvPr>
          <p:cNvSpPr/>
          <p:nvPr/>
        </p:nvSpPr>
        <p:spPr>
          <a:xfrm>
            <a:off x="6234603" y="4142846"/>
            <a:ext cx="1152525" cy="6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/>
              <a:t>~90MBps</a:t>
            </a:r>
          </a:p>
          <a:p>
            <a:pPr algn="ctr"/>
            <a:r>
              <a:rPr lang="sv-SE" sz="800"/>
              <a:t>SM1625 800GB 6G 2.5” SAS SSD</a:t>
            </a:r>
            <a:endParaRPr lang="pt-PT" sz="800"/>
          </a:p>
        </p:txBody>
      </p:sp>
    </p:spTree>
    <p:extLst>
      <p:ext uri="{BB962C8B-B14F-4D97-AF65-F5344CB8AC3E}">
        <p14:creationId xmlns:p14="http://schemas.microsoft.com/office/powerpoint/2010/main" val="3131796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1A4E1FE-ECE5-C616-798C-015582A5B7CC}"/>
              </a:ext>
            </a:extLst>
          </p:cNvPr>
          <p:cNvSpPr/>
          <p:nvPr/>
        </p:nvSpPr>
        <p:spPr>
          <a:xfrm>
            <a:off x="8036033" y="1181098"/>
            <a:ext cx="1315628" cy="4495800"/>
          </a:xfrm>
          <a:prstGeom prst="roundRect">
            <a:avLst/>
          </a:prstGeom>
          <a:solidFill>
            <a:srgbClr val="F39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B607777-B5AC-68B4-5B45-269619E420EA}"/>
              </a:ext>
            </a:extLst>
          </p:cNvPr>
          <p:cNvSpPr/>
          <p:nvPr/>
        </p:nvSpPr>
        <p:spPr>
          <a:xfrm>
            <a:off x="6334296" y="1181098"/>
            <a:ext cx="1315628" cy="4495800"/>
          </a:xfrm>
          <a:prstGeom prst="roundRect">
            <a:avLst/>
          </a:prstGeom>
          <a:solidFill>
            <a:srgbClr val="449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BB099D8-538C-8F0D-82D7-A41FC676B331}"/>
              </a:ext>
            </a:extLst>
          </p:cNvPr>
          <p:cNvSpPr/>
          <p:nvPr/>
        </p:nvSpPr>
        <p:spPr>
          <a:xfrm>
            <a:off x="4632559" y="1181098"/>
            <a:ext cx="1315628" cy="4495800"/>
          </a:xfrm>
          <a:prstGeom prst="roundRect">
            <a:avLst/>
          </a:prstGeom>
          <a:solidFill>
            <a:srgbClr val="FF5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077E099-ADD0-18D2-B179-4707FA96FCCD}"/>
              </a:ext>
            </a:extLst>
          </p:cNvPr>
          <p:cNvSpPr/>
          <p:nvPr/>
        </p:nvSpPr>
        <p:spPr>
          <a:xfrm>
            <a:off x="2466975" y="1181098"/>
            <a:ext cx="1838325" cy="449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Analytics Stack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FC1B2C-A5FF-7676-18A8-57F6E8D5942D}"/>
              </a:ext>
            </a:extLst>
          </p:cNvPr>
          <p:cNvSpPr/>
          <p:nvPr/>
        </p:nvSpPr>
        <p:spPr>
          <a:xfrm>
            <a:off x="3136202" y="1781406"/>
            <a:ext cx="904875" cy="9048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20D36D-9A2B-773C-F4E6-8284331D35B9}"/>
              </a:ext>
            </a:extLst>
          </p:cNvPr>
          <p:cNvSpPr/>
          <p:nvPr/>
        </p:nvSpPr>
        <p:spPr>
          <a:xfrm>
            <a:off x="2683762" y="2976562"/>
            <a:ext cx="904875" cy="9048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E59D64-2B01-2A8F-EED4-BDE26EF71FE2}"/>
              </a:ext>
            </a:extLst>
          </p:cNvPr>
          <p:cNvSpPr/>
          <p:nvPr/>
        </p:nvSpPr>
        <p:spPr>
          <a:xfrm>
            <a:off x="3136200" y="4171718"/>
            <a:ext cx="904875" cy="9048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9E49FC-E501-E46F-8432-020D1F61B09D}"/>
              </a:ext>
            </a:extLst>
          </p:cNvPr>
          <p:cNvSpPr/>
          <p:nvPr/>
        </p:nvSpPr>
        <p:spPr>
          <a:xfrm>
            <a:off x="4837938" y="2976562"/>
            <a:ext cx="904875" cy="9048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5484D6-D701-EF0A-F62B-08AFD6E887B3}"/>
              </a:ext>
            </a:extLst>
          </p:cNvPr>
          <p:cNvSpPr/>
          <p:nvPr/>
        </p:nvSpPr>
        <p:spPr>
          <a:xfrm>
            <a:off x="6539673" y="3652720"/>
            <a:ext cx="904875" cy="9048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74C290-4B26-095E-7ED6-CECAD7B3522A}"/>
              </a:ext>
            </a:extLst>
          </p:cNvPr>
          <p:cNvSpPr/>
          <p:nvPr/>
        </p:nvSpPr>
        <p:spPr>
          <a:xfrm>
            <a:off x="6539674" y="2300402"/>
            <a:ext cx="904875" cy="9048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7E534-4334-2653-35BB-E0CDF6AF8EAD}"/>
              </a:ext>
            </a:extLst>
          </p:cNvPr>
          <p:cNvSpPr/>
          <p:nvPr/>
        </p:nvSpPr>
        <p:spPr>
          <a:xfrm>
            <a:off x="8241413" y="2976561"/>
            <a:ext cx="904875" cy="9048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C97338-434E-3A82-41C8-F8B143807752}"/>
              </a:ext>
            </a:extLst>
          </p:cNvPr>
          <p:cNvCxnSpPr>
            <a:stCxn id="8" idx="5"/>
            <a:endCxn id="11" idx="1"/>
          </p:cNvCxnSpPr>
          <p:nvPr/>
        </p:nvCxnSpPr>
        <p:spPr>
          <a:xfrm>
            <a:off x="3908561" y="2553765"/>
            <a:ext cx="1061893" cy="555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C74642-3862-8620-3B39-22C3A9DBB0B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3588637" y="3429000"/>
            <a:ext cx="124930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67A673-854F-CC7F-D5F7-CE2A619A4CEB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3908559" y="3748921"/>
            <a:ext cx="1061895" cy="5553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4B1DF3-9F66-EB87-F071-8530776AEC2A}"/>
              </a:ext>
            </a:extLst>
          </p:cNvPr>
          <p:cNvCxnSpPr>
            <a:cxnSpLocks/>
            <a:stCxn id="14" idx="2"/>
            <a:endCxn id="11" idx="7"/>
          </p:cNvCxnSpPr>
          <p:nvPr/>
        </p:nvCxnSpPr>
        <p:spPr>
          <a:xfrm flipH="1">
            <a:off x="5610297" y="2752840"/>
            <a:ext cx="929377" cy="3562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9F9632-67AB-B4B5-3310-7A76E2CB2A9D}"/>
              </a:ext>
            </a:extLst>
          </p:cNvPr>
          <p:cNvCxnSpPr>
            <a:cxnSpLocks/>
            <a:stCxn id="13" idx="2"/>
            <a:endCxn id="11" idx="5"/>
          </p:cNvCxnSpPr>
          <p:nvPr/>
        </p:nvCxnSpPr>
        <p:spPr>
          <a:xfrm flipH="1" flipV="1">
            <a:off x="5610297" y="3748921"/>
            <a:ext cx="929376" cy="35623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B656101-B93D-3249-245E-B2911B5E8095}"/>
              </a:ext>
            </a:extLst>
          </p:cNvPr>
          <p:cNvCxnSpPr>
            <a:cxnSpLocks/>
            <a:stCxn id="14" idx="6"/>
            <a:endCxn id="16" idx="1"/>
          </p:cNvCxnSpPr>
          <p:nvPr/>
        </p:nvCxnSpPr>
        <p:spPr>
          <a:xfrm>
            <a:off x="7444549" y="2752840"/>
            <a:ext cx="929380" cy="35623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3B80A9-72FD-F848-8E05-3333AAF58F96}"/>
              </a:ext>
            </a:extLst>
          </p:cNvPr>
          <p:cNvCxnSpPr>
            <a:cxnSpLocks/>
            <a:stCxn id="13" idx="6"/>
            <a:endCxn id="16" idx="3"/>
          </p:cNvCxnSpPr>
          <p:nvPr/>
        </p:nvCxnSpPr>
        <p:spPr>
          <a:xfrm flipV="1">
            <a:off x="7444548" y="3748920"/>
            <a:ext cx="929381" cy="3562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Bar chart with solid fill">
            <a:extLst>
              <a:ext uri="{FF2B5EF4-FFF2-40B4-BE49-F238E27FC236}">
                <a16:creationId xmlns:a16="http://schemas.microsoft.com/office/drawing/2014/main" id="{1661B016-670E-0F9A-8114-E0D048712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7800" y="3122948"/>
            <a:ext cx="612100" cy="612100"/>
          </a:xfrm>
          <a:prstGeom prst="rect">
            <a:avLst/>
          </a:prstGeom>
        </p:spPr>
      </p:pic>
      <p:pic>
        <p:nvPicPr>
          <p:cNvPr id="47" name="Graphic 46" descr="Database with solid fill">
            <a:extLst>
              <a:ext uri="{FF2B5EF4-FFF2-40B4-BE49-F238E27FC236}">
                <a16:creationId xmlns:a16="http://schemas.microsoft.com/office/drawing/2014/main" id="{C1071605-7EDD-B8CD-7273-647C25060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86060" y="3796727"/>
            <a:ext cx="612100" cy="612100"/>
          </a:xfrm>
          <a:prstGeom prst="rect">
            <a:avLst/>
          </a:prstGeom>
        </p:spPr>
      </p:pic>
      <p:pic>
        <p:nvPicPr>
          <p:cNvPr id="48" name="Graphic 47" descr="Database with solid fill">
            <a:extLst>
              <a:ext uri="{FF2B5EF4-FFF2-40B4-BE49-F238E27FC236}">
                <a16:creationId xmlns:a16="http://schemas.microsoft.com/office/drawing/2014/main" id="{2D7E9E6E-F05E-404B-2EDB-0BAD0E88B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86060" y="2446789"/>
            <a:ext cx="612100" cy="612100"/>
          </a:xfrm>
          <a:prstGeom prst="rect">
            <a:avLst/>
          </a:prstGeom>
        </p:spPr>
      </p:pic>
      <p:pic>
        <p:nvPicPr>
          <p:cNvPr id="49" name="Graphic 48" descr="Network with solid fill">
            <a:extLst>
              <a:ext uri="{FF2B5EF4-FFF2-40B4-BE49-F238E27FC236}">
                <a16:creationId xmlns:a16="http://schemas.microsoft.com/office/drawing/2014/main" id="{F1C77D11-EE71-AB01-D7C1-01AF244706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941" b="-2941"/>
          <a:stretch/>
        </p:blipFill>
        <p:spPr>
          <a:xfrm>
            <a:off x="4984323" y="3122948"/>
            <a:ext cx="612100" cy="612100"/>
          </a:xfrm>
          <a:prstGeom prst="rect">
            <a:avLst/>
          </a:prstGeom>
        </p:spPr>
      </p:pic>
      <p:pic>
        <p:nvPicPr>
          <p:cNvPr id="51" name="Graphic 50" descr="Computer with solid fill">
            <a:extLst>
              <a:ext uri="{FF2B5EF4-FFF2-40B4-BE49-F238E27FC236}">
                <a16:creationId xmlns:a16="http://schemas.microsoft.com/office/drawing/2014/main" id="{49D7667A-A4A7-9B08-DF83-FC4180C560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5292" t="17631" r="-581" b="17630"/>
          <a:stretch/>
        </p:blipFill>
        <p:spPr>
          <a:xfrm>
            <a:off x="3409203" y="1934839"/>
            <a:ext cx="358867" cy="590106"/>
          </a:xfrm>
          <a:prstGeom prst="rect">
            <a:avLst/>
          </a:prstGeom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D1E754A0-C39D-10EB-B726-0E3051AFF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50" t="-2274" r="90" b="-2274"/>
          <a:stretch/>
        </p:blipFill>
        <p:spPr bwMode="auto">
          <a:xfrm>
            <a:off x="4725417" y="5228993"/>
            <a:ext cx="1129911" cy="26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>
            <a:extLst>
              <a:ext uri="{FF2B5EF4-FFF2-40B4-BE49-F238E27FC236}">
                <a16:creationId xmlns:a16="http://schemas.microsoft.com/office/drawing/2014/main" id="{3358D893-688F-FF99-9F4E-40C8E4DBB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" r="-1040"/>
          <a:stretch/>
        </p:blipFill>
        <p:spPr bwMode="auto">
          <a:xfrm>
            <a:off x="6441877" y="5228993"/>
            <a:ext cx="1100465" cy="2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Grafana: Data Visualização Open Source | OVHcloud">
            <a:extLst>
              <a:ext uri="{FF2B5EF4-FFF2-40B4-BE49-F238E27FC236}">
                <a16:creationId xmlns:a16="http://schemas.microsoft.com/office/drawing/2014/main" id="{5BE1EB02-BF46-C805-A03C-44F535665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7323" r="3846" b="27322"/>
          <a:stretch/>
        </p:blipFill>
        <p:spPr bwMode="auto">
          <a:xfrm>
            <a:off x="8170965" y="5228993"/>
            <a:ext cx="1045764" cy="2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AB4163-74CD-0114-04CC-F0D33A813685}"/>
              </a:ext>
            </a:extLst>
          </p:cNvPr>
          <p:cNvSpPr txBox="1"/>
          <p:nvPr/>
        </p:nvSpPr>
        <p:spPr>
          <a:xfrm>
            <a:off x="2761531" y="5207468"/>
            <a:ext cx="136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>
                <a:solidFill>
                  <a:schemeClr val="bg2"/>
                </a:solidFill>
              </a:rPr>
              <a:t>NETWORK</a:t>
            </a:r>
            <a:endParaRPr lang="en-US" sz="1600">
              <a:solidFill>
                <a:schemeClr val="bg2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1CE3A8F-3A55-1E62-3270-AA96D99A8BD3}"/>
              </a:ext>
            </a:extLst>
          </p:cNvPr>
          <p:cNvGrpSpPr/>
          <p:nvPr/>
        </p:nvGrpSpPr>
        <p:grpSpPr>
          <a:xfrm>
            <a:off x="2827379" y="3109077"/>
            <a:ext cx="617641" cy="633770"/>
            <a:chOff x="428437" y="2416250"/>
            <a:chExt cx="617641" cy="633770"/>
          </a:xfrm>
        </p:grpSpPr>
        <p:sp>
          <p:nvSpPr>
            <p:cNvPr id="74" name="Arrow: Right 73">
              <a:extLst>
                <a:ext uri="{FF2B5EF4-FFF2-40B4-BE49-F238E27FC236}">
                  <a16:creationId xmlns:a16="http://schemas.microsoft.com/office/drawing/2014/main" id="{87BFB76C-107B-6CB8-B52A-3F59ED025014}"/>
                </a:ext>
              </a:extLst>
            </p:cNvPr>
            <p:cNvSpPr/>
            <p:nvPr/>
          </p:nvSpPr>
          <p:spPr>
            <a:xfrm>
              <a:off x="428437" y="2654376"/>
              <a:ext cx="238125" cy="16169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BECE0990-EB1C-0B40-C51E-4C3038B2079B}"/>
                </a:ext>
              </a:extLst>
            </p:cNvPr>
            <p:cNvSpPr/>
            <p:nvPr/>
          </p:nvSpPr>
          <p:spPr>
            <a:xfrm rot="10800000">
              <a:off x="807953" y="2654376"/>
              <a:ext cx="238125" cy="16169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id="{E4051430-F780-0A23-F25A-9A931007A529}"/>
                </a:ext>
              </a:extLst>
            </p:cNvPr>
            <p:cNvSpPr/>
            <p:nvPr/>
          </p:nvSpPr>
          <p:spPr>
            <a:xfrm rot="16200000">
              <a:off x="618196" y="2454466"/>
              <a:ext cx="238125" cy="16169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30954F63-A176-708B-FA33-D8BBF06EA332}"/>
                </a:ext>
              </a:extLst>
            </p:cNvPr>
            <p:cNvSpPr/>
            <p:nvPr/>
          </p:nvSpPr>
          <p:spPr>
            <a:xfrm rot="5400000">
              <a:off x="618196" y="2850111"/>
              <a:ext cx="238125" cy="16169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3D09A0D-04A5-630C-93E5-21A5A93B54AF}"/>
              </a:ext>
            </a:extLst>
          </p:cNvPr>
          <p:cNvGrpSpPr/>
          <p:nvPr/>
        </p:nvGrpSpPr>
        <p:grpSpPr>
          <a:xfrm>
            <a:off x="3337532" y="4420678"/>
            <a:ext cx="515050" cy="406951"/>
            <a:chOff x="670854" y="4385130"/>
            <a:chExt cx="515050" cy="406951"/>
          </a:xfrm>
        </p:grpSpPr>
        <p:sp>
          <p:nvSpPr>
            <p:cNvPr id="84" name="Arrow: Right 83">
              <a:extLst>
                <a:ext uri="{FF2B5EF4-FFF2-40B4-BE49-F238E27FC236}">
                  <a16:creationId xmlns:a16="http://schemas.microsoft.com/office/drawing/2014/main" id="{F7648963-68FE-9FF4-F1D5-30F9451441AB}"/>
                </a:ext>
              </a:extLst>
            </p:cNvPr>
            <p:cNvSpPr/>
            <p:nvPr/>
          </p:nvSpPr>
          <p:spPr>
            <a:xfrm>
              <a:off x="947779" y="4385130"/>
              <a:ext cx="238125" cy="16169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row: Right 84">
              <a:extLst>
                <a:ext uri="{FF2B5EF4-FFF2-40B4-BE49-F238E27FC236}">
                  <a16:creationId xmlns:a16="http://schemas.microsoft.com/office/drawing/2014/main" id="{47AFD6DE-70FB-68B1-A205-D13A971E72F3}"/>
                </a:ext>
              </a:extLst>
            </p:cNvPr>
            <p:cNvSpPr/>
            <p:nvPr/>
          </p:nvSpPr>
          <p:spPr>
            <a:xfrm>
              <a:off x="947779" y="4581290"/>
              <a:ext cx="238125" cy="16169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Right 85">
              <a:extLst>
                <a:ext uri="{FF2B5EF4-FFF2-40B4-BE49-F238E27FC236}">
                  <a16:creationId xmlns:a16="http://schemas.microsoft.com/office/drawing/2014/main" id="{8D011B91-4E5D-89EC-6EC0-21B771499625}"/>
                </a:ext>
              </a:extLst>
            </p:cNvPr>
            <p:cNvSpPr/>
            <p:nvPr/>
          </p:nvSpPr>
          <p:spPr>
            <a:xfrm rot="10800000">
              <a:off x="670854" y="4434227"/>
              <a:ext cx="238125" cy="16169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row: Right 86">
              <a:extLst>
                <a:ext uri="{FF2B5EF4-FFF2-40B4-BE49-F238E27FC236}">
                  <a16:creationId xmlns:a16="http://schemas.microsoft.com/office/drawing/2014/main" id="{6529E3E9-B7B7-EBF9-63BA-F2D2EC8F7018}"/>
                </a:ext>
              </a:extLst>
            </p:cNvPr>
            <p:cNvSpPr/>
            <p:nvPr/>
          </p:nvSpPr>
          <p:spPr>
            <a:xfrm rot="10800000">
              <a:off x="670854" y="4630387"/>
              <a:ext cx="238125" cy="16169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81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Analytics Stack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0D5364-97A9-8BE8-E638-AF7796C3B197}"/>
              </a:ext>
            </a:extLst>
          </p:cNvPr>
          <p:cNvGrpSpPr/>
          <p:nvPr/>
        </p:nvGrpSpPr>
        <p:grpSpPr>
          <a:xfrm>
            <a:off x="2466975" y="1181098"/>
            <a:ext cx="7146031" cy="4495800"/>
            <a:chOff x="2466975" y="1181098"/>
            <a:chExt cx="7146031" cy="449580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077E099-ADD0-18D2-B179-4707FA96FCCD}"/>
                </a:ext>
              </a:extLst>
            </p:cNvPr>
            <p:cNvSpPr/>
            <p:nvPr/>
          </p:nvSpPr>
          <p:spPr>
            <a:xfrm>
              <a:off x="2466975" y="1181098"/>
              <a:ext cx="1838325" cy="44958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EFC1B2C-A5FF-7676-18A8-57F6E8D5942D}"/>
                </a:ext>
              </a:extLst>
            </p:cNvPr>
            <p:cNvSpPr/>
            <p:nvPr/>
          </p:nvSpPr>
          <p:spPr>
            <a:xfrm>
              <a:off x="3136202" y="1781406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20D36D-9A2B-773C-F4E6-8284331D35B9}"/>
                </a:ext>
              </a:extLst>
            </p:cNvPr>
            <p:cNvSpPr/>
            <p:nvPr/>
          </p:nvSpPr>
          <p:spPr>
            <a:xfrm>
              <a:off x="2683762" y="2976562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E59D64-2B01-2A8F-EED4-BDE26EF71FE2}"/>
                </a:ext>
              </a:extLst>
            </p:cNvPr>
            <p:cNvSpPr/>
            <p:nvPr/>
          </p:nvSpPr>
          <p:spPr>
            <a:xfrm>
              <a:off x="3136200" y="4171718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9E49FC-E501-E46F-8432-020D1F61B09D}"/>
                </a:ext>
              </a:extLst>
            </p:cNvPr>
            <p:cNvSpPr/>
            <p:nvPr/>
          </p:nvSpPr>
          <p:spPr>
            <a:xfrm>
              <a:off x="4837938" y="2976562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5484D6-D701-EF0A-F62B-08AFD6E887B3}"/>
                </a:ext>
              </a:extLst>
            </p:cNvPr>
            <p:cNvSpPr/>
            <p:nvPr/>
          </p:nvSpPr>
          <p:spPr>
            <a:xfrm>
              <a:off x="6539673" y="3652720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74C290-4B26-095E-7ED6-CECAD7B3522A}"/>
                </a:ext>
              </a:extLst>
            </p:cNvPr>
            <p:cNvSpPr/>
            <p:nvPr/>
          </p:nvSpPr>
          <p:spPr>
            <a:xfrm>
              <a:off x="6539674" y="2300402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E7E534-4334-2653-35BB-E0CDF6AF8EAD}"/>
                </a:ext>
              </a:extLst>
            </p:cNvPr>
            <p:cNvSpPr/>
            <p:nvPr/>
          </p:nvSpPr>
          <p:spPr>
            <a:xfrm>
              <a:off x="8241405" y="3652720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C97338-434E-3A82-41C8-F8B143807752}"/>
                </a:ext>
              </a:extLst>
            </p:cNvPr>
            <p:cNvCxnSpPr>
              <a:stCxn id="8" idx="5"/>
              <a:endCxn id="11" idx="1"/>
            </p:cNvCxnSpPr>
            <p:nvPr/>
          </p:nvCxnSpPr>
          <p:spPr>
            <a:xfrm>
              <a:off x="3908561" y="2553765"/>
              <a:ext cx="1061893" cy="55531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C74642-3862-8620-3B39-22C3A9DBB0B9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3588637" y="3429000"/>
              <a:ext cx="124930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867A673-854F-CC7F-D5F7-CE2A619A4CEB}"/>
                </a:ext>
              </a:extLst>
            </p:cNvPr>
            <p:cNvCxnSpPr>
              <a:cxnSpLocks/>
              <a:stCxn id="10" idx="7"/>
              <a:endCxn id="11" idx="3"/>
            </p:cNvCxnSpPr>
            <p:nvPr/>
          </p:nvCxnSpPr>
          <p:spPr>
            <a:xfrm flipV="1">
              <a:off x="3908559" y="3748921"/>
              <a:ext cx="1061895" cy="55531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E4B1DF3-9F66-EB87-F071-8530776AEC2A}"/>
                </a:ext>
              </a:extLst>
            </p:cNvPr>
            <p:cNvCxnSpPr>
              <a:cxnSpLocks/>
              <a:stCxn id="14" idx="2"/>
              <a:endCxn id="11" idx="7"/>
            </p:cNvCxnSpPr>
            <p:nvPr/>
          </p:nvCxnSpPr>
          <p:spPr>
            <a:xfrm flipH="1">
              <a:off x="5610297" y="2752840"/>
              <a:ext cx="929377" cy="3562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F9632-67AB-B4B5-3310-7A76E2CB2A9D}"/>
                </a:ext>
              </a:extLst>
            </p:cNvPr>
            <p:cNvCxnSpPr>
              <a:cxnSpLocks/>
              <a:stCxn id="13" idx="2"/>
              <a:endCxn id="11" idx="5"/>
            </p:cNvCxnSpPr>
            <p:nvPr/>
          </p:nvCxnSpPr>
          <p:spPr>
            <a:xfrm flipH="1" flipV="1">
              <a:off x="5610297" y="3748921"/>
              <a:ext cx="929376" cy="3562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Graphic 45" descr="Bar chart with solid fill">
              <a:extLst>
                <a:ext uri="{FF2B5EF4-FFF2-40B4-BE49-F238E27FC236}">
                  <a16:creationId xmlns:a16="http://schemas.microsoft.com/office/drawing/2014/main" id="{1661B016-670E-0F9A-8114-E0D048712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7794" y="3835872"/>
              <a:ext cx="612100" cy="612100"/>
            </a:xfrm>
            <a:prstGeom prst="rect">
              <a:avLst/>
            </a:prstGeom>
          </p:spPr>
        </p:pic>
        <p:pic>
          <p:nvPicPr>
            <p:cNvPr id="47" name="Graphic 46" descr="Database with solid fill">
              <a:extLst>
                <a:ext uri="{FF2B5EF4-FFF2-40B4-BE49-F238E27FC236}">
                  <a16:creationId xmlns:a16="http://schemas.microsoft.com/office/drawing/2014/main" id="{C1071605-7EDD-B8CD-7273-647C25060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686060" y="3796727"/>
              <a:ext cx="612100" cy="612100"/>
            </a:xfrm>
            <a:prstGeom prst="rect">
              <a:avLst/>
            </a:prstGeom>
          </p:spPr>
        </p:pic>
        <p:pic>
          <p:nvPicPr>
            <p:cNvPr id="48" name="Graphic 47" descr="Database with solid fill">
              <a:extLst>
                <a:ext uri="{FF2B5EF4-FFF2-40B4-BE49-F238E27FC236}">
                  <a16:creationId xmlns:a16="http://schemas.microsoft.com/office/drawing/2014/main" id="{2D7E9E6E-F05E-404B-2EDB-0BAD0E88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686060" y="2446789"/>
              <a:ext cx="612100" cy="612100"/>
            </a:xfrm>
            <a:prstGeom prst="rect">
              <a:avLst/>
            </a:prstGeom>
          </p:spPr>
        </p:pic>
        <p:pic>
          <p:nvPicPr>
            <p:cNvPr id="49" name="Graphic 48" descr="Network with solid fill">
              <a:extLst>
                <a:ext uri="{FF2B5EF4-FFF2-40B4-BE49-F238E27FC236}">
                  <a16:creationId xmlns:a16="http://schemas.microsoft.com/office/drawing/2014/main" id="{F1C77D11-EE71-AB01-D7C1-01AF24470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2941" b="-2941"/>
            <a:stretch/>
          </p:blipFill>
          <p:spPr>
            <a:xfrm>
              <a:off x="4984323" y="3122948"/>
              <a:ext cx="612100" cy="612100"/>
            </a:xfrm>
            <a:prstGeom prst="rect">
              <a:avLst/>
            </a:prstGeom>
          </p:spPr>
        </p:pic>
        <p:pic>
          <p:nvPicPr>
            <p:cNvPr id="51" name="Graphic 50" descr="Computer with solid fill">
              <a:extLst>
                <a:ext uri="{FF2B5EF4-FFF2-40B4-BE49-F238E27FC236}">
                  <a16:creationId xmlns:a16="http://schemas.microsoft.com/office/drawing/2014/main" id="{49D7667A-A4A7-9B08-DF83-FC4180C56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65292" t="17631" r="-581" b="17630"/>
            <a:stretch/>
          </p:blipFill>
          <p:spPr>
            <a:xfrm>
              <a:off x="3409203" y="1934839"/>
              <a:ext cx="358867" cy="590106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2AB4163-74CD-0114-04CC-F0D33A813685}"/>
                </a:ext>
              </a:extLst>
            </p:cNvPr>
            <p:cNvSpPr txBox="1"/>
            <p:nvPr/>
          </p:nvSpPr>
          <p:spPr>
            <a:xfrm>
              <a:off x="2761531" y="5207468"/>
              <a:ext cx="1361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>
                  <a:solidFill>
                    <a:schemeClr val="accent1">
                      <a:lumMod val="75000"/>
                    </a:schemeClr>
                  </a:solidFill>
                </a:rPr>
                <a:t>NETWORK</a:t>
              </a:r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1CE3A8F-3A55-1E62-3270-AA96D99A8BD3}"/>
                </a:ext>
              </a:extLst>
            </p:cNvPr>
            <p:cNvGrpSpPr/>
            <p:nvPr/>
          </p:nvGrpSpPr>
          <p:grpSpPr>
            <a:xfrm>
              <a:off x="2827379" y="3109077"/>
              <a:ext cx="617641" cy="633770"/>
              <a:chOff x="428437" y="2416250"/>
              <a:chExt cx="617641" cy="633770"/>
            </a:xfrm>
          </p:grpSpPr>
          <p:sp>
            <p:nvSpPr>
              <p:cNvPr id="74" name="Arrow: Right 73">
                <a:extLst>
                  <a:ext uri="{FF2B5EF4-FFF2-40B4-BE49-F238E27FC236}">
                    <a16:creationId xmlns:a16="http://schemas.microsoft.com/office/drawing/2014/main" id="{87BFB76C-107B-6CB8-B52A-3F59ED025014}"/>
                  </a:ext>
                </a:extLst>
              </p:cNvPr>
              <p:cNvSpPr/>
              <p:nvPr/>
            </p:nvSpPr>
            <p:spPr>
              <a:xfrm>
                <a:off x="428437" y="2654376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row: Right 74">
                <a:extLst>
                  <a:ext uri="{FF2B5EF4-FFF2-40B4-BE49-F238E27FC236}">
                    <a16:creationId xmlns:a16="http://schemas.microsoft.com/office/drawing/2014/main" id="{BECE0990-EB1C-0B40-C51E-4C3038B2079B}"/>
                  </a:ext>
                </a:extLst>
              </p:cNvPr>
              <p:cNvSpPr/>
              <p:nvPr/>
            </p:nvSpPr>
            <p:spPr>
              <a:xfrm rot="10800000">
                <a:off x="807953" y="2654376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row: Right 75">
                <a:extLst>
                  <a:ext uri="{FF2B5EF4-FFF2-40B4-BE49-F238E27FC236}">
                    <a16:creationId xmlns:a16="http://schemas.microsoft.com/office/drawing/2014/main" id="{E4051430-F780-0A23-F25A-9A931007A529}"/>
                  </a:ext>
                </a:extLst>
              </p:cNvPr>
              <p:cNvSpPr/>
              <p:nvPr/>
            </p:nvSpPr>
            <p:spPr>
              <a:xfrm rot="16200000">
                <a:off x="618196" y="2454466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row: Right 76">
                <a:extLst>
                  <a:ext uri="{FF2B5EF4-FFF2-40B4-BE49-F238E27FC236}">
                    <a16:creationId xmlns:a16="http://schemas.microsoft.com/office/drawing/2014/main" id="{30954F63-A176-708B-FA33-D8BBF06EA332}"/>
                  </a:ext>
                </a:extLst>
              </p:cNvPr>
              <p:cNvSpPr/>
              <p:nvPr/>
            </p:nvSpPr>
            <p:spPr>
              <a:xfrm rot="5400000">
                <a:off x="618196" y="2850111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3D09A0D-04A5-630C-93E5-21A5A93B54AF}"/>
                </a:ext>
              </a:extLst>
            </p:cNvPr>
            <p:cNvGrpSpPr/>
            <p:nvPr/>
          </p:nvGrpSpPr>
          <p:grpSpPr>
            <a:xfrm>
              <a:off x="3337532" y="4420678"/>
              <a:ext cx="515050" cy="406951"/>
              <a:chOff x="670854" y="4385130"/>
              <a:chExt cx="515050" cy="406951"/>
            </a:xfrm>
          </p:grpSpPr>
          <p:sp>
            <p:nvSpPr>
              <p:cNvPr id="84" name="Arrow: Right 83">
                <a:extLst>
                  <a:ext uri="{FF2B5EF4-FFF2-40B4-BE49-F238E27FC236}">
                    <a16:creationId xmlns:a16="http://schemas.microsoft.com/office/drawing/2014/main" id="{F7648963-68FE-9FF4-F1D5-30F9451441AB}"/>
                  </a:ext>
                </a:extLst>
              </p:cNvPr>
              <p:cNvSpPr/>
              <p:nvPr/>
            </p:nvSpPr>
            <p:spPr>
              <a:xfrm>
                <a:off x="947779" y="4385130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row: Right 84">
                <a:extLst>
                  <a:ext uri="{FF2B5EF4-FFF2-40B4-BE49-F238E27FC236}">
                    <a16:creationId xmlns:a16="http://schemas.microsoft.com/office/drawing/2014/main" id="{47AFD6DE-70FB-68B1-A205-D13A971E72F3}"/>
                  </a:ext>
                </a:extLst>
              </p:cNvPr>
              <p:cNvSpPr/>
              <p:nvPr/>
            </p:nvSpPr>
            <p:spPr>
              <a:xfrm>
                <a:off x="947779" y="4581290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row: Right 85">
                <a:extLst>
                  <a:ext uri="{FF2B5EF4-FFF2-40B4-BE49-F238E27FC236}">
                    <a16:creationId xmlns:a16="http://schemas.microsoft.com/office/drawing/2014/main" id="{8D011B91-4E5D-89EC-6EC0-21B771499625}"/>
                  </a:ext>
                </a:extLst>
              </p:cNvPr>
              <p:cNvSpPr/>
              <p:nvPr/>
            </p:nvSpPr>
            <p:spPr>
              <a:xfrm rot="10800000">
                <a:off x="670854" y="4434227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86">
                <a:extLst>
                  <a:ext uri="{FF2B5EF4-FFF2-40B4-BE49-F238E27FC236}">
                    <a16:creationId xmlns:a16="http://schemas.microsoft.com/office/drawing/2014/main" id="{6529E3E9-B7B7-EBF9-63BA-F2D2EC8F7018}"/>
                  </a:ext>
                </a:extLst>
              </p:cNvPr>
              <p:cNvSpPr/>
              <p:nvPr/>
            </p:nvSpPr>
            <p:spPr>
              <a:xfrm rot="10800000">
                <a:off x="670854" y="4630387"/>
                <a:ext cx="238125" cy="16169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60BDB3-6601-C320-E122-B49464032C84}"/>
                </a:ext>
              </a:extLst>
            </p:cNvPr>
            <p:cNvSpPr txBox="1"/>
            <p:nvPr/>
          </p:nvSpPr>
          <p:spPr>
            <a:xfrm>
              <a:off x="4564494" y="3972645"/>
              <a:ext cx="1451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>
                  <a:solidFill>
                    <a:schemeClr val="accent1">
                      <a:lumMod val="75000"/>
                    </a:schemeClr>
                  </a:solidFill>
                </a:rPr>
                <a:t>COLLECTOR</a:t>
              </a:r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BACCC7-586D-ED57-38E6-ADCB3A16B229}"/>
                </a:ext>
              </a:extLst>
            </p:cNvPr>
            <p:cNvSpPr txBox="1"/>
            <p:nvPr/>
          </p:nvSpPr>
          <p:spPr>
            <a:xfrm>
              <a:off x="6266228" y="4668431"/>
              <a:ext cx="1451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>
                  <a:solidFill>
                    <a:schemeClr val="accent1">
                      <a:lumMod val="75000"/>
                    </a:schemeClr>
                  </a:solidFill>
                </a:rPr>
                <a:t>DATABASE</a:t>
              </a:r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75FBEB8-0B25-F8F4-8D77-87F1D5ACBD92}"/>
                </a:ext>
              </a:extLst>
            </p:cNvPr>
            <p:cNvCxnSpPr>
              <a:cxnSpLocks/>
              <a:stCxn id="16" idx="2"/>
              <a:endCxn id="13" idx="6"/>
            </p:cNvCxnSpPr>
            <p:nvPr/>
          </p:nvCxnSpPr>
          <p:spPr>
            <a:xfrm flipH="1">
              <a:off x="7444548" y="4105158"/>
              <a:ext cx="796857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86869C-81E0-8862-23E7-FD616473D55C}"/>
                </a:ext>
              </a:extLst>
            </p:cNvPr>
            <p:cNvSpPr/>
            <p:nvPr/>
          </p:nvSpPr>
          <p:spPr>
            <a:xfrm>
              <a:off x="8241405" y="2300402"/>
              <a:ext cx="904875" cy="904875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Warning with solid fill">
              <a:extLst>
                <a:ext uri="{FF2B5EF4-FFF2-40B4-BE49-F238E27FC236}">
                  <a16:creationId xmlns:a16="http://schemas.microsoft.com/office/drawing/2014/main" id="{6CF21A04-7448-ADCA-FF81-7086B0AA3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-10725" t="-7143" r="-10725" b="-14286"/>
            <a:stretch/>
          </p:blipFill>
          <p:spPr>
            <a:xfrm>
              <a:off x="8387794" y="2446789"/>
              <a:ext cx="612100" cy="61200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C836B9-0D7F-0E2E-98B5-D30CC03843FA}"/>
                </a:ext>
              </a:extLst>
            </p:cNvPr>
            <p:cNvCxnSpPr>
              <a:cxnSpLocks/>
              <a:stCxn id="15" idx="2"/>
              <a:endCxn id="14" idx="6"/>
            </p:cNvCxnSpPr>
            <p:nvPr/>
          </p:nvCxnSpPr>
          <p:spPr>
            <a:xfrm flipH="1">
              <a:off x="7444549" y="2752840"/>
              <a:ext cx="796856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7A28B6-9B14-A91A-CFBE-3A1C0733BE0E}"/>
                </a:ext>
              </a:extLst>
            </p:cNvPr>
            <p:cNvCxnSpPr>
              <a:cxnSpLocks/>
              <a:endCxn id="13" idx="7"/>
            </p:cNvCxnSpPr>
            <p:nvPr/>
          </p:nvCxnSpPr>
          <p:spPr>
            <a:xfrm flipH="1">
              <a:off x="7312032" y="3109077"/>
              <a:ext cx="1061892" cy="67615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48BBBD-8985-505E-DDE1-ACB2BA195626}"/>
                </a:ext>
              </a:extLst>
            </p:cNvPr>
            <p:cNvCxnSpPr>
              <a:cxnSpLocks/>
              <a:stCxn id="14" idx="5"/>
              <a:endCxn id="16" idx="1"/>
            </p:cNvCxnSpPr>
            <p:nvPr/>
          </p:nvCxnSpPr>
          <p:spPr>
            <a:xfrm>
              <a:off x="7312033" y="3072761"/>
              <a:ext cx="1061888" cy="71247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ACFDA8-BCB1-D9CB-0CE0-BF841552B9F6}"/>
                </a:ext>
              </a:extLst>
            </p:cNvPr>
            <p:cNvSpPr txBox="1"/>
            <p:nvPr/>
          </p:nvSpPr>
          <p:spPr>
            <a:xfrm>
              <a:off x="7774681" y="4658352"/>
              <a:ext cx="1838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>
                  <a:solidFill>
                    <a:schemeClr val="accent1">
                      <a:lumMod val="75000"/>
                    </a:schemeClr>
                  </a:solidFill>
                </a:rPr>
                <a:t>VISUALIZATION</a:t>
              </a:r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717780-007F-87D1-CA12-98C59C462C2C}"/>
                </a:ext>
              </a:extLst>
            </p:cNvPr>
            <p:cNvSpPr txBox="1"/>
            <p:nvPr/>
          </p:nvSpPr>
          <p:spPr>
            <a:xfrm>
              <a:off x="7774681" y="1895366"/>
              <a:ext cx="1838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>
                  <a:solidFill>
                    <a:schemeClr val="accent1">
                      <a:lumMod val="75000"/>
                    </a:schemeClr>
                  </a:solidFill>
                </a:rPr>
                <a:t>ALERTING</a:t>
              </a:r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72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Analytics Stack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AAC065-5038-BAEB-C90C-595219AE2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50" t="-2274" r="90" b="-2274"/>
          <a:stretch/>
        </p:blipFill>
        <p:spPr bwMode="auto">
          <a:xfrm>
            <a:off x="4245285" y="2107397"/>
            <a:ext cx="3701429" cy="8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51357D1-5E4F-917B-4F11-496404B31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" r="-1040"/>
          <a:stretch/>
        </p:blipFill>
        <p:spPr bwMode="auto">
          <a:xfrm>
            <a:off x="4365179" y="2981924"/>
            <a:ext cx="3461640" cy="8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rafana: Data Visualização Open Source | OVHcloud">
            <a:extLst>
              <a:ext uri="{FF2B5EF4-FFF2-40B4-BE49-F238E27FC236}">
                <a16:creationId xmlns:a16="http://schemas.microsoft.com/office/drawing/2014/main" id="{6EBDD4FB-4F9A-98C1-F20F-6A8BF1322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7323" r="3846" b="27322"/>
          <a:stretch/>
        </p:blipFill>
        <p:spPr bwMode="auto">
          <a:xfrm>
            <a:off x="4351096" y="3884945"/>
            <a:ext cx="3489805" cy="8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65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E0D453-A1E6-8A32-52FD-BEAD06537CDD}"/>
              </a:ext>
            </a:extLst>
          </p:cNvPr>
          <p:cNvSpPr/>
          <p:nvPr/>
        </p:nvSpPr>
        <p:spPr>
          <a:xfrm>
            <a:off x="0" y="609600"/>
            <a:ext cx="12192000" cy="5811520"/>
          </a:xfrm>
          <a:prstGeom prst="rect">
            <a:avLst/>
          </a:prstGeom>
          <a:gradFill>
            <a:gsLst>
              <a:gs pos="85000">
                <a:srgbClr val="FF5236">
                  <a:alpha val="25000"/>
                </a:srgbClr>
              </a:gs>
              <a:gs pos="55000">
                <a:srgbClr val="FF5236">
                  <a:alpha val="80000"/>
                </a:srgbClr>
              </a:gs>
              <a:gs pos="4000">
                <a:srgbClr val="FF5236"/>
              </a:gs>
              <a:gs pos="2000">
                <a:srgbClr val="FF5236">
                  <a:alpha val="50000"/>
                </a:srgbClr>
              </a:gs>
              <a:gs pos="0">
                <a:srgbClr val="FF5236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1008000"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Open-</a:t>
            </a:r>
            <a:r>
              <a:rPr lang="pt-PT" err="1"/>
              <a:t>source</a:t>
            </a:r>
            <a:r>
              <a:rPr lang="pt-PT"/>
              <a:t> data </a:t>
            </a:r>
            <a:r>
              <a:rPr lang="pt-PT" err="1"/>
              <a:t>collection</a:t>
            </a:r>
            <a:r>
              <a:rPr lang="pt-PT"/>
              <a:t> </a:t>
            </a:r>
            <a:r>
              <a:rPr lang="pt-PT" err="1"/>
              <a:t>agent</a:t>
            </a:r>
            <a:endParaRPr lang="pt-PT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Supports a wide range of input plugins for gathering data from various sources</a:t>
            </a:r>
            <a:endParaRPr lang="pt-PT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Ideal for handling high-frequency data streams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Excels at collecting metrics from systems, sensors, and applications in real-time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Can process input data before storing it into a database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Allows the collection of metrics from multiple vendors and models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Analytics Stack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A4AEF70-F720-8A80-FBEC-2BDEF0BE9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" t="-2274" r="89" b="-2274"/>
          <a:stretch/>
        </p:blipFill>
        <p:spPr bwMode="auto">
          <a:xfrm>
            <a:off x="4718817" y="5377902"/>
            <a:ext cx="2754363" cy="6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07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Analytics Stack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B1B60D-470D-586A-D215-A303D1DAB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50" t="-2274" r="90" b="-2274"/>
          <a:stretch/>
        </p:blipFill>
        <p:spPr bwMode="auto">
          <a:xfrm>
            <a:off x="4245285" y="2107397"/>
            <a:ext cx="3701429" cy="8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7265C57B-3547-D05C-4323-2B56EB3FD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" r="-1040"/>
          <a:stretch/>
        </p:blipFill>
        <p:spPr bwMode="auto">
          <a:xfrm>
            <a:off x="4365179" y="2981924"/>
            <a:ext cx="3461640" cy="8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rafana: Data Visualização Open Source | OVHcloud">
            <a:extLst>
              <a:ext uri="{FF2B5EF4-FFF2-40B4-BE49-F238E27FC236}">
                <a16:creationId xmlns:a16="http://schemas.microsoft.com/office/drawing/2014/main" id="{22EE866D-D59B-DB57-74B4-21F82CF34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7323" r="3846" b="27322"/>
          <a:stretch/>
        </p:blipFill>
        <p:spPr bwMode="auto">
          <a:xfrm>
            <a:off x="4351096" y="3884945"/>
            <a:ext cx="3489805" cy="8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42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A16A90-7000-7DCB-D504-7A1A5B295021}"/>
              </a:ext>
            </a:extLst>
          </p:cNvPr>
          <p:cNvSpPr/>
          <p:nvPr/>
        </p:nvSpPr>
        <p:spPr>
          <a:xfrm>
            <a:off x="0" y="609600"/>
            <a:ext cx="12192000" cy="5811520"/>
          </a:xfrm>
          <a:prstGeom prst="rect">
            <a:avLst/>
          </a:prstGeom>
          <a:gradFill>
            <a:gsLst>
              <a:gs pos="85000">
                <a:srgbClr val="4591ED">
                  <a:alpha val="25000"/>
                </a:srgbClr>
              </a:gs>
              <a:gs pos="55000">
                <a:srgbClr val="4591ED"/>
              </a:gs>
              <a:gs pos="4000">
                <a:srgbClr val="4591ED"/>
              </a:gs>
              <a:gs pos="2000">
                <a:srgbClr val="4591ED">
                  <a:alpha val="50000"/>
                </a:srgbClr>
              </a:gs>
              <a:gs pos="0">
                <a:srgbClr val="4591ED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1008000"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Time series database that specializes in storing and querying time-stamped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Handles high ingest rates and frequent data updates associated with streaming telemetry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Flexible schema that enables adding and modifying measurements on the fly without disrupting data ingestion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Using version 2 is strongly recommended, as its new query language is much more versatile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0B5AB6A-BCFA-2233-1509-0B014830B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" r="-1040"/>
          <a:stretch/>
        </p:blipFill>
        <p:spPr bwMode="auto">
          <a:xfrm>
            <a:off x="4809048" y="5367561"/>
            <a:ext cx="2574000" cy="6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Analytics Stack</a:t>
            </a:r>
          </a:p>
        </p:txBody>
      </p:sp>
    </p:spTree>
    <p:extLst>
      <p:ext uri="{BB962C8B-B14F-4D97-AF65-F5344CB8AC3E}">
        <p14:creationId xmlns:p14="http://schemas.microsoft.com/office/powerpoint/2010/main" val="3432181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Analytics Stack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B65C8F5-6647-6DDB-8A5B-867BC013D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50" t="-2274" r="90" b="-2274"/>
          <a:stretch/>
        </p:blipFill>
        <p:spPr bwMode="auto">
          <a:xfrm>
            <a:off x="4245285" y="2107397"/>
            <a:ext cx="3701429" cy="8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2621B07-46DE-98FB-8F3C-D3C4C0913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" r="-1040"/>
          <a:stretch/>
        </p:blipFill>
        <p:spPr bwMode="auto">
          <a:xfrm>
            <a:off x="4365179" y="2981924"/>
            <a:ext cx="3461640" cy="8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rafana: Data Visualização Open Source | OVHcloud">
            <a:extLst>
              <a:ext uri="{FF2B5EF4-FFF2-40B4-BE49-F238E27FC236}">
                <a16:creationId xmlns:a16="http://schemas.microsoft.com/office/drawing/2014/main" id="{86FE1CA6-CBED-141A-FF78-A860C478B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7323" r="3846" b="27322"/>
          <a:stretch/>
        </p:blipFill>
        <p:spPr bwMode="auto">
          <a:xfrm>
            <a:off x="4351096" y="3884945"/>
            <a:ext cx="3489805" cy="8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40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55F190-52B8-DC3C-59BE-8FFC023CE45A}"/>
              </a:ext>
            </a:extLst>
          </p:cNvPr>
          <p:cNvSpPr/>
          <p:nvPr/>
        </p:nvSpPr>
        <p:spPr>
          <a:xfrm>
            <a:off x="0" y="609600"/>
            <a:ext cx="12192000" cy="5811520"/>
          </a:xfrm>
          <a:prstGeom prst="rect">
            <a:avLst/>
          </a:prstGeom>
          <a:gradFill>
            <a:gsLst>
              <a:gs pos="85000">
                <a:srgbClr val="F39527">
                  <a:alpha val="25000"/>
                </a:srgbClr>
              </a:gs>
              <a:gs pos="55000">
                <a:srgbClr val="F39527"/>
              </a:gs>
              <a:gs pos="4000">
                <a:srgbClr val="F39527"/>
              </a:gs>
              <a:gs pos="2000">
                <a:srgbClr val="F39527">
                  <a:alpha val="50000"/>
                </a:srgbClr>
              </a:gs>
              <a:gs pos="0">
                <a:srgbClr val="F39527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rIns="1008000"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Data visualization and analytics tool that integrates seamlessly with </a:t>
            </a:r>
            <a:r>
              <a:rPr lang="en-US" err="1"/>
              <a:t>InfluxDB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Provides a user-friendly interface for creating interactive dashboards and exploring time series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Allows monitoring, analyzing, and presenting streaming telemetry data effectively</a:t>
            </a:r>
          </a:p>
        </p:txBody>
      </p:sp>
      <p:pic>
        <p:nvPicPr>
          <p:cNvPr id="2" name="Picture 8" descr="Grafana: Data Visualização Open Source | OVHcloud">
            <a:extLst>
              <a:ext uri="{FF2B5EF4-FFF2-40B4-BE49-F238E27FC236}">
                <a16:creationId xmlns:a16="http://schemas.microsoft.com/office/drawing/2014/main" id="{043CC4A4-0EBF-D54F-0204-1020C71C4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4" t="27323" r="3846" b="27322"/>
          <a:stretch/>
        </p:blipFill>
        <p:spPr bwMode="auto">
          <a:xfrm>
            <a:off x="4819569" y="5396073"/>
            <a:ext cx="2555280" cy="6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Analytics Stack</a:t>
            </a:r>
          </a:p>
        </p:txBody>
      </p:sp>
    </p:spTree>
    <p:extLst>
      <p:ext uri="{BB962C8B-B14F-4D97-AF65-F5344CB8AC3E}">
        <p14:creationId xmlns:p14="http://schemas.microsoft.com/office/powerpoint/2010/main" val="2566955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Visualization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300CB-97F8-56BB-0F23-24D6460BE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30" y="1536940"/>
            <a:ext cx="5531134" cy="4756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E6536D-19FD-7AAC-9DF7-C8C301050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36" y="1536940"/>
            <a:ext cx="5855001" cy="47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8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Why Change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507345" y="1731146"/>
            <a:ext cx="11191076" cy="441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US" sz="2000" b="1">
                <a:solidFill>
                  <a:srgbClr val="595959"/>
                </a:solidFill>
              </a:rPr>
              <a:t>For us, personally: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Switches logs full of messages: “%SNMP-3-RESPONSE_DELAYED: processing </a:t>
            </a:r>
            <a:r>
              <a:rPr lang="en-US" sz="1600" err="1">
                <a:solidFill>
                  <a:srgbClr val="595959"/>
                </a:solidFill>
              </a:rPr>
              <a:t>GetNext</a:t>
            </a:r>
            <a:r>
              <a:rPr lang="en-US" sz="1600">
                <a:solidFill>
                  <a:srgbClr val="595959"/>
                </a:solidFill>
              </a:rPr>
              <a:t> of </a:t>
            </a:r>
            <a:r>
              <a:rPr lang="en-US" sz="1600" err="1">
                <a:solidFill>
                  <a:srgbClr val="595959"/>
                </a:solidFill>
              </a:rPr>
              <a:t>entSensorType</a:t>
            </a:r>
            <a:r>
              <a:rPr lang="en-US" sz="1600">
                <a:solidFill>
                  <a:srgbClr val="595959"/>
                </a:solidFill>
              </a:rPr>
              <a:t> (150023 msecs)”, too many SNMP collectors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Routers: Change of default values in control-plane policies to accommodate the rate of snmp requests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Inability to fetch important data in equipment's, </a:t>
            </a:r>
            <a:r>
              <a:rPr lang="en-US" sz="1600" err="1">
                <a:solidFill>
                  <a:srgbClr val="595959"/>
                </a:solidFill>
              </a:rPr>
              <a:t>ie</a:t>
            </a:r>
            <a:r>
              <a:rPr lang="en-US" sz="1600">
                <a:solidFill>
                  <a:srgbClr val="595959"/>
                </a:solidFill>
              </a:rPr>
              <a:t>: </a:t>
            </a:r>
            <a:r>
              <a:rPr lang="en-US" sz="1600" err="1">
                <a:solidFill>
                  <a:srgbClr val="595959"/>
                </a:solidFill>
              </a:rPr>
              <a:t>evpn</a:t>
            </a:r>
            <a:r>
              <a:rPr lang="en-US" sz="1600">
                <a:solidFill>
                  <a:srgbClr val="595959"/>
                </a:solidFill>
              </a:rPr>
              <a:t>/perf-</a:t>
            </a:r>
            <a:r>
              <a:rPr lang="en-US" sz="1600" err="1">
                <a:solidFill>
                  <a:srgbClr val="595959"/>
                </a:solidFill>
              </a:rPr>
              <a:t>meas</a:t>
            </a: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600">
                <a:solidFill>
                  <a:srgbClr val="595959"/>
                </a:solidFill>
              </a:rPr>
              <a:t>Short spaced glitches where very hard to see</a:t>
            </a:r>
          </a:p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endParaRPr lang="en-US" sz="2000">
              <a:solidFill>
                <a:srgbClr val="595959"/>
              </a:solidFill>
            </a:endParaRPr>
          </a:p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US" sz="2000" b="1">
                <a:solidFill>
                  <a:srgbClr val="595959"/>
                </a:solidFill>
              </a:rPr>
              <a:t>Plan in motion to:</a:t>
            </a:r>
          </a:p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r>
              <a:rPr lang="en-US" sz="1800">
                <a:solidFill>
                  <a:srgbClr val="595959"/>
                </a:solidFill>
              </a:rPr>
              <a:t>	-&gt; Improve visibility to help troubleshoot = faster problem resolution</a:t>
            </a:r>
          </a:p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endParaRPr lang="en-US" sz="2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94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891E-3D82-6F48-6072-4E456D95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Case: Perf-</a:t>
            </a:r>
            <a:r>
              <a:rPr lang="en-GB" err="1"/>
              <a:t>Meas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8E405-0F4A-0280-0B23-F045FC7A3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8063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Segment Routing Stack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663EB2-9537-6BE5-7A77-EDDCAE96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83" y="1576596"/>
            <a:ext cx="8797843" cy="44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78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1638-A5C0-2CA1-DC94-C2C29680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993" y="224421"/>
            <a:ext cx="6123603" cy="576984"/>
          </a:xfrm>
        </p:spPr>
        <p:txBody>
          <a:bodyPr>
            <a:noAutofit/>
          </a:bodyPr>
          <a:lstStyle/>
          <a:p>
            <a:pPr algn="ctr"/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Measurement</a:t>
            </a:r>
            <a:endParaRPr lang="pt-PT" sz="3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47EB6A-E145-96BB-21F7-F43B5AF1C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369" y="1612581"/>
            <a:ext cx="10572583" cy="2636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800">
                <a:solidFill>
                  <a:srgbClr val="606672"/>
                </a:solidFill>
              </a:rPr>
              <a:t>Query's sent every 1s (default 3s)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800">
                <a:solidFill>
                  <a:srgbClr val="606672"/>
                </a:solidFill>
              </a:rPr>
              <a:t>Probes completed after 10 query's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pt-PT" sz="1800" err="1">
                <a:solidFill>
                  <a:srgbClr val="606672"/>
                </a:solidFill>
              </a:rPr>
              <a:t>Timestamps</a:t>
            </a:r>
            <a:r>
              <a:rPr lang="pt-PT" sz="1800">
                <a:solidFill>
                  <a:srgbClr val="606672"/>
                </a:solidFill>
              </a:rPr>
              <a:t> </a:t>
            </a:r>
            <a:r>
              <a:rPr lang="pt-PT" sz="1800" err="1">
                <a:solidFill>
                  <a:srgbClr val="606672"/>
                </a:solidFill>
              </a:rPr>
              <a:t>added</a:t>
            </a:r>
            <a:r>
              <a:rPr lang="pt-PT" sz="1800">
                <a:solidFill>
                  <a:srgbClr val="606672"/>
                </a:solidFill>
              </a:rPr>
              <a:t> in hardware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800">
                <a:solidFill>
                  <a:srgbClr val="606672"/>
                </a:solidFill>
              </a:rPr>
              <a:t>PM Query format: RFC 5357 (TWAMP) or RFC 6374 (MPLS)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800">
                <a:solidFill>
                  <a:srgbClr val="606672"/>
                </a:solidFill>
              </a:rPr>
              <a:t>Extracted values: Max, Min, Average, Variance, Query's sent/received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endParaRPr lang="en-US" sz="18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B37ED3-0DBF-37D4-160F-1F17FCB2A362}"/>
              </a:ext>
            </a:extLst>
          </p:cNvPr>
          <p:cNvSpPr/>
          <p:nvPr/>
        </p:nvSpPr>
        <p:spPr>
          <a:xfrm>
            <a:off x="3767189" y="5282995"/>
            <a:ext cx="477786" cy="465343"/>
          </a:xfrm>
          <a:prstGeom prst="ellipse">
            <a:avLst/>
          </a:prstGeom>
          <a:noFill/>
          <a:ln w="222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B73C23-DC78-E2CF-AD46-91B5D332145A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4244975" y="5515667"/>
            <a:ext cx="3356903" cy="0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88BE36A-622E-D705-35EA-CF5E33B951CB}"/>
              </a:ext>
            </a:extLst>
          </p:cNvPr>
          <p:cNvSpPr/>
          <p:nvPr/>
        </p:nvSpPr>
        <p:spPr>
          <a:xfrm>
            <a:off x="7601878" y="5282995"/>
            <a:ext cx="477786" cy="465343"/>
          </a:xfrm>
          <a:prstGeom prst="ellipse">
            <a:avLst/>
          </a:prstGeom>
          <a:noFill/>
          <a:ln w="222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803940-B1D9-AB73-385D-ACC708B2064D}"/>
              </a:ext>
            </a:extLst>
          </p:cNvPr>
          <p:cNvCxnSpPr>
            <a:cxnSpLocks/>
          </p:cNvCxnSpPr>
          <p:nvPr/>
        </p:nvCxnSpPr>
        <p:spPr>
          <a:xfrm>
            <a:off x="4306888" y="5367338"/>
            <a:ext cx="3262312" cy="0"/>
          </a:xfrm>
          <a:prstGeom prst="straightConnector1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CD11D4-5A41-D42A-A253-BC46E3D7E1DE}"/>
              </a:ext>
            </a:extLst>
          </p:cNvPr>
          <p:cNvCxnSpPr>
            <a:cxnSpLocks/>
          </p:cNvCxnSpPr>
          <p:nvPr/>
        </p:nvCxnSpPr>
        <p:spPr>
          <a:xfrm>
            <a:off x="4306887" y="5645944"/>
            <a:ext cx="3236913" cy="0"/>
          </a:xfrm>
          <a:prstGeom prst="straightConnector1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7502A06-0210-0ABD-3BB1-791B1CEBCAAD}"/>
              </a:ext>
            </a:extLst>
          </p:cNvPr>
          <p:cNvSpPr txBox="1">
            <a:spLocks/>
          </p:cNvSpPr>
          <p:nvPr/>
        </p:nvSpPr>
        <p:spPr>
          <a:xfrm>
            <a:off x="4567372" y="5151560"/>
            <a:ext cx="1317036" cy="2628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 Query Packet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C1E92B-3ABA-0A0E-4308-5CDE88D47361}"/>
              </a:ext>
            </a:extLst>
          </p:cNvPr>
          <p:cNvSpPr txBox="1">
            <a:spLocks/>
          </p:cNvSpPr>
          <p:nvPr/>
        </p:nvSpPr>
        <p:spPr>
          <a:xfrm>
            <a:off x="5938044" y="5622182"/>
            <a:ext cx="1525792" cy="2628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1200" b="0">
                <a:solidFill>
                  <a:srgbClr val="5B9BD5"/>
                </a:solidFill>
                <a:latin typeface="Calibri" panose="020F0502020204030204"/>
              </a:rPr>
              <a:t>PM Response Packet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4E4C098-DD6E-BABF-A3A6-E372DD0374A2}"/>
              </a:ext>
            </a:extLst>
          </p:cNvPr>
          <p:cNvSpPr txBox="1">
            <a:spLocks/>
          </p:cNvSpPr>
          <p:nvPr/>
        </p:nvSpPr>
        <p:spPr>
          <a:xfrm>
            <a:off x="3914907" y="4980518"/>
            <a:ext cx="892835" cy="189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8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TX Timestamp T1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53CB76E-23FD-690F-F009-A772BB0FDBA5}"/>
              </a:ext>
            </a:extLst>
          </p:cNvPr>
          <p:cNvSpPr txBox="1">
            <a:spLocks/>
          </p:cNvSpPr>
          <p:nvPr/>
        </p:nvSpPr>
        <p:spPr>
          <a:xfrm>
            <a:off x="3914906" y="5843124"/>
            <a:ext cx="892835" cy="189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8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TX Timestamp T4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AC0AF64-5B47-5B99-046E-9430BD2A1F3B}"/>
              </a:ext>
            </a:extLst>
          </p:cNvPr>
          <p:cNvSpPr txBox="1">
            <a:spLocks/>
          </p:cNvSpPr>
          <p:nvPr/>
        </p:nvSpPr>
        <p:spPr>
          <a:xfrm>
            <a:off x="7097382" y="5017830"/>
            <a:ext cx="892835" cy="189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8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TX Timestamp T2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4EDA759-9070-2D99-C848-058C7EC004A0}"/>
              </a:ext>
            </a:extLst>
          </p:cNvPr>
          <p:cNvSpPr txBox="1">
            <a:spLocks/>
          </p:cNvSpPr>
          <p:nvPr/>
        </p:nvSpPr>
        <p:spPr>
          <a:xfrm>
            <a:off x="7097382" y="5867015"/>
            <a:ext cx="892835" cy="189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buClr>
                <a:srgbClr val="5B9BD5"/>
              </a:buClr>
            </a:pPr>
            <a:r>
              <a:rPr lang="en-GB" sz="8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TX Timestamp T3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8BDFC00A-26AA-D094-23AB-DDD6A4691E5A}"/>
              </a:ext>
            </a:extLst>
          </p:cNvPr>
          <p:cNvSpPr txBox="1">
            <a:spLocks/>
          </p:cNvSpPr>
          <p:nvPr/>
        </p:nvSpPr>
        <p:spPr>
          <a:xfrm>
            <a:off x="453465" y="4324477"/>
            <a:ext cx="3152525" cy="206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US" sz="1800">
                <a:solidFill>
                  <a:schemeClr val="accent4">
                    <a:lumMod val="50000"/>
                  </a:schemeClr>
                </a:solidFill>
              </a:rPr>
              <a:t>Measurement mode: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600">
                <a:solidFill>
                  <a:srgbClr val="606672"/>
                </a:solidFill>
              </a:rPr>
              <a:t>One-Way (T2-T1)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600">
                <a:solidFill>
                  <a:srgbClr val="606672"/>
                </a:solidFill>
              </a:rPr>
              <a:t>Two-Way (T4-T1)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600">
                <a:solidFill>
                  <a:srgbClr val="606672"/>
                </a:solidFill>
              </a:rPr>
              <a:t>Loopback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endParaRPr lang="en-US" sz="1800"/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286D4AC4-ABA3-266D-FAEC-5A54CBC5F19B}"/>
              </a:ext>
            </a:extLst>
          </p:cNvPr>
          <p:cNvSpPr txBox="1">
            <a:spLocks/>
          </p:cNvSpPr>
          <p:nvPr/>
        </p:nvSpPr>
        <p:spPr>
          <a:xfrm>
            <a:off x="9143186" y="4422013"/>
            <a:ext cx="3152525" cy="206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en-US" sz="1800">
                <a:solidFill>
                  <a:schemeClr val="accent4">
                    <a:lumMod val="50000"/>
                  </a:schemeClr>
                </a:solidFill>
              </a:rPr>
              <a:t>Probes type: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600">
                <a:solidFill>
                  <a:srgbClr val="606672"/>
                </a:solidFill>
              </a:rPr>
              <a:t> Interface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600">
                <a:solidFill>
                  <a:srgbClr val="606672"/>
                </a:solidFill>
              </a:rPr>
              <a:t> Endpoint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600">
                <a:solidFill>
                  <a:srgbClr val="606672"/>
                </a:solidFill>
              </a:rPr>
              <a:t> SR-TE</a:t>
            </a:r>
          </a:p>
        </p:txBody>
      </p:sp>
    </p:spTree>
    <p:extLst>
      <p:ext uri="{BB962C8B-B14F-4D97-AF65-F5344CB8AC3E}">
        <p14:creationId xmlns:p14="http://schemas.microsoft.com/office/powerpoint/2010/main" val="1780497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1638-A5C0-2CA1-DC94-C2C29680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380" y="256912"/>
            <a:ext cx="5426917" cy="576984"/>
          </a:xfrm>
        </p:spPr>
        <p:txBody>
          <a:bodyPr>
            <a:noAutofit/>
          </a:bodyPr>
          <a:lstStyle/>
          <a:p>
            <a:pPr algn="ctr"/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Measurement</a:t>
            </a:r>
            <a:endParaRPr lang="pt-PT" sz="3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7E94EB-A9B0-A5F0-5083-A95E7292C624}"/>
              </a:ext>
            </a:extLst>
          </p:cNvPr>
          <p:cNvGrpSpPr/>
          <p:nvPr/>
        </p:nvGrpSpPr>
        <p:grpSpPr>
          <a:xfrm>
            <a:off x="2467205" y="910267"/>
            <a:ext cx="8013992" cy="5759245"/>
            <a:chOff x="2642569" y="1081066"/>
            <a:chExt cx="8013992" cy="57592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9A5591-0768-2726-0040-E2E077EDE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7208" y="1081066"/>
              <a:ext cx="3719353" cy="57592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28B204-D75B-7B64-EF28-C9040670C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2569" y="2324371"/>
              <a:ext cx="2168814" cy="259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2749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1638-A5C0-2CA1-DC94-C2C29680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321" y="238248"/>
            <a:ext cx="8559800" cy="576984"/>
          </a:xfrm>
        </p:spPr>
        <p:txBody>
          <a:bodyPr>
            <a:noAutofit/>
          </a:bodyPr>
          <a:lstStyle/>
          <a:p>
            <a:pPr algn="ctr"/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Data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Pushed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Streaming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Telemetry</a:t>
            </a:r>
            <a:endParaRPr lang="pt-PT" sz="3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71DDC4-8FA8-7048-6086-F473DE37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340549"/>
            <a:ext cx="11899392" cy="49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6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1638-A5C0-2CA1-DC94-C2C29680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76" y="244468"/>
            <a:ext cx="7302246" cy="576984"/>
          </a:xfrm>
        </p:spPr>
        <p:txBody>
          <a:bodyPr>
            <a:noAutofit/>
          </a:bodyPr>
          <a:lstStyle/>
          <a:p>
            <a:pPr algn="ctr"/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Lisbon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-Porto Litoral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 Beiras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DBD81-2B7E-86AF-1B14-63B7B9727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48" y="1184730"/>
            <a:ext cx="6638943" cy="246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B4E9A-F560-A13A-14D6-3E1355F5D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648" y="3924931"/>
            <a:ext cx="6638943" cy="239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2234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1638-A5C0-2CA1-DC94-C2C29680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314" y="244468"/>
            <a:ext cx="7302246" cy="576984"/>
          </a:xfrm>
        </p:spPr>
        <p:txBody>
          <a:bodyPr>
            <a:noAutofit/>
          </a:bodyPr>
          <a:lstStyle/>
          <a:p>
            <a:pPr algn="ctr"/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Last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Mile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 per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Hop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 Data: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O’Really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C2AA9-7923-8CF4-6D74-89672774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4" y="1857828"/>
            <a:ext cx="11388772" cy="3823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4816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1638-A5C0-2CA1-DC94-C2C29680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972" y="244468"/>
            <a:ext cx="6558534" cy="576984"/>
          </a:xfrm>
        </p:spPr>
        <p:txBody>
          <a:bodyPr>
            <a:noAutofit/>
          </a:bodyPr>
          <a:lstStyle/>
          <a:p>
            <a:pPr algn="ctr"/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But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Wait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…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There’s</a:t>
            </a:r>
            <a:r>
              <a:rPr lang="pt-PT" sz="3000">
                <a:solidFill>
                  <a:schemeClr val="tx1">
                    <a:lumMod val="50000"/>
                    <a:lumOff val="50000"/>
                  </a:schemeClr>
                </a:solidFill>
              </a:rPr>
              <a:t> more </a:t>
            </a:r>
            <a:r>
              <a:rPr lang="pt-PT" sz="3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o.O</a:t>
            </a:r>
            <a:endParaRPr lang="pt-PT" sz="3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47EB6A-E145-96BB-21F7-F43B5AF1C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369" y="1489456"/>
            <a:ext cx="10572583" cy="186334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r>
              <a:rPr lang="de-DE" sz="1800">
                <a:solidFill>
                  <a:schemeClr val="accent4">
                    <a:lumMod val="50000"/>
                  </a:schemeClr>
                </a:solidFill>
              </a:rPr>
              <a:t>If SR-TE handles Minimum delay (propagation delay):</a:t>
            </a:r>
            <a:endParaRPr lang="en-US" sz="1800">
              <a:solidFill>
                <a:schemeClr val="accent4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800"/>
              <a:t>Minimum delay provides the propagation delay (Fiber length / speed of light)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800"/>
              <a:t>A property of the topology (with awareness of DWDM circuit change)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800"/>
              <a:t>SR-TE (SR Policy or Flex-Algo) can optimize on min delay</a:t>
            </a:r>
          </a:p>
          <a:p>
            <a:pPr marL="0" indent="0">
              <a:spcAft>
                <a:spcPts val="600"/>
              </a:spcAft>
              <a:buClr>
                <a:schemeClr val="accent4">
                  <a:lumMod val="50000"/>
                </a:schemeClr>
              </a:buClr>
              <a:buNone/>
            </a:pP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B1AB5-7F00-ECCF-8EFE-9194E5A93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738" y="4629064"/>
            <a:ext cx="3751499" cy="154312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B297322-CA88-4105-DD0E-A00EA009E4A0}"/>
              </a:ext>
            </a:extLst>
          </p:cNvPr>
          <p:cNvSpPr txBox="1">
            <a:spLocks/>
          </p:cNvSpPr>
          <p:nvPr/>
        </p:nvSpPr>
        <p:spPr>
          <a:xfrm>
            <a:off x="4185432" y="6030193"/>
            <a:ext cx="4086183" cy="51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260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Stay</a:t>
            </a:r>
            <a:r>
              <a:rPr lang="pt-PT" sz="260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PT" sz="260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tuned</a:t>
            </a:r>
            <a:r>
              <a:rPr lang="pt-PT" sz="2600">
                <a:solidFill>
                  <a:schemeClr val="accent5">
                    <a:lumMod val="60000"/>
                    <a:lumOff val="40000"/>
                  </a:schemeClr>
                </a:solidFill>
              </a:rPr>
              <a:t> for 2024!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90A113D-C9DF-9867-6AD5-D542B9CEA526}"/>
              </a:ext>
            </a:extLst>
          </p:cNvPr>
          <p:cNvSpPr txBox="1">
            <a:spLocks/>
          </p:cNvSpPr>
          <p:nvPr/>
        </p:nvSpPr>
        <p:spPr>
          <a:xfrm>
            <a:off x="473368" y="3547872"/>
            <a:ext cx="10572583" cy="1693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de-DE" sz="1800">
                <a:solidFill>
                  <a:schemeClr val="accent4">
                    <a:lumMod val="50000"/>
                  </a:schemeClr>
                </a:solidFill>
              </a:rPr>
              <a:t>And SR IGP Flexible Algorithms (Flex-Algo) can: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800"/>
              <a:t>Make a algorithm defined by the operator, on a per-deployment basis</a:t>
            </a:r>
          </a:p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800"/>
              <a:t>Flex-Algo K is then defined as:</a:t>
            </a:r>
          </a:p>
          <a:p>
            <a:pPr lvl="1"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r>
              <a:rPr lang="en-US" sz="1400"/>
              <a:t>The minimization of a specified metric: IGP, TE or delay</a:t>
            </a:r>
          </a:p>
          <a:p>
            <a:pPr marL="0" indent="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None/>
            </a:pPr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AD50B-86C0-61E6-4AD8-927EE7B12987}"/>
              </a:ext>
            </a:extLst>
          </p:cNvPr>
          <p:cNvSpPr txBox="1"/>
          <p:nvPr/>
        </p:nvSpPr>
        <p:spPr>
          <a:xfrm>
            <a:off x="473368" y="53685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de-DE" sz="1800">
                <a:solidFill>
                  <a:schemeClr val="accent4">
                    <a:lumMod val="50000"/>
                  </a:schemeClr>
                </a:solidFill>
              </a:rPr>
              <a:t>So we can have a dual planar network!!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FD169F9-03D5-5819-DD71-B8EAE8C41B37}"/>
              </a:ext>
            </a:extLst>
          </p:cNvPr>
          <p:cNvSpPr txBox="1">
            <a:spLocks/>
          </p:cNvSpPr>
          <p:nvPr/>
        </p:nvSpPr>
        <p:spPr>
          <a:xfrm>
            <a:off x="9101791" y="4552221"/>
            <a:ext cx="712579" cy="274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200">
                <a:solidFill>
                  <a:schemeClr val="accent5">
                    <a:lumMod val="60000"/>
                    <a:lumOff val="40000"/>
                  </a:schemeClr>
                </a:solidFill>
              </a:rPr>
              <a:t>Algo 0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CC2720C-2A2C-B411-50ED-EDAF1B7B2F6F}"/>
              </a:ext>
            </a:extLst>
          </p:cNvPr>
          <p:cNvSpPr txBox="1">
            <a:spLocks/>
          </p:cNvSpPr>
          <p:nvPr/>
        </p:nvSpPr>
        <p:spPr>
          <a:xfrm>
            <a:off x="9458080" y="6030193"/>
            <a:ext cx="850692" cy="274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200">
                <a:solidFill>
                  <a:schemeClr val="accent5">
                    <a:lumMod val="60000"/>
                    <a:lumOff val="40000"/>
                  </a:schemeClr>
                </a:solidFill>
              </a:rPr>
              <a:t>Algo 128</a:t>
            </a:r>
          </a:p>
        </p:txBody>
      </p:sp>
    </p:spTree>
    <p:extLst>
      <p:ext uri="{BB962C8B-B14F-4D97-AF65-F5344CB8AC3E}">
        <p14:creationId xmlns:p14="http://schemas.microsoft.com/office/powerpoint/2010/main" val="2005340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891E-3D82-6F48-6072-4E456D95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Try It Yourself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8E405-0F4A-0280-0B23-F045FC7A3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07395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Try it! No, Really Try it!!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1809500" y="1662690"/>
            <a:ext cx="3535609" cy="39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700" b="1">
                <a:solidFill>
                  <a:srgbClr val="595959"/>
                </a:solidFill>
              </a:rPr>
              <a:t>TIG MDT Docker Container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AC7026-3A5A-CB5D-209E-1EF18270CC02}"/>
              </a:ext>
            </a:extLst>
          </p:cNvPr>
          <p:cNvSpPr txBox="1">
            <a:spLocks/>
          </p:cNvSpPr>
          <p:nvPr/>
        </p:nvSpPr>
        <p:spPr>
          <a:xfrm>
            <a:off x="1484671" y="5158749"/>
            <a:ext cx="4317204" cy="311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200">
                <a:solidFill>
                  <a:srgbClr val="595959"/>
                </a:solidFill>
                <a:hlinkClick r:id="rId3"/>
              </a:rPr>
              <a:t>https://github.com/DataKnox/Cisco-MDT-TIG-Docker</a:t>
            </a:r>
            <a:r>
              <a:rPr lang="en-US" sz="12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4B04024-C439-2DBA-A455-0122589C3226}"/>
              </a:ext>
            </a:extLst>
          </p:cNvPr>
          <p:cNvSpPr txBox="1">
            <a:spLocks/>
          </p:cNvSpPr>
          <p:nvPr/>
        </p:nvSpPr>
        <p:spPr>
          <a:xfrm>
            <a:off x="7196175" y="5158749"/>
            <a:ext cx="3572030" cy="311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200">
                <a:solidFill>
                  <a:srgbClr val="595959"/>
                </a:solidFill>
                <a:hlinkClick r:id="rId4"/>
              </a:rPr>
              <a:t>https://github.com/CiscoDevNet/yangsuite</a:t>
            </a:r>
            <a:r>
              <a:rPr lang="en-US" sz="1200">
                <a:solidFill>
                  <a:srgbClr val="595959"/>
                </a:solidFill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55B7CD-74D9-52EB-BD2D-0D23635A01CD}"/>
              </a:ext>
            </a:extLst>
          </p:cNvPr>
          <p:cNvGrpSpPr/>
          <p:nvPr/>
        </p:nvGrpSpPr>
        <p:grpSpPr>
          <a:xfrm>
            <a:off x="2767618" y="2342415"/>
            <a:ext cx="1793970" cy="1281082"/>
            <a:chOff x="4245285" y="2031767"/>
            <a:chExt cx="3701429" cy="2643206"/>
          </a:xfrm>
        </p:grpSpPr>
        <p:pic>
          <p:nvPicPr>
            <p:cNvPr id="9" name="Picture 2" descr="Telegraf: Um agente para coletar e enviar métricas de respeito">
              <a:extLst>
                <a:ext uri="{FF2B5EF4-FFF2-40B4-BE49-F238E27FC236}">
                  <a16:creationId xmlns:a16="http://schemas.microsoft.com/office/drawing/2014/main" id="{986DD818-AD56-BB89-0EA0-DA7FABCF12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4" t="35230" r="20269" b="42804"/>
            <a:stretch/>
          </p:blipFill>
          <p:spPr bwMode="auto">
            <a:xfrm>
              <a:off x="4245285" y="2031767"/>
              <a:ext cx="3701429" cy="86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807917E3-EADE-FEC6-BB21-F3E7CBF78D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" r="-1040"/>
            <a:stretch/>
          </p:blipFill>
          <p:spPr bwMode="auto">
            <a:xfrm>
              <a:off x="4245285" y="2897424"/>
              <a:ext cx="3461640" cy="894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Grafana: Data Visualização Open Source | OVHcloud">
              <a:extLst>
                <a:ext uri="{FF2B5EF4-FFF2-40B4-BE49-F238E27FC236}">
                  <a16:creationId xmlns:a16="http://schemas.microsoft.com/office/drawing/2014/main" id="{E50609A5-FC9E-2F52-E033-34CD2351A5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4" t="27323" r="3846" b="27322"/>
            <a:stretch/>
          </p:blipFill>
          <p:spPr bwMode="auto">
            <a:xfrm>
              <a:off x="4245285" y="3844067"/>
              <a:ext cx="3489805" cy="830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7B14B8-A7AB-FEAA-70F2-A063FCF83A5D}"/>
              </a:ext>
            </a:extLst>
          </p:cNvPr>
          <p:cNvSpPr/>
          <p:nvPr/>
        </p:nvSpPr>
        <p:spPr>
          <a:xfrm>
            <a:off x="980557" y="2132280"/>
            <a:ext cx="5193493" cy="2854256"/>
          </a:xfrm>
          <a:prstGeom prst="roundRect">
            <a:avLst>
              <a:gd name="adj" fmla="val 4264"/>
            </a:avLst>
          </a:prstGeom>
          <a:noFill/>
          <a:ln>
            <a:solidFill>
              <a:srgbClr val="848B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635A340-3877-9C19-BEE7-7F0F15FD2DD5}"/>
              </a:ext>
            </a:extLst>
          </p:cNvPr>
          <p:cNvSpPr txBox="1">
            <a:spLocks/>
          </p:cNvSpPr>
          <p:nvPr/>
        </p:nvSpPr>
        <p:spPr>
          <a:xfrm>
            <a:off x="7214385" y="1664913"/>
            <a:ext cx="3535609" cy="39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700" b="1">
                <a:solidFill>
                  <a:srgbClr val="595959"/>
                </a:solidFill>
              </a:rPr>
              <a:t>Separate Container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7BE37F-8E32-5B59-8378-292024D2D245}"/>
              </a:ext>
            </a:extLst>
          </p:cNvPr>
          <p:cNvSpPr txBox="1"/>
          <p:nvPr/>
        </p:nvSpPr>
        <p:spPr>
          <a:xfrm>
            <a:off x="1396603" y="3823798"/>
            <a:ext cx="18000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600" err="1"/>
              <a:t>Telegraf</a:t>
            </a:r>
            <a:endParaRPr lang="pt-PT" sz="1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984C8E-C8C8-501D-AED3-F431160297BE}"/>
              </a:ext>
            </a:extLst>
          </p:cNvPr>
          <p:cNvSpPr txBox="1"/>
          <p:nvPr/>
        </p:nvSpPr>
        <p:spPr>
          <a:xfrm>
            <a:off x="3196603" y="3823625"/>
            <a:ext cx="13680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600" err="1"/>
              <a:t>InfluxDB</a:t>
            </a:r>
            <a:endParaRPr lang="pt-PT" sz="16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361DD8-39E8-2856-ED47-AFAFEE54F191}"/>
              </a:ext>
            </a:extLst>
          </p:cNvPr>
          <p:cNvSpPr txBox="1"/>
          <p:nvPr/>
        </p:nvSpPr>
        <p:spPr>
          <a:xfrm>
            <a:off x="4564604" y="3808974"/>
            <a:ext cx="13680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600" err="1"/>
              <a:t>Grafana</a:t>
            </a:r>
            <a:endParaRPr lang="pt-PT" sz="1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DD84D1-686D-F245-A09C-C4D7AEE8C4FF}"/>
              </a:ext>
            </a:extLst>
          </p:cNvPr>
          <p:cNvSpPr txBox="1"/>
          <p:nvPr/>
        </p:nvSpPr>
        <p:spPr>
          <a:xfrm>
            <a:off x="1396603" y="4111428"/>
            <a:ext cx="180000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400" i="1">
                <a:solidFill>
                  <a:srgbClr val="606672"/>
                </a:solidFill>
              </a:rPr>
              <a:t>Collector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11B476-A320-DEAC-8A44-7AFC0F9A2C66}"/>
              </a:ext>
            </a:extLst>
          </p:cNvPr>
          <p:cNvSpPr txBox="1"/>
          <p:nvPr/>
        </p:nvSpPr>
        <p:spPr>
          <a:xfrm>
            <a:off x="3196603" y="4111255"/>
            <a:ext cx="136800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400" i="1" err="1">
                <a:solidFill>
                  <a:srgbClr val="606672"/>
                </a:solidFill>
              </a:rPr>
              <a:t>Storage</a:t>
            </a:r>
            <a:endParaRPr lang="pt-PT" sz="1400" i="1">
              <a:solidFill>
                <a:srgbClr val="60667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053111-94E7-B622-2D71-14AD7F1B1742}"/>
              </a:ext>
            </a:extLst>
          </p:cNvPr>
          <p:cNvSpPr txBox="1"/>
          <p:nvPr/>
        </p:nvSpPr>
        <p:spPr>
          <a:xfrm>
            <a:off x="4564604" y="4096604"/>
            <a:ext cx="136800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400" i="1" err="1">
                <a:solidFill>
                  <a:srgbClr val="606672"/>
                </a:solidFill>
              </a:rPr>
              <a:t>Visualization</a:t>
            </a:r>
            <a:endParaRPr lang="pt-PT" sz="1400" i="1">
              <a:solidFill>
                <a:srgbClr val="60667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590A8-C261-1F21-5FFB-EAF92357886B}"/>
              </a:ext>
            </a:extLst>
          </p:cNvPr>
          <p:cNvSpPr txBox="1"/>
          <p:nvPr/>
        </p:nvSpPr>
        <p:spPr>
          <a:xfrm>
            <a:off x="1396602" y="4492983"/>
            <a:ext cx="1800000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000" err="1">
                <a:solidFill>
                  <a:srgbClr val="000000"/>
                </a:solidFill>
              </a:rPr>
              <a:t>gRPC</a:t>
            </a:r>
            <a:r>
              <a:rPr lang="pt-PT" sz="1000">
                <a:solidFill>
                  <a:srgbClr val="000000"/>
                </a:solidFill>
              </a:rPr>
              <a:t> Server </a:t>
            </a:r>
            <a:r>
              <a:rPr lang="pt-PT" sz="1000" err="1">
                <a:solidFill>
                  <a:srgbClr val="000000"/>
                </a:solidFill>
              </a:rPr>
              <a:t>Port</a:t>
            </a:r>
            <a:r>
              <a:rPr lang="pt-PT" sz="1000">
                <a:solidFill>
                  <a:srgbClr val="000000"/>
                </a:solidFill>
              </a:rPr>
              <a:t> 57500</a:t>
            </a:r>
          </a:p>
          <a:p>
            <a:pPr algn="ctr"/>
            <a:r>
              <a:rPr lang="pt-PT" sz="1000" err="1">
                <a:solidFill>
                  <a:srgbClr val="000000"/>
                </a:solidFill>
              </a:rPr>
              <a:t>gNMI</a:t>
            </a:r>
            <a:r>
              <a:rPr lang="pt-PT" sz="1000">
                <a:solidFill>
                  <a:srgbClr val="000000"/>
                </a:solidFill>
              </a:rPr>
              <a:t> </a:t>
            </a:r>
            <a:r>
              <a:rPr lang="pt-PT" sz="1000" err="1">
                <a:solidFill>
                  <a:srgbClr val="000000"/>
                </a:solidFill>
              </a:rPr>
              <a:t>Configuration</a:t>
            </a:r>
            <a:endParaRPr lang="pt-PT" sz="100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FB5344-8713-C161-80F3-270A14723A78}"/>
              </a:ext>
            </a:extLst>
          </p:cNvPr>
          <p:cNvSpPr txBox="1"/>
          <p:nvPr/>
        </p:nvSpPr>
        <p:spPr>
          <a:xfrm>
            <a:off x="3188214" y="4570499"/>
            <a:ext cx="136800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000" err="1">
                <a:solidFill>
                  <a:srgbClr val="000000"/>
                </a:solidFill>
              </a:rPr>
              <a:t>Port</a:t>
            </a:r>
            <a:r>
              <a:rPr lang="pt-PT" sz="1000">
                <a:solidFill>
                  <a:srgbClr val="000000"/>
                </a:solidFill>
              </a:rPr>
              <a:t> 8086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1285BB-53FB-C484-33CC-AF2F0D47067F}"/>
              </a:ext>
            </a:extLst>
          </p:cNvPr>
          <p:cNvSpPr txBox="1"/>
          <p:nvPr/>
        </p:nvSpPr>
        <p:spPr>
          <a:xfrm>
            <a:off x="4556214" y="4576594"/>
            <a:ext cx="1368000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000">
                <a:solidFill>
                  <a:srgbClr val="000000"/>
                </a:solidFill>
              </a:rPr>
              <a:t>HTTP </a:t>
            </a:r>
            <a:r>
              <a:rPr lang="pt-PT" sz="1000" err="1">
                <a:solidFill>
                  <a:srgbClr val="000000"/>
                </a:solidFill>
              </a:rPr>
              <a:t>Port</a:t>
            </a:r>
            <a:r>
              <a:rPr lang="pt-PT" sz="1000">
                <a:solidFill>
                  <a:srgbClr val="000000"/>
                </a:solidFill>
              </a:rPr>
              <a:t>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9B415F-ED8C-5A51-E00C-AD039D71779F}"/>
              </a:ext>
            </a:extLst>
          </p:cNvPr>
          <p:cNvSpPr/>
          <p:nvPr/>
        </p:nvSpPr>
        <p:spPr>
          <a:xfrm>
            <a:off x="6918724" y="2577649"/>
            <a:ext cx="4126928" cy="1963518"/>
          </a:xfrm>
          <a:prstGeom prst="roundRect">
            <a:avLst>
              <a:gd name="adj" fmla="val 4264"/>
            </a:avLst>
          </a:prstGeom>
          <a:noFill/>
          <a:ln>
            <a:solidFill>
              <a:srgbClr val="848B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B0E643-7E96-7098-4745-22A4B5A39E20}"/>
              </a:ext>
            </a:extLst>
          </p:cNvPr>
          <p:cNvGrpSpPr/>
          <p:nvPr/>
        </p:nvGrpSpPr>
        <p:grpSpPr>
          <a:xfrm>
            <a:off x="7379476" y="2859385"/>
            <a:ext cx="3267627" cy="856204"/>
            <a:chOff x="7283923" y="2704440"/>
            <a:chExt cx="3267627" cy="8562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A9DD79-E55C-517F-DD13-DCAFE60B1AA1}"/>
                </a:ext>
              </a:extLst>
            </p:cNvPr>
            <p:cNvSpPr txBox="1"/>
            <p:nvPr/>
          </p:nvSpPr>
          <p:spPr>
            <a:xfrm>
              <a:off x="8202331" y="2963265"/>
              <a:ext cx="2349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/>
                <a:t>Yang Suite</a:t>
              </a:r>
              <a:endParaRPr lang="en-US" sz="1600"/>
            </a:p>
          </p:txBody>
        </p:sp>
        <p:pic>
          <p:nvPicPr>
            <p:cNvPr id="18" name="Graphic 17" descr="Web design with solid fill">
              <a:extLst>
                <a:ext uri="{FF2B5EF4-FFF2-40B4-BE49-F238E27FC236}">
                  <a16:creationId xmlns:a16="http://schemas.microsoft.com/office/drawing/2014/main" id="{82FF98B3-8F18-94A0-2BA6-76A4EDCB8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83923" y="2704440"/>
              <a:ext cx="856204" cy="856204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C0C45AA-1256-A4D7-2B8E-DD30CAD40235}"/>
              </a:ext>
            </a:extLst>
          </p:cNvPr>
          <p:cNvSpPr txBox="1"/>
          <p:nvPr/>
        </p:nvSpPr>
        <p:spPr>
          <a:xfrm>
            <a:off x="6918725" y="4057343"/>
            <a:ext cx="4126928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050">
                <a:solidFill>
                  <a:srgbClr val="000000"/>
                </a:solidFill>
              </a:rPr>
              <a:t>HTTP </a:t>
            </a:r>
            <a:r>
              <a:rPr lang="pt-PT" sz="1050" err="1">
                <a:solidFill>
                  <a:srgbClr val="000000"/>
                </a:solidFill>
              </a:rPr>
              <a:t>Port</a:t>
            </a:r>
            <a:r>
              <a:rPr lang="pt-PT" sz="1050">
                <a:solidFill>
                  <a:srgbClr val="000000"/>
                </a:solidFill>
              </a:rPr>
              <a:t> 8480</a:t>
            </a:r>
          </a:p>
        </p:txBody>
      </p:sp>
    </p:spTree>
    <p:extLst>
      <p:ext uri="{BB962C8B-B14F-4D97-AF65-F5344CB8AC3E}">
        <p14:creationId xmlns:p14="http://schemas.microsoft.com/office/powerpoint/2010/main" val="160221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“Pushing” More Data Really Does Work Better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E8A8D6-AEA5-7679-D9BD-8706A425C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54" y="1523244"/>
            <a:ext cx="10273224" cy="44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070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C9A04BF-C109-BB48-0029-8297A15EED0F}"/>
              </a:ext>
            </a:extLst>
          </p:cNvPr>
          <p:cNvSpPr txBox="1">
            <a:spLocks/>
          </p:cNvSpPr>
          <p:nvPr/>
        </p:nvSpPr>
        <p:spPr>
          <a:xfrm>
            <a:off x="487751" y="2736986"/>
            <a:ext cx="4365101" cy="186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600" b="1">
                <a:solidFill>
                  <a:srgbClr val="595959"/>
                </a:solidFill>
              </a:rPr>
              <a:t>FCT|FCCN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600" b="1">
                <a:solidFill>
                  <a:srgbClr val="595959"/>
                </a:solidFill>
              </a:rPr>
              <a:t>Network Services Area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600">
                <a:solidFill>
                  <a:srgbClr val="595959"/>
                </a:solidFill>
              </a:rPr>
              <a:t>João Silva </a:t>
            </a:r>
            <a:r>
              <a:rPr lang="en-US" sz="1600">
                <a:solidFill>
                  <a:srgbClr val="595959"/>
                </a:solidFill>
                <a:hlinkClick r:id="rId2"/>
              </a:rPr>
              <a:t>joao.silva@fccn.pt</a:t>
            </a:r>
            <a:r>
              <a:rPr lang="en-US" sz="1600">
                <a:solidFill>
                  <a:srgbClr val="595959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1600">
                <a:solidFill>
                  <a:srgbClr val="595959"/>
                </a:solidFill>
              </a:rPr>
              <a:t>Gonçalo Lopes </a:t>
            </a:r>
            <a:r>
              <a:rPr lang="en-US" sz="1600">
                <a:solidFill>
                  <a:srgbClr val="595959"/>
                </a:solidFill>
                <a:hlinkClick r:id="rId3"/>
              </a:rPr>
              <a:t>goncalo.lopes@fccn.pt</a:t>
            </a:r>
            <a:r>
              <a:rPr lang="en-US" sz="1600">
                <a:solidFill>
                  <a:srgbClr val="595959"/>
                </a:solidFill>
              </a:rPr>
              <a:t> 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endParaRPr lang="en-US" sz="1600">
              <a:solidFill>
                <a:srgbClr val="595959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endParaRPr lang="en-US" sz="1600">
              <a:solidFill>
                <a:srgbClr val="595959"/>
              </a:solidFill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22B8229-17E8-15FD-AA03-CB9E0137D840}"/>
              </a:ext>
            </a:extLst>
          </p:cNvPr>
          <p:cNvSpPr txBox="1">
            <a:spLocks/>
          </p:cNvSpPr>
          <p:nvPr/>
        </p:nvSpPr>
        <p:spPr>
          <a:xfrm>
            <a:off x="4683107" y="5070883"/>
            <a:ext cx="2671281" cy="53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30000"/>
              <a:buNone/>
            </a:pPr>
            <a:r>
              <a:rPr lang="en-US" sz="2400" b="1">
                <a:solidFill>
                  <a:srgbClr val="595959"/>
                </a:solidFill>
              </a:rPr>
              <a:t>Over and Out!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E1EFA8E-C46A-DFD3-0385-BDEADF1E3CD1}"/>
              </a:ext>
            </a:extLst>
          </p:cNvPr>
          <p:cNvSpPr txBox="1">
            <a:spLocks/>
          </p:cNvSpPr>
          <p:nvPr/>
        </p:nvSpPr>
        <p:spPr>
          <a:xfrm>
            <a:off x="2170964" y="244629"/>
            <a:ext cx="8313564" cy="731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674905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5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Autofit/>
          </a:bodyPr>
          <a:lstStyle/>
          <a:p>
            <a:pPr algn="ctr"/>
            <a:r>
              <a:rPr lang="en-US" sz="2500">
                <a:solidFill>
                  <a:schemeClr val="tx1">
                    <a:lumMod val="50000"/>
                    <a:lumOff val="50000"/>
                  </a:schemeClr>
                </a:solidFill>
              </a:rPr>
              <a:t>Migrating from SNMP to GRPC Dial Out Telemetry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1CB91-6FE7-E8AD-CE35-F4FB2C2B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08" y="1545223"/>
            <a:ext cx="9306384" cy="44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Quick reminder: SNMP framework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55917-3AA2-4E63-01BA-D4E21C28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82" y="1606977"/>
            <a:ext cx="5852924" cy="41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Version TLDR: Too Long Didn’t Read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F8DCA-B14C-3632-31E1-8CEDF24E5C59}"/>
              </a:ext>
            </a:extLst>
          </p:cNvPr>
          <p:cNvSpPr txBox="1">
            <a:spLocks/>
          </p:cNvSpPr>
          <p:nvPr/>
        </p:nvSpPr>
        <p:spPr>
          <a:xfrm>
            <a:off x="519143" y="1359486"/>
            <a:ext cx="5710575" cy="301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US" sz="1600" b="1">
                <a:solidFill>
                  <a:srgbClr val="595959"/>
                </a:solidFill>
              </a:rPr>
              <a:t>YANG Language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Defined in 2010 by RFC 6020 by Tail-f’s Martin Bjorklund, to provide a modeling language for NETCONF – expanded beyond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Human readable, easy to learn representation – compact C and Java-like syntax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Hierarchical models with reusable types and groupings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Supports definition of operations (RPCs)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Constraints and configuration validation</a:t>
            </a:r>
          </a:p>
          <a:p>
            <a:pPr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130000"/>
            </a:pPr>
            <a:r>
              <a:rPr lang="en-US" sz="1300">
                <a:solidFill>
                  <a:srgbClr val="595959"/>
                </a:solidFill>
              </a:rPr>
              <a:t> Well-defined version rules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261DD9-3D84-D429-D051-F393613F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457" y="4559556"/>
            <a:ext cx="2133558" cy="987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26E19B-249C-64DB-FC25-D18B0ECA9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470" y="1457991"/>
            <a:ext cx="3097225" cy="227036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7A871BF-714D-7693-00C4-A8A227299FD2}"/>
              </a:ext>
            </a:extLst>
          </p:cNvPr>
          <p:cNvSpPr txBox="1">
            <a:spLocks/>
          </p:cNvSpPr>
          <p:nvPr/>
        </p:nvSpPr>
        <p:spPr>
          <a:xfrm>
            <a:off x="6490595" y="4209803"/>
            <a:ext cx="2210179" cy="49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US" sz="1600" b="1">
                <a:solidFill>
                  <a:srgbClr val="595959"/>
                </a:solidFill>
              </a:rPr>
              <a:t>How to configure</a:t>
            </a:r>
          </a:p>
          <a:p>
            <a:pPr marL="0" indent="0">
              <a:lnSpc>
                <a:spcPct val="95000"/>
              </a:lnSpc>
              <a:buClr>
                <a:schemeClr val="accent1"/>
              </a:buClr>
              <a:buNone/>
            </a:pPr>
            <a:endParaRPr lang="en-GB" sz="16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DBB69-F71C-4AB9-BCDD-2F5154537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161" y="4559556"/>
            <a:ext cx="4797968" cy="1767993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1A1D553-5506-CE06-5E48-70ABDF02981B}"/>
              </a:ext>
            </a:extLst>
          </p:cNvPr>
          <p:cNvSpPr txBox="1">
            <a:spLocks/>
          </p:cNvSpPr>
          <p:nvPr/>
        </p:nvSpPr>
        <p:spPr>
          <a:xfrm>
            <a:off x="424754" y="5775644"/>
            <a:ext cx="5804964" cy="678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US" sz="1600" b="1">
                <a:solidFill>
                  <a:srgbClr val="595959"/>
                </a:solidFill>
              </a:rPr>
              <a:t>Model: </a:t>
            </a:r>
            <a:r>
              <a:rPr lang="en-US" sz="1600">
                <a:solidFill>
                  <a:srgbClr val="595959"/>
                </a:solidFill>
              </a:rPr>
              <a:t>Cisco-IOS-XE-interfaces-</a:t>
            </a:r>
            <a:r>
              <a:rPr lang="en-US" sz="1600" err="1">
                <a:solidFill>
                  <a:srgbClr val="595959"/>
                </a:solidFill>
              </a:rPr>
              <a:t>oper.yang</a:t>
            </a:r>
            <a:endParaRPr lang="en-US" sz="1600">
              <a:solidFill>
                <a:srgbClr val="595959"/>
              </a:solidFill>
            </a:endParaRPr>
          </a:p>
          <a:p>
            <a:pPr marL="0" indent="0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None/>
            </a:pPr>
            <a:r>
              <a:rPr lang="en-US" sz="1600" b="1" err="1">
                <a:solidFill>
                  <a:srgbClr val="595959"/>
                </a:solidFill>
              </a:rPr>
              <a:t>Xpath</a:t>
            </a:r>
            <a:r>
              <a:rPr lang="en-US" sz="1600" b="1">
                <a:solidFill>
                  <a:srgbClr val="595959"/>
                </a:solidFill>
              </a:rPr>
              <a:t>/Sensor: </a:t>
            </a:r>
            <a:r>
              <a:rPr lang="en-US" sz="1600">
                <a:solidFill>
                  <a:srgbClr val="595959"/>
                </a:solidFill>
              </a:rPr>
              <a:t>/</a:t>
            </a:r>
            <a:r>
              <a:rPr lang="en-US" sz="1600" err="1">
                <a:solidFill>
                  <a:srgbClr val="595959"/>
                </a:solidFill>
              </a:rPr>
              <a:t>interfaces-ios-xe-oper:interfaces</a:t>
            </a:r>
            <a:r>
              <a:rPr lang="en-US" sz="1600">
                <a:solidFill>
                  <a:srgbClr val="595959"/>
                </a:solidFill>
              </a:rPr>
              <a:t>/interface/interface-type</a:t>
            </a:r>
          </a:p>
        </p:txBody>
      </p:sp>
    </p:spTree>
    <p:extLst>
      <p:ext uri="{BB962C8B-B14F-4D97-AF65-F5344CB8AC3E}">
        <p14:creationId xmlns:p14="http://schemas.microsoft.com/office/powerpoint/2010/main" val="407058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64" y="244629"/>
            <a:ext cx="8313564" cy="731915"/>
          </a:xfrm>
        </p:spPr>
        <p:txBody>
          <a:bodyPr>
            <a:noAutofit/>
          </a:bodyPr>
          <a:lstStyle/>
          <a:p>
            <a:pPr algn="ctr"/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</a:rPr>
              <a:t>Version TLDR: Too Long Didn’t Read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1C032-7136-C64F-39D2-7506DD8D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3" y="2523084"/>
            <a:ext cx="4028741" cy="221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446325-3B19-4B41-0F79-B84A446D5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339" y="1710598"/>
            <a:ext cx="7734068" cy="36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6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rnadas2023">
      <a:dk1>
        <a:srgbClr val="0A1833"/>
      </a:dk1>
      <a:lt1>
        <a:sysClr val="window" lastClr="FFFFFF"/>
      </a:lt1>
      <a:dk2>
        <a:srgbClr val="44546A"/>
      </a:dk2>
      <a:lt2>
        <a:srgbClr val="FFFFFF"/>
      </a:lt2>
      <a:accent1>
        <a:srgbClr val="1C4490"/>
      </a:accent1>
      <a:accent2>
        <a:srgbClr val="A1BAEC"/>
      </a:accent2>
      <a:accent3>
        <a:srgbClr val="1C4490"/>
      </a:accent3>
      <a:accent4>
        <a:srgbClr val="A1BAEC"/>
      </a:accent4>
      <a:accent5>
        <a:srgbClr val="1C4490"/>
      </a:accent5>
      <a:accent6>
        <a:srgbClr val="A1BAEC"/>
      </a:accent6>
      <a:hlink>
        <a:srgbClr val="70AD47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B26953-CD97-4C87-A441-5AC4FB84DE99}" vid="{AF235263-4763-4EDF-93E7-B2079C97F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_ip_UnifiedCompliancePolicyUIAction xmlns="http://schemas.microsoft.com/sharepoint/v3" xsi:nil="true"/>
    <MigrationWizIdDocumentLibraryPermissions xmlns="51bec05e-5738-4d08-ae30-cc59bd156365" xsi:nil="true"/>
    <_ip_UnifiedCompliancePolicyProperties xmlns="http://schemas.microsoft.com/sharepoint/v3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5E33DEC7EA0A43843B9104732F1ABB" ma:contentTypeVersion="35" ma:contentTypeDescription="Criar um novo documento." ma:contentTypeScope="" ma:versionID="09eb13b253f69f27f66f8dde2312a0d8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71b1f40ecb41b87ee1ba0237d18b0aa5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ção de IU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Etiquetas de Imagem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AE1529-ED1A-4290-95E7-8581950155DD}">
  <ds:schemaRefs>
    <ds:schemaRef ds:uri="3d8be254-cec2-4bc4-94ad-191c284c9d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FD2A94-61CD-4670-BA2B-F0F72E352152}"/>
</file>

<file path=customXml/itemProps3.xml><?xml version="1.0" encoding="utf-8"?>
<ds:datastoreItem xmlns:ds="http://schemas.openxmlformats.org/officeDocument/2006/customXml" ds:itemID="{0182530A-0C44-453E-8568-572F8D85D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PPT-Jornadas2023-Template-Final</Template>
  <Application>Microsoft Office PowerPoint</Application>
  <PresentationFormat>Widescreen</PresentationFormat>
  <Slides>51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Streaming Telemetry</vt:lpstr>
      <vt:lpstr>Hidden Agenda</vt:lpstr>
      <vt:lpstr>Motivation</vt:lpstr>
      <vt:lpstr>Why Change</vt:lpstr>
      <vt:lpstr>“Pushing” More Data Really Does Work Better</vt:lpstr>
      <vt:lpstr>Migrating from SNMP to GRPC Dial Out Telemetry</vt:lpstr>
      <vt:lpstr>Quick reminder: SNMP framework</vt:lpstr>
      <vt:lpstr>Version TLDR: Too Long Didn’t Read</vt:lpstr>
      <vt:lpstr>Version TLDR: Too Long Didn’t Read</vt:lpstr>
      <vt:lpstr>Streaming Telemetry Stack</vt:lpstr>
      <vt:lpstr>First Things, First: Telemetry Stack</vt:lpstr>
      <vt:lpstr>Data Model Layer</vt:lpstr>
      <vt:lpstr>YANG – Yet Another Next Generation</vt:lpstr>
      <vt:lpstr>YANG – Yet Another Next Generation</vt:lpstr>
      <vt:lpstr>Configuration vs Operational</vt:lpstr>
      <vt:lpstr>Where’s Wally?</vt:lpstr>
      <vt:lpstr>Producer Layer</vt:lpstr>
      <vt:lpstr>Publication options</vt:lpstr>
      <vt:lpstr>Telemetry Taxonomy</vt:lpstr>
      <vt:lpstr>Points of Consideration - Equipment's</vt:lpstr>
      <vt:lpstr>Exporter Layer</vt:lpstr>
      <vt:lpstr>MDT Modes, Dial-In vs Dial-Out</vt:lpstr>
      <vt:lpstr>The State of Monitoring/Operations</vt:lpstr>
      <vt:lpstr>PowerPoint Presentation</vt:lpstr>
      <vt:lpstr>Encoding Options</vt:lpstr>
      <vt:lpstr>Architecture</vt:lpstr>
      <vt:lpstr>Summary And Key Messages</vt:lpstr>
      <vt:lpstr>Analytics Layer</vt:lpstr>
      <vt:lpstr>Is the infrastructure ready?</vt:lpstr>
      <vt:lpstr>Is the infrastructure ready?</vt:lpstr>
      <vt:lpstr>Analytics Stack</vt:lpstr>
      <vt:lpstr>Analytics Stack</vt:lpstr>
      <vt:lpstr>Analytics Stack</vt:lpstr>
      <vt:lpstr>Analytics Stack</vt:lpstr>
      <vt:lpstr>Analytics Stack</vt:lpstr>
      <vt:lpstr>Analytics Stack</vt:lpstr>
      <vt:lpstr>Analytics Stack</vt:lpstr>
      <vt:lpstr>Analytics Stack</vt:lpstr>
      <vt:lpstr>Visualization</vt:lpstr>
      <vt:lpstr>Use Case: Perf-Meas</vt:lpstr>
      <vt:lpstr>Segment Routing Stack</vt:lpstr>
      <vt:lpstr>Performance Measurement</vt:lpstr>
      <vt:lpstr>Performance Measurement</vt:lpstr>
      <vt:lpstr>Data Pushed with Streaming Telemetry</vt:lpstr>
      <vt:lpstr>Lisbon-Porto Litoral vs Beiras</vt:lpstr>
      <vt:lpstr>Last Mile per Hop Data: O’Really?</vt:lpstr>
      <vt:lpstr>But Wait… There’s more o.O</vt:lpstr>
      <vt:lpstr>Try It Yourself</vt:lpstr>
      <vt:lpstr>Try it! No, Really Try it!!</vt:lpstr>
      <vt:lpstr>PowerPoint Presentation</vt:lpstr>
      <vt:lpstr>PowerPoint Presentation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Telemetry</dc:title>
  <dc:creator>Joao Silva</dc:creator>
  <cp:revision>1</cp:revision>
  <dcterms:created xsi:type="dcterms:W3CDTF">2023-06-20T10:08:37Z</dcterms:created>
  <dcterms:modified xsi:type="dcterms:W3CDTF">2023-06-26T17:09:17Z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</Properties>
</file>