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266" r:id="rId7"/>
    <p:sldId id="261" r:id="rId8"/>
    <p:sldId id="267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87" r:id="rId27"/>
    <p:sldId id="289" r:id="rId28"/>
    <p:sldId id="301" r:id="rId29"/>
    <p:sldId id="303" r:id="rId30"/>
    <p:sldId id="304" r:id="rId31"/>
    <p:sldId id="295" r:id="rId32"/>
    <p:sldId id="297" r:id="rId33"/>
    <p:sldId id="298" r:id="rId34"/>
    <p:sldId id="300" r:id="rId35"/>
    <p:sldId id="302" r:id="rId36"/>
    <p:sldId id="288" r:id="rId37"/>
    <p:sldId id="262" r:id="rId3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836F84-3608-1C48-F75E-3AE6C6292A44}" name="Ana Tavares Pinto" initials="ATP" userId="S::ana.pinto@fccn.pt::4473e6ef-179d-4842-b78c-7b04730e0a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E23"/>
    <a:srgbClr val="C65F3A"/>
    <a:srgbClr val="E1851F"/>
    <a:srgbClr val="DDAD4D"/>
    <a:srgbClr val="0A1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47562-4635-CCA5-B163-5234641235AF}" v="24" dt="2023-06-27T13:37:20.688"/>
    <p1510:client id="{2DE1F865-6602-4A1D-BBA3-B9AF10AEE7F1}" v="831" dt="2023-06-27T18:25:52.335"/>
    <p1510:client id="{4CE6DFBB-7AC8-9503-01C9-CE3682B7AB39}" v="5" dt="2023-06-27T17:47:58.837"/>
    <p1510:client id="{5AA65004-ED1D-254C-99A0-2BBF79DD8947}" v="1" dt="2023-06-23T08:58:51.821"/>
    <p1510:client id="{CACCA644-1E93-4D4F-AB58-50338D0CA51C}" v="11" dt="2023-06-27T12:19:07.276"/>
    <p1510:client id="{D0B56155-6A18-B950-40C6-3C312E3EA0CF}" v="5" dt="2023-06-28T07:53:17.879"/>
    <p1510:client id="{EE378C8F-89C4-42FF-8F65-65FCF0E7A570}" v="1727" dt="2023-06-27T14:03:42.392"/>
    <p1510:client id="{F0DCD34E-0AD9-130B-DC1D-8B547E35E328}" v="92" dt="2023-06-27T16:04:30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zador Convidado" userId="S::urn:spo:anon#bc093a5deacbaba7eba2bdbe644946c45cdc069ecee22585b25112b33ceaa406::" providerId="AD" clId="Web-{4CE6DFBB-7AC8-9503-01C9-CE3682B7AB39}"/>
    <pc:docChg chg="modSld">
      <pc:chgData name="Utilizador Convidado" userId="S::urn:spo:anon#bc093a5deacbaba7eba2bdbe644946c45cdc069ecee22585b25112b33ceaa406::" providerId="AD" clId="Web-{4CE6DFBB-7AC8-9503-01C9-CE3682B7AB39}" dt="2023-06-27T17:47:58.619" v="3" actId="20577"/>
      <pc:docMkLst>
        <pc:docMk/>
      </pc:docMkLst>
      <pc:sldChg chg="modSp">
        <pc:chgData name="Utilizador Convidado" userId="S::urn:spo:anon#bc093a5deacbaba7eba2bdbe644946c45cdc069ecee22585b25112b33ceaa406::" providerId="AD" clId="Web-{4CE6DFBB-7AC8-9503-01C9-CE3682B7AB39}" dt="2023-06-27T17:47:58.619" v="3" actId="20577"/>
        <pc:sldMkLst>
          <pc:docMk/>
          <pc:sldMk cId="1861685540" sldId="257"/>
        </pc:sldMkLst>
        <pc:spChg chg="mod">
          <ac:chgData name="Utilizador Convidado" userId="S::urn:spo:anon#bc093a5deacbaba7eba2bdbe644946c45cdc069ecee22585b25112b33ceaa406::" providerId="AD" clId="Web-{4CE6DFBB-7AC8-9503-01C9-CE3682B7AB39}" dt="2023-06-27T17:47:58.619" v="3" actId="20577"/>
          <ac:spMkLst>
            <pc:docMk/>
            <pc:sldMk cId="1861685540" sldId="257"/>
            <ac:spMk id="5" creationId="{56B44FF8-AE70-AEB7-C2BC-FC1C7432AC1A}"/>
          </ac:spMkLst>
        </pc:spChg>
      </pc:sldChg>
      <pc:sldChg chg="modSp">
        <pc:chgData name="Utilizador Convidado" userId="S::urn:spo:anon#bc093a5deacbaba7eba2bdbe644946c45cdc069ecee22585b25112b33ceaa406::" providerId="AD" clId="Web-{4CE6DFBB-7AC8-9503-01C9-CE3682B7AB39}" dt="2023-06-27T15:55:12.596" v="1" actId="20577"/>
        <pc:sldMkLst>
          <pc:docMk/>
          <pc:sldMk cId="2130145178" sldId="278"/>
        </pc:sldMkLst>
        <pc:spChg chg="mod">
          <ac:chgData name="Utilizador Convidado" userId="S::urn:spo:anon#bc093a5deacbaba7eba2bdbe644946c45cdc069ecee22585b25112b33ceaa406::" providerId="AD" clId="Web-{4CE6DFBB-7AC8-9503-01C9-CE3682B7AB39}" dt="2023-06-27T15:55:12.596" v="1" actId="20577"/>
          <ac:spMkLst>
            <pc:docMk/>
            <pc:sldMk cId="2130145178" sldId="278"/>
            <ac:spMk id="8" creationId="{13F7B342-CAFD-DDA7-FDD2-01F128FF2DF9}"/>
          </ac:spMkLst>
        </pc:spChg>
      </pc:sldChg>
    </pc:docChg>
  </pc:docChgLst>
  <pc:docChgLst>
    <pc:chgData name="Utilizador Convidado" userId="S::urn:spo:anon#bc093a5deacbaba7eba2bdbe644946c45cdc069ecee22585b25112b33ceaa406::" providerId="AD" clId="Web-{CACCA644-1E93-4D4F-AB58-50338D0CA51C}"/>
    <pc:docChg chg="modSld">
      <pc:chgData name="Utilizador Convidado" userId="S::urn:spo:anon#bc093a5deacbaba7eba2bdbe644946c45cdc069ecee22585b25112b33ceaa406::" providerId="AD" clId="Web-{CACCA644-1E93-4D4F-AB58-50338D0CA51C}" dt="2023-06-27T12:19:07.276" v="10" actId="20577"/>
      <pc:docMkLst>
        <pc:docMk/>
      </pc:docMkLst>
      <pc:sldChg chg="modSp">
        <pc:chgData name="Utilizador Convidado" userId="S::urn:spo:anon#bc093a5deacbaba7eba2bdbe644946c45cdc069ecee22585b25112b33ceaa406::" providerId="AD" clId="Web-{CACCA644-1E93-4D4F-AB58-50338D0CA51C}" dt="2023-06-27T12:17:52.462" v="6" actId="20577"/>
        <pc:sldMkLst>
          <pc:docMk/>
          <pc:sldMk cId="1913376078" sldId="263"/>
        </pc:sldMkLst>
        <pc:spChg chg="mod">
          <ac:chgData name="Utilizador Convidado" userId="S::urn:spo:anon#bc093a5deacbaba7eba2bdbe644946c45cdc069ecee22585b25112b33ceaa406::" providerId="AD" clId="Web-{CACCA644-1E93-4D4F-AB58-50338D0CA51C}" dt="2023-06-27T12:17:52.462" v="6" actId="20577"/>
          <ac:spMkLst>
            <pc:docMk/>
            <pc:sldMk cId="1913376078" sldId="263"/>
            <ac:spMk id="7" creationId="{06CBEA0F-8796-AFDA-2958-5B8FBAC391D4}"/>
          </ac:spMkLst>
        </pc:spChg>
      </pc:sldChg>
      <pc:sldChg chg="modSp">
        <pc:chgData name="Utilizador Convidado" userId="S::urn:spo:anon#bc093a5deacbaba7eba2bdbe644946c45cdc069ecee22585b25112b33ceaa406::" providerId="AD" clId="Web-{CACCA644-1E93-4D4F-AB58-50338D0CA51C}" dt="2023-06-27T12:19:07.276" v="10" actId="20577"/>
        <pc:sldMkLst>
          <pc:docMk/>
          <pc:sldMk cId="2380822274" sldId="267"/>
        </pc:sldMkLst>
        <pc:spChg chg="mod">
          <ac:chgData name="Utilizador Convidado" userId="S::urn:spo:anon#bc093a5deacbaba7eba2bdbe644946c45cdc069ecee22585b25112b33ceaa406::" providerId="AD" clId="Web-{CACCA644-1E93-4D4F-AB58-50338D0CA51C}" dt="2023-06-27T12:19:07.276" v="10" actId="20577"/>
          <ac:spMkLst>
            <pc:docMk/>
            <pc:sldMk cId="2380822274" sldId="267"/>
            <ac:spMk id="8" creationId="{13F7B342-CAFD-DDA7-FDD2-01F128FF2DF9}"/>
          </ac:spMkLst>
        </pc:spChg>
      </pc:sldChg>
    </pc:docChg>
  </pc:docChgLst>
  <pc:docChgLst>
    <pc:chgData name="Utilizador Convidado" userId="S::urn:spo:anon#bc093a5deacbaba7eba2bdbe644946c45cdc069ecee22585b25112b33ceaa406::" providerId="AD" clId="Web-{D0B56155-6A18-B950-40C6-3C312E3EA0CF}"/>
    <pc:docChg chg="modSld">
      <pc:chgData name="Utilizador Convidado" userId="S::urn:spo:anon#bc093a5deacbaba7eba2bdbe644946c45cdc069ecee22585b25112b33ceaa406::" providerId="AD" clId="Web-{D0B56155-6A18-B950-40C6-3C312E3EA0CF}" dt="2023-06-28T07:53:17.582" v="3" actId="20577"/>
      <pc:docMkLst>
        <pc:docMk/>
      </pc:docMkLst>
      <pc:sldChg chg="modSp">
        <pc:chgData name="Utilizador Convidado" userId="S::urn:spo:anon#bc093a5deacbaba7eba2bdbe644946c45cdc069ecee22585b25112b33ceaa406::" providerId="AD" clId="Web-{D0B56155-6A18-B950-40C6-3C312E3EA0CF}" dt="2023-06-28T07:53:17.582" v="3" actId="20577"/>
        <pc:sldMkLst>
          <pc:docMk/>
          <pc:sldMk cId="294282772" sldId="280"/>
        </pc:sldMkLst>
        <pc:spChg chg="mod">
          <ac:chgData name="Utilizador Convidado" userId="S::urn:spo:anon#bc093a5deacbaba7eba2bdbe644946c45cdc069ecee22585b25112b33ceaa406::" providerId="AD" clId="Web-{D0B56155-6A18-B950-40C6-3C312E3EA0CF}" dt="2023-06-28T07:53:17.582" v="3" actId="20577"/>
          <ac:spMkLst>
            <pc:docMk/>
            <pc:sldMk cId="294282772" sldId="280"/>
            <ac:spMk id="8" creationId="{13F7B342-CAFD-DDA7-FDD2-01F128FF2DF9}"/>
          </ac:spMkLst>
        </pc:spChg>
      </pc:sldChg>
    </pc:docChg>
  </pc:docChgLst>
  <pc:docChgLst>
    <pc:chgData name="Utilizador Convidado" userId="S::urn:spo:anon#bc093a5deacbaba7eba2bdbe644946c45cdc069ecee22585b25112b33ceaa406::" providerId="AD" clId="Web-{F0DCD34E-0AD9-130B-DC1D-8B547E35E328}"/>
    <pc:docChg chg="addSld modSld">
      <pc:chgData name="Utilizador Convidado" userId="S::urn:spo:anon#bc093a5deacbaba7eba2bdbe644946c45cdc069ecee22585b25112b33ceaa406::" providerId="AD" clId="Web-{F0DCD34E-0AD9-130B-DC1D-8B547E35E328}" dt="2023-06-27T16:04:30.744" v="79" actId="1076"/>
      <pc:docMkLst>
        <pc:docMk/>
      </pc:docMkLst>
      <pc:sldChg chg="modSp">
        <pc:chgData name="Utilizador Convidado" userId="S::urn:spo:anon#bc093a5deacbaba7eba2bdbe644946c45cdc069ecee22585b25112b33ceaa406::" providerId="AD" clId="Web-{F0DCD34E-0AD9-130B-DC1D-8B547E35E328}" dt="2023-06-27T15:58:07.887" v="72" actId="1076"/>
        <pc:sldMkLst>
          <pc:docMk/>
          <pc:sldMk cId="3309652933" sldId="287"/>
        </pc:sldMkLst>
        <pc:spChg chg="mod">
          <ac:chgData name="Utilizador Convidado" userId="S::urn:spo:anon#bc093a5deacbaba7eba2bdbe644946c45cdc069ecee22585b25112b33ceaa406::" providerId="AD" clId="Web-{F0DCD34E-0AD9-130B-DC1D-8B547E35E328}" dt="2023-06-27T15:57:59.730" v="71" actId="1076"/>
          <ac:spMkLst>
            <pc:docMk/>
            <pc:sldMk cId="3309652933" sldId="287"/>
            <ac:spMk id="8" creationId="{13F7B342-CAFD-DDA7-FDD2-01F128FF2DF9}"/>
          </ac:spMkLst>
        </pc:spChg>
        <pc:picChg chg="mod">
          <ac:chgData name="Utilizador Convidado" userId="S::urn:spo:anon#bc093a5deacbaba7eba2bdbe644946c45cdc069ecee22585b25112b33ceaa406::" providerId="AD" clId="Web-{F0DCD34E-0AD9-130B-DC1D-8B547E35E328}" dt="2023-06-27T15:58:07.887" v="72" actId="1076"/>
          <ac:picMkLst>
            <pc:docMk/>
            <pc:sldMk cId="3309652933" sldId="287"/>
            <ac:picMk id="2" creationId="{DFAB10D9-1DE8-AAD5-9A83-F38037691BCE}"/>
          </ac:picMkLst>
        </pc:picChg>
      </pc:sldChg>
      <pc:sldChg chg="modSp">
        <pc:chgData name="Utilizador Convidado" userId="S::urn:spo:anon#bc093a5deacbaba7eba2bdbe644946c45cdc069ecee22585b25112b33ceaa406::" providerId="AD" clId="Web-{F0DCD34E-0AD9-130B-DC1D-8B547E35E328}" dt="2023-06-27T15:56:12.081" v="65" actId="1076"/>
        <pc:sldMkLst>
          <pc:docMk/>
          <pc:sldMk cId="1235299183" sldId="288"/>
        </pc:sldMkLst>
        <pc:spChg chg="mod">
          <ac:chgData name="Utilizador Convidado" userId="S::urn:spo:anon#bc093a5deacbaba7eba2bdbe644946c45cdc069ecee22585b25112b33ceaa406::" providerId="AD" clId="Web-{F0DCD34E-0AD9-130B-DC1D-8B547E35E328}" dt="2023-06-27T15:56:12.081" v="65" actId="1076"/>
          <ac:spMkLst>
            <pc:docMk/>
            <pc:sldMk cId="1235299183" sldId="288"/>
            <ac:spMk id="8" creationId="{13F7B342-CAFD-DDA7-FDD2-01F128FF2DF9}"/>
          </ac:spMkLst>
        </pc:spChg>
      </pc:sldChg>
      <pc:sldChg chg="addSp delSp modSp">
        <pc:chgData name="Utilizador Convidado" userId="S::urn:spo:anon#bc093a5deacbaba7eba2bdbe644946c45cdc069ecee22585b25112b33ceaa406::" providerId="AD" clId="Web-{F0DCD34E-0AD9-130B-DC1D-8B547E35E328}" dt="2023-06-27T15:55:13.561" v="59"/>
        <pc:sldMkLst>
          <pc:docMk/>
          <pc:sldMk cId="489387681" sldId="295"/>
        </pc:sldMkLst>
        <pc:picChg chg="add mod">
          <ac:chgData name="Utilizador Convidado" userId="S::urn:spo:anon#bc093a5deacbaba7eba2bdbe644946c45cdc069ecee22585b25112b33ceaa406::" providerId="AD" clId="Web-{F0DCD34E-0AD9-130B-DC1D-8B547E35E328}" dt="2023-06-27T15:55:13.561" v="59"/>
          <ac:picMkLst>
            <pc:docMk/>
            <pc:sldMk cId="489387681" sldId="295"/>
            <ac:picMk id="4" creationId="{7D107791-5768-E15E-CDBF-8FF6C26E89A5}"/>
          </ac:picMkLst>
        </pc:picChg>
        <pc:picChg chg="add del">
          <ac:chgData name="Utilizador Convidado" userId="S::urn:spo:anon#bc093a5deacbaba7eba2bdbe644946c45cdc069ecee22585b25112b33ceaa406::" providerId="AD" clId="Web-{F0DCD34E-0AD9-130B-DC1D-8B547E35E328}" dt="2023-06-27T15:40:59.523" v="39"/>
          <ac:picMkLst>
            <pc:docMk/>
            <pc:sldMk cId="489387681" sldId="295"/>
            <ac:picMk id="6" creationId="{BFDDB3A4-759A-D169-367B-1FBFACDBEF33}"/>
          </ac:picMkLst>
        </pc:picChg>
        <pc:picChg chg="add del">
          <ac:chgData name="Utilizador Convidado" userId="S::urn:spo:anon#bc093a5deacbaba7eba2bdbe644946c45cdc069ecee22585b25112b33ceaa406::" providerId="AD" clId="Web-{F0DCD34E-0AD9-130B-DC1D-8B547E35E328}" dt="2023-06-27T15:43:15.753" v="43"/>
          <ac:picMkLst>
            <pc:docMk/>
            <pc:sldMk cId="489387681" sldId="295"/>
            <ac:picMk id="8" creationId="{1C945419-61DF-C365-4015-707C7B37EC7B}"/>
          </ac:picMkLst>
        </pc:picChg>
      </pc:sldChg>
      <pc:sldChg chg="addSp modSp">
        <pc:chgData name="Utilizador Convidado" userId="S::urn:spo:anon#bc093a5deacbaba7eba2bdbe644946c45cdc069ecee22585b25112b33ceaa406::" providerId="AD" clId="Web-{F0DCD34E-0AD9-130B-DC1D-8B547E35E328}" dt="2023-06-27T16:04:30.744" v="79" actId="1076"/>
        <pc:sldMkLst>
          <pc:docMk/>
          <pc:sldMk cId="96314874" sldId="300"/>
        </pc:sldMkLst>
        <pc:picChg chg="add mod">
          <ac:chgData name="Utilizador Convidado" userId="S::urn:spo:anon#bc093a5deacbaba7eba2bdbe644946c45cdc069ecee22585b25112b33ceaa406::" providerId="AD" clId="Web-{F0DCD34E-0AD9-130B-DC1D-8B547E35E328}" dt="2023-06-27T16:04:30.744" v="79" actId="1076"/>
          <ac:picMkLst>
            <pc:docMk/>
            <pc:sldMk cId="96314874" sldId="300"/>
            <ac:picMk id="6" creationId="{0EF1531D-00AA-2F4C-9A79-4B94858195C0}"/>
          </ac:picMkLst>
        </pc:picChg>
      </pc:sldChg>
      <pc:sldChg chg="addSp delSp modSp add replId">
        <pc:chgData name="Utilizador Convidado" userId="S::urn:spo:anon#bc093a5deacbaba7eba2bdbe644946c45cdc069ecee22585b25112b33ceaa406::" providerId="AD" clId="Web-{F0DCD34E-0AD9-130B-DC1D-8B547E35E328}" dt="2023-06-27T15:24:41.057" v="24"/>
        <pc:sldMkLst>
          <pc:docMk/>
          <pc:sldMk cId="1737477688" sldId="301"/>
        </pc:sldMkLst>
        <pc:spChg chg="del">
          <ac:chgData name="Utilizador Convidado" userId="S::urn:spo:anon#bc093a5deacbaba7eba2bdbe644946c45cdc069ecee22585b25112b33ceaa406::" providerId="AD" clId="Web-{F0DCD34E-0AD9-130B-DC1D-8B547E35E328}" dt="2023-06-27T15:18:17.965" v="8"/>
          <ac:spMkLst>
            <pc:docMk/>
            <pc:sldMk cId="1737477688" sldId="301"/>
            <ac:spMk id="2" creationId="{8344D439-06FA-6B20-8FAD-C941761E09F8}"/>
          </ac:spMkLst>
        </pc:spChg>
        <pc:spChg chg="del">
          <ac:chgData name="Utilizador Convidado" userId="S::urn:spo:anon#bc093a5deacbaba7eba2bdbe644946c45cdc069ecee22585b25112b33ceaa406::" providerId="AD" clId="Web-{F0DCD34E-0AD9-130B-DC1D-8B547E35E328}" dt="2023-06-27T15:17:49.666" v="1"/>
          <ac:spMkLst>
            <pc:docMk/>
            <pc:sldMk cId="1737477688" sldId="301"/>
            <ac:spMk id="3" creationId="{9874EF76-5581-061C-2152-3DCEC87B1377}"/>
          </ac:spMkLst>
        </pc:spChg>
        <pc:spChg chg="add del mod">
          <ac:chgData name="Utilizador Convidado" userId="S::urn:spo:anon#bc093a5deacbaba7eba2bdbe644946c45cdc069ecee22585b25112b33ceaa406::" providerId="AD" clId="Web-{F0DCD34E-0AD9-130B-DC1D-8B547E35E328}" dt="2023-06-27T15:18:20.075" v="9"/>
          <ac:spMkLst>
            <pc:docMk/>
            <pc:sldMk cId="1737477688" sldId="301"/>
            <ac:spMk id="5" creationId="{26BA1981-524A-2F2E-54A7-BFA83D7ECCBD}"/>
          </ac:spMkLst>
        </pc:spChg>
        <pc:spChg chg="del">
          <ac:chgData name="Utilizador Convidado" userId="S::urn:spo:anon#bc093a5deacbaba7eba2bdbe644946c45cdc069ecee22585b25112b33ceaa406::" providerId="AD" clId="Web-{F0DCD34E-0AD9-130B-DC1D-8B547E35E328}" dt="2023-06-27T15:18:44.811" v="14"/>
          <ac:spMkLst>
            <pc:docMk/>
            <pc:sldMk cId="1737477688" sldId="301"/>
            <ac:spMk id="8" creationId="{DE21983C-A0C7-DEAA-5F1C-553A8C09D185}"/>
          </ac:spMkLst>
        </pc:spChg>
        <pc:spChg chg="add del mod">
          <ac:chgData name="Utilizador Convidado" userId="S::urn:spo:anon#bc093a5deacbaba7eba2bdbe644946c45cdc069ecee22585b25112b33ceaa406::" providerId="AD" clId="Web-{F0DCD34E-0AD9-130B-DC1D-8B547E35E328}" dt="2023-06-27T15:18:22.137" v="10"/>
          <ac:spMkLst>
            <pc:docMk/>
            <pc:sldMk cId="1737477688" sldId="301"/>
            <ac:spMk id="9" creationId="{094BAD43-F130-589F-4662-68A1B271BB9C}"/>
          </ac:spMkLst>
        </pc:spChg>
        <pc:picChg chg="add del mod">
          <ac:chgData name="Utilizador Convidado" userId="S::urn:spo:anon#bc093a5deacbaba7eba2bdbe644946c45cdc069ecee22585b25112b33ceaa406::" providerId="AD" clId="Web-{F0DCD34E-0AD9-130B-DC1D-8B547E35E328}" dt="2023-06-27T15:24:41.057" v="24"/>
          <ac:picMkLst>
            <pc:docMk/>
            <pc:sldMk cId="1737477688" sldId="301"/>
            <ac:picMk id="6" creationId="{FB7286E7-BF56-DDD9-6CE9-FAFD60E78946}"/>
          </ac:picMkLst>
        </pc:picChg>
      </pc:sldChg>
      <pc:sldChg chg="addSp modSp">
        <pc:chgData name="Utilizador Convidado" userId="S::urn:spo:anon#bc093a5deacbaba7eba2bdbe644946c45cdc069ecee22585b25112b33ceaa406::" providerId="AD" clId="Web-{F0DCD34E-0AD9-130B-DC1D-8B547E35E328}" dt="2023-06-27T16:03:04.410" v="74"/>
        <pc:sldMkLst>
          <pc:docMk/>
          <pc:sldMk cId="2928902020" sldId="302"/>
        </pc:sldMkLst>
        <pc:picChg chg="add mod">
          <ac:chgData name="Utilizador Convidado" userId="S::urn:spo:anon#bc093a5deacbaba7eba2bdbe644946c45cdc069ecee22585b25112b33ceaa406::" providerId="AD" clId="Web-{F0DCD34E-0AD9-130B-DC1D-8B547E35E328}" dt="2023-06-27T16:03:04.410" v="74"/>
          <ac:picMkLst>
            <pc:docMk/>
            <pc:sldMk cId="2928902020" sldId="302"/>
            <ac:picMk id="5" creationId="{191BE8AD-714E-C761-5519-31394BEBC0DA}"/>
          </ac:picMkLst>
        </pc:picChg>
      </pc:sldChg>
      <pc:sldChg chg="addSp delSp modSp">
        <pc:chgData name="Utilizador Convidado" userId="S::urn:spo:anon#bc093a5deacbaba7eba2bdbe644946c45cdc069ecee22585b25112b33ceaa406::" providerId="AD" clId="Web-{F0DCD34E-0AD9-130B-DC1D-8B547E35E328}" dt="2023-06-27T15:54:48.997" v="57"/>
        <pc:sldMkLst>
          <pc:docMk/>
          <pc:sldMk cId="2276232624" sldId="303"/>
        </pc:sldMkLst>
        <pc:picChg chg="add del mod">
          <ac:chgData name="Utilizador Convidado" userId="S::urn:spo:anon#bc093a5deacbaba7eba2bdbe644946c45cdc069ecee22585b25112b33ceaa406::" providerId="AD" clId="Web-{F0DCD34E-0AD9-130B-DC1D-8B547E35E328}" dt="2023-06-27T15:54:48.997" v="57"/>
          <ac:picMkLst>
            <pc:docMk/>
            <pc:sldMk cId="2276232624" sldId="303"/>
            <ac:picMk id="4" creationId="{A17946FF-4508-E154-689F-60DE571921AD}"/>
          </ac:picMkLst>
        </pc:picChg>
        <pc:picChg chg="add del">
          <ac:chgData name="Utilizador Convidado" userId="S::urn:spo:anon#bc093a5deacbaba7eba2bdbe644946c45cdc069ecee22585b25112b33ceaa406::" providerId="AD" clId="Web-{F0DCD34E-0AD9-130B-DC1D-8B547E35E328}" dt="2023-06-27T15:40:47.616" v="36"/>
          <ac:picMkLst>
            <pc:docMk/>
            <pc:sldMk cId="2276232624" sldId="303"/>
            <ac:picMk id="7" creationId="{646A74A1-BC3F-1DE2-A268-203216FEB8F4}"/>
          </ac:picMkLst>
        </pc:picChg>
        <pc:picChg chg="add del">
          <ac:chgData name="Utilizador Convidado" userId="S::urn:spo:anon#bc093a5deacbaba7eba2bdbe644946c45cdc069ecee22585b25112b33ceaa406::" providerId="AD" clId="Web-{F0DCD34E-0AD9-130B-DC1D-8B547E35E328}" dt="2023-06-27T15:43:40.723" v="48"/>
          <ac:picMkLst>
            <pc:docMk/>
            <pc:sldMk cId="2276232624" sldId="303"/>
            <ac:picMk id="10" creationId="{059AF6C8-E2F0-8C30-E67F-4707F7BFB68A}"/>
          </ac:picMkLst>
        </pc:picChg>
        <pc:picChg chg="add del">
          <ac:chgData name="Utilizador Convidado" userId="S::urn:spo:anon#bc093a5deacbaba7eba2bdbe644946c45cdc069ecee22585b25112b33ceaa406::" providerId="AD" clId="Web-{F0DCD34E-0AD9-130B-DC1D-8B547E35E328}" dt="2023-06-27T15:43:39.504" v="47"/>
          <ac:picMkLst>
            <pc:docMk/>
            <pc:sldMk cId="2276232624" sldId="303"/>
            <ac:picMk id="12" creationId="{A64A816E-DD8A-1447-A086-82BE7D060E96}"/>
          </ac:picMkLst>
        </pc:picChg>
        <pc:picChg chg="add del mod">
          <ac:chgData name="Utilizador Convidado" userId="S::urn:spo:anon#bc093a5deacbaba7eba2bdbe644946c45cdc069ecee22585b25112b33ceaa406::" providerId="AD" clId="Web-{F0DCD34E-0AD9-130B-DC1D-8B547E35E328}" dt="2023-06-27T15:43:48.318" v="52"/>
          <ac:picMkLst>
            <pc:docMk/>
            <pc:sldMk cId="2276232624" sldId="303"/>
            <ac:picMk id="14" creationId="{2F41EFF6-9EF9-A5E2-BB8C-6BC94E0121DC}"/>
          </ac:picMkLst>
        </pc:picChg>
      </pc:sldChg>
      <pc:sldChg chg="addSp modSp">
        <pc:chgData name="Utilizador Convidado" userId="S::urn:spo:anon#bc093a5deacbaba7eba2bdbe644946c45cdc069ecee22585b25112b33ceaa406::" providerId="AD" clId="Web-{F0DCD34E-0AD9-130B-DC1D-8B547E35E328}" dt="2023-06-27T15:55:03.357" v="58"/>
        <pc:sldMkLst>
          <pc:docMk/>
          <pc:sldMk cId="3734397686" sldId="304"/>
        </pc:sldMkLst>
        <pc:picChg chg="add mod">
          <ac:chgData name="Utilizador Convidado" userId="S::urn:spo:anon#bc093a5deacbaba7eba2bdbe644946c45cdc069ecee22585b25112b33ceaa406::" providerId="AD" clId="Web-{F0DCD34E-0AD9-130B-DC1D-8B547E35E328}" dt="2023-06-27T15:55:03.357" v="58"/>
          <ac:picMkLst>
            <pc:docMk/>
            <pc:sldMk cId="3734397686" sldId="304"/>
            <ac:picMk id="4" creationId="{2E03E589-9B92-6B02-4B56-F803083A698C}"/>
          </ac:picMkLst>
        </pc:picChg>
      </pc:sldChg>
    </pc:docChg>
  </pc:docChgLst>
  <pc:docChgLst>
    <pc:chgData name="Filipe Manuel Simões Caldeira" userId="8c4c0afc-25cc-45f7-bf58-01b6bd36505c" providerId="ADAL" clId="{5AA65004-ED1D-254C-99A0-2BBF79DD8947}"/>
    <pc:docChg chg="undo redo custSel modSld sldOrd">
      <pc:chgData name="Filipe Manuel Simões Caldeira" userId="8c4c0afc-25cc-45f7-bf58-01b6bd36505c" providerId="ADAL" clId="{5AA65004-ED1D-254C-99A0-2BBF79DD8947}" dt="2023-06-26T09:31:48.267" v="145" actId="20578"/>
      <pc:docMkLst>
        <pc:docMk/>
      </pc:docMkLst>
      <pc:sldChg chg="addSp modSp mod">
        <pc:chgData name="Filipe Manuel Simões Caldeira" userId="8c4c0afc-25cc-45f7-bf58-01b6bd36505c" providerId="ADAL" clId="{5AA65004-ED1D-254C-99A0-2BBF79DD8947}" dt="2023-06-23T08:59:45.064" v="34" actId="14100"/>
        <pc:sldMkLst>
          <pc:docMk/>
          <pc:sldMk cId="4031524227" sldId="261"/>
        </pc:sldMkLst>
        <pc:spChg chg="mod">
          <ac:chgData name="Filipe Manuel Simões Caldeira" userId="8c4c0afc-25cc-45f7-bf58-01b6bd36505c" providerId="ADAL" clId="{5AA65004-ED1D-254C-99A0-2BBF79DD8947}" dt="2023-06-23T08:59:21.144" v="18" actId="1035"/>
          <ac:spMkLst>
            <pc:docMk/>
            <pc:sldMk cId="4031524227" sldId="261"/>
            <ac:spMk id="8" creationId="{13F7B342-CAFD-DDA7-FDD2-01F128FF2DF9}"/>
          </ac:spMkLst>
        </pc:spChg>
        <pc:picChg chg="add mod">
          <ac:chgData name="Filipe Manuel Simões Caldeira" userId="8c4c0afc-25cc-45f7-bf58-01b6bd36505c" providerId="ADAL" clId="{5AA65004-ED1D-254C-99A0-2BBF79DD8947}" dt="2023-06-23T08:59:45.064" v="34" actId="14100"/>
          <ac:picMkLst>
            <pc:docMk/>
            <pc:sldMk cId="4031524227" sldId="261"/>
            <ac:picMk id="3" creationId="{3558E951-103E-6E56-C79E-4BCE6BAE6222}"/>
          </ac:picMkLst>
        </pc:picChg>
      </pc:sldChg>
      <pc:sldChg chg="ord">
        <pc:chgData name="Filipe Manuel Simões Caldeira" userId="8c4c0afc-25cc-45f7-bf58-01b6bd36505c" providerId="ADAL" clId="{5AA65004-ED1D-254C-99A0-2BBF79DD8947}" dt="2023-06-26T09:31:40.141" v="144" actId="20578"/>
        <pc:sldMkLst>
          <pc:docMk/>
          <pc:sldMk cId="3336486054" sldId="265"/>
        </pc:sldMkLst>
      </pc:sldChg>
      <pc:sldChg chg="ord">
        <pc:chgData name="Filipe Manuel Simões Caldeira" userId="8c4c0afc-25cc-45f7-bf58-01b6bd36505c" providerId="ADAL" clId="{5AA65004-ED1D-254C-99A0-2BBF79DD8947}" dt="2023-06-26T09:31:48.267" v="145" actId="20578"/>
        <pc:sldMkLst>
          <pc:docMk/>
          <pc:sldMk cId="273975201" sldId="266"/>
        </pc:sldMkLst>
      </pc:sldChg>
      <pc:sldChg chg="modSp mod ord">
        <pc:chgData name="Filipe Manuel Simões Caldeira" userId="8c4c0afc-25cc-45f7-bf58-01b6bd36505c" providerId="ADAL" clId="{5AA65004-ED1D-254C-99A0-2BBF79DD8947}" dt="2023-06-26T09:25:59.797" v="143" actId="20578"/>
        <pc:sldMkLst>
          <pc:docMk/>
          <pc:sldMk cId="2380822274" sldId="267"/>
        </pc:sldMkLst>
        <pc:spChg chg="mod">
          <ac:chgData name="Filipe Manuel Simões Caldeira" userId="8c4c0afc-25cc-45f7-bf58-01b6bd36505c" providerId="ADAL" clId="{5AA65004-ED1D-254C-99A0-2BBF79DD8947}" dt="2023-06-23T08:58:53.996" v="1" actId="27636"/>
          <ac:spMkLst>
            <pc:docMk/>
            <pc:sldMk cId="2380822274" sldId="267"/>
            <ac:spMk id="8" creationId="{13F7B342-CAFD-DDA7-FDD2-01F128FF2DF9}"/>
          </ac:spMkLst>
        </pc:spChg>
      </pc:sldChg>
      <pc:sldChg chg="modSp mod">
        <pc:chgData name="Filipe Manuel Simões Caldeira" userId="8c4c0afc-25cc-45f7-bf58-01b6bd36505c" providerId="ADAL" clId="{5AA65004-ED1D-254C-99A0-2BBF79DD8947}" dt="2023-06-23T09:02:54.638" v="57" actId="1035"/>
        <pc:sldMkLst>
          <pc:docMk/>
          <pc:sldMk cId="462678410" sldId="268"/>
        </pc:sldMkLst>
        <pc:spChg chg="mod">
          <ac:chgData name="Filipe Manuel Simões Caldeira" userId="8c4c0afc-25cc-45f7-bf58-01b6bd36505c" providerId="ADAL" clId="{5AA65004-ED1D-254C-99A0-2BBF79DD8947}" dt="2023-06-23T09:02:54.638" v="57" actId="1035"/>
          <ac:spMkLst>
            <pc:docMk/>
            <pc:sldMk cId="462678410" sldId="268"/>
            <ac:spMk id="8" creationId="{13F7B342-CAFD-DDA7-FDD2-01F128FF2DF9}"/>
          </ac:spMkLst>
        </pc:spChg>
      </pc:sldChg>
      <pc:sldChg chg="modSp mod">
        <pc:chgData name="Filipe Manuel Simões Caldeira" userId="8c4c0afc-25cc-45f7-bf58-01b6bd36505c" providerId="ADAL" clId="{5AA65004-ED1D-254C-99A0-2BBF79DD8947}" dt="2023-06-23T09:07:39.211" v="118" actId="27636"/>
        <pc:sldMkLst>
          <pc:docMk/>
          <pc:sldMk cId="1563449876" sldId="269"/>
        </pc:sldMkLst>
        <pc:spChg chg="mod">
          <ac:chgData name="Filipe Manuel Simões Caldeira" userId="8c4c0afc-25cc-45f7-bf58-01b6bd36505c" providerId="ADAL" clId="{5AA65004-ED1D-254C-99A0-2BBF79DD8947}" dt="2023-06-23T09:07:39.211" v="118" actId="27636"/>
          <ac:spMkLst>
            <pc:docMk/>
            <pc:sldMk cId="1563449876" sldId="269"/>
            <ac:spMk id="8" creationId="{13F7B342-CAFD-DDA7-FDD2-01F128FF2DF9}"/>
          </ac:spMkLst>
        </pc:spChg>
      </pc:sldChg>
      <pc:sldChg chg="modSp mod">
        <pc:chgData name="Filipe Manuel Simões Caldeira" userId="8c4c0afc-25cc-45f7-bf58-01b6bd36505c" providerId="ADAL" clId="{5AA65004-ED1D-254C-99A0-2BBF79DD8947}" dt="2023-06-23T09:09:08.494" v="140" actId="14100"/>
        <pc:sldMkLst>
          <pc:docMk/>
          <pc:sldMk cId="534683759" sldId="273"/>
        </pc:sldMkLst>
        <pc:spChg chg="mod">
          <ac:chgData name="Filipe Manuel Simões Caldeira" userId="8c4c0afc-25cc-45f7-bf58-01b6bd36505c" providerId="ADAL" clId="{5AA65004-ED1D-254C-99A0-2BBF79DD8947}" dt="2023-06-23T09:09:08.494" v="140" actId="14100"/>
          <ac:spMkLst>
            <pc:docMk/>
            <pc:sldMk cId="534683759" sldId="273"/>
            <ac:spMk id="8" creationId="{13F7B342-CAFD-DDA7-FDD2-01F128FF2DF9}"/>
          </ac:spMkLst>
        </pc:spChg>
      </pc:sldChg>
    </pc:docChg>
  </pc:docChgLst>
  <pc:docChgLst>
    <pc:chgData name="Utilizador Convidado" userId="S::urn:spo:anon#bc093a5deacbaba7eba2bdbe644946c45cdc069ecee22585b25112b33ceaa406::" providerId="AD" clId="Web-{22347562-4635-CCA5-B163-5234641235AF}"/>
    <pc:docChg chg="modSld">
      <pc:chgData name="Utilizador Convidado" userId="S::urn:spo:anon#bc093a5deacbaba7eba2bdbe644946c45cdc069ecee22585b25112b33ceaa406::" providerId="AD" clId="Web-{22347562-4635-CCA5-B163-5234641235AF}" dt="2023-06-27T13:37:20.688" v="24" actId="20577"/>
      <pc:docMkLst>
        <pc:docMk/>
      </pc:docMkLst>
      <pc:sldChg chg="modSp">
        <pc:chgData name="Utilizador Convidado" userId="S::urn:spo:anon#bc093a5deacbaba7eba2bdbe644946c45cdc069ecee22585b25112b33ceaa406::" providerId="AD" clId="Web-{22347562-4635-CCA5-B163-5234641235AF}" dt="2023-06-27T13:34:06.447" v="2" actId="20577"/>
        <pc:sldMkLst>
          <pc:docMk/>
          <pc:sldMk cId="4138710060" sldId="272"/>
        </pc:sldMkLst>
        <pc:spChg chg="mod">
          <ac:chgData name="Utilizador Convidado" userId="S::urn:spo:anon#bc093a5deacbaba7eba2bdbe644946c45cdc069ecee22585b25112b33ceaa406::" providerId="AD" clId="Web-{22347562-4635-CCA5-B163-5234641235AF}" dt="2023-06-27T13:34:06.447" v="2" actId="20577"/>
          <ac:spMkLst>
            <pc:docMk/>
            <pc:sldMk cId="4138710060" sldId="272"/>
            <ac:spMk id="8" creationId="{13F7B342-CAFD-DDA7-FDD2-01F128FF2DF9}"/>
          </ac:spMkLst>
        </pc:spChg>
      </pc:sldChg>
      <pc:sldChg chg="modSp">
        <pc:chgData name="Utilizador Convidado" userId="S::urn:spo:anon#bc093a5deacbaba7eba2bdbe644946c45cdc069ecee22585b25112b33ceaa406::" providerId="AD" clId="Web-{22347562-4635-CCA5-B163-5234641235AF}" dt="2023-06-27T13:37:07.531" v="19" actId="1076"/>
        <pc:sldMkLst>
          <pc:docMk/>
          <pc:sldMk cId="3219103394" sldId="274"/>
        </pc:sldMkLst>
        <pc:spChg chg="mod">
          <ac:chgData name="Utilizador Convidado" userId="S::urn:spo:anon#bc093a5deacbaba7eba2bdbe644946c45cdc069ecee22585b25112b33ceaa406::" providerId="AD" clId="Web-{22347562-4635-CCA5-B163-5234641235AF}" dt="2023-06-27T13:37:07.531" v="19" actId="1076"/>
          <ac:spMkLst>
            <pc:docMk/>
            <pc:sldMk cId="3219103394" sldId="274"/>
            <ac:spMk id="8" creationId="{13F7B342-CAFD-DDA7-FDD2-01F128FF2DF9}"/>
          </ac:spMkLst>
        </pc:spChg>
      </pc:sldChg>
      <pc:sldChg chg="modSp">
        <pc:chgData name="Utilizador Convidado" userId="S::urn:spo:anon#bc093a5deacbaba7eba2bdbe644946c45cdc069ecee22585b25112b33ceaa406::" providerId="AD" clId="Web-{22347562-4635-CCA5-B163-5234641235AF}" dt="2023-06-27T13:37:20.688" v="24" actId="20577"/>
        <pc:sldMkLst>
          <pc:docMk/>
          <pc:sldMk cId="388975827" sldId="276"/>
        </pc:sldMkLst>
        <pc:spChg chg="mod">
          <ac:chgData name="Utilizador Convidado" userId="S::urn:spo:anon#bc093a5deacbaba7eba2bdbe644946c45cdc069ecee22585b25112b33ceaa406::" providerId="AD" clId="Web-{22347562-4635-CCA5-B163-5234641235AF}" dt="2023-06-27T13:37:20.688" v="24" actId="20577"/>
          <ac:spMkLst>
            <pc:docMk/>
            <pc:sldMk cId="388975827" sldId="276"/>
            <ac:spMk id="8" creationId="{13F7B342-CAFD-DDA7-FDD2-01F128FF2DF9}"/>
          </ac:spMkLst>
        </pc:spChg>
      </pc:sldChg>
    </pc:docChg>
  </pc:docChgLst>
  <pc:docChgLst>
    <pc:chgData name="Pedro Manuel Pinto Teixeira" userId="S::ppinto@sal.ipg.pt::41c89645-1e35-4efb-8a8f-df0dd47c5456" providerId="AD" clId="Web-{EE378C8F-89C4-42FF-8F65-65FCF0E7A570}"/>
    <pc:docChg chg="addSld delSld modSld">
      <pc:chgData name="Pedro Manuel Pinto Teixeira" userId="S::ppinto@sal.ipg.pt::41c89645-1e35-4efb-8a8f-df0dd47c5456" providerId="AD" clId="Web-{EE378C8F-89C4-42FF-8F65-65FCF0E7A570}" dt="2023-06-27T14:03:42.407" v="1668" actId="20577"/>
      <pc:docMkLst>
        <pc:docMk/>
      </pc:docMkLst>
      <pc:sldChg chg="modSp">
        <pc:chgData name="Pedro Manuel Pinto Teixeira" userId="S::ppinto@sal.ipg.pt::41c89645-1e35-4efb-8a8f-df0dd47c5456" providerId="AD" clId="Web-{EE378C8F-89C4-42FF-8F65-65FCF0E7A570}" dt="2023-06-27T13:06:04.489" v="0" actId="20577"/>
        <pc:sldMkLst>
          <pc:docMk/>
          <pc:sldMk cId="1861685540" sldId="257"/>
        </pc:sldMkLst>
        <pc:spChg chg="mod">
          <ac:chgData name="Pedro Manuel Pinto Teixeira" userId="S::ppinto@sal.ipg.pt::41c89645-1e35-4efb-8a8f-df0dd47c5456" providerId="AD" clId="Web-{EE378C8F-89C4-42FF-8F65-65FCF0E7A570}" dt="2023-06-27T13:06:04.489" v="0" actId="20577"/>
          <ac:spMkLst>
            <pc:docMk/>
            <pc:sldMk cId="1861685540" sldId="257"/>
            <ac:spMk id="4" creationId="{80D12C21-5EE9-9D27-29AA-E543AB9A919A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9:19.976" v="384" actId="20577"/>
        <pc:sldMkLst>
          <pc:docMk/>
          <pc:sldMk cId="4031524227" sldId="261"/>
        </pc:sldMkLst>
        <pc:spChg chg="mod">
          <ac:chgData name="Pedro Manuel Pinto Teixeira" userId="S::ppinto@sal.ipg.pt::41c89645-1e35-4efb-8a8f-df0dd47c5456" providerId="AD" clId="Web-{EE378C8F-89C4-42FF-8F65-65FCF0E7A570}" dt="2023-06-27T13:29:19.976" v="384" actId="20577"/>
          <ac:spMkLst>
            <pc:docMk/>
            <pc:sldMk cId="4031524227" sldId="261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07:09.070" v="13" actId="20577"/>
          <ac:spMkLst>
            <pc:docMk/>
            <pc:sldMk cId="4031524227" sldId="261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9:08.929" v="382" actId="20577"/>
        <pc:sldMkLst>
          <pc:docMk/>
          <pc:sldMk cId="1913376078" sldId="263"/>
        </pc:sldMkLst>
        <pc:spChg chg="mod">
          <ac:chgData name="Pedro Manuel Pinto Teixeira" userId="S::ppinto@sal.ipg.pt::41c89645-1e35-4efb-8a8f-df0dd47c5456" providerId="AD" clId="Web-{EE378C8F-89C4-42FF-8F65-65FCF0E7A570}" dt="2023-06-27T13:29:08.929" v="382" actId="20577"/>
          <ac:spMkLst>
            <pc:docMk/>
            <pc:sldMk cId="1913376078" sldId="263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08:09.572" v="30" actId="14100"/>
          <ac:spMkLst>
            <pc:docMk/>
            <pc:sldMk cId="1913376078" sldId="263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9:28.711" v="386" actId="20577"/>
        <pc:sldMkLst>
          <pc:docMk/>
          <pc:sldMk cId="3336486054" sldId="265"/>
        </pc:sldMkLst>
        <pc:spChg chg="mod">
          <ac:chgData name="Pedro Manuel Pinto Teixeira" userId="S::ppinto@sal.ipg.pt::41c89645-1e35-4efb-8a8f-df0dd47c5456" providerId="AD" clId="Web-{EE378C8F-89C4-42FF-8F65-65FCF0E7A570}" dt="2023-06-27T13:29:28.711" v="386" actId="20577"/>
          <ac:spMkLst>
            <pc:docMk/>
            <pc:sldMk cId="3336486054" sldId="265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06:16.427" v="3" actId="14100"/>
          <ac:spMkLst>
            <pc:docMk/>
            <pc:sldMk cId="3336486054" sldId="265"/>
            <ac:spMk id="8" creationId="{13F7B342-CAFD-DDA7-FDD2-01F128FF2DF9}"/>
          </ac:spMkLst>
        </pc:spChg>
        <pc:picChg chg="mod">
          <ac:chgData name="Pedro Manuel Pinto Teixeira" userId="S::ppinto@sal.ipg.pt::41c89645-1e35-4efb-8a8f-df0dd47c5456" providerId="AD" clId="Web-{EE378C8F-89C4-42FF-8F65-65FCF0E7A570}" dt="2023-06-27T13:06:18.631" v="4" actId="1076"/>
          <ac:picMkLst>
            <pc:docMk/>
            <pc:sldMk cId="3336486054" sldId="265"/>
            <ac:picMk id="4" creationId="{2AA930B8-F791-4C04-8ADF-874CF3B6F2F8}"/>
          </ac:picMkLst>
        </pc:picChg>
      </pc:sldChg>
      <pc:sldChg chg="addSp delSp modSp">
        <pc:chgData name="Pedro Manuel Pinto Teixeira" userId="S::ppinto@sal.ipg.pt::41c89645-1e35-4efb-8a8f-df0dd47c5456" providerId="AD" clId="Web-{EE378C8F-89C4-42FF-8F65-65FCF0E7A570}" dt="2023-06-27T13:29:23.898" v="385" actId="20577"/>
        <pc:sldMkLst>
          <pc:docMk/>
          <pc:sldMk cId="273975201" sldId="266"/>
        </pc:sldMkLst>
        <pc:spChg chg="mod">
          <ac:chgData name="Pedro Manuel Pinto Teixeira" userId="S::ppinto@sal.ipg.pt::41c89645-1e35-4efb-8a8f-df0dd47c5456" providerId="AD" clId="Web-{EE378C8F-89C4-42FF-8F65-65FCF0E7A570}" dt="2023-06-27T13:29:23.898" v="385" actId="20577"/>
          <ac:spMkLst>
            <pc:docMk/>
            <pc:sldMk cId="273975201" sldId="266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06:27.912" v="6" actId="20577"/>
          <ac:spMkLst>
            <pc:docMk/>
            <pc:sldMk cId="273975201" sldId="266"/>
            <ac:spMk id="8" creationId="{13F7B342-CAFD-DDA7-FDD2-01F128FF2DF9}"/>
          </ac:spMkLst>
        </pc:spChg>
        <pc:picChg chg="add mod">
          <ac:chgData name="Pedro Manuel Pinto Teixeira" userId="S::ppinto@sal.ipg.pt::41c89645-1e35-4efb-8a8f-df0dd47c5456" providerId="AD" clId="Web-{EE378C8F-89C4-42FF-8F65-65FCF0E7A570}" dt="2023-06-27T13:06:41.506" v="10" actId="1076"/>
          <ac:picMkLst>
            <pc:docMk/>
            <pc:sldMk cId="273975201" sldId="266"/>
            <ac:picMk id="3" creationId="{3F5F157D-5737-BB21-A5AC-67BBEC921F46}"/>
          </ac:picMkLst>
        </pc:picChg>
        <pc:picChg chg="del mod">
          <ac:chgData name="Pedro Manuel Pinto Teixeira" userId="S::ppinto@sal.ipg.pt::41c89645-1e35-4efb-8a8f-df0dd47c5456" providerId="AD" clId="Web-{EE378C8F-89C4-42FF-8F65-65FCF0E7A570}" dt="2023-06-27T13:06:34.490" v="8"/>
          <ac:picMkLst>
            <pc:docMk/>
            <pc:sldMk cId="273975201" sldId="266"/>
            <ac:picMk id="6" creationId="{2AA930B8-F791-4C04-8ADF-874CF3B6F2F8}"/>
          </ac:picMkLst>
        </pc:picChg>
      </pc:sldChg>
      <pc:sldChg chg="modSp">
        <pc:chgData name="Pedro Manuel Pinto Teixeira" userId="S::ppinto@sal.ipg.pt::41c89645-1e35-4efb-8a8f-df0dd47c5456" providerId="AD" clId="Web-{EE378C8F-89C4-42FF-8F65-65FCF0E7A570}" dt="2023-06-27T13:29:13.773" v="383" actId="20577"/>
        <pc:sldMkLst>
          <pc:docMk/>
          <pc:sldMk cId="2380822274" sldId="267"/>
        </pc:sldMkLst>
        <pc:spChg chg="mod">
          <ac:chgData name="Pedro Manuel Pinto Teixeira" userId="S::ppinto@sal.ipg.pt::41c89645-1e35-4efb-8a8f-df0dd47c5456" providerId="AD" clId="Web-{EE378C8F-89C4-42FF-8F65-65FCF0E7A570}" dt="2023-06-27T13:29:13.773" v="383" actId="20577"/>
          <ac:spMkLst>
            <pc:docMk/>
            <pc:sldMk cId="2380822274" sldId="267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07:41.743" v="29" actId="20577"/>
          <ac:spMkLst>
            <pc:docMk/>
            <pc:sldMk cId="2380822274" sldId="267"/>
            <ac:spMk id="8" creationId="{13F7B342-CAFD-DDA7-FDD2-01F128FF2DF9}"/>
          </ac:spMkLst>
        </pc:spChg>
        <pc:picChg chg="mod">
          <ac:chgData name="Pedro Manuel Pinto Teixeira" userId="S::ppinto@sal.ipg.pt::41c89645-1e35-4efb-8a8f-df0dd47c5456" providerId="AD" clId="Web-{EE378C8F-89C4-42FF-8F65-65FCF0E7A570}" dt="2023-06-27T13:07:16.039" v="15" actId="1076"/>
          <ac:picMkLst>
            <pc:docMk/>
            <pc:sldMk cId="2380822274" sldId="267"/>
            <ac:picMk id="4" creationId="{DC4D2A86-A8B7-48E6-BA43-99324B167713}"/>
          </ac:picMkLst>
        </pc:picChg>
      </pc:sldChg>
      <pc:sldChg chg="modSp">
        <pc:chgData name="Pedro Manuel Pinto Teixeira" userId="S::ppinto@sal.ipg.pt::41c89645-1e35-4efb-8a8f-df0dd47c5456" providerId="AD" clId="Web-{EE378C8F-89C4-42FF-8F65-65FCF0E7A570}" dt="2023-06-27T13:29:05.085" v="381" actId="1076"/>
        <pc:sldMkLst>
          <pc:docMk/>
          <pc:sldMk cId="462678410" sldId="268"/>
        </pc:sldMkLst>
        <pc:spChg chg="mod">
          <ac:chgData name="Pedro Manuel Pinto Teixeira" userId="S::ppinto@sal.ipg.pt::41c89645-1e35-4efb-8a8f-df0dd47c5456" providerId="AD" clId="Web-{EE378C8F-89C4-42FF-8F65-65FCF0E7A570}" dt="2023-06-27T13:28:49.694" v="375" actId="20577"/>
          <ac:spMkLst>
            <pc:docMk/>
            <pc:sldMk cId="462678410" sldId="268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29:00.522" v="379" actId="1076"/>
          <ac:spMkLst>
            <pc:docMk/>
            <pc:sldMk cId="462678410" sldId="268"/>
            <ac:spMk id="8" creationId="{13F7B342-CAFD-DDA7-FDD2-01F128FF2DF9}"/>
          </ac:spMkLst>
        </pc:spChg>
        <pc:picChg chg="mod">
          <ac:chgData name="Pedro Manuel Pinto Teixeira" userId="S::ppinto@sal.ipg.pt::41c89645-1e35-4efb-8a8f-df0dd47c5456" providerId="AD" clId="Web-{EE378C8F-89C4-42FF-8F65-65FCF0E7A570}" dt="2023-06-27T13:29:05.085" v="381" actId="1076"/>
          <ac:picMkLst>
            <pc:docMk/>
            <pc:sldMk cId="462678410" sldId="268"/>
            <ac:picMk id="4" creationId="{F051C13C-461E-4AC5-B76C-2A84FA185963}"/>
          </ac:picMkLst>
        </pc:picChg>
      </pc:sldChg>
      <pc:sldChg chg="modSp">
        <pc:chgData name="Pedro Manuel Pinto Teixeira" userId="S::ppinto@sal.ipg.pt::41c89645-1e35-4efb-8a8f-df0dd47c5456" providerId="AD" clId="Web-{EE378C8F-89C4-42FF-8F65-65FCF0E7A570}" dt="2023-06-27T13:28:44.600" v="373" actId="20577"/>
        <pc:sldMkLst>
          <pc:docMk/>
          <pc:sldMk cId="1563449876" sldId="269"/>
        </pc:sldMkLst>
        <pc:spChg chg="mod">
          <ac:chgData name="Pedro Manuel Pinto Teixeira" userId="S::ppinto@sal.ipg.pt::41c89645-1e35-4efb-8a8f-df0dd47c5456" providerId="AD" clId="Web-{EE378C8F-89C4-42FF-8F65-65FCF0E7A570}" dt="2023-06-27T13:28:44.600" v="373" actId="20577"/>
          <ac:spMkLst>
            <pc:docMk/>
            <pc:sldMk cId="1563449876" sldId="269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09:33.122" v="57" actId="20577"/>
          <ac:spMkLst>
            <pc:docMk/>
            <pc:sldMk cId="1563449876" sldId="269"/>
            <ac:spMk id="8" creationId="{13F7B342-CAFD-DDA7-FDD2-01F128FF2DF9}"/>
          </ac:spMkLst>
        </pc:spChg>
        <pc:picChg chg="mod">
          <ac:chgData name="Pedro Manuel Pinto Teixeira" userId="S::ppinto@sal.ipg.pt::41c89645-1e35-4efb-8a8f-df0dd47c5456" providerId="AD" clId="Web-{EE378C8F-89C4-42FF-8F65-65FCF0E7A570}" dt="2023-06-27T13:09:38.403" v="58" actId="1076"/>
          <ac:picMkLst>
            <pc:docMk/>
            <pc:sldMk cId="1563449876" sldId="269"/>
            <ac:picMk id="4" creationId="{D198BDB3-43F5-48C6-830A-77F31E7F00B8}"/>
          </ac:picMkLst>
        </pc:picChg>
      </pc:sldChg>
      <pc:sldChg chg="addSp delSp modSp">
        <pc:chgData name="Pedro Manuel Pinto Teixeira" userId="S::ppinto@sal.ipg.pt::41c89645-1e35-4efb-8a8f-df0dd47c5456" providerId="AD" clId="Web-{EE378C8F-89C4-42FF-8F65-65FCF0E7A570}" dt="2023-06-27T13:28:40.568" v="372" actId="20577"/>
        <pc:sldMkLst>
          <pc:docMk/>
          <pc:sldMk cId="2607264938" sldId="270"/>
        </pc:sldMkLst>
        <pc:spChg chg="mod">
          <ac:chgData name="Pedro Manuel Pinto Teixeira" userId="S::ppinto@sal.ipg.pt::41c89645-1e35-4efb-8a8f-df0dd47c5456" providerId="AD" clId="Web-{EE378C8F-89C4-42FF-8F65-65FCF0E7A570}" dt="2023-06-27T13:28:40.568" v="372" actId="20577"/>
          <ac:spMkLst>
            <pc:docMk/>
            <pc:sldMk cId="2607264938" sldId="270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10:58.906" v="93" actId="14100"/>
          <ac:spMkLst>
            <pc:docMk/>
            <pc:sldMk cId="2607264938" sldId="270"/>
            <ac:spMk id="8" creationId="{13F7B342-CAFD-DDA7-FDD2-01F128FF2DF9}"/>
          </ac:spMkLst>
        </pc:spChg>
        <pc:picChg chg="add mod">
          <ac:chgData name="Pedro Manuel Pinto Teixeira" userId="S::ppinto@sal.ipg.pt::41c89645-1e35-4efb-8a8f-df0dd47c5456" providerId="AD" clId="Web-{EE378C8F-89C4-42FF-8F65-65FCF0E7A570}" dt="2023-06-27T13:11:00.422" v="94" actId="1076"/>
          <ac:picMkLst>
            <pc:docMk/>
            <pc:sldMk cId="2607264938" sldId="270"/>
            <ac:picMk id="3" creationId="{87D79885-FC30-1C75-8031-A67CD551431B}"/>
          </ac:picMkLst>
        </pc:picChg>
        <pc:picChg chg="del">
          <ac:chgData name="Pedro Manuel Pinto Teixeira" userId="S::ppinto@sal.ipg.pt::41c89645-1e35-4efb-8a8f-df0dd47c5456" providerId="AD" clId="Web-{EE378C8F-89C4-42FF-8F65-65FCF0E7A570}" dt="2023-06-27T13:10:46.999" v="91"/>
          <ac:picMkLst>
            <pc:docMk/>
            <pc:sldMk cId="2607264938" sldId="270"/>
            <ac:picMk id="4" creationId="{D198BDB3-43F5-48C6-830A-77F31E7F00B8}"/>
          </ac:picMkLst>
        </pc:picChg>
      </pc:sldChg>
      <pc:sldChg chg="addSp modSp">
        <pc:chgData name="Pedro Manuel Pinto Teixeira" userId="S::ppinto@sal.ipg.pt::41c89645-1e35-4efb-8a8f-df0dd47c5456" providerId="AD" clId="Web-{EE378C8F-89C4-42FF-8F65-65FCF0E7A570}" dt="2023-06-27T13:28:34.381" v="371" actId="20577"/>
        <pc:sldMkLst>
          <pc:docMk/>
          <pc:sldMk cId="3046822781" sldId="271"/>
        </pc:sldMkLst>
        <pc:spChg chg="mod">
          <ac:chgData name="Pedro Manuel Pinto Teixeira" userId="S::ppinto@sal.ipg.pt::41c89645-1e35-4efb-8a8f-df0dd47c5456" providerId="AD" clId="Web-{EE378C8F-89C4-42FF-8F65-65FCF0E7A570}" dt="2023-06-27T13:28:34.381" v="371" actId="20577"/>
          <ac:spMkLst>
            <pc:docMk/>
            <pc:sldMk cId="3046822781" sldId="271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12:31.347" v="114" actId="20577"/>
          <ac:spMkLst>
            <pc:docMk/>
            <pc:sldMk cId="3046822781" sldId="271"/>
            <ac:spMk id="8" creationId="{13F7B342-CAFD-DDA7-FDD2-01F128FF2DF9}"/>
          </ac:spMkLst>
        </pc:spChg>
        <pc:picChg chg="add mod">
          <ac:chgData name="Pedro Manuel Pinto Teixeira" userId="S::ppinto@sal.ipg.pt::41c89645-1e35-4efb-8a8f-df0dd47c5456" providerId="AD" clId="Web-{EE378C8F-89C4-42FF-8F65-65FCF0E7A570}" dt="2023-06-27T13:12:22.362" v="112" actId="1076"/>
          <ac:picMkLst>
            <pc:docMk/>
            <pc:sldMk cId="3046822781" sldId="271"/>
            <ac:picMk id="3" creationId="{AD8EA7CA-138A-141B-6521-8DD2B96625FA}"/>
          </ac:picMkLst>
        </pc:picChg>
      </pc:sldChg>
      <pc:sldChg chg="modSp">
        <pc:chgData name="Pedro Manuel Pinto Teixeira" userId="S::ppinto@sal.ipg.pt::41c89645-1e35-4efb-8a8f-df0dd47c5456" providerId="AD" clId="Web-{EE378C8F-89C4-42FF-8F65-65FCF0E7A570}" dt="2023-06-27T13:28:30.787" v="370" actId="20577"/>
        <pc:sldMkLst>
          <pc:docMk/>
          <pc:sldMk cId="4138710060" sldId="272"/>
        </pc:sldMkLst>
        <pc:spChg chg="mod">
          <ac:chgData name="Pedro Manuel Pinto Teixeira" userId="S::ppinto@sal.ipg.pt::41c89645-1e35-4efb-8a8f-df0dd47c5456" providerId="AD" clId="Web-{EE378C8F-89C4-42FF-8F65-65FCF0E7A570}" dt="2023-06-27T13:28:30.787" v="370" actId="20577"/>
          <ac:spMkLst>
            <pc:docMk/>
            <pc:sldMk cId="4138710060" sldId="272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12:34.925" v="115" actId="20577"/>
          <ac:spMkLst>
            <pc:docMk/>
            <pc:sldMk cId="4138710060" sldId="272"/>
            <ac:spMk id="8" creationId="{13F7B342-CAFD-DDA7-FDD2-01F128FF2DF9}"/>
          </ac:spMkLst>
        </pc:spChg>
        <pc:picChg chg="mod">
          <ac:chgData name="Pedro Manuel Pinto Teixeira" userId="S::ppinto@sal.ipg.pt::41c89645-1e35-4efb-8a8f-df0dd47c5456" providerId="AD" clId="Web-{EE378C8F-89C4-42FF-8F65-65FCF0E7A570}" dt="2023-06-27T13:11:52.439" v="106" actId="1076"/>
          <ac:picMkLst>
            <pc:docMk/>
            <pc:sldMk cId="4138710060" sldId="272"/>
            <ac:picMk id="4" creationId="{FF33E732-E8D9-45F2-B11F-E0DCDE065926}"/>
          </ac:picMkLst>
        </pc:picChg>
      </pc:sldChg>
      <pc:sldChg chg="modSp">
        <pc:chgData name="Pedro Manuel Pinto Teixeira" userId="S::ppinto@sal.ipg.pt::41c89645-1e35-4efb-8a8f-df0dd47c5456" providerId="AD" clId="Web-{EE378C8F-89C4-42FF-8F65-65FCF0E7A570}" dt="2023-06-27T13:28:25.193" v="369" actId="20577"/>
        <pc:sldMkLst>
          <pc:docMk/>
          <pc:sldMk cId="534683759" sldId="273"/>
        </pc:sldMkLst>
        <pc:spChg chg="mod">
          <ac:chgData name="Pedro Manuel Pinto Teixeira" userId="S::ppinto@sal.ipg.pt::41c89645-1e35-4efb-8a8f-df0dd47c5456" providerId="AD" clId="Web-{EE378C8F-89C4-42FF-8F65-65FCF0E7A570}" dt="2023-06-27T13:28:25.193" v="369" actId="20577"/>
          <ac:spMkLst>
            <pc:docMk/>
            <pc:sldMk cId="534683759" sldId="273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28:16.395" v="367" actId="20577"/>
          <ac:spMkLst>
            <pc:docMk/>
            <pc:sldMk cId="534683759" sldId="273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7:37.894" v="358" actId="20577"/>
        <pc:sldMkLst>
          <pc:docMk/>
          <pc:sldMk cId="3219103394" sldId="274"/>
        </pc:sldMkLst>
        <pc:spChg chg="mod">
          <ac:chgData name="Pedro Manuel Pinto Teixeira" userId="S::ppinto@sal.ipg.pt::41c89645-1e35-4efb-8a8f-df0dd47c5456" providerId="AD" clId="Web-{EE378C8F-89C4-42FF-8F65-65FCF0E7A570}" dt="2023-06-27T13:27:37.894" v="358" actId="20577"/>
          <ac:spMkLst>
            <pc:docMk/>
            <pc:sldMk cId="3219103394" sldId="274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27:30.597" v="356" actId="1076"/>
          <ac:spMkLst>
            <pc:docMk/>
            <pc:sldMk cId="3219103394" sldId="274"/>
            <ac:spMk id="8" creationId="{13F7B342-CAFD-DDA7-FDD2-01F128FF2DF9}"/>
          </ac:spMkLst>
        </pc:spChg>
        <pc:picChg chg="mod">
          <ac:chgData name="Pedro Manuel Pinto Teixeira" userId="S::ppinto@sal.ipg.pt::41c89645-1e35-4efb-8a8f-df0dd47c5456" providerId="AD" clId="Web-{EE378C8F-89C4-42FF-8F65-65FCF0E7A570}" dt="2023-06-27T13:13:21.661" v="125" actId="1076"/>
          <ac:picMkLst>
            <pc:docMk/>
            <pc:sldMk cId="3219103394" sldId="274"/>
            <ac:picMk id="4" creationId="{E4715D22-C450-4A23-8931-0CD073B8A6CA}"/>
          </ac:picMkLst>
        </pc:picChg>
      </pc:sldChg>
      <pc:sldChg chg="modSp">
        <pc:chgData name="Pedro Manuel Pinto Teixeira" userId="S::ppinto@sal.ipg.pt::41c89645-1e35-4efb-8a8f-df0dd47c5456" providerId="AD" clId="Web-{EE378C8F-89C4-42FF-8F65-65FCF0E7A570}" dt="2023-06-27T13:27:04.393" v="350" actId="20577"/>
        <pc:sldMkLst>
          <pc:docMk/>
          <pc:sldMk cId="388975827" sldId="276"/>
        </pc:sldMkLst>
        <pc:spChg chg="mod">
          <ac:chgData name="Pedro Manuel Pinto Teixeira" userId="S::ppinto@sal.ipg.pt::41c89645-1e35-4efb-8a8f-df0dd47c5456" providerId="AD" clId="Web-{EE378C8F-89C4-42FF-8F65-65FCF0E7A570}" dt="2023-06-27T13:27:04.393" v="350" actId="20577"/>
          <ac:spMkLst>
            <pc:docMk/>
            <pc:sldMk cId="388975827" sldId="276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26:38.205" v="346" actId="1076"/>
          <ac:spMkLst>
            <pc:docMk/>
            <pc:sldMk cId="388975827" sldId="276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6:14.344" v="342" actId="20577"/>
        <pc:sldMkLst>
          <pc:docMk/>
          <pc:sldMk cId="1493674592" sldId="277"/>
        </pc:sldMkLst>
        <pc:spChg chg="mod">
          <ac:chgData name="Pedro Manuel Pinto Teixeira" userId="S::ppinto@sal.ipg.pt::41c89645-1e35-4efb-8a8f-df0dd47c5456" providerId="AD" clId="Web-{EE378C8F-89C4-42FF-8F65-65FCF0E7A570}" dt="2023-06-27T13:26:14.344" v="342" actId="20577"/>
          <ac:spMkLst>
            <pc:docMk/>
            <pc:sldMk cId="1493674592" sldId="277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26:06.282" v="339" actId="20577"/>
          <ac:spMkLst>
            <pc:docMk/>
            <pc:sldMk cId="1493674592" sldId="277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5:47.968" v="336" actId="20577"/>
        <pc:sldMkLst>
          <pc:docMk/>
          <pc:sldMk cId="2130145178" sldId="278"/>
        </pc:sldMkLst>
        <pc:spChg chg="mod">
          <ac:chgData name="Pedro Manuel Pinto Teixeira" userId="S::ppinto@sal.ipg.pt::41c89645-1e35-4efb-8a8f-df0dd47c5456" providerId="AD" clId="Web-{EE378C8F-89C4-42FF-8F65-65FCF0E7A570}" dt="2023-06-27T13:25:47.968" v="336" actId="20577"/>
          <ac:spMkLst>
            <pc:docMk/>
            <pc:sldMk cId="2130145178" sldId="278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16:15.120" v="258" actId="20577"/>
          <ac:spMkLst>
            <pc:docMk/>
            <pc:sldMk cId="2130145178" sldId="278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5:18.374" v="332" actId="20577"/>
        <pc:sldMkLst>
          <pc:docMk/>
          <pc:sldMk cId="615388555" sldId="279"/>
        </pc:sldMkLst>
        <pc:spChg chg="mod">
          <ac:chgData name="Pedro Manuel Pinto Teixeira" userId="S::ppinto@sal.ipg.pt::41c89645-1e35-4efb-8a8f-df0dd47c5456" providerId="AD" clId="Web-{EE378C8F-89C4-42FF-8F65-65FCF0E7A570}" dt="2023-06-27T13:25:18.374" v="332" actId="20577"/>
          <ac:spMkLst>
            <pc:docMk/>
            <pc:sldMk cId="615388555" sldId="279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16:38.887" v="263" actId="14100"/>
          <ac:spMkLst>
            <pc:docMk/>
            <pc:sldMk cId="615388555" sldId="279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2:19.789" v="307" actId="20577"/>
        <pc:sldMkLst>
          <pc:docMk/>
          <pc:sldMk cId="294282772" sldId="280"/>
        </pc:sldMkLst>
        <pc:spChg chg="mod">
          <ac:chgData name="Pedro Manuel Pinto Teixeira" userId="S::ppinto@sal.ipg.pt::41c89645-1e35-4efb-8a8f-df0dd47c5456" providerId="AD" clId="Web-{EE378C8F-89C4-42FF-8F65-65FCF0E7A570}" dt="2023-06-27T13:22:19.789" v="307" actId="20577"/>
          <ac:spMkLst>
            <pc:docMk/>
            <pc:sldMk cId="294282772" sldId="280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18:38.453" v="274" actId="20577"/>
          <ac:spMkLst>
            <pc:docMk/>
            <pc:sldMk cId="294282772" sldId="280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2:05.289" v="303" actId="20577"/>
        <pc:sldMkLst>
          <pc:docMk/>
          <pc:sldMk cId="3134684930" sldId="281"/>
        </pc:sldMkLst>
        <pc:spChg chg="mod">
          <ac:chgData name="Pedro Manuel Pinto Teixeira" userId="S::ppinto@sal.ipg.pt::41c89645-1e35-4efb-8a8f-df0dd47c5456" providerId="AD" clId="Web-{EE378C8F-89C4-42FF-8F65-65FCF0E7A570}" dt="2023-06-27T13:21:48.210" v="299" actId="20577"/>
          <ac:spMkLst>
            <pc:docMk/>
            <pc:sldMk cId="3134684930" sldId="281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22:05.289" v="303" actId="20577"/>
          <ac:spMkLst>
            <pc:docMk/>
            <pc:sldMk cId="3134684930" sldId="281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2:29.461" v="309" actId="20577"/>
        <pc:sldMkLst>
          <pc:docMk/>
          <pc:sldMk cId="4103904693" sldId="282"/>
        </pc:sldMkLst>
        <pc:spChg chg="mod">
          <ac:chgData name="Pedro Manuel Pinto Teixeira" userId="S::ppinto@sal.ipg.pt::41c89645-1e35-4efb-8a8f-df0dd47c5456" providerId="AD" clId="Web-{EE378C8F-89C4-42FF-8F65-65FCF0E7A570}" dt="2023-06-27T13:21:27.459" v="296" actId="20577"/>
          <ac:spMkLst>
            <pc:docMk/>
            <pc:sldMk cId="4103904693" sldId="282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22:29.461" v="309" actId="20577"/>
          <ac:spMkLst>
            <pc:docMk/>
            <pc:sldMk cId="4103904693" sldId="282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3:39.526" v="317" actId="20577"/>
        <pc:sldMkLst>
          <pc:docMk/>
          <pc:sldMk cId="2881998846" sldId="283"/>
        </pc:sldMkLst>
        <pc:spChg chg="mod">
          <ac:chgData name="Pedro Manuel Pinto Teixeira" userId="S::ppinto@sal.ipg.pt::41c89645-1e35-4efb-8a8f-df0dd47c5456" providerId="AD" clId="Web-{EE378C8F-89C4-42FF-8F65-65FCF0E7A570}" dt="2023-06-27T13:23:39.526" v="317" actId="20577"/>
          <ac:spMkLst>
            <pc:docMk/>
            <pc:sldMk cId="2881998846" sldId="283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23:34.870" v="316" actId="20577"/>
          <ac:spMkLst>
            <pc:docMk/>
            <pc:sldMk cId="2881998846" sldId="283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EE378C8F-89C4-42FF-8F65-65FCF0E7A570}" dt="2023-06-27T13:24:48.044" v="329" actId="20577"/>
        <pc:sldMkLst>
          <pc:docMk/>
          <pc:sldMk cId="1012404199" sldId="286"/>
        </pc:sldMkLst>
        <pc:spChg chg="mod">
          <ac:chgData name="Pedro Manuel Pinto Teixeira" userId="S::ppinto@sal.ipg.pt::41c89645-1e35-4efb-8a8f-df0dd47c5456" providerId="AD" clId="Web-{EE378C8F-89C4-42FF-8F65-65FCF0E7A570}" dt="2023-06-27T13:24:48.044" v="329" actId="20577"/>
          <ac:spMkLst>
            <pc:docMk/>
            <pc:sldMk cId="1012404199" sldId="286"/>
            <ac:spMk id="7" creationId="{06CBEA0F-8796-AFDA-2958-5B8FBAC391D4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24:26.700" v="327" actId="20577"/>
          <ac:spMkLst>
            <pc:docMk/>
            <pc:sldMk cId="1012404199" sldId="286"/>
            <ac:spMk id="8" creationId="{13F7B342-CAFD-DDA7-FDD2-01F128FF2DF9}"/>
          </ac:spMkLst>
        </pc:spChg>
      </pc:sldChg>
      <pc:sldChg chg="addSp modSp">
        <pc:chgData name="Pedro Manuel Pinto Teixeira" userId="S::ppinto@sal.ipg.pt::41c89645-1e35-4efb-8a8f-df0dd47c5456" providerId="AD" clId="Web-{EE378C8F-89C4-42FF-8F65-65FCF0E7A570}" dt="2023-06-27T13:34:08.283" v="408" actId="14100"/>
        <pc:sldMkLst>
          <pc:docMk/>
          <pc:sldMk cId="3309652933" sldId="287"/>
        </pc:sldMkLst>
        <pc:spChg chg="mod">
          <ac:chgData name="Pedro Manuel Pinto Teixeira" userId="S::ppinto@sal.ipg.pt::41c89645-1e35-4efb-8a8f-df0dd47c5456" providerId="AD" clId="Web-{EE378C8F-89C4-42FF-8F65-65FCF0E7A570}" dt="2023-06-27T13:34:08.283" v="408" actId="14100"/>
          <ac:spMkLst>
            <pc:docMk/>
            <pc:sldMk cId="3309652933" sldId="287"/>
            <ac:spMk id="8" creationId="{13F7B342-CAFD-DDA7-FDD2-01F128FF2DF9}"/>
          </ac:spMkLst>
        </pc:spChg>
        <pc:picChg chg="add mod">
          <ac:chgData name="Pedro Manuel Pinto Teixeira" userId="S::ppinto@sal.ipg.pt::41c89645-1e35-4efb-8a8f-df0dd47c5456" providerId="AD" clId="Web-{EE378C8F-89C4-42FF-8F65-65FCF0E7A570}" dt="2023-06-27T13:33:59.158" v="404" actId="1076"/>
          <ac:picMkLst>
            <pc:docMk/>
            <pc:sldMk cId="3309652933" sldId="287"/>
            <ac:picMk id="2" creationId="{DFAB10D9-1DE8-AAD5-9A83-F38037691BCE}"/>
          </ac:picMkLst>
        </pc:picChg>
      </pc:sldChg>
      <pc:sldChg chg="add replId">
        <pc:chgData name="Pedro Manuel Pinto Teixeira" userId="S::ppinto@sal.ipg.pt::41c89645-1e35-4efb-8a8f-df0dd47c5456" providerId="AD" clId="Web-{EE378C8F-89C4-42FF-8F65-65FCF0E7A570}" dt="2023-06-27T13:32:52.546" v="387"/>
        <pc:sldMkLst>
          <pc:docMk/>
          <pc:sldMk cId="1235299183" sldId="288"/>
        </pc:sldMkLst>
      </pc:sldChg>
      <pc:sldChg chg="add del replId">
        <pc:chgData name="Pedro Manuel Pinto Teixeira" userId="S::ppinto@sal.ipg.pt::41c89645-1e35-4efb-8a8f-df0dd47c5456" providerId="AD" clId="Web-{EE378C8F-89C4-42FF-8F65-65FCF0E7A570}" dt="2023-06-27T13:34:15.642" v="410"/>
        <pc:sldMkLst>
          <pc:docMk/>
          <pc:sldMk cId="1761469113" sldId="289"/>
        </pc:sldMkLst>
      </pc:sldChg>
      <pc:sldChg chg="addSp delSp modSp new">
        <pc:chgData name="Pedro Manuel Pinto Teixeira" userId="S::ppinto@sal.ipg.pt::41c89645-1e35-4efb-8a8f-df0dd47c5456" providerId="AD" clId="Web-{EE378C8F-89C4-42FF-8F65-65FCF0E7A570}" dt="2023-06-27T13:45:25.088" v="679" actId="1076"/>
        <pc:sldMkLst>
          <pc:docMk/>
          <pc:sldMk cId="3961977149" sldId="289"/>
        </pc:sldMkLst>
        <pc:spChg chg="mod">
          <ac:chgData name="Pedro Manuel Pinto Teixeira" userId="S::ppinto@sal.ipg.pt::41c89645-1e35-4efb-8a8f-df0dd47c5456" providerId="AD" clId="Web-{EE378C8F-89C4-42FF-8F65-65FCF0E7A570}" dt="2023-06-27T13:34:58.753" v="444" actId="20577"/>
          <ac:spMkLst>
            <pc:docMk/>
            <pc:sldMk cId="3961977149" sldId="289"/>
            <ac:spMk id="2" creationId="{8344D439-06FA-6B20-8FAD-C941761E09F8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45:10.025" v="676" actId="20577"/>
          <ac:spMkLst>
            <pc:docMk/>
            <pc:sldMk cId="3961977149" sldId="289"/>
            <ac:spMk id="3" creationId="{9874EF76-5581-061C-2152-3DCEC87B1377}"/>
          </ac:spMkLst>
        </pc:spChg>
        <pc:spChg chg="add del mod">
          <ac:chgData name="Pedro Manuel Pinto Teixeira" userId="S::ppinto@sal.ipg.pt::41c89645-1e35-4efb-8a8f-df0dd47c5456" providerId="AD" clId="Web-{EE378C8F-89C4-42FF-8F65-65FCF0E7A570}" dt="2023-06-27T13:43:42.428" v="529"/>
          <ac:spMkLst>
            <pc:docMk/>
            <pc:sldMk cId="3961977149" sldId="289"/>
            <ac:spMk id="7" creationId="{1B85FE4F-33F5-C567-5777-12D484895404}"/>
          </ac:spMkLst>
        </pc:spChg>
        <pc:spChg chg="add mod">
          <ac:chgData name="Pedro Manuel Pinto Teixeira" userId="S::ppinto@sal.ipg.pt::41c89645-1e35-4efb-8a8f-df0dd47c5456" providerId="AD" clId="Web-{EE378C8F-89C4-42FF-8F65-65FCF0E7A570}" dt="2023-06-27T13:45:25.088" v="679" actId="1076"/>
          <ac:spMkLst>
            <pc:docMk/>
            <pc:sldMk cId="3961977149" sldId="289"/>
            <ac:spMk id="8" creationId="{DE21983C-A0C7-DEAA-5F1C-553A8C09D185}"/>
          </ac:spMkLst>
        </pc:spChg>
        <pc:picChg chg="add del mod">
          <ac:chgData name="Pedro Manuel Pinto Teixeira" userId="S::ppinto@sal.ipg.pt::41c89645-1e35-4efb-8a8f-df0dd47c5456" providerId="AD" clId="Web-{EE378C8F-89C4-42FF-8F65-65FCF0E7A570}" dt="2023-06-27T13:39:16.747" v="452"/>
          <ac:picMkLst>
            <pc:docMk/>
            <pc:sldMk cId="3961977149" sldId="289"/>
            <ac:picMk id="4" creationId="{41D11365-C5DB-61A0-3D71-D7BC79F51E9D}"/>
          </ac:picMkLst>
        </pc:picChg>
        <pc:picChg chg="add del mod">
          <ac:chgData name="Pedro Manuel Pinto Teixeira" userId="S::ppinto@sal.ipg.pt::41c89645-1e35-4efb-8a8f-df0dd47c5456" providerId="AD" clId="Web-{EE378C8F-89C4-42FF-8F65-65FCF0E7A570}" dt="2023-06-27T13:40:22.093" v="455"/>
          <ac:picMkLst>
            <pc:docMk/>
            <pc:sldMk cId="3961977149" sldId="289"/>
            <ac:picMk id="5" creationId="{40951135-1464-5D7D-683B-06C49EC9CE10}"/>
          </ac:picMkLst>
        </pc:picChg>
        <pc:picChg chg="add mod ord">
          <ac:chgData name="Pedro Manuel Pinto Teixeira" userId="S::ppinto@sal.ipg.pt::41c89645-1e35-4efb-8a8f-df0dd47c5456" providerId="AD" clId="Web-{EE378C8F-89C4-42FF-8F65-65FCF0E7A570}" dt="2023-06-27T13:45:17.197" v="678"/>
          <ac:picMkLst>
            <pc:docMk/>
            <pc:sldMk cId="3961977149" sldId="289"/>
            <ac:picMk id="6" creationId="{FB7286E7-BF56-DDD9-6CE9-FAFD60E78946}"/>
          </ac:picMkLst>
        </pc:picChg>
      </pc:sldChg>
      <pc:sldChg chg="modSp add replId">
        <pc:chgData name="Pedro Manuel Pinto Teixeira" userId="S::ppinto@sal.ipg.pt::41c89645-1e35-4efb-8a8f-df0dd47c5456" providerId="AD" clId="Web-{EE378C8F-89C4-42FF-8F65-65FCF0E7A570}" dt="2023-06-27T13:47:16.170" v="803" actId="20577"/>
        <pc:sldMkLst>
          <pc:docMk/>
          <pc:sldMk cId="4176324784" sldId="290"/>
        </pc:sldMkLst>
        <pc:spChg chg="mod">
          <ac:chgData name="Pedro Manuel Pinto Teixeira" userId="S::ppinto@sal.ipg.pt::41c89645-1e35-4efb-8a8f-df0dd47c5456" providerId="AD" clId="Web-{EE378C8F-89C4-42FF-8F65-65FCF0E7A570}" dt="2023-06-27T13:47:16.170" v="803" actId="20577"/>
          <ac:spMkLst>
            <pc:docMk/>
            <pc:sldMk cId="4176324784" sldId="290"/>
            <ac:spMk id="3" creationId="{9874EF76-5581-061C-2152-3DCEC87B1377}"/>
          </ac:spMkLst>
        </pc:spChg>
      </pc:sldChg>
      <pc:sldChg chg="modSp add replId">
        <pc:chgData name="Pedro Manuel Pinto Teixeira" userId="S::ppinto@sal.ipg.pt::41c89645-1e35-4efb-8a8f-df0dd47c5456" providerId="AD" clId="Web-{EE378C8F-89C4-42FF-8F65-65FCF0E7A570}" dt="2023-06-27T13:48:55.345" v="960" actId="20577"/>
        <pc:sldMkLst>
          <pc:docMk/>
          <pc:sldMk cId="2037516316" sldId="291"/>
        </pc:sldMkLst>
        <pc:spChg chg="mod">
          <ac:chgData name="Pedro Manuel Pinto Teixeira" userId="S::ppinto@sal.ipg.pt::41c89645-1e35-4efb-8a8f-df0dd47c5456" providerId="AD" clId="Web-{EE378C8F-89C4-42FF-8F65-65FCF0E7A570}" dt="2023-06-27T13:48:55.345" v="960" actId="20577"/>
          <ac:spMkLst>
            <pc:docMk/>
            <pc:sldMk cId="2037516316" sldId="291"/>
            <ac:spMk id="3" creationId="{9874EF76-5581-061C-2152-3DCEC87B1377}"/>
          </ac:spMkLst>
        </pc:spChg>
      </pc:sldChg>
      <pc:sldChg chg="modSp add replId">
        <pc:chgData name="Pedro Manuel Pinto Teixeira" userId="S::ppinto@sal.ipg.pt::41c89645-1e35-4efb-8a8f-df0dd47c5456" providerId="AD" clId="Web-{EE378C8F-89C4-42FF-8F65-65FCF0E7A570}" dt="2023-06-27T13:49:50.519" v="1032" actId="20577"/>
        <pc:sldMkLst>
          <pc:docMk/>
          <pc:sldMk cId="351206630" sldId="292"/>
        </pc:sldMkLst>
        <pc:spChg chg="mod">
          <ac:chgData name="Pedro Manuel Pinto Teixeira" userId="S::ppinto@sal.ipg.pt::41c89645-1e35-4efb-8a8f-df0dd47c5456" providerId="AD" clId="Web-{EE378C8F-89C4-42FF-8F65-65FCF0E7A570}" dt="2023-06-27T13:49:50.519" v="1032" actId="20577"/>
          <ac:spMkLst>
            <pc:docMk/>
            <pc:sldMk cId="351206630" sldId="292"/>
            <ac:spMk id="3" creationId="{9874EF76-5581-061C-2152-3DCEC87B1377}"/>
          </ac:spMkLst>
        </pc:spChg>
      </pc:sldChg>
      <pc:sldChg chg="modSp add replId">
        <pc:chgData name="Pedro Manuel Pinto Teixeira" userId="S::ppinto@sal.ipg.pt::41c89645-1e35-4efb-8a8f-df0dd47c5456" providerId="AD" clId="Web-{EE378C8F-89C4-42FF-8F65-65FCF0E7A570}" dt="2023-06-27T13:51:02.772" v="1115" actId="20577"/>
        <pc:sldMkLst>
          <pc:docMk/>
          <pc:sldMk cId="1285470749" sldId="293"/>
        </pc:sldMkLst>
        <pc:spChg chg="mod">
          <ac:chgData name="Pedro Manuel Pinto Teixeira" userId="S::ppinto@sal.ipg.pt::41c89645-1e35-4efb-8a8f-df0dd47c5456" providerId="AD" clId="Web-{EE378C8F-89C4-42FF-8F65-65FCF0E7A570}" dt="2023-06-27T13:51:02.772" v="1115" actId="20577"/>
          <ac:spMkLst>
            <pc:docMk/>
            <pc:sldMk cId="1285470749" sldId="293"/>
            <ac:spMk id="3" creationId="{9874EF76-5581-061C-2152-3DCEC87B1377}"/>
          </ac:spMkLst>
        </pc:spChg>
      </pc:sldChg>
      <pc:sldChg chg="modSp add replId">
        <pc:chgData name="Pedro Manuel Pinto Teixeira" userId="S::ppinto@sal.ipg.pt::41c89645-1e35-4efb-8a8f-df0dd47c5456" providerId="AD" clId="Web-{EE378C8F-89C4-42FF-8F65-65FCF0E7A570}" dt="2023-06-27T13:52:54.885" v="1162" actId="20577"/>
        <pc:sldMkLst>
          <pc:docMk/>
          <pc:sldMk cId="3954035083" sldId="294"/>
        </pc:sldMkLst>
        <pc:spChg chg="mod">
          <ac:chgData name="Pedro Manuel Pinto Teixeira" userId="S::ppinto@sal.ipg.pt::41c89645-1e35-4efb-8a8f-df0dd47c5456" providerId="AD" clId="Web-{EE378C8F-89C4-42FF-8F65-65FCF0E7A570}" dt="2023-06-27T13:52:54.885" v="1162" actId="20577"/>
          <ac:spMkLst>
            <pc:docMk/>
            <pc:sldMk cId="3954035083" sldId="294"/>
            <ac:spMk id="3" creationId="{9874EF76-5581-061C-2152-3DCEC87B1377}"/>
          </ac:spMkLst>
        </pc:spChg>
      </pc:sldChg>
      <pc:sldChg chg="modSp new">
        <pc:chgData name="Pedro Manuel Pinto Teixeira" userId="S::ppinto@sal.ipg.pt::41c89645-1e35-4efb-8a8f-df0dd47c5456" providerId="AD" clId="Web-{EE378C8F-89C4-42FF-8F65-65FCF0E7A570}" dt="2023-06-27T13:56:18.908" v="1386" actId="20577"/>
        <pc:sldMkLst>
          <pc:docMk/>
          <pc:sldMk cId="489387681" sldId="295"/>
        </pc:sldMkLst>
        <pc:spChg chg="mod">
          <ac:chgData name="Pedro Manuel Pinto Teixeira" userId="S::ppinto@sal.ipg.pt::41c89645-1e35-4efb-8a8f-df0dd47c5456" providerId="AD" clId="Web-{EE378C8F-89C4-42FF-8F65-65FCF0E7A570}" dt="2023-06-27T13:53:10.495" v="1180" actId="20577"/>
          <ac:spMkLst>
            <pc:docMk/>
            <pc:sldMk cId="489387681" sldId="295"/>
            <ac:spMk id="2" creationId="{C007CB83-673B-716E-A69A-FB870A2C712A}"/>
          </ac:spMkLst>
        </pc:spChg>
        <pc:spChg chg="mod">
          <ac:chgData name="Pedro Manuel Pinto Teixeira" userId="S::ppinto@sal.ipg.pt::41c89645-1e35-4efb-8a8f-df0dd47c5456" providerId="AD" clId="Web-{EE378C8F-89C4-42FF-8F65-65FCF0E7A570}" dt="2023-06-27T13:56:18.908" v="1386" actId="20577"/>
          <ac:spMkLst>
            <pc:docMk/>
            <pc:sldMk cId="489387681" sldId="295"/>
            <ac:spMk id="3" creationId="{E36348D4-97E5-E1B4-B422-A0C48089733F}"/>
          </ac:spMkLst>
        </pc:spChg>
      </pc:sldChg>
      <pc:sldChg chg="modSp add replId">
        <pc:chgData name="Pedro Manuel Pinto Teixeira" userId="S::ppinto@sal.ipg.pt::41c89645-1e35-4efb-8a8f-df0dd47c5456" providerId="AD" clId="Web-{EE378C8F-89C4-42FF-8F65-65FCF0E7A570}" dt="2023-06-27T13:58:09.349" v="1640" actId="20577"/>
        <pc:sldMkLst>
          <pc:docMk/>
          <pc:sldMk cId="1262454532" sldId="296"/>
        </pc:sldMkLst>
        <pc:spChg chg="mod">
          <ac:chgData name="Pedro Manuel Pinto Teixeira" userId="S::ppinto@sal.ipg.pt::41c89645-1e35-4efb-8a8f-df0dd47c5456" providerId="AD" clId="Web-{EE378C8F-89C4-42FF-8F65-65FCF0E7A570}" dt="2023-06-27T13:58:09.349" v="1640" actId="20577"/>
          <ac:spMkLst>
            <pc:docMk/>
            <pc:sldMk cId="1262454532" sldId="296"/>
            <ac:spMk id="3" creationId="{E36348D4-97E5-E1B4-B422-A0C48089733F}"/>
          </ac:spMkLst>
        </pc:spChg>
      </pc:sldChg>
      <pc:sldChg chg="modSp add replId">
        <pc:chgData name="Pedro Manuel Pinto Teixeira" userId="S::ppinto@sal.ipg.pt::41c89645-1e35-4efb-8a8f-df0dd47c5456" providerId="AD" clId="Web-{EE378C8F-89C4-42FF-8F65-65FCF0E7A570}" dt="2023-06-27T14:03:42.407" v="1668" actId="20577"/>
        <pc:sldMkLst>
          <pc:docMk/>
          <pc:sldMk cId="2960304136" sldId="297"/>
        </pc:sldMkLst>
        <pc:spChg chg="mod">
          <ac:chgData name="Pedro Manuel Pinto Teixeira" userId="S::ppinto@sal.ipg.pt::41c89645-1e35-4efb-8a8f-df0dd47c5456" providerId="AD" clId="Web-{EE378C8F-89C4-42FF-8F65-65FCF0E7A570}" dt="2023-06-27T14:03:42.407" v="1668" actId="20577"/>
          <ac:spMkLst>
            <pc:docMk/>
            <pc:sldMk cId="2960304136" sldId="297"/>
            <ac:spMk id="3" creationId="{E36348D4-97E5-E1B4-B422-A0C48089733F}"/>
          </ac:spMkLst>
        </pc:spChg>
      </pc:sldChg>
    </pc:docChg>
  </pc:docChgLst>
  <pc:docChgLst>
    <pc:chgData name="Pedro Manuel Pinto Teixeira" userId="S::ppinto@sal.ipg.pt::41c89645-1e35-4efb-8a8f-df0dd47c5456" providerId="AD" clId="Web-{2DE1F865-6602-4A1D-BBA3-B9AF10AEE7F1}"/>
    <pc:docChg chg="addSld delSld modSld sldOrd">
      <pc:chgData name="Pedro Manuel Pinto Teixeira" userId="S::ppinto@sal.ipg.pt::41c89645-1e35-4efb-8a8f-df0dd47c5456" providerId="AD" clId="Web-{2DE1F865-6602-4A1D-BBA3-B9AF10AEE7F1}" dt="2023-06-27T18:25:52.335" v="825" actId="20577"/>
      <pc:docMkLst>
        <pc:docMk/>
      </pc:docMkLst>
      <pc:sldChg chg="modSp">
        <pc:chgData name="Pedro Manuel Pinto Teixeira" userId="S::ppinto@sal.ipg.pt::41c89645-1e35-4efb-8a8f-df0dd47c5456" providerId="AD" clId="Web-{2DE1F865-6602-4A1D-BBA3-B9AF10AEE7F1}" dt="2023-06-27T15:59:22.843" v="820" actId="1076"/>
        <pc:sldMkLst>
          <pc:docMk/>
          <pc:sldMk cId="3309652933" sldId="287"/>
        </pc:sldMkLst>
        <pc:picChg chg="mod">
          <ac:chgData name="Pedro Manuel Pinto Teixeira" userId="S::ppinto@sal.ipg.pt::41c89645-1e35-4efb-8a8f-df0dd47c5456" providerId="AD" clId="Web-{2DE1F865-6602-4A1D-BBA3-B9AF10AEE7F1}" dt="2023-06-27T15:59:22.843" v="820" actId="1076"/>
          <ac:picMkLst>
            <pc:docMk/>
            <pc:sldMk cId="3309652933" sldId="287"/>
            <ac:picMk id="2" creationId="{DFAB10D9-1DE8-AAD5-9A83-F38037691BCE}"/>
          </ac:picMkLst>
        </pc:picChg>
      </pc:sldChg>
      <pc:sldChg chg="modSp">
        <pc:chgData name="Pedro Manuel Pinto Teixeira" userId="S::ppinto@sal.ipg.pt::41c89645-1e35-4efb-8a8f-df0dd47c5456" providerId="AD" clId="Web-{2DE1F865-6602-4A1D-BBA3-B9AF10AEE7F1}" dt="2023-06-27T18:25:52.335" v="825" actId="20577"/>
        <pc:sldMkLst>
          <pc:docMk/>
          <pc:sldMk cId="1235299183" sldId="288"/>
        </pc:sldMkLst>
        <pc:spChg chg="mod">
          <ac:chgData name="Pedro Manuel Pinto Teixeira" userId="S::ppinto@sal.ipg.pt::41c89645-1e35-4efb-8a8f-df0dd47c5456" providerId="AD" clId="Web-{2DE1F865-6602-4A1D-BBA3-B9AF10AEE7F1}" dt="2023-06-27T18:25:52.335" v="825" actId="20577"/>
          <ac:spMkLst>
            <pc:docMk/>
            <pc:sldMk cId="1235299183" sldId="288"/>
            <ac:spMk id="8" creationId="{13F7B342-CAFD-DDA7-FDD2-01F128FF2DF9}"/>
          </ac:spMkLst>
        </pc:spChg>
      </pc:sldChg>
      <pc:sldChg chg="modSp">
        <pc:chgData name="Pedro Manuel Pinto Teixeira" userId="S::ppinto@sal.ipg.pt::41c89645-1e35-4efb-8a8f-df0dd47c5456" providerId="AD" clId="Web-{2DE1F865-6602-4A1D-BBA3-B9AF10AEE7F1}" dt="2023-06-27T15:22:05.844" v="264" actId="20577"/>
        <pc:sldMkLst>
          <pc:docMk/>
          <pc:sldMk cId="3961977149" sldId="289"/>
        </pc:sldMkLst>
        <pc:spChg chg="mod">
          <ac:chgData name="Pedro Manuel Pinto Teixeira" userId="S::ppinto@sal.ipg.pt::41c89645-1e35-4efb-8a8f-df0dd47c5456" providerId="AD" clId="Web-{2DE1F865-6602-4A1D-BBA3-B9AF10AEE7F1}" dt="2023-06-27T15:22:05.844" v="264" actId="20577"/>
          <ac:spMkLst>
            <pc:docMk/>
            <pc:sldMk cId="3961977149" sldId="289"/>
            <ac:spMk id="3" creationId="{9874EF76-5581-061C-2152-3DCEC87B1377}"/>
          </ac:spMkLst>
        </pc:spChg>
      </pc:sldChg>
      <pc:sldChg chg="del">
        <pc:chgData name="Pedro Manuel Pinto Teixeira" userId="S::ppinto@sal.ipg.pt::41c89645-1e35-4efb-8a8f-df0dd47c5456" providerId="AD" clId="Web-{2DE1F865-6602-4A1D-BBA3-B9AF10AEE7F1}" dt="2023-06-27T15:30:45.702" v="324"/>
        <pc:sldMkLst>
          <pc:docMk/>
          <pc:sldMk cId="4176324784" sldId="290"/>
        </pc:sldMkLst>
      </pc:sldChg>
      <pc:sldChg chg="del">
        <pc:chgData name="Pedro Manuel Pinto Teixeira" userId="S::ppinto@sal.ipg.pt::41c89645-1e35-4efb-8a8f-df0dd47c5456" providerId="AD" clId="Web-{2DE1F865-6602-4A1D-BBA3-B9AF10AEE7F1}" dt="2023-06-27T15:30:46.530" v="325"/>
        <pc:sldMkLst>
          <pc:docMk/>
          <pc:sldMk cId="2037516316" sldId="291"/>
        </pc:sldMkLst>
      </pc:sldChg>
      <pc:sldChg chg="del">
        <pc:chgData name="Pedro Manuel Pinto Teixeira" userId="S::ppinto@sal.ipg.pt::41c89645-1e35-4efb-8a8f-df0dd47c5456" providerId="AD" clId="Web-{2DE1F865-6602-4A1D-BBA3-B9AF10AEE7F1}" dt="2023-06-27T15:30:47.452" v="326"/>
        <pc:sldMkLst>
          <pc:docMk/>
          <pc:sldMk cId="351206630" sldId="292"/>
        </pc:sldMkLst>
      </pc:sldChg>
      <pc:sldChg chg="del">
        <pc:chgData name="Pedro Manuel Pinto Teixeira" userId="S::ppinto@sal.ipg.pt::41c89645-1e35-4efb-8a8f-df0dd47c5456" providerId="AD" clId="Web-{2DE1F865-6602-4A1D-BBA3-B9AF10AEE7F1}" dt="2023-06-27T15:30:48.421" v="327"/>
        <pc:sldMkLst>
          <pc:docMk/>
          <pc:sldMk cId="1285470749" sldId="293"/>
        </pc:sldMkLst>
      </pc:sldChg>
      <pc:sldChg chg="del">
        <pc:chgData name="Pedro Manuel Pinto Teixeira" userId="S::ppinto@sal.ipg.pt::41c89645-1e35-4efb-8a8f-df0dd47c5456" providerId="AD" clId="Web-{2DE1F865-6602-4A1D-BBA3-B9AF10AEE7F1}" dt="2023-06-27T15:30:49.327" v="328"/>
        <pc:sldMkLst>
          <pc:docMk/>
          <pc:sldMk cId="3954035083" sldId="294"/>
        </pc:sldMkLst>
      </pc:sldChg>
      <pc:sldChg chg="modSp">
        <pc:chgData name="Pedro Manuel Pinto Teixeira" userId="S::ppinto@sal.ipg.pt::41c89645-1e35-4efb-8a8f-df0dd47c5456" providerId="AD" clId="Web-{2DE1F865-6602-4A1D-BBA3-B9AF10AEE7F1}" dt="2023-06-27T15:42:09.846" v="793" actId="20577"/>
        <pc:sldMkLst>
          <pc:docMk/>
          <pc:sldMk cId="489387681" sldId="295"/>
        </pc:sldMkLst>
        <pc:spChg chg="mod">
          <ac:chgData name="Pedro Manuel Pinto Teixeira" userId="S::ppinto@sal.ipg.pt::41c89645-1e35-4efb-8a8f-df0dd47c5456" providerId="AD" clId="Web-{2DE1F865-6602-4A1D-BBA3-B9AF10AEE7F1}" dt="2023-06-27T15:42:09.846" v="793" actId="20577"/>
          <ac:spMkLst>
            <pc:docMk/>
            <pc:sldMk cId="489387681" sldId="295"/>
            <ac:spMk id="3" creationId="{E36348D4-97E5-E1B4-B422-A0C48089733F}"/>
          </ac:spMkLst>
        </pc:spChg>
      </pc:sldChg>
      <pc:sldChg chg="modSp del">
        <pc:chgData name="Pedro Manuel Pinto Teixeira" userId="S::ppinto@sal.ipg.pt::41c89645-1e35-4efb-8a8f-df0dd47c5456" providerId="AD" clId="Web-{2DE1F865-6602-4A1D-BBA3-B9AF10AEE7F1}" dt="2023-06-27T15:42:13.143" v="794"/>
        <pc:sldMkLst>
          <pc:docMk/>
          <pc:sldMk cId="1262454532" sldId="296"/>
        </pc:sldMkLst>
        <pc:spChg chg="mod">
          <ac:chgData name="Pedro Manuel Pinto Teixeira" userId="S::ppinto@sal.ipg.pt::41c89645-1e35-4efb-8a8f-df0dd47c5456" providerId="AD" clId="Web-{2DE1F865-6602-4A1D-BBA3-B9AF10AEE7F1}" dt="2023-06-27T15:41:06.032" v="775" actId="20577"/>
          <ac:spMkLst>
            <pc:docMk/>
            <pc:sldMk cId="1262454532" sldId="296"/>
            <ac:spMk id="2" creationId="{C007CB83-673B-716E-A69A-FB870A2C712A}"/>
          </ac:spMkLst>
        </pc:spChg>
      </pc:sldChg>
      <pc:sldChg chg="addSp delSp modSp">
        <pc:chgData name="Pedro Manuel Pinto Teixeira" userId="S::ppinto@sal.ipg.pt::41c89645-1e35-4efb-8a8f-df0dd47c5456" providerId="AD" clId="Web-{2DE1F865-6602-4A1D-BBA3-B9AF10AEE7F1}" dt="2023-06-27T15:42:46.910" v="815" actId="20577"/>
        <pc:sldMkLst>
          <pc:docMk/>
          <pc:sldMk cId="2960304136" sldId="297"/>
        </pc:sldMkLst>
        <pc:spChg chg="mod">
          <ac:chgData name="Pedro Manuel Pinto Teixeira" userId="S::ppinto@sal.ipg.pt::41c89645-1e35-4efb-8a8f-df0dd47c5456" providerId="AD" clId="Web-{2DE1F865-6602-4A1D-BBA3-B9AF10AEE7F1}" dt="2023-06-27T15:42:46.910" v="815" actId="20577"/>
          <ac:spMkLst>
            <pc:docMk/>
            <pc:sldMk cId="2960304136" sldId="297"/>
            <ac:spMk id="2" creationId="{C007CB83-673B-716E-A69A-FB870A2C712A}"/>
          </ac:spMkLst>
        </pc:spChg>
        <pc:spChg chg="mod">
          <ac:chgData name="Pedro Manuel Pinto Teixeira" userId="S::ppinto@sal.ipg.pt::41c89645-1e35-4efb-8a8f-df0dd47c5456" providerId="AD" clId="Web-{2DE1F865-6602-4A1D-BBA3-B9AF10AEE7F1}" dt="2023-06-27T14:08:46.819" v="2" actId="14100"/>
          <ac:spMkLst>
            <pc:docMk/>
            <pc:sldMk cId="2960304136" sldId="297"/>
            <ac:spMk id="3" creationId="{E36348D4-97E5-E1B4-B422-A0C48089733F}"/>
          </ac:spMkLst>
        </pc:spChg>
        <pc:picChg chg="add del mod">
          <ac:chgData name="Pedro Manuel Pinto Teixeira" userId="S::ppinto@sal.ipg.pt::41c89645-1e35-4efb-8a8f-df0dd47c5456" providerId="AD" clId="Web-{2DE1F865-6602-4A1D-BBA3-B9AF10AEE7F1}" dt="2023-06-27T14:09:11.976" v="5"/>
          <ac:picMkLst>
            <pc:docMk/>
            <pc:sldMk cId="2960304136" sldId="297"/>
            <ac:picMk id="4" creationId="{6748AC22-A299-1276-B6A1-0A15054FCDD3}"/>
          </ac:picMkLst>
        </pc:picChg>
        <pc:picChg chg="add mod">
          <ac:chgData name="Pedro Manuel Pinto Teixeira" userId="S::ppinto@sal.ipg.pt::41c89645-1e35-4efb-8a8f-df0dd47c5456" providerId="AD" clId="Web-{2DE1F865-6602-4A1D-BBA3-B9AF10AEE7F1}" dt="2023-06-27T14:09:52.009" v="11" actId="1076"/>
          <ac:picMkLst>
            <pc:docMk/>
            <pc:sldMk cId="2960304136" sldId="297"/>
            <ac:picMk id="5" creationId="{04732DE5-6D9A-EA1D-6571-DBCDE31F6157}"/>
          </ac:picMkLst>
        </pc:picChg>
        <pc:picChg chg="add mod ord">
          <ac:chgData name="Pedro Manuel Pinto Teixeira" userId="S::ppinto@sal.ipg.pt::41c89645-1e35-4efb-8a8f-df0dd47c5456" providerId="AD" clId="Web-{2DE1F865-6602-4A1D-BBA3-B9AF10AEE7F1}" dt="2023-06-27T14:09:56.243" v="12" actId="1076"/>
          <ac:picMkLst>
            <pc:docMk/>
            <pc:sldMk cId="2960304136" sldId="297"/>
            <ac:picMk id="6" creationId="{2ED1883F-BEBB-DEDB-70CA-54CADA437BD4}"/>
          </ac:picMkLst>
        </pc:picChg>
      </pc:sldChg>
      <pc:sldChg chg="addSp delSp modSp add replId">
        <pc:chgData name="Pedro Manuel Pinto Teixeira" userId="S::ppinto@sal.ipg.pt::41c89645-1e35-4efb-8a8f-df0dd47c5456" providerId="AD" clId="Web-{2DE1F865-6602-4A1D-BBA3-B9AF10AEE7F1}" dt="2023-06-27T14:26:26.179" v="213" actId="20577"/>
        <pc:sldMkLst>
          <pc:docMk/>
          <pc:sldMk cId="1962816378" sldId="298"/>
        </pc:sldMkLst>
        <pc:spChg chg="mod">
          <ac:chgData name="Pedro Manuel Pinto Teixeira" userId="S::ppinto@sal.ipg.pt::41c89645-1e35-4efb-8a8f-df0dd47c5456" providerId="AD" clId="Web-{2DE1F865-6602-4A1D-BBA3-B9AF10AEE7F1}" dt="2023-06-27T14:10:49.620" v="20" actId="20577"/>
          <ac:spMkLst>
            <pc:docMk/>
            <pc:sldMk cId="1962816378" sldId="298"/>
            <ac:spMk id="2" creationId="{C007CB83-673B-716E-A69A-FB870A2C712A}"/>
          </ac:spMkLst>
        </pc:spChg>
        <pc:spChg chg="mod">
          <ac:chgData name="Pedro Manuel Pinto Teixeira" userId="S::ppinto@sal.ipg.pt::41c89645-1e35-4efb-8a8f-df0dd47c5456" providerId="AD" clId="Web-{2DE1F865-6602-4A1D-BBA3-B9AF10AEE7F1}" dt="2023-06-27T14:26:26.179" v="213" actId="20577"/>
          <ac:spMkLst>
            <pc:docMk/>
            <pc:sldMk cId="1962816378" sldId="298"/>
            <ac:spMk id="3" creationId="{E36348D4-97E5-E1B4-B422-A0C48089733F}"/>
          </ac:spMkLst>
        </pc:spChg>
        <pc:picChg chg="add mod">
          <ac:chgData name="Pedro Manuel Pinto Teixeira" userId="S::ppinto@sal.ipg.pt::41c89645-1e35-4efb-8a8f-df0dd47c5456" providerId="AD" clId="Web-{2DE1F865-6602-4A1D-BBA3-B9AF10AEE7F1}" dt="2023-06-27T14:13:10.562" v="125" actId="1076"/>
          <ac:picMkLst>
            <pc:docMk/>
            <pc:sldMk cId="1962816378" sldId="298"/>
            <ac:picMk id="4" creationId="{D0CCC871-4AB8-EBC4-F6A3-E8EF2084DFBE}"/>
          </ac:picMkLst>
        </pc:picChg>
        <pc:picChg chg="del">
          <ac:chgData name="Pedro Manuel Pinto Teixeira" userId="S::ppinto@sal.ipg.pt::41c89645-1e35-4efb-8a8f-df0dd47c5456" providerId="AD" clId="Web-{2DE1F865-6602-4A1D-BBA3-B9AF10AEE7F1}" dt="2023-06-27T14:10:38.854" v="16"/>
          <ac:picMkLst>
            <pc:docMk/>
            <pc:sldMk cId="1962816378" sldId="298"/>
            <ac:picMk id="5" creationId="{04732DE5-6D9A-EA1D-6571-DBCDE31F6157}"/>
          </ac:picMkLst>
        </pc:picChg>
        <pc:picChg chg="del">
          <ac:chgData name="Pedro Manuel Pinto Teixeira" userId="S::ppinto@sal.ipg.pt::41c89645-1e35-4efb-8a8f-df0dd47c5456" providerId="AD" clId="Web-{2DE1F865-6602-4A1D-BBA3-B9AF10AEE7F1}" dt="2023-06-27T14:10:41.354" v="17"/>
          <ac:picMkLst>
            <pc:docMk/>
            <pc:sldMk cId="1962816378" sldId="298"/>
            <ac:picMk id="6" creationId="{2ED1883F-BEBB-DEDB-70CA-54CADA437BD4}"/>
          </ac:picMkLst>
        </pc:picChg>
      </pc:sldChg>
      <pc:sldChg chg="delSp modSp add del replId">
        <pc:chgData name="Pedro Manuel Pinto Teixeira" userId="S::ppinto@sal.ipg.pt::41c89645-1e35-4efb-8a8f-df0dd47c5456" providerId="AD" clId="Web-{2DE1F865-6602-4A1D-BBA3-B9AF10AEE7F1}" dt="2023-06-27T14:18:01.070" v="143"/>
        <pc:sldMkLst>
          <pc:docMk/>
          <pc:sldMk cId="3589509980" sldId="299"/>
        </pc:sldMkLst>
        <pc:spChg chg="mod">
          <ac:chgData name="Pedro Manuel Pinto Teixeira" userId="S::ppinto@sal.ipg.pt::41c89645-1e35-4efb-8a8f-df0dd47c5456" providerId="AD" clId="Web-{2DE1F865-6602-4A1D-BBA3-B9AF10AEE7F1}" dt="2023-06-27T14:17:52.695" v="141" actId="20577"/>
          <ac:spMkLst>
            <pc:docMk/>
            <pc:sldMk cId="3589509980" sldId="299"/>
            <ac:spMk id="2" creationId="{C007CB83-673B-716E-A69A-FB870A2C712A}"/>
          </ac:spMkLst>
        </pc:spChg>
        <pc:spChg chg="mod">
          <ac:chgData name="Pedro Manuel Pinto Teixeira" userId="S::ppinto@sal.ipg.pt::41c89645-1e35-4efb-8a8f-df0dd47c5456" providerId="AD" clId="Web-{2DE1F865-6602-4A1D-BBA3-B9AF10AEE7F1}" dt="2023-06-27T14:17:20.272" v="139" actId="20577"/>
          <ac:spMkLst>
            <pc:docMk/>
            <pc:sldMk cId="3589509980" sldId="299"/>
            <ac:spMk id="3" creationId="{E36348D4-97E5-E1B4-B422-A0C48089733F}"/>
          </ac:spMkLst>
        </pc:spChg>
        <pc:picChg chg="del">
          <ac:chgData name="Pedro Manuel Pinto Teixeira" userId="S::ppinto@sal.ipg.pt::41c89645-1e35-4efb-8a8f-df0dd47c5456" providerId="AD" clId="Web-{2DE1F865-6602-4A1D-BBA3-B9AF10AEE7F1}" dt="2023-06-27T14:15:08.315" v="137"/>
          <ac:picMkLst>
            <pc:docMk/>
            <pc:sldMk cId="3589509980" sldId="299"/>
            <ac:picMk id="4" creationId="{D0CCC871-4AB8-EBC4-F6A3-E8EF2084DFBE}"/>
          </ac:picMkLst>
        </pc:picChg>
      </pc:sldChg>
      <pc:sldChg chg="addSp delSp modSp add replId">
        <pc:chgData name="Pedro Manuel Pinto Teixeira" userId="S::ppinto@sal.ipg.pt::41c89645-1e35-4efb-8a8f-df0dd47c5456" providerId="AD" clId="Web-{2DE1F865-6602-4A1D-BBA3-B9AF10AEE7F1}" dt="2023-06-27T15:58:51.389" v="816" actId="14100"/>
        <pc:sldMkLst>
          <pc:docMk/>
          <pc:sldMk cId="96314874" sldId="300"/>
        </pc:sldMkLst>
        <pc:spChg chg="mod">
          <ac:chgData name="Pedro Manuel Pinto Teixeira" userId="S::ppinto@sal.ipg.pt::41c89645-1e35-4efb-8a8f-df0dd47c5456" providerId="AD" clId="Web-{2DE1F865-6602-4A1D-BBA3-B9AF10AEE7F1}" dt="2023-06-27T15:28:35.027" v="297" actId="20577"/>
          <ac:spMkLst>
            <pc:docMk/>
            <pc:sldMk cId="96314874" sldId="300"/>
            <ac:spMk id="2" creationId="{C007CB83-673B-716E-A69A-FB870A2C712A}"/>
          </ac:spMkLst>
        </pc:spChg>
        <pc:spChg chg="mod">
          <ac:chgData name="Pedro Manuel Pinto Teixeira" userId="S::ppinto@sal.ipg.pt::41c89645-1e35-4efb-8a8f-df0dd47c5456" providerId="AD" clId="Web-{2DE1F865-6602-4A1D-BBA3-B9AF10AEE7F1}" dt="2023-06-27T15:58:51.389" v="816" actId="14100"/>
          <ac:spMkLst>
            <pc:docMk/>
            <pc:sldMk cId="96314874" sldId="300"/>
            <ac:spMk id="3" creationId="{E36348D4-97E5-E1B4-B422-A0C48089733F}"/>
          </ac:spMkLst>
        </pc:spChg>
        <pc:picChg chg="del">
          <ac:chgData name="Pedro Manuel Pinto Teixeira" userId="S::ppinto@sal.ipg.pt::41c89645-1e35-4efb-8a8f-df0dd47c5456" providerId="AD" clId="Web-{2DE1F865-6602-4A1D-BBA3-B9AF10AEE7F1}" dt="2023-06-27T14:18:10.336" v="157"/>
          <ac:picMkLst>
            <pc:docMk/>
            <pc:sldMk cId="96314874" sldId="300"/>
            <ac:picMk id="4" creationId="{D0CCC871-4AB8-EBC4-F6A3-E8EF2084DFBE}"/>
          </ac:picMkLst>
        </pc:picChg>
        <pc:picChg chg="add del mod">
          <ac:chgData name="Pedro Manuel Pinto Teixeira" userId="S::ppinto@sal.ipg.pt::41c89645-1e35-4efb-8a8f-df0dd47c5456" providerId="AD" clId="Web-{2DE1F865-6602-4A1D-BBA3-B9AF10AEE7F1}" dt="2023-06-27T15:22:22.438" v="265"/>
          <ac:picMkLst>
            <pc:docMk/>
            <pc:sldMk cId="96314874" sldId="300"/>
            <ac:picMk id="5" creationId="{467A49AD-EB8E-DE3C-E08A-093E02119DAE}"/>
          </ac:picMkLst>
        </pc:picChg>
      </pc:sldChg>
      <pc:sldChg chg="modSp add replId">
        <pc:chgData name="Pedro Manuel Pinto Teixeira" userId="S::ppinto@sal.ipg.pt::41c89645-1e35-4efb-8a8f-df0dd47c5456" providerId="AD" clId="Web-{2DE1F865-6602-4A1D-BBA3-B9AF10AEE7F1}" dt="2023-06-27T15:59:11.531" v="819" actId="20577"/>
        <pc:sldMkLst>
          <pc:docMk/>
          <pc:sldMk cId="2928902020" sldId="302"/>
        </pc:sldMkLst>
        <pc:spChg chg="mod">
          <ac:chgData name="Pedro Manuel Pinto Teixeira" userId="S::ppinto@sal.ipg.pt::41c89645-1e35-4efb-8a8f-df0dd47c5456" providerId="AD" clId="Web-{2DE1F865-6602-4A1D-BBA3-B9AF10AEE7F1}" dt="2023-06-27T15:28:52.855" v="300" actId="20577"/>
          <ac:spMkLst>
            <pc:docMk/>
            <pc:sldMk cId="2928902020" sldId="302"/>
            <ac:spMk id="2" creationId="{C007CB83-673B-716E-A69A-FB870A2C712A}"/>
          </ac:spMkLst>
        </pc:spChg>
        <pc:spChg chg="mod">
          <ac:chgData name="Pedro Manuel Pinto Teixeira" userId="S::ppinto@sal.ipg.pt::41c89645-1e35-4efb-8a8f-df0dd47c5456" providerId="AD" clId="Web-{2DE1F865-6602-4A1D-BBA3-B9AF10AEE7F1}" dt="2023-06-27T15:59:11.531" v="819" actId="20577"/>
          <ac:spMkLst>
            <pc:docMk/>
            <pc:sldMk cId="2928902020" sldId="302"/>
            <ac:spMk id="3" creationId="{E36348D4-97E5-E1B4-B422-A0C48089733F}"/>
          </ac:spMkLst>
        </pc:spChg>
      </pc:sldChg>
      <pc:sldChg chg="delSp modSp add ord replId">
        <pc:chgData name="Pedro Manuel Pinto Teixeira" userId="S::ppinto@sal.ipg.pt::41c89645-1e35-4efb-8a8f-df0dd47c5456" providerId="AD" clId="Web-{2DE1F865-6602-4A1D-BBA3-B9AF10AEE7F1}" dt="2023-06-27T15:34:45.084" v="557" actId="20577"/>
        <pc:sldMkLst>
          <pc:docMk/>
          <pc:sldMk cId="2276232624" sldId="303"/>
        </pc:sldMkLst>
        <pc:spChg chg="mod">
          <ac:chgData name="Pedro Manuel Pinto Teixeira" userId="S::ppinto@sal.ipg.pt::41c89645-1e35-4efb-8a8f-df0dd47c5456" providerId="AD" clId="Web-{2DE1F865-6602-4A1D-BBA3-B9AF10AEE7F1}" dt="2023-06-27T15:34:45.084" v="557" actId="20577"/>
          <ac:spMkLst>
            <pc:docMk/>
            <pc:sldMk cId="2276232624" sldId="303"/>
            <ac:spMk id="2" creationId="{8344D439-06FA-6B20-8FAD-C941761E09F8}"/>
          </ac:spMkLst>
        </pc:spChg>
        <pc:spChg chg="mod">
          <ac:chgData name="Pedro Manuel Pinto Teixeira" userId="S::ppinto@sal.ipg.pt::41c89645-1e35-4efb-8a8f-df0dd47c5456" providerId="AD" clId="Web-{2DE1F865-6602-4A1D-BBA3-B9AF10AEE7F1}" dt="2023-06-27T15:33:58.942" v="555" actId="20577"/>
          <ac:spMkLst>
            <pc:docMk/>
            <pc:sldMk cId="2276232624" sldId="303"/>
            <ac:spMk id="3" creationId="{9874EF76-5581-061C-2152-3DCEC87B1377}"/>
          </ac:spMkLst>
        </pc:spChg>
        <pc:spChg chg="del">
          <ac:chgData name="Pedro Manuel Pinto Teixeira" userId="S::ppinto@sal.ipg.pt::41c89645-1e35-4efb-8a8f-df0dd47c5456" providerId="AD" clId="Web-{2DE1F865-6602-4A1D-BBA3-B9AF10AEE7F1}" dt="2023-06-27T15:32:51.502" v="435"/>
          <ac:spMkLst>
            <pc:docMk/>
            <pc:sldMk cId="2276232624" sldId="303"/>
            <ac:spMk id="8" creationId="{DE21983C-A0C7-DEAA-5F1C-553A8C09D185}"/>
          </ac:spMkLst>
        </pc:spChg>
        <pc:picChg chg="del">
          <ac:chgData name="Pedro Manuel Pinto Teixeira" userId="S::ppinto@sal.ipg.pt::41c89645-1e35-4efb-8a8f-df0dd47c5456" providerId="AD" clId="Web-{2DE1F865-6602-4A1D-BBA3-B9AF10AEE7F1}" dt="2023-06-27T15:32:49.237" v="434"/>
          <ac:picMkLst>
            <pc:docMk/>
            <pc:sldMk cId="2276232624" sldId="303"/>
            <ac:picMk id="6" creationId="{FB7286E7-BF56-DDD9-6CE9-FAFD60E78946}"/>
          </ac:picMkLst>
        </pc:picChg>
      </pc:sldChg>
      <pc:sldChg chg="modSp add replId">
        <pc:chgData name="Pedro Manuel Pinto Teixeira" userId="S::ppinto@sal.ipg.pt::41c89645-1e35-4efb-8a8f-df0dd47c5456" providerId="AD" clId="Web-{2DE1F865-6602-4A1D-BBA3-B9AF10AEE7F1}" dt="2023-06-27T15:38:24.605" v="764" actId="20577"/>
        <pc:sldMkLst>
          <pc:docMk/>
          <pc:sldMk cId="3734397686" sldId="304"/>
        </pc:sldMkLst>
        <pc:spChg chg="mod">
          <ac:chgData name="Pedro Manuel Pinto Teixeira" userId="S::ppinto@sal.ipg.pt::41c89645-1e35-4efb-8a8f-df0dd47c5456" providerId="AD" clId="Web-{2DE1F865-6602-4A1D-BBA3-B9AF10AEE7F1}" dt="2023-06-27T15:34:57.959" v="567" actId="20577"/>
          <ac:spMkLst>
            <pc:docMk/>
            <pc:sldMk cId="3734397686" sldId="304"/>
            <ac:spMk id="2" creationId="{8344D439-06FA-6B20-8FAD-C941761E09F8}"/>
          </ac:spMkLst>
        </pc:spChg>
        <pc:spChg chg="mod">
          <ac:chgData name="Pedro Manuel Pinto Teixeira" userId="S::ppinto@sal.ipg.pt::41c89645-1e35-4efb-8a8f-df0dd47c5456" providerId="AD" clId="Web-{2DE1F865-6602-4A1D-BBA3-B9AF10AEE7F1}" dt="2023-06-27T15:38:24.605" v="764" actId="20577"/>
          <ac:spMkLst>
            <pc:docMk/>
            <pc:sldMk cId="3734397686" sldId="304"/>
            <ac:spMk id="3" creationId="{9874EF76-5581-061C-2152-3DCEC87B13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ree, house, building&#10;&#10;Description automatically generated">
            <a:extLst>
              <a:ext uri="{FF2B5EF4-FFF2-40B4-BE49-F238E27FC236}">
                <a16:creationId xmlns:a16="http://schemas.microsoft.com/office/drawing/2014/main" id="{4F691249-7AF9-CFFB-9E6B-4BF17CD610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17072-2D86-CF00-76DC-A0E0AAEE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31B8-8014-7D70-9B31-D04D1A6A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6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482140-13ED-47D8-95C0-57765D70F1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40" y="6584489"/>
            <a:ext cx="1230963" cy="2251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EF07FF-9142-416E-A19A-4291E96746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6" y="6509735"/>
            <a:ext cx="453024" cy="30533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FB0D7CF-EC2F-4B17-9DC3-F89152B001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" y="6498522"/>
            <a:ext cx="912534" cy="3111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30D927F-D0D2-4D4D-9F24-2DA0BB0C4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568"/>
            <a:ext cx="2730303" cy="6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3F18-BBDC-D6B6-76DD-4F043AF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B39C-59A5-E37B-3502-0A51F91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A18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364C62-2305-7833-6968-A7517A8E9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482140-13ED-47D8-95C0-57765D70F1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2" y="6444443"/>
            <a:ext cx="1230963" cy="2251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EF07FF-9142-416E-A19A-4291E96746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48" y="6369689"/>
            <a:ext cx="453024" cy="3053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B0D7CF-EC2F-4B17-9DC3-F89152B001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" y="6358476"/>
            <a:ext cx="912534" cy="3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87581C4-F197-73B9-2E2A-8F92275EF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6DEB1-2999-AEEF-EFFF-66728C3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8BC-582E-4AC8-A2CC-7F6FBD78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B1A9-8AE0-C35D-9E64-79EE73DB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2482140-13ED-47D8-95C0-57765D70F1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54" y="85967"/>
            <a:ext cx="1230963" cy="2251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8EF07FF-9142-416E-A19A-4291E96746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10" y="11213"/>
            <a:ext cx="453024" cy="3053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FB0D7CF-EC2F-4B17-9DC3-F89152B001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56" y="0"/>
            <a:ext cx="912534" cy="3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5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6F71-B1DD-0D45-C5C6-4C22F2B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9875"/>
            <a:ext cx="5157787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67EB-9BCC-D519-7276-2BFF7C064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8928-85AE-64E4-834E-1CBEAF1B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482140-13ED-47D8-95C0-57765D70F1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22" y="107084"/>
            <a:ext cx="1230963" cy="2251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8EF07FF-9142-416E-A19A-4291E96746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78" y="32330"/>
            <a:ext cx="453024" cy="3053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FB0D7CF-EC2F-4B17-9DC3-F89152B001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24" y="21117"/>
            <a:ext cx="912534" cy="3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B94E3B-0775-D0EB-8FB4-45FE1D46E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FDDC9-7872-DCF0-C9D4-1A8C205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437812" cy="1047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0E74-6E98-1257-39D7-280F2036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482140-13ED-47D8-95C0-57765D70F1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81" y="85967"/>
            <a:ext cx="1230963" cy="2251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EF07FF-9142-416E-A19A-4291E96746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37" y="11213"/>
            <a:ext cx="453024" cy="30533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FB0D7CF-EC2F-4B17-9DC3-F89152B001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83" y="0"/>
            <a:ext cx="912534" cy="3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4D0A7AAA-BCAE-6C2C-10D4-A0FC5D7A7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FBBE3-249C-C8FF-6970-B3F46D2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3B5C2-B8AE-5F67-19D5-133BF6E6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F2CE-3096-1275-369A-CA3EFD2B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2B85-A6B1-4C5C-B719-E2B75F258753}" type="datetimeFigureOut">
              <a:rPr lang="pt-PT" smtClean="0"/>
              <a:t>28/06/23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D86F-A2D6-D3F9-A375-4FFB8DE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FA10-337F-6D22-A622-CB81E5F7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B649-77BD-4372-8139-8700761309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3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12C21-5EE9-9D27-29AA-E543AB9A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>
            <a:normAutofit fontScale="90000"/>
          </a:bodyPr>
          <a:lstStyle/>
          <a:p>
            <a:r>
              <a:rPr lang="pt-PT" sz="4900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PT" sz="4900" b="1">
                <a:ln w="0"/>
                <a:solidFill>
                  <a:srgbClr val="DD6E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do Projeto -</a:t>
            </a:r>
            <a:br>
              <a:rPr lang="pt-PT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>
              <a:solidFill>
                <a:srgbClr val="DD6E23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B44FF8-AE70-AEB7-C2BC-FC1C7432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07080"/>
            <a:ext cx="9144000" cy="246507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pt-PT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Definição e Implementação da Metodologia e </a:t>
            </a:r>
            <a:r>
              <a:rPr lang="pt-PT" i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Governance</a:t>
            </a:r>
            <a:r>
              <a:rPr lang="pt-PT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Programa de Privacidade(RGPD/Segurança da Informação), Comunicação e Gestão da Mudança no IPV, IPVC e IPG</a:t>
            </a:r>
          </a:p>
          <a:p>
            <a:endParaRPr lang="pt-PT" sz="1600" i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PT" sz="1800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Filipe Caldeira (IPV); Paula Bettencourt (IPV); Luís Barreto (IPVC); Pedro Pinto (IPG)</a:t>
            </a:r>
          </a:p>
          <a:p>
            <a:endParaRPr lang="pt-PT" sz="1600" i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PT" sz="1600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			</a:t>
            </a:r>
            <a:r>
              <a:rPr lang="pt-PT" sz="1100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FCCN-29.06.2023</a:t>
            </a:r>
            <a:endParaRPr lang="pt-PT" sz="1100" i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168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7982523" cy="3643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intervenção assentou em </a:t>
            </a:r>
            <a:r>
              <a:rPr lang="pt-PT" sz="2000" b="1">
                <a:ln w="0"/>
                <a:solidFill>
                  <a:srgbClr val="DD6E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Dois Eixos </a:t>
            </a: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Fundamentais:</a:t>
            </a:r>
            <a:endParaRPr lang="pt-PT" sz="20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endParaRPr lang="pt-PT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pt-PT" sz="1800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I- </a:t>
            </a:r>
            <a:r>
              <a:rPr lang="pt-PT" sz="1800" b="1" err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Governance</a:t>
            </a:r>
            <a:r>
              <a:rPr lang="pt-PT" sz="1800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Privacidade e Segurança da Informação</a:t>
            </a:r>
            <a:endParaRPr lang="pt-PT" sz="1800" b="1">
              <a:ln w="0"/>
              <a:solidFill>
                <a:srgbClr val="CE62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lnSpc>
                <a:spcPct val="170000"/>
              </a:lnSpc>
              <a:buFont typeface="Calibri" panose="020B0604020202020204" pitchFamily="34" charset="0"/>
              <a:buChar char="-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Definição, desenvolvimento e implementação de um conjunto de políticas, processos e procedimentos transversais, a adotar pelos 3 Institutos , com o objetivo de criar uma base central de regras comuns.</a:t>
            </a:r>
            <a:endParaRPr lang="pt-PT" b="1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8EA7CA-138A-141B-6521-8DD2B9662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41" y="2551633"/>
            <a:ext cx="2814695" cy="2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2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4473" y="2657475"/>
            <a:ext cx="7274065" cy="2926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70000"/>
              </a:lnSpc>
            </a:pPr>
            <a:r>
              <a:rPr lang="pt-PT" sz="1800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II- Comunicação e Gestão da Mudança</a:t>
            </a:r>
            <a:endParaRPr lang="pt-PT" sz="1800" b="1">
              <a:ln w="0"/>
              <a:solidFill>
                <a:srgbClr val="CE62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lnSpc>
                <a:spcPct val="170000"/>
              </a:lnSpc>
              <a:buFont typeface="Calibri" panose="020B0604020202020204" pitchFamily="34" charset="0"/>
              <a:buChar char="-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Assegurar a comunicação e capacitação para as iniciativas do projeto, criando condições para que as 3 IES integrem no seu funcionamento e cultura organizacional, a monitorização e a conformidade com o RGPD e Regime Jurídico da Segurança da Informação.</a:t>
            </a:r>
            <a:endParaRPr lang="pt-PT" b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33E732-E8D9-45F2-B11F-E0DCDE065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2" y="3168490"/>
            <a:ext cx="2814695" cy="2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1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sz="2000" b="1" i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 err="1">
                <a:solidFill>
                  <a:schemeClr val="accent5">
                    <a:lumMod val="75000"/>
                  </a:schemeClr>
                </a:solidFill>
              </a:rPr>
              <a:t>Governance</a:t>
            </a: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 de Privacidade e Segurança da Informação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8713" y="2522564"/>
            <a:ext cx="8796843" cy="26490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concretização do Programa Transformador no Universo das 3 IES, foi feita uma abordagem metodológica a </a:t>
            </a: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grandes Áreas:</a:t>
            </a:r>
            <a:endParaRPr lang="pt-PT" b="1">
              <a:ln w="0"/>
              <a:solidFill>
                <a:srgbClr val="CE62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500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I- Jurídica -</a:t>
            </a:r>
            <a:r>
              <a:rPr lang="pt-PT" sz="15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Conformidade com o RGPD, RGSC e outros normativos…….</a:t>
            </a:r>
            <a:endParaRPr lang="pt-PT" sz="1500" b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500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II- Processos- </a:t>
            </a:r>
            <a:r>
              <a:rPr lang="pt-PT" sz="15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Operação de tratamento de dados nas diversas áreas funcionais </a:t>
            </a:r>
            <a:endParaRPr lang="pt-PT" sz="1500" b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500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III- Organização- </a:t>
            </a:r>
            <a:r>
              <a:rPr lang="pt-PT" sz="15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Estruturas orgânicas de suporte ao Sistema e aos DPO´S</a:t>
            </a:r>
            <a:endParaRPr lang="pt-PT" sz="1500" b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500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IV- Sistemas –</a:t>
            </a:r>
            <a:r>
              <a:rPr lang="pt-PT" sz="15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Plataforma e infraestruturas de suporte ao tratamento de dados</a:t>
            </a:r>
            <a:endParaRPr lang="pt-PT" sz="1500" b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715D22-C450-4A23-8931-0CD073B8A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3213847"/>
            <a:ext cx="2814695" cy="2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sz="2000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 err="1">
                <a:solidFill>
                  <a:schemeClr val="accent5">
                    <a:lumMod val="75000"/>
                  </a:schemeClr>
                </a:solidFill>
              </a:rPr>
              <a:t>Governance</a:t>
            </a: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 de Privacidade e Segurança da Informação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9660" y="2613545"/>
            <a:ext cx="9249623" cy="42992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lnSpc>
                <a:spcPct val="200000"/>
              </a:lnSpc>
              <a:buChar char="•"/>
            </a:pPr>
            <a:r>
              <a:rPr lang="pt-PT" sz="1400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Revisão dos modelos da </a:t>
            </a:r>
            <a:r>
              <a:rPr lang="pt-PT" sz="1500" b="1" i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Organização</a:t>
            </a:r>
            <a:r>
              <a:rPr lang="pt-PT" sz="1400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implementação de novos modelos, facilitadores do cumprimento dos requisitos do RGPD e do RJCS(</a:t>
            </a:r>
            <a:r>
              <a:rPr lang="pt-PT" sz="1400" i="1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</a:t>
            </a:r>
            <a:r>
              <a:rPr lang="pt-PT" sz="1400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º capacitação dos 3  DPO’S, definição e implementação do modelo de governo de privacidade das 3 IES).</a:t>
            </a:r>
            <a:endParaRPr lang="pt-PT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 algn="just">
              <a:lnSpc>
                <a:spcPct val="200000"/>
              </a:lnSpc>
              <a:buChar char="•"/>
            </a:pPr>
            <a:endParaRPr lang="pt-PT" sz="14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 algn="just">
              <a:lnSpc>
                <a:spcPct val="200000"/>
              </a:lnSpc>
              <a:buChar char="•"/>
            </a:pPr>
            <a:r>
              <a:rPr lang="pt-PT" sz="1400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Análise e definição de </a:t>
            </a:r>
            <a:r>
              <a:rPr lang="pt-PT" sz="1500" b="1" i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Processos</a:t>
            </a:r>
            <a:r>
              <a:rPr lang="pt-PT" sz="1400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que envolvam o tratamento de dados pessoais(recolha, consulta, conservação, eliminação, armazenamento, exercício dos direitos dos titulares, incidentes de violação de dados, relações com terceiros…)</a:t>
            </a:r>
            <a:endParaRPr lang="pt-PT" sz="14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lnSpc>
                <a:spcPct val="200000"/>
              </a:lnSpc>
              <a:buChar char="•"/>
            </a:pPr>
            <a:endParaRPr lang="pt-PT" sz="14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715D22-C450-4A23-8931-0CD073B8A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" y="3384572"/>
            <a:ext cx="2519487" cy="25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0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sz="2000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 err="1">
                <a:solidFill>
                  <a:schemeClr val="accent5">
                    <a:lumMod val="75000"/>
                  </a:schemeClr>
                </a:solidFill>
              </a:rPr>
              <a:t>Governance</a:t>
            </a: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 de Privacidade e Segurança da Informação</a:t>
            </a:r>
            <a:endParaRPr lang="pt-PT" sz="2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6369" y="2515164"/>
            <a:ext cx="8707470" cy="381460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285750" indent="-285750">
              <a:lnSpc>
                <a:spcPct val="250000"/>
              </a:lnSpc>
              <a:buChar char="•"/>
            </a:pPr>
            <a:r>
              <a:rPr lang="pt-PT" sz="1800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/>
              </a:rPr>
              <a:t>Suporte e acompanhamento </a:t>
            </a:r>
            <a:r>
              <a:rPr lang="pt-PT" sz="1900" b="1" i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/>
              </a:rPr>
              <a:t>Jurídico</a:t>
            </a:r>
            <a:r>
              <a:rPr lang="pt-PT" sz="1800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/>
              </a:rPr>
              <a:t> para assegurar a conformidade legal de políticas, processos, procedimentos, formulários, distribuição de funções, contratos com colaboradores e terceiros, e das aplicações informáticas.</a:t>
            </a:r>
            <a:endParaRPr lang="en-US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>
              <a:lnSpc>
                <a:spcPct val="250000"/>
              </a:lnSpc>
              <a:buChar char="•"/>
            </a:pPr>
            <a:endParaRPr lang="pt-PT" sz="1800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Char char="•"/>
            </a:pPr>
            <a:r>
              <a:rPr lang="pt-PT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Conformidade da </a:t>
            </a:r>
            <a:r>
              <a:rPr lang="pt-PT" b="1" i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Infraestrutura </a:t>
            </a:r>
            <a:r>
              <a:rPr lang="pt-PT" b="1" i="1">
                <a:ln w="0"/>
                <a:solidFill>
                  <a:srgbClr val="DD6E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Tecnológica </a:t>
            </a:r>
            <a:r>
              <a:rPr lang="pt-PT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dos </a:t>
            </a:r>
            <a:r>
              <a:rPr lang="pt-PT" b="1" i="1">
                <a:ln w="0"/>
                <a:solidFill>
                  <a:srgbClr val="DD6E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Sistemas</a:t>
            </a:r>
            <a:r>
              <a:rPr lang="pt-PT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acordo com os requisitos do RGPD e com </a:t>
            </a:r>
            <a:r>
              <a:rPr lang="pt-PT" b="1" i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Regime Jurídico da Segurança no Ciberespaço</a:t>
            </a:r>
            <a:endParaRPr lang="pt-PT"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9A0001-6817-41C7-9F3B-50334C7F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3213847"/>
            <a:ext cx="2814695" cy="2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b="1" i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Gestão da Mudança - Objetivo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997535" cy="36435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pt-PT" sz="18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Capacitar os 3 Institutos para a Implementação do RGPD e do Regime Jurídico da </a:t>
            </a:r>
            <a:r>
              <a:rPr lang="pt-PT" sz="180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Cibersegurança</a:t>
            </a:r>
            <a:endParaRPr lang="pt-PT" sz="1800" err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lnSpc>
                <a:spcPct val="150000"/>
              </a:lnSpc>
              <a:buFont typeface="Arial" pitchFamily="2" charset="2"/>
              <a:buChar char="•"/>
            </a:pPr>
            <a:r>
              <a:rPr lang="pt-PT" sz="18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Acomodar o Processo de Transformação (Antecipar, Planear e Abordar o Impacto da Mudança)</a:t>
            </a:r>
            <a:endParaRPr lang="pt-PT" sz="18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lnSpc>
                <a:spcPct val="150000"/>
              </a:lnSpc>
              <a:buFont typeface="Arial" pitchFamily="2" charset="2"/>
              <a:buChar char="•"/>
            </a:pPr>
            <a:r>
              <a:rPr lang="pt-PT" sz="18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Envolver os Intervenientes(Planos de Comunicação e de Capacitação)</a:t>
            </a:r>
            <a:endParaRPr lang="pt-PT" sz="18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9367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Gestão da Mudança- Intervenção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1347" y="2428874"/>
            <a:ext cx="8275976" cy="424464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I- </a:t>
            </a: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Preparar a Mudança</a:t>
            </a:r>
            <a:endParaRPr lang="pt-PT" b="1">
              <a:ln w="0"/>
              <a:solidFill>
                <a:srgbClr val="CE62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pt-PT" sz="16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Definição da Estratégia de Gestão da Mudança</a:t>
            </a:r>
            <a:endParaRPr lang="pt-PT" sz="16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pt-PT" sz="16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Preparação da Equipa de Gestão da Mudança</a:t>
            </a:r>
            <a:endParaRPr lang="pt-PT" sz="16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pt-PT" sz="16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Desenvolvimento do Modelo de </a:t>
            </a:r>
            <a:r>
              <a:rPr lang="pt-PT" sz="160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Sponsorship</a:t>
            </a:r>
            <a:endParaRPr lang="pt-PT" sz="16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II- </a:t>
            </a: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Gerir a Mudança</a:t>
            </a:r>
            <a:endParaRPr lang="pt-PT" b="1">
              <a:ln w="0"/>
              <a:solidFill>
                <a:srgbClr val="CE62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pt-PT" sz="16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Desenvolvimento do Plano de Gestão da Mudança</a:t>
            </a:r>
            <a:endParaRPr lang="pt-PT" sz="16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pt-PT" sz="16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Implementação do Plano</a:t>
            </a:r>
            <a:endParaRPr lang="pt-PT" sz="16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III- </a:t>
            </a: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Reforçar a Mudança</a:t>
            </a:r>
            <a:endParaRPr lang="pt-PT" b="1">
              <a:ln w="0"/>
              <a:solidFill>
                <a:srgbClr val="CE62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pt-PT" sz="16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Recolha e Análise do Feedback</a:t>
            </a:r>
            <a:endParaRPr lang="pt-PT" sz="16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pt-PT" sz="16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Identificação de Gaps e Gestão das Resistências</a:t>
            </a:r>
            <a:endParaRPr lang="pt-PT" sz="16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pt-PT" sz="16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Implementação de Ações Corretivas e Celebração de Sucessos</a:t>
            </a:r>
            <a:endParaRPr lang="pt-PT" sz="160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F11CFE-8A97-4B06-B747-1C86329FC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3213847"/>
            <a:ext cx="2814695" cy="2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4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b="1" i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Gestão da Mudança- </a:t>
            </a: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PT" sz="20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Três Níveis de Intervenção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383977" cy="30201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buChar char="•"/>
            </a:pPr>
            <a:r>
              <a:rPr lang="pt-PT" b="1">
                <a:ln w="0"/>
                <a:solidFill>
                  <a:srgbClr val="DD6E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Organizacional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assegurando o alinhamento com novos processos, procedimentos, politicas, interfaces organizacionais em matéria de proteção de dados;</a:t>
            </a:r>
            <a:endParaRPr lang="pt-PT"/>
          </a:p>
          <a:p>
            <a:pPr marL="285750" indent="-285750" algn="just">
              <a:buChar char="•"/>
            </a:pP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buChar char="•"/>
            </a:pPr>
            <a:r>
              <a:rPr lang="pt-PT" b="1">
                <a:ln w="0"/>
                <a:solidFill>
                  <a:srgbClr val="DD6E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Grupo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através da capacitação dos líderes e agentes de mudança e da promoção de um trabalho em equipa/rede;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buChar char="•"/>
            </a:pP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buChar char="•"/>
            </a:pPr>
            <a:r>
              <a:rPr lang="pt-PT" b="1">
                <a:ln w="0"/>
                <a:solidFill>
                  <a:srgbClr val="DD6E2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Individual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através de um programa de capacitação e de comunicação para reforçar a adesão dos </a:t>
            </a:r>
            <a:r>
              <a:rPr lang="pt-PT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stakeholders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endParaRPr lang="pt-PT" b="1" i="1">
              <a:ln w="0"/>
              <a:solidFill>
                <a:srgbClr val="CE62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38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b="1" i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Gestão da Mudança- </a:t>
            </a:r>
            <a:r>
              <a:rPr lang="pt-PT" sz="2000" i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PT" sz="20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Visão Integrada do RGPD e RJSC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997535" cy="3685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b="1" u="sng" dirty="0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Pessoas:</a:t>
            </a:r>
          </a:p>
          <a:p>
            <a:pPr marL="285750" indent="-285750" algn="just">
              <a:buChar char="•"/>
            </a:pPr>
            <a:r>
              <a:rPr lang="pt-P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Permitir que as pessoas conheçam e apliquem os princípios, politicas e procedimentos associados à Privacidade e Proteção de Dados, construindo um sentido de responsabilidade relativamente ao </a:t>
            </a:r>
            <a:r>
              <a:rPr lang="pt-PT" b="1" dirty="0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novo modus operandi</a:t>
            </a:r>
            <a:endParaRPr lang="pt-PT" b="1" dirty="0">
              <a:ln w="0"/>
              <a:solidFill>
                <a:srgbClr val="CE62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buChar char="•"/>
            </a:pPr>
            <a:r>
              <a:rPr lang="pt-P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Facilitar a </a:t>
            </a:r>
            <a:r>
              <a:rPr lang="pt-PT" b="1" dirty="0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mudança de cultura </a:t>
            </a:r>
            <a:r>
              <a:rPr lang="pt-P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 relação à Privacidade e Proteção dos Dados </a:t>
            </a:r>
            <a:endParaRPr lang="pt-PT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 algn="just">
              <a:buChar char="•"/>
            </a:pPr>
            <a:r>
              <a:rPr lang="pt-P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Analisar o </a:t>
            </a:r>
            <a:r>
              <a:rPr lang="pt-PT" b="1" dirty="0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Impacto</a:t>
            </a:r>
            <a:r>
              <a:rPr lang="pt-P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 mudança nas áreas/funções</a:t>
            </a:r>
            <a:endParaRPr lang="pt-PT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algn="just">
              <a:buFont typeface="Wingdings" pitchFamily="2" charset="2"/>
              <a:buChar char="ü"/>
            </a:pP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pt-PT" b="1" u="sng" dirty="0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Processos</a:t>
            </a:r>
            <a:endParaRPr lang="pt-PT" b="1" u="sng" dirty="0">
              <a:ln w="0"/>
              <a:solidFill>
                <a:srgbClr val="CE62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>
              <a:buChar char="•"/>
            </a:pPr>
            <a:r>
              <a:rPr lang="pt-P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Politicas e Procedimentos de trabalho </a:t>
            </a:r>
            <a:r>
              <a:rPr lang="pt-PT" b="1" dirty="0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alinhados</a:t>
            </a:r>
            <a:r>
              <a:rPr lang="pt-P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com o RGPD/RJSC</a:t>
            </a:r>
            <a:endParaRPr lang="pt-PT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>
              <a:buChar char="•"/>
            </a:pPr>
            <a:r>
              <a:rPr lang="pt-PT" b="1" dirty="0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Melhoria</a:t>
            </a:r>
            <a:r>
              <a:rPr lang="pt-PT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das práticas e processos</a:t>
            </a:r>
            <a:endParaRPr lang="pt-PT" b="1" i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428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b="1" i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Gestão da Mudança- </a:t>
            </a:r>
            <a:r>
              <a:rPr lang="pt-PT" sz="20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Visão Integrada do RGPD e RJSC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4844" y="2657475"/>
            <a:ext cx="8412479" cy="3643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1800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Organização</a:t>
            </a:r>
          </a:p>
          <a:p>
            <a:pPr marL="285750" indent="-285750" algn="just">
              <a:buFont typeface="Arial" pitchFamily="2" charset="2"/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Melhoria dos Interfaces Internos/Externos em matéria de Privacidade e Proteção de Dados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buFont typeface="Arial" pitchFamily="2" charset="2"/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Melhoria dos Processos de Decisão em matéria de Privacidade e Proteção de Dados 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algn="just">
              <a:buFont typeface="Wingdings" pitchFamily="2" charset="2"/>
              <a:buChar char="ü"/>
            </a:pP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pt-PT" sz="1800" b="1">
                <a:ln w="0"/>
                <a:solidFill>
                  <a:srgbClr val="CE6208"/>
                </a:solidFill>
              </a:rPr>
              <a:t>Tecnologia</a:t>
            </a:r>
            <a:endParaRPr lang="pt-PT" sz="1800" b="1">
              <a:ln w="0"/>
              <a:solidFill>
                <a:srgbClr val="CE6208"/>
              </a:solidFill>
              <a:ea typeface="Verdana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Identificação das principais alterações aos sistemas e aplicações decorrentes da implementação do RGPD e RJSC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Normalização de práticas ao nível dos 3 Institutos.</a:t>
            </a:r>
            <a:endParaRPr lang="pt-PT" b="1" i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F11CFE-8A97-4B06-B747-1C86329FC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3213847"/>
            <a:ext cx="2814695" cy="2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Enquadramento</a:t>
            </a:r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4367" y="2657475"/>
            <a:ext cx="8893233" cy="2819400"/>
          </a:xfrm>
        </p:spPr>
        <p:txBody>
          <a:bodyPr>
            <a:normAutofit/>
          </a:bodyPr>
          <a:lstStyle/>
          <a:p>
            <a:pPr lvl="0" algn="just">
              <a:lnSpc>
                <a:spcPct val="170000"/>
              </a:lnSpc>
            </a:pP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Com a entrada em vigor com </a:t>
            </a:r>
            <a:r>
              <a:rPr lang="pt-PT" b="1">
                <a:solidFill>
                  <a:srgbClr val="DD6E23"/>
                </a:solidFill>
              </a:rPr>
              <a:t>caráter obrigatório </a:t>
            </a:r>
            <a:r>
              <a:rPr lang="pt-PT">
                <a:solidFill>
                  <a:srgbClr val="DD6E23"/>
                </a:solidFill>
              </a:rPr>
              <a:t>a </a:t>
            </a:r>
            <a:r>
              <a:rPr lang="pt-PT" b="1">
                <a:solidFill>
                  <a:srgbClr val="DD6E23"/>
                </a:solidFill>
              </a:rPr>
              <a:t>25 de maio de 2018</a:t>
            </a:r>
            <a:r>
              <a:rPr lang="pt-PT">
                <a:solidFill>
                  <a:srgbClr val="DD6E23"/>
                </a:solidFill>
              </a:rPr>
              <a:t>, do </a:t>
            </a:r>
            <a:r>
              <a:rPr lang="pt-PT" b="1">
                <a:solidFill>
                  <a:srgbClr val="DD6E23"/>
                </a:solidFill>
              </a:rPr>
              <a:t>Regulamento Geral de Proteção de Dados</a:t>
            </a:r>
            <a:r>
              <a:rPr lang="pt-PT" b="1">
                <a:solidFill>
                  <a:srgbClr val="C65F3A"/>
                </a:solidFill>
              </a:rPr>
              <a:t> 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(RGPD) – Regulamento UE 2016/679, de 27 de abril de 2016, as </a:t>
            </a:r>
            <a:r>
              <a:rPr lang="pt-PT" b="1">
                <a:solidFill>
                  <a:srgbClr val="DD6E23"/>
                </a:solidFill>
              </a:rPr>
              <a:t>Entidades Públicas 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e Privadas dos 28 Estados membros que compõem a União Europeia, tem </a:t>
            </a:r>
            <a:r>
              <a:rPr lang="pt-PT" b="1">
                <a:solidFill>
                  <a:srgbClr val="DD6E23"/>
                </a:solidFill>
              </a:rPr>
              <a:t>necessariamente de se adaptar e reformular os seus procedimentos</a:t>
            </a:r>
            <a:r>
              <a:rPr lang="pt-PT" b="1">
                <a:solidFill>
                  <a:srgbClr val="C65F3A"/>
                </a:solidFill>
              </a:rPr>
              <a:t>,</a:t>
            </a:r>
            <a:r>
              <a:rPr lang="pt-PT">
                <a:solidFill>
                  <a:srgbClr val="C65F3A"/>
                </a:solidFill>
              </a:rPr>
              <a:t> 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com vista a uma correta aplicação do RGPD.</a:t>
            </a:r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2AA930B8-F791-4C04-8ADF-874CF3B6F2F8}"/>
              </a:ext>
            </a:extLst>
          </p:cNvPr>
          <p:cNvPicPr/>
          <p:nvPr/>
        </p:nvPicPr>
        <p:blipFill rotWithShape="1">
          <a:blip r:embed="rId2" cstate="print"/>
          <a:srcRect l="54211" t="43705" r="8715" b="7446"/>
          <a:stretch/>
        </p:blipFill>
        <p:spPr>
          <a:xfrm>
            <a:off x="290286" y="2704044"/>
            <a:ext cx="2094807" cy="38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b="1" i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Gestão da Mudança- Fatores críticos de sucesso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4967" y="2657475"/>
            <a:ext cx="8462356" cy="3643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1800" b="1">
                <a:ln w="0"/>
                <a:solidFill>
                  <a:srgbClr val="CE6208"/>
                </a:solidFill>
              </a:rPr>
              <a:t>Liderança:</a:t>
            </a: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Fator chave do sucesso para implementar qualquer mudança numa organização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Líderes Patrocinadores são os principais agentes de mudança, pelo que têm de ser envolvidos e estar preparados para suportar a implementação de um novo modus operandi.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algn="just"/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pt-PT" sz="1800" b="1">
                <a:ln w="0"/>
                <a:solidFill>
                  <a:srgbClr val="CE6208"/>
                </a:solidFill>
              </a:rPr>
              <a:t>Formação &amp; Aprendizagem:</a:t>
            </a:r>
            <a:endParaRPr lang="pt-PT" sz="1800" b="1">
              <a:ln w="0"/>
              <a:solidFill>
                <a:srgbClr val="CE6208"/>
              </a:solidFill>
              <a:ea typeface="Verdana"/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Fator chave do sucesso para permitir a aquisição de </a:t>
            </a:r>
            <a:r>
              <a:rPr lang="pt-PT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skills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competências para que a mudança de modus operandi ocorra, através da formação adequada.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50C1C3-F1E5-4701-A475-A22AD8FE7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3213847"/>
            <a:ext cx="2814695" cy="2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4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sz="1600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Gestão da Mudança- </a:t>
            </a:r>
            <a:r>
              <a:rPr lang="pt-PT" sz="20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Fatores Críticos para o Sucesso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4358" y="2657475"/>
            <a:ext cx="8636923" cy="3643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1800" b="1">
                <a:ln w="0"/>
                <a:solidFill>
                  <a:srgbClr val="CE6208"/>
                </a:solidFill>
              </a:rPr>
              <a:t>Organização e Funções:</a:t>
            </a:r>
          </a:p>
          <a:p>
            <a:pPr marL="285750" indent="-285750" algn="just">
              <a:lnSpc>
                <a:spcPct val="100000"/>
              </a:lnSpc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Fator chave do sucesso para assegurar o alinhamento entre o novo modus </a:t>
            </a:r>
            <a:r>
              <a:rPr lang="pt-PT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operandi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as atividades realizadas no dia-a-dia, implicando uma avaliação detalhada do impacto das alterações nas atividades/funções desempenhadas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algn="just"/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pt-PT" sz="1800" b="1">
                <a:ln w="0"/>
                <a:solidFill>
                  <a:srgbClr val="CE6208"/>
                </a:solidFill>
              </a:rPr>
              <a:t>Comunicação:</a:t>
            </a:r>
            <a:endParaRPr lang="pt-PT" sz="1800" b="1">
              <a:ln w="0"/>
              <a:solidFill>
                <a:srgbClr val="CE6208"/>
              </a:solidFill>
              <a:ea typeface="Verdana"/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Fator chave do sucesso para desenvolver responsabilidade, </a:t>
            </a:r>
            <a:r>
              <a:rPr lang="pt-PT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ownership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vontade de aderir à mudança e gestão da resistência à implementação do novo modus </a:t>
            </a:r>
            <a:r>
              <a:rPr lang="pt-PT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operandi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F11CFE-8A97-4B06-B747-1C86329FC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3213847"/>
            <a:ext cx="2814695" cy="2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br>
              <a:rPr lang="pt-PT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>
                <a:solidFill>
                  <a:schemeClr val="accent5">
                    <a:lumMod val="75000"/>
                  </a:schemeClr>
                </a:solidFill>
              </a:rPr>
              <a:t>Gestão da Mudança- </a:t>
            </a:r>
            <a:r>
              <a:rPr lang="pt-PT" sz="20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Fatores Críticos para o Sucesso</a:t>
            </a:r>
            <a:endParaRPr lang="pt-PT" sz="200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0436" y="2657475"/>
            <a:ext cx="7306887" cy="3643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b="1">
                <a:ln w="0"/>
                <a:solidFill>
                  <a:schemeClr val="accent5">
                    <a:lumMod val="75000"/>
                  </a:schemeClr>
                </a:solidFill>
              </a:rPr>
              <a:t>Permitem:</a:t>
            </a: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Suportar a implementação e os implementadores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457200" indent="-457200" algn="just">
              <a:buChar char="•"/>
            </a:pP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Assegurar o alinhamento organizacional com a mudança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457200" indent="-457200" algn="just">
              <a:buChar char="•"/>
            </a:pP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Desenvolver capacidade de atuação e implementação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457200" indent="-457200" algn="just">
              <a:buChar char="•"/>
            </a:pP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Envolver os diversos </a:t>
            </a:r>
            <a:r>
              <a:rPr lang="pt-PT" i="1" err="1">
                <a:ln w="0"/>
                <a:solidFill>
                  <a:schemeClr val="accent5">
                    <a:lumMod val="75000"/>
                  </a:schemeClr>
                </a:solidFill>
              </a:rPr>
              <a:t>Stakeholders</a:t>
            </a:r>
            <a:endParaRPr lang="pt-PT" i="1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457200" indent="-457200" algn="just">
              <a:buChar char="•"/>
            </a:pP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Minimizar a resistência à mudança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50C1C3-F1E5-4701-A475-A22AD8FE7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3213847"/>
            <a:ext cx="2814695" cy="2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580" y="1581855"/>
            <a:ext cx="10997535" cy="39107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PT" sz="4400" b="1"/>
              <a:t>Vertente Tecnológica (e não só)</a:t>
            </a:r>
            <a:endParaRPr lang="pt-PT" sz="4400">
              <a:ea typeface="Verdana"/>
            </a:endParaRPr>
          </a:p>
        </p:txBody>
      </p:sp>
      <p:pic>
        <p:nvPicPr>
          <p:cNvPr id="2" name="Imagem 2" descr="Icon&#10;&#10;Description automatically generated">
            <a:extLst>
              <a:ext uri="{FF2B5EF4-FFF2-40B4-BE49-F238E27FC236}">
                <a16:creationId xmlns:a16="http://schemas.microsoft.com/office/drawing/2014/main" id="{DFAB10D9-1DE8-AAD5-9A83-F3803769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75" y="1709201"/>
            <a:ext cx="5160968" cy="51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Uma imagem com diagrama&#10;&#10;Descrição gerada automaticamente">
            <a:extLst>
              <a:ext uri="{FF2B5EF4-FFF2-40B4-BE49-F238E27FC236}">
                <a16:creationId xmlns:a16="http://schemas.microsoft.com/office/drawing/2014/main" id="{FB7286E7-BF56-DDD9-6CE9-FAFD60E7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72" y="1902540"/>
            <a:ext cx="4366161" cy="39435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44D439-06FA-6B20-8FAD-C941761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ea typeface="Verdana"/>
              </a:rPr>
              <a:t>Maturidade das Instituições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874EF76-5581-061C-2152-3DCEC87B1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6004358" cy="28194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Usados requisitos identificados pelo Centro Nacional de </a:t>
            </a:r>
            <a:r>
              <a:rPr lang="pt-PT" sz="1700" err="1">
                <a:ea typeface="Verdana"/>
              </a:rPr>
              <a:t>CiberSegurança</a:t>
            </a:r>
            <a:endParaRPr lang="pt-PT" sz="1700"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5 etapas do ciclo de vida de um evento de segurança</a:t>
            </a: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500">
                <a:ea typeface="Verdana"/>
              </a:rPr>
              <a:t>Identificar</a:t>
            </a: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500">
                <a:ea typeface="Verdana"/>
              </a:rPr>
              <a:t>Proteger</a:t>
            </a: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500">
                <a:ea typeface="Verdana"/>
              </a:rPr>
              <a:t>Detetar</a:t>
            </a: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500">
                <a:ea typeface="Verdana"/>
              </a:rPr>
              <a:t>Responder</a:t>
            </a: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500">
                <a:ea typeface="Verdana"/>
              </a:rPr>
              <a:t>Recuperar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E21983C-A0C7-DEAA-5F1C-553A8C09D185}"/>
              </a:ext>
            </a:extLst>
          </p:cNvPr>
          <p:cNvSpPr txBox="1"/>
          <p:nvPr/>
        </p:nvSpPr>
        <p:spPr>
          <a:xfrm>
            <a:off x="7075714" y="5888181"/>
            <a:ext cx="443543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200">
                <a:ea typeface="Verdana"/>
              </a:rPr>
              <a:t>Quadro Nacional de Referência para a </a:t>
            </a:r>
            <a:r>
              <a:rPr lang="pt-PT" sz="1200" err="1">
                <a:ea typeface="Verdana"/>
              </a:rPr>
              <a:t>CiberSegurança</a:t>
            </a:r>
            <a:r>
              <a:rPr lang="pt-PT" sz="1200">
                <a:ea typeface="Verdana"/>
              </a:rPr>
              <a:t> </a:t>
            </a:r>
            <a:endParaRPr lang="pt-PT" sz="1200" err="1">
              <a:ea typeface="Verdana"/>
            </a:endParaRPr>
          </a:p>
          <a:p>
            <a:r>
              <a:rPr lang="pt-PT" sz="1000">
                <a:ea typeface="Verdana"/>
              </a:rPr>
              <a:t>(CNCS 2019)</a:t>
            </a:r>
          </a:p>
        </p:txBody>
      </p:sp>
    </p:spTree>
    <p:extLst>
      <p:ext uri="{BB962C8B-B14F-4D97-AF65-F5344CB8AC3E}">
        <p14:creationId xmlns:p14="http://schemas.microsoft.com/office/powerpoint/2010/main" val="396197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>
            <a:extLst>
              <a:ext uri="{FF2B5EF4-FFF2-40B4-BE49-F238E27FC236}">
                <a16:creationId xmlns:a16="http://schemas.microsoft.com/office/drawing/2014/main" id="{FB7286E7-BF56-DDD9-6CE9-FAFD60E7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8" y="1328594"/>
            <a:ext cx="10241654" cy="48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7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4D439-06FA-6B20-8FAD-C941761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ea typeface="Verdana"/>
              </a:rPr>
              <a:t>Âmbito de análise</a:t>
            </a: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874EF76-5581-061C-2152-3DCEC87B1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6993143" cy="28194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Politicas e Procedimentos existentes na Organização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Práticas recorrentes das Equipas técnicas e dos utilizadores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Manuais e regulamentos internos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Sistemas e infraestrutura técnica existente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Aplicações implementadas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Equipa técnica em funções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Estrutura Organizacional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7946FF-4508-E154-689F-60DE5719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622" y="21985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4D439-06FA-6B20-8FAD-C941761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ea typeface="Verdana"/>
              </a:rPr>
              <a:t>Metodologia de análise</a:t>
            </a: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874EF76-5581-061C-2152-3DCEC87B1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6993143" cy="2819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Realização de reuniões remotas</a:t>
            </a:r>
          </a:p>
          <a:p>
            <a:pPr marL="742950" lvl="1" indent="-342900">
              <a:lnSpc>
                <a:spcPct val="150000"/>
              </a:lnSpc>
              <a:buChar char="•"/>
            </a:pPr>
            <a:r>
              <a:rPr lang="pt-PT" sz="1500">
                <a:ea typeface="Verdana"/>
              </a:rPr>
              <a:t>Grau de maturidade face aos requisitos do CNCS</a:t>
            </a:r>
          </a:p>
          <a:p>
            <a:pPr marL="742950" lvl="1" indent="-342900">
              <a:lnSpc>
                <a:spcPct val="150000"/>
              </a:lnSpc>
              <a:buChar char="•"/>
            </a:pPr>
            <a:r>
              <a:rPr lang="pt-PT" sz="1500">
                <a:ea typeface="Verdana"/>
              </a:rPr>
              <a:t>Grau de maturidade ao nível de segurança de informação e privacidade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Pedidos de Informação / Documentação existente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1700">
                <a:ea typeface="Verdana"/>
              </a:rPr>
              <a:t>Respostas a questionários (por parte dos fornecedores)</a:t>
            </a:r>
          </a:p>
          <a:p>
            <a:pPr marL="285750" indent="-285750">
              <a:lnSpc>
                <a:spcPct val="150000"/>
              </a:lnSpc>
              <a:buChar char="•"/>
            </a:pPr>
            <a:endParaRPr lang="pt-PT" sz="1700">
              <a:ea typeface="Verdana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03E589-9B92-6B02-4B56-F803083A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252" y="2104437"/>
            <a:ext cx="2931348" cy="29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7CB83-673B-716E-A69A-FB870A2C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ea typeface="Verdana"/>
              </a:rPr>
              <a:t>Conformidade com o RGPD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36348D4-97E5-E1B4-B422-A0C480897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3554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pt-PT">
                <a:ea typeface="Verdana"/>
              </a:rPr>
              <a:t>Rastreabilidade de Dados</a:t>
            </a:r>
          </a:p>
          <a:p>
            <a:pPr marL="285750" indent="-285750">
              <a:buChar char="•"/>
            </a:pPr>
            <a:r>
              <a:rPr lang="pt-PT">
                <a:ea typeface="Verdana"/>
              </a:rPr>
              <a:t>Encriptação de Dados</a:t>
            </a:r>
          </a:p>
          <a:p>
            <a:pPr marL="285750" indent="-285750">
              <a:buChar char="•"/>
            </a:pPr>
            <a:r>
              <a:rPr lang="pt-PT" err="1">
                <a:ea typeface="Verdana"/>
              </a:rPr>
              <a:t>Pseudonimização</a:t>
            </a:r>
            <a:r>
              <a:rPr lang="pt-PT">
                <a:ea typeface="Verdana"/>
              </a:rPr>
              <a:t> e Anonimização</a:t>
            </a:r>
          </a:p>
          <a:p>
            <a:pPr marL="285750" indent="-285750">
              <a:buChar char="•"/>
            </a:pPr>
            <a:r>
              <a:rPr lang="pt-PT">
                <a:ea typeface="Verdana"/>
              </a:rPr>
              <a:t>Gestão de Incidentes de Segurança</a:t>
            </a:r>
          </a:p>
          <a:p>
            <a:pPr marL="285750" indent="-285750">
              <a:buChar char="•"/>
            </a:pPr>
            <a:r>
              <a:rPr lang="pt-PT" err="1">
                <a:ea typeface="Verdana"/>
              </a:rPr>
              <a:t>Privacy</a:t>
            </a:r>
            <a:r>
              <a:rPr lang="pt-PT">
                <a:ea typeface="Verdana"/>
              </a:rPr>
              <a:t> </a:t>
            </a:r>
            <a:r>
              <a:rPr lang="pt-PT" err="1">
                <a:ea typeface="Verdana"/>
              </a:rPr>
              <a:t>by</a:t>
            </a:r>
            <a:r>
              <a:rPr lang="pt-PT">
                <a:ea typeface="Verdana"/>
              </a:rPr>
              <a:t> </a:t>
            </a:r>
            <a:r>
              <a:rPr lang="pt-PT" err="1">
                <a:ea typeface="Verdana"/>
              </a:rPr>
              <a:t>Default</a:t>
            </a:r>
            <a:r>
              <a:rPr lang="pt-PT">
                <a:ea typeface="Verdana"/>
              </a:rPr>
              <a:t> &amp; </a:t>
            </a:r>
            <a:r>
              <a:rPr lang="pt-PT" err="1">
                <a:ea typeface="Verdana"/>
              </a:rPr>
              <a:t>Privacy</a:t>
            </a:r>
            <a:r>
              <a:rPr lang="pt-PT">
                <a:ea typeface="Verdana"/>
              </a:rPr>
              <a:t> </a:t>
            </a:r>
            <a:r>
              <a:rPr lang="pt-PT" err="1">
                <a:ea typeface="Verdana"/>
              </a:rPr>
              <a:t>by</a:t>
            </a:r>
            <a:r>
              <a:rPr lang="pt-PT">
                <a:ea typeface="Verdana"/>
              </a:rPr>
              <a:t> Design</a:t>
            </a:r>
          </a:p>
          <a:p>
            <a:pPr marL="285750" indent="-285750">
              <a:buChar char="•"/>
            </a:pPr>
            <a:r>
              <a:rPr lang="pt-PT">
                <a:ea typeface="Verdana"/>
              </a:rPr>
              <a:t>Conservação de Dados</a:t>
            </a:r>
          </a:p>
          <a:p>
            <a:pPr marL="285750" indent="-285750">
              <a:buChar char="•"/>
            </a:pPr>
            <a:r>
              <a:rPr lang="pt-PT">
                <a:ea typeface="Verdana"/>
              </a:rPr>
              <a:t>Políticas de Segurança da Informação</a:t>
            </a:r>
          </a:p>
          <a:p>
            <a:pPr marL="285750" indent="-285750">
              <a:buChar char="•"/>
            </a:pPr>
            <a:r>
              <a:rPr lang="pt-PT">
                <a:ea typeface="Verdana"/>
              </a:rPr>
              <a:t>Organização da Segurança da informação</a:t>
            </a:r>
          </a:p>
          <a:p>
            <a:pPr marL="285750" indent="-285750">
              <a:buChar char="•"/>
            </a:pPr>
            <a:r>
              <a:rPr lang="pt-PT">
                <a:ea typeface="Verdana"/>
              </a:rPr>
              <a:t>Gestão de Incidentes de Segurança</a:t>
            </a:r>
          </a:p>
          <a:p>
            <a:pPr marL="285750" indent="-285750">
              <a:buChar char="•"/>
            </a:pPr>
            <a:r>
              <a:rPr lang="pt-PT">
                <a:ea typeface="Verdana"/>
              </a:rPr>
              <a:t>...</a:t>
            </a:r>
          </a:p>
          <a:p>
            <a:endParaRPr lang="pt-PT">
              <a:ea typeface="Verdana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107791-5768-E15E-CDBF-8FF6C26E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252" y="225495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87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>
            <a:extLst>
              <a:ext uri="{FF2B5EF4-FFF2-40B4-BE49-F238E27FC236}">
                <a16:creationId xmlns:a16="http://schemas.microsoft.com/office/drawing/2014/main" id="{2ED1883F-BEBB-DEDB-70CA-54CADA43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712" y="2511150"/>
            <a:ext cx="2743200" cy="35378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07CB83-673B-716E-A69A-FB870A2C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ea typeface="Verdana"/>
              </a:rPr>
              <a:t>Políticas / Processos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36348D4-97E5-E1B4-B422-A0C480897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7013761" cy="28194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pt-PT" sz="2000">
                <a:solidFill>
                  <a:srgbClr val="000000"/>
                </a:solidFill>
                <a:ea typeface="+mn-lt"/>
                <a:cs typeface="+mn-lt"/>
              </a:rPr>
              <a:t>Política de Segurança de Informação (Interna)</a:t>
            </a:r>
            <a:endParaRPr lang="pt-PT" sz="2000">
              <a:solidFill>
                <a:srgbClr val="0A1833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2000">
                <a:solidFill>
                  <a:srgbClr val="000000"/>
                </a:solidFill>
                <a:ea typeface="+mn-lt"/>
                <a:cs typeface="+mn-lt"/>
              </a:rPr>
              <a:t>Política de Utilização Aceitável de Recursos Informáticos</a:t>
            </a:r>
            <a:endParaRPr lang="pt-PT" sz="2000"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2000">
                <a:solidFill>
                  <a:srgbClr val="000000"/>
                </a:solidFill>
                <a:ea typeface="+mn-lt"/>
                <a:cs typeface="+mn-lt"/>
              </a:rPr>
              <a:t>Processo de Eliminação Segura de Dados</a:t>
            </a:r>
            <a:endParaRPr lang="pt-PT" sz="2000">
              <a:solidFill>
                <a:srgbClr val="0A1833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2000">
                <a:solidFill>
                  <a:srgbClr val="000000"/>
                </a:solidFill>
                <a:ea typeface="+mn-lt"/>
                <a:cs typeface="+mn-lt"/>
              </a:rPr>
              <a:t>Política de Classificação de Informação</a:t>
            </a:r>
            <a:endParaRPr lang="pt-PT" sz="2000">
              <a:solidFill>
                <a:srgbClr val="0A1833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2000">
                <a:solidFill>
                  <a:srgbClr val="000000"/>
                </a:solidFill>
                <a:ea typeface="+mn-lt"/>
                <a:cs typeface="+mn-lt"/>
              </a:rPr>
              <a:t>Política de Gestão de Palavras-Passe</a:t>
            </a:r>
            <a:endParaRPr lang="pt-PT" sz="2000">
              <a:ea typeface="Verdana"/>
            </a:endParaRPr>
          </a:p>
          <a:p>
            <a:pPr marL="285750" indent="-285750">
              <a:buChar char="•"/>
            </a:pPr>
            <a:endParaRPr lang="pt-PT">
              <a:ea typeface="Verdana"/>
            </a:endParaRPr>
          </a:p>
        </p:txBody>
      </p:sp>
      <p:pic>
        <p:nvPicPr>
          <p:cNvPr id="5" name="Imagem 5" descr="Uma imagem com texto, carta&#10;&#10;Descrição gerada automaticamente">
            <a:extLst>
              <a:ext uri="{FF2B5EF4-FFF2-40B4-BE49-F238E27FC236}">
                <a16:creationId xmlns:a16="http://schemas.microsoft.com/office/drawing/2014/main" id="{04732DE5-6D9A-EA1D-6571-DBCDE31F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8" y="2062370"/>
            <a:ext cx="2743200" cy="35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0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Enquadramento</a:t>
            </a:r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5645" y="2657475"/>
            <a:ext cx="8741954" cy="28194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lvl="0" indent="-28575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Neste contexto, o </a:t>
            </a: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Instituto Politécnico de Viseu 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(IPV), em consórcio com os </a:t>
            </a: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Institutos Politécnicos de Viana do Castelo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 (IPVC) e </a:t>
            </a: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Guarda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 (IPG), no âmbito do financiamento POCI para projetos de modernização administrativa, apresentou uma candidatura que foi aprovada.</a:t>
            </a:r>
            <a:endParaRPr lang="pt-PT"/>
          </a:p>
          <a:p>
            <a:pPr marL="285750" lvl="0" indent="-28575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Utilizou os Recursos obtidos através da candidatura, para recorrer a uma consultoria externa especializada, no acompanhamento da </a:t>
            </a:r>
            <a:r>
              <a:rPr lang="pt-PT" b="1">
                <a:solidFill>
                  <a:srgbClr val="DD6E23"/>
                </a:solidFill>
              </a:rPr>
              <a:t>Implementação do Projeto nos 3 Institutos</a:t>
            </a:r>
            <a:r>
              <a:rPr lang="pt-PT">
                <a:solidFill>
                  <a:srgbClr val="DD6E23"/>
                </a:solidFill>
              </a:rPr>
              <a:t>.</a:t>
            </a:r>
            <a:endParaRPr lang="pt-PT">
              <a:solidFill>
                <a:srgbClr val="DD6E23"/>
              </a:solidFill>
              <a:ea typeface="Verdana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3F5F157D-5737-BB21-A5AC-67BBEC921F46}"/>
              </a:ext>
            </a:extLst>
          </p:cNvPr>
          <p:cNvPicPr/>
          <p:nvPr/>
        </p:nvPicPr>
        <p:blipFill rotWithShape="1">
          <a:blip r:embed="rId2" cstate="print"/>
          <a:srcRect l="54211" t="43705" r="8715" b="7446"/>
          <a:stretch/>
        </p:blipFill>
        <p:spPr>
          <a:xfrm>
            <a:off x="326572" y="2694973"/>
            <a:ext cx="2094807" cy="38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7CB83-673B-716E-A69A-FB870A2C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ea typeface="+mj-lt"/>
                <a:cs typeface="+mj-lt"/>
              </a:rPr>
              <a:t>Gestão de Incidentes de Segurança</a:t>
            </a:r>
            <a:endParaRPr lang="pt-PT" b="1">
              <a:ea typeface="Verdana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36348D4-97E5-E1B4-B422-A0C480897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139" y="2667371"/>
            <a:ext cx="7013761" cy="28194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pt-PT" sz="2000">
                <a:solidFill>
                  <a:srgbClr val="000000"/>
                </a:solidFill>
                <a:ea typeface="Verdana"/>
              </a:rPr>
              <a:t>Equipa e Responsabilidades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sz="2000">
                <a:solidFill>
                  <a:srgbClr val="000000"/>
                </a:solidFill>
                <a:ea typeface="Verdana"/>
              </a:rPr>
              <a:t>Processo de Gestão de Incidentes de Segurança</a:t>
            </a: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800">
                <a:solidFill>
                  <a:srgbClr val="000000"/>
                </a:solidFill>
                <a:ea typeface="Verdana"/>
              </a:rPr>
              <a:t>Deteção</a:t>
            </a: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800">
                <a:solidFill>
                  <a:srgbClr val="000000"/>
                </a:solidFill>
                <a:ea typeface="Verdana"/>
              </a:rPr>
              <a:t>Triagem/Análise/Decisão</a:t>
            </a: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800">
                <a:solidFill>
                  <a:srgbClr val="000000"/>
                </a:solidFill>
                <a:ea typeface="Verdana"/>
              </a:rPr>
              <a:t>Contenção/Erradicação/Recuperação</a:t>
            </a:r>
          </a:p>
          <a:p>
            <a:pPr marL="742950" lvl="1" indent="-285750">
              <a:lnSpc>
                <a:spcPct val="150000"/>
              </a:lnSpc>
              <a:buChar char="•"/>
            </a:pPr>
            <a:r>
              <a:rPr lang="pt-PT" sz="1800">
                <a:solidFill>
                  <a:srgbClr val="000000"/>
                </a:solidFill>
                <a:ea typeface="Verdana"/>
              </a:rPr>
              <a:t>Atividade Pós-Resposta</a:t>
            </a:r>
          </a:p>
          <a:p>
            <a:pPr marL="285750" indent="-285750">
              <a:buChar char="•"/>
            </a:pPr>
            <a:endParaRPr lang="pt-PT">
              <a:ea typeface="Verdana"/>
            </a:endParaRPr>
          </a:p>
        </p:txBody>
      </p:sp>
      <p:pic>
        <p:nvPicPr>
          <p:cNvPr id="4" name="Imagem 6" descr="Uma imagem com diagrama&#10;&#10;Descrição gerada automaticamente">
            <a:extLst>
              <a:ext uri="{FF2B5EF4-FFF2-40B4-BE49-F238E27FC236}">
                <a16:creationId xmlns:a16="http://schemas.microsoft.com/office/drawing/2014/main" id="{D0CCC871-4AB8-EBC4-F6A3-E8EF2084D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344585"/>
            <a:ext cx="4999511" cy="36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16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7CB83-673B-716E-A69A-FB870A2C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ea typeface="+mj-lt"/>
                <a:cs typeface="+mj-lt"/>
              </a:rPr>
              <a:t>Principais Soluções </a:t>
            </a: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36348D4-97E5-E1B4-B422-A0C480897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139" y="2667371"/>
            <a:ext cx="7186118" cy="28194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pt-PT" sz="2000">
                <a:ea typeface="+mn-lt"/>
                <a:cs typeface="+mn-lt"/>
              </a:rPr>
              <a:t>Gestão e Controlo de Identidades e Acessos e Gestão de Acessos Privilegiado</a:t>
            </a:r>
            <a:endParaRPr lang="pt-PT"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pt-PT" sz="2000">
                <a:ea typeface="+mn-lt"/>
                <a:cs typeface="+mn-lt"/>
              </a:rPr>
              <a:t>Proteção avançada de dispositivos e dados para utilizadores em mobilidade</a:t>
            </a:r>
            <a:endParaRPr lang="pt-PT" sz="2000">
              <a:solidFill>
                <a:srgbClr val="0A1833"/>
              </a:solidFill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pt-PT" sz="2000">
                <a:ea typeface="+mn-lt"/>
                <a:cs typeface="+mn-lt"/>
              </a:rPr>
              <a:t>Componente Recolha, análise de Eventos e Informação</a:t>
            </a:r>
            <a:endParaRPr lang="pt-PT" sz="2000">
              <a:solidFill>
                <a:srgbClr val="0A1833"/>
              </a:solidFill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pt-PT" sz="2000">
                <a:ea typeface="+mn-lt"/>
                <a:cs typeface="+mn-lt"/>
              </a:rPr>
              <a:t>Componente Gestão e Monitorização de alertas</a:t>
            </a:r>
            <a:endParaRPr lang="pt-PT" sz="2000">
              <a:solidFill>
                <a:srgbClr val="0A1833"/>
              </a:solidFill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pt-PT" sz="2000">
                <a:ea typeface="+mn-lt"/>
                <a:cs typeface="+mn-lt"/>
              </a:rPr>
              <a:t>Gestão de Incidentes de Segurança </a:t>
            </a:r>
            <a:endParaRPr lang="pt-PT" sz="2000">
              <a:solidFill>
                <a:srgbClr val="0A1833"/>
              </a:solidFill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pt-PT" sz="2000">
              <a:solidFill>
                <a:srgbClr val="0A1833"/>
              </a:solidFill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pt-PT">
              <a:solidFill>
                <a:srgbClr val="000000"/>
              </a:solidFill>
              <a:ea typeface="Verdana"/>
            </a:endParaRPr>
          </a:p>
          <a:p>
            <a:pPr marL="285750" indent="-285750">
              <a:buChar char="•"/>
            </a:pPr>
            <a:endParaRPr lang="pt-PT">
              <a:ea typeface="Verdana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F1531D-00AA-2F4C-9A79-4B948581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326" y="2029177"/>
            <a:ext cx="3175940" cy="31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7CB83-673B-716E-A69A-FB870A2C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ea typeface="+mj-lt"/>
                <a:cs typeface="+mj-lt"/>
              </a:rPr>
              <a:t>Principais Serviços</a:t>
            </a: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36348D4-97E5-E1B4-B422-A0C480897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139" y="2667371"/>
            <a:ext cx="7630618" cy="2819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pt-PT" sz="2000">
                <a:ea typeface="+mn-lt"/>
                <a:cs typeface="+mn-lt"/>
              </a:rPr>
              <a:t>Serviços de implementação, testes, consultoria, capacitação e evolução e apoio a objetivos e indicadores projeto </a:t>
            </a:r>
            <a:endParaRPr lang="pt-PT" sz="1800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Char char="•"/>
            </a:pPr>
            <a:r>
              <a:rPr lang="pt-PT" sz="1600">
                <a:ea typeface="+mn-lt"/>
                <a:cs typeface="+mn-lt"/>
              </a:rPr>
              <a:t>Serviços de análise de vulnerabilidade e testes externos/</a:t>
            </a:r>
            <a:r>
              <a:rPr lang="pt-PT" sz="1600" err="1">
                <a:ea typeface="+mn-lt"/>
                <a:cs typeface="+mn-lt"/>
              </a:rPr>
              <a:t>Pentesting</a:t>
            </a:r>
            <a:endParaRPr lang="pt-PT" err="1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Char char="•"/>
            </a:pPr>
            <a:r>
              <a:rPr lang="pt-PT" sz="1600">
                <a:ea typeface="+mn-lt"/>
                <a:cs typeface="+mn-lt"/>
              </a:rPr>
              <a:t>Inclusão </a:t>
            </a:r>
            <a:r>
              <a:rPr lang="pt-PT" sz="1600" err="1">
                <a:ea typeface="+mn-lt"/>
                <a:cs typeface="+mn-lt"/>
              </a:rPr>
              <a:t>Black</a:t>
            </a:r>
            <a:r>
              <a:rPr lang="pt-PT" sz="1600">
                <a:ea typeface="+mn-lt"/>
                <a:cs typeface="+mn-lt"/>
              </a:rPr>
              <a:t>-box </a:t>
            </a:r>
            <a:r>
              <a:rPr lang="pt-PT" sz="1600" err="1">
                <a:ea typeface="+mn-lt"/>
                <a:cs typeface="+mn-lt"/>
              </a:rPr>
              <a:t>Pentesting</a:t>
            </a:r>
            <a:r>
              <a:rPr lang="pt-PT" sz="1600">
                <a:ea typeface="+mn-lt"/>
                <a:cs typeface="+mn-lt"/>
              </a:rPr>
              <a:t> (testes periódicos)</a:t>
            </a:r>
          </a:p>
          <a:p>
            <a:pPr marL="800100" lvl="1" indent="-342900">
              <a:lnSpc>
                <a:spcPct val="150000"/>
              </a:lnSpc>
              <a:buChar char="•"/>
            </a:pPr>
            <a:endParaRPr lang="pt-PT" sz="1800">
              <a:solidFill>
                <a:srgbClr val="0A1833"/>
              </a:solidFill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pt-PT" sz="2000">
              <a:solidFill>
                <a:srgbClr val="0A1833"/>
              </a:solidFill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pt-PT">
              <a:solidFill>
                <a:srgbClr val="000000"/>
              </a:solidFill>
              <a:ea typeface="Verdana"/>
            </a:endParaRPr>
          </a:p>
          <a:p>
            <a:pPr marL="285750" indent="-285750">
              <a:buChar char="•"/>
            </a:pPr>
            <a:endParaRPr lang="pt-PT">
              <a:ea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E8AD-714E-C761-5519-31394BEBC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252" y="225495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2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195" y="2074216"/>
            <a:ext cx="10997535" cy="36435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pt-PT" sz="4000" b="1" dirty="0">
                <a:solidFill>
                  <a:schemeClr val="accent5">
                    <a:lumMod val="75000"/>
                  </a:schemeClr>
                </a:solidFill>
              </a:rPr>
              <a:t>OBRIGADO!</a:t>
            </a:r>
            <a:endParaRPr lang="pt-PT" sz="4000" b="1" dirty="0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accent5">
                    <a:lumMod val="75000"/>
                  </a:schemeClr>
                </a:solidFill>
              </a:rPr>
              <a:t>Filipe Caldeira (IPV)</a:t>
            </a:r>
            <a:endParaRPr lang="pt-PT" sz="1400" b="1" dirty="0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accent5">
                    <a:lumMod val="75000"/>
                  </a:schemeClr>
                </a:solidFill>
              </a:rPr>
              <a:t>Paula Bettencourt (IPV)</a:t>
            </a:r>
            <a:endParaRPr lang="pt-PT" sz="1400" b="1" dirty="0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accent5">
                    <a:lumMod val="75000"/>
                  </a:schemeClr>
                </a:solidFill>
              </a:rPr>
              <a:t>Luís Barreto (IPVC)</a:t>
            </a:r>
            <a:endParaRPr lang="pt-PT" sz="1400" b="1" dirty="0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algn="ctr">
              <a:lnSpc>
                <a:spcPct val="150000"/>
              </a:lnSpc>
            </a:pPr>
            <a:r>
              <a:rPr lang="pt-PT" sz="1400" b="1" dirty="0">
                <a:solidFill>
                  <a:schemeClr val="accent5">
                    <a:lumMod val="75000"/>
                  </a:schemeClr>
                </a:solidFill>
              </a:rPr>
              <a:t>Pedro Pinto (IPG)</a:t>
            </a:r>
            <a:endParaRPr lang="pt-PT" sz="1400" b="1" dirty="0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algn="ctr">
              <a:lnSpc>
                <a:spcPct val="150000"/>
              </a:lnSpc>
            </a:pPr>
            <a:endParaRPr lang="pt-PT" sz="11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pt-PT" sz="11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100" b="1" dirty="0">
                <a:solidFill>
                  <a:schemeClr val="accent5">
                    <a:lumMod val="75000"/>
                  </a:schemeClr>
                </a:solidFill>
              </a:rPr>
              <a:t>						                                                                      </a:t>
            </a:r>
            <a:r>
              <a:rPr lang="pt-PT" sz="900" b="1" dirty="0">
                <a:solidFill>
                  <a:schemeClr val="accent5">
                    <a:lumMod val="75000"/>
                  </a:schemeClr>
                </a:solidFill>
              </a:rPr>
              <a:t>Fonte Imagens: Microsoft</a:t>
            </a:r>
            <a:endParaRPr lang="pt-PT" sz="900" b="1" dirty="0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3529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5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DD6E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</a:t>
            </a:r>
            <a:r>
              <a:rPr lang="pt-PT" sz="3600" b="1">
                <a:solidFill>
                  <a:srgbClr val="DD6E23"/>
                </a:solidFill>
              </a:rPr>
              <a:t> </a:t>
            </a:r>
            <a:r>
              <a:rPr lang="pt-PT" b="1">
                <a:ln w="0"/>
                <a:solidFill>
                  <a:srgbClr val="DD6E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pt-PT" sz="3600" b="1">
                <a:solidFill>
                  <a:srgbClr val="DD6E23"/>
                </a:solidFill>
              </a:rPr>
              <a:t> </a:t>
            </a:r>
            <a:r>
              <a:rPr lang="pt-PT" b="1">
                <a:ln w="0"/>
                <a:solidFill>
                  <a:srgbClr val="DD6E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</a:t>
            </a:r>
            <a:endParaRPr lang="pt-PT">
              <a:solidFill>
                <a:srgbClr val="DD6E2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7595"/>
            <a:ext cx="10437812" cy="28194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Identificação do Projeto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PT" sz="1400" b="1">
                <a:solidFill>
                  <a:schemeClr val="accent5">
                    <a:lumMod val="75000"/>
                  </a:schemeClr>
                </a:solidFill>
              </a:rPr>
              <a:t>Cyber&amp; Data </a:t>
            </a:r>
            <a:r>
              <a:rPr lang="pt-PT" sz="1400" b="1" err="1">
                <a:solidFill>
                  <a:schemeClr val="accent5">
                    <a:lumMod val="75000"/>
                  </a:schemeClr>
                </a:solidFill>
              </a:rPr>
              <a:t>Protection</a:t>
            </a:r>
            <a:r>
              <a:rPr lang="pt-PT" sz="1400" b="1">
                <a:solidFill>
                  <a:schemeClr val="accent5">
                    <a:lumMod val="75000"/>
                  </a:schemeClr>
                </a:solidFill>
              </a:rPr>
              <a:t> IP ‐</a:t>
            </a:r>
            <a:r>
              <a:rPr lang="pt-PT" sz="1400" b="1" err="1">
                <a:solidFill>
                  <a:schemeClr val="accent5">
                    <a:lumMod val="75000"/>
                  </a:schemeClr>
                </a:solidFill>
              </a:rPr>
              <a:t>Cibersegurança</a:t>
            </a:r>
            <a:r>
              <a:rPr lang="pt-PT" sz="1400" b="1">
                <a:solidFill>
                  <a:schemeClr val="accent5">
                    <a:lumMod val="75000"/>
                  </a:schemeClr>
                </a:solidFill>
              </a:rPr>
              <a:t> e Proteção de Dados no IPVC, IPV e  IPG</a:t>
            </a:r>
            <a:r>
              <a:rPr lang="pt-PT" sz="1400">
                <a:solidFill>
                  <a:schemeClr val="accent5">
                    <a:lumMod val="75000"/>
                  </a:schemeClr>
                </a:solidFill>
              </a:rPr>
              <a:t>  </a:t>
            </a:r>
            <a:endParaRPr lang="pt-PT"/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Entidade Proponente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: Instituto Politécnico de Viseu </a:t>
            </a:r>
            <a:endParaRPr lang="pt-PT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Entidades  Parceiras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:  Instituto Politécnico de Viana do Castelo e Instituto Politécnico da Guarda  </a:t>
            </a:r>
            <a:endParaRPr lang="pt-PT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Código do Projeto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  POCI‐05‐5762‐FSE‐000360</a:t>
            </a:r>
            <a:endParaRPr lang="pt-PT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Data de início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:  27.07.2021  </a:t>
            </a:r>
            <a:endParaRPr lang="pt-PT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Data de fim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: 30.06.2023</a:t>
            </a:r>
            <a:endParaRPr lang="pt-PT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Investimento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:   984.492,00€  Elegível   984.492,00€  Incentivo  836.818,20€</a:t>
            </a:r>
            <a:endParaRPr lang="pt-PT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pic>
        <p:nvPicPr>
          <p:cNvPr id="3" name="Imagem 2" descr="Uma imagem com texto, Tipo de letra, logótipo, captura de ecrã&#10;&#10;Descrição gerada automaticamente">
            <a:extLst>
              <a:ext uri="{FF2B5EF4-FFF2-40B4-BE49-F238E27FC236}">
                <a16:creationId xmlns:a16="http://schemas.microsoft.com/office/drawing/2014/main" id="{3558E951-103E-6E56-C79E-4BCE6BAE62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5325740"/>
            <a:ext cx="4931425" cy="7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pt-PT" sz="36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Gerais</a:t>
            </a:r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8836" y="2657475"/>
            <a:ext cx="8570422" cy="2819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Capacitação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 do IPV, IPVC e IPG  </a:t>
            </a:r>
            <a:r>
              <a:rPr lang="pt-PT" b="1">
                <a:solidFill>
                  <a:srgbClr val="DD6E23"/>
                </a:solidFill>
              </a:rPr>
              <a:t>de mecanismos organizacionais e tecnológicos, que facilitem o cumprimento da regulamentação em vigor </a:t>
            </a: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pt-PT">
                <a:solidFill>
                  <a:schemeClr val="accent5">
                    <a:lumMod val="75000"/>
                  </a:schemeClr>
                </a:solidFill>
              </a:rPr>
              <a:t>RGPD/CIBERSEGURANÇA) bem como a sua </a:t>
            </a:r>
            <a:r>
              <a:rPr lang="pt-PT" b="1">
                <a:solidFill>
                  <a:srgbClr val="CE6208"/>
                </a:solidFill>
              </a:rPr>
              <a:t>evidência perante autoridades nacionais de controlo: 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 Comissão Nacional de Proteção de Dados Centro (CNPD)</a:t>
            </a:r>
            <a:endParaRPr lang="pt-PT" b="1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 Centro Nacional de </a:t>
            </a:r>
            <a:r>
              <a:rPr lang="pt-PT" b="1" err="1">
                <a:solidFill>
                  <a:schemeClr val="accent5">
                    <a:lumMod val="75000"/>
                  </a:schemeClr>
                </a:solidFill>
              </a:rPr>
              <a:t>Cibersegurança</a:t>
            </a:r>
            <a:r>
              <a:rPr lang="pt-PT" b="1">
                <a:solidFill>
                  <a:schemeClr val="accent5">
                    <a:lumMod val="75000"/>
                  </a:schemeClr>
                </a:solidFill>
              </a:rPr>
              <a:t> (CNCS)</a:t>
            </a:r>
            <a:endParaRPr lang="pt-PT" b="1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4D2A86-A8B7-48E6-BA43-99324B1677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800" y="2910971"/>
            <a:ext cx="2487764" cy="28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DD6E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RGPD nas IES</a:t>
            </a:r>
            <a:endParaRPr lang="pt-PT">
              <a:solidFill>
                <a:srgbClr val="DD6E2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86000"/>
            <a:ext cx="10434315" cy="4123113"/>
          </a:xfrm>
        </p:spPr>
        <p:txBody>
          <a:bodyPr>
            <a:normAutofit/>
          </a:bodyPr>
          <a:lstStyle/>
          <a:p>
            <a:pPr algn="just">
              <a:lnSpc>
                <a:spcPts val="1920"/>
              </a:lnSpc>
            </a:pPr>
            <a:r>
              <a:rPr lang="pt-PT">
                <a:solidFill>
                  <a:schemeClr val="accent1">
                    <a:lumMod val="50000"/>
                  </a:schemeClr>
                </a:solidFill>
              </a:rPr>
              <a:t>No início de cada ano letivo, a entrada de novos alunos, dá origem ao tratamento de muitos e relevantes dados nas </a:t>
            </a:r>
            <a:r>
              <a:rPr lang="pt-PT" b="1">
                <a:solidFill>
                  <a:srgbClr val="CE6208"/>
                </a:solidFill>
              </a:rPr>
              <a:t>Instituições de Ensino Superior</a:t>
            </a:r>
            <a:r>
              <a:rPr lang="pt-PT">
                <a:solidFill>
                  <a:schemeClr val="accent1">
                    <a:lumMod val="50000"/>
                  </a:schemeClr>
                </a:solidFill>
              </a:rPr>
              <a:t>, aos quais se juntam todos com que essas organizações já lidam como “proprietárias” de dados.</a:t>
            </a:r>
          </a:p>
          <a:p>
            <a:pPr algn="just">
              <a:lnSpc>
                <a:spcPts val="1920"/>
              </a:lnSpc>
            </a:pPr>
            <a:endParaRPr lang="pt-PT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ts val="1920"/>
              </a:lnSpc>
            </a:pPr>
            <a:r>
              <a:rPr lang="pt-PT">
                <a:solidFill>
                  <a:schemeClr val="accent1">
                    <a:lumMod val="50000"/>
                  </a:schemeClr>
                </a:solidFill>
              </a:rPr>
              <a:t>Mesmo quando os alunos concluem o seu percurso formativo, alguns dados têm de ser conservados, com processos que se mantêm em bases de dados, arquivos e até fluxos de e-mail, que exigem políticas documentadas para a sua proteção, retenção e processamento.</a:t>
            </a:r>
          </a:p>
          <a:p>
            <a:pPr algn="just">
              <a:lnSpc>
                <a:spcPts val="1920"/>
              </a:lnSpc>
            </a:pPr>
            <a:endParaRPr lang="pt-PT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ts val="1920"/>
              </a:lnSpc>
            </a:pPr>
            <a:r>
              <a:rPr lang="pt-PT">
                <a:solidFill>
                  <a:schemeClr val="accent1">
                    <a:lumMod val="50000"/>
                  </a:schemeClr>
                </a:solidFill>
              </a:rPr>
              <a:t>As informações sobre alunos, docentes e demais colaboradores, recolhidas e tratadas nas instituições de ensino superior, atendem a múltiplos propósitos, tais com a gestão académica, gestão de recursos humanos, cooperação institucional, </a:t>
            </a:r>
            <a:r>
              <a:rPr lang="pt-PT" err="1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pt-PT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just">
              <a:lnSpc>
                <a:spcPts val="1920"/>
              </a:lnSpc>
            </a:pPr>
            <a:r>
              <a:rPr lang="pt-PT">
                <a:solidFill>
                  <a:schemeClr val="accent1">
                    <a:lumMod val="50000"/>
                  </a:schemeClr>
                </a:solidFill>
              </a:rPr>
              <a:t>Constituindo um Universo aparentemente infinito de dados que circulam pela organização, sendo que grande parte desses dados, são dados pessoais.</a:t>
            </a:r>
          </a:p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8E7526-8DB8-42A6-B8DA-06411DF30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1" t="21723" r="43077" b="37862"/>
          <a:stretch/>
        </p:blipFill>
        <p:spPr>
          <a:xfrm>
            <a:off x="5023937" y="0"/>
            <a:ext cx="1897513" cy="17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7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pt-PT" sz="36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pt-PT">
              <a:ea typeface="Verdan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1745" y="2522563"/>
            <a:ext cx="8144891" cy="365338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Conceber, desenvolver e implementar ao nível organizacional (pessoas, processos, documentos, políticas, estratégias, sistemas de informação),um </a:t>
            </a:r>
            <a:r>
              <a:rPr lang="pt-PT" sz="2000" b="1">
                <a:ln w="0"/>
                <a:solidFill>
                  <a:srgbClr val="DD6E23"/>
                </a:solidFill>
              </a:rPr>
              <a:t>programa integrado de gestão e de transformação</a:t>
            </a:r>
            <a:r>
              <a:rPr lang="pt-PT" sz="2000">
                <a:ln w="0"/>
                <a:solidFill>
                  <a:srgbClr val="DD6E23"/>
                </a:solidFill>
              </a:rPr>
              <a:t>;</a:t>
            </a:r>
            <a:endParaRPr lang="pt-PT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Com o objetivo da </a:t>
            </a:r>
            <a:r>
              <a:rPr lang="pt-PT" sz="2000" b="1">
                <a:ln w="0"/>
                <a:solidFill>
                  <a:srgbClr val="DD6E23"/>
                </a:solidFill>
              </a:rPr>
              <a:t>adequação institucional ao quadro normativo aplicável </a:t>
            </a: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à Proteção de Dados e Segurança da Informação das 3 IES;</a:t>
            </a:r>
            <a:endParaRPr lang="pt-PT" sz="2000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Através da </a:t>
            </a:r>
            <a:r>
              <a:rPr lang="pt-PT" sz="2000" b="1">
                <a:ln w="0"/>
                <a:solidFill>
                  <a:srgbClr val="DD6E23"/>
                </a:solidFill>
              </a:rPr>
              <a:t>cocriação</a:t>
            </a:r>
            <a:r>
              <a:rPr lang="pt-PT" sz="2000" b="1">
                <a:ln w="0"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de uma </a:t>
            </a:r>
            <a:r>
              <a:rPr lang="pt-PT" sz="2000" b="1">
                <a:ln w="0"/>
                <a:solidFill>
                  <a:srgbClr val="DD6E23"/>
                </a:solidFill>
              </a:rPr>
              <a:t>solução inovadora</a:t>
            </a: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, que permita evidenciar internamente e perante terceiros, a </a:t>
            </a:r>
            <a:r>
              <a:rPr lang="pt-PT" sz="2000" b="1">
                <a:ln w="0"/>
                <a:solidFill>
                  <a:srgbClr val="DD6E23"/>
                </a:solidFill>
              </a:rPr>
              <a:t>“</a:t>
            </a:r>
            <a:r>
              <a:rPr lang="pt-PT" sz="2000" b="1" err="1">
                <a:ln w="0"/>
                <a:solidFill>
                  <a:srgbClr val="DD6E23"/>
                </a:solidFill>
              </a:rPr>
              <a:t>compliance</a:t>
            </a:r>
            <a:r>
              <a:rPr lang="pt-PT" sz="2000" b="1">
                <a:ln w="0"/>
                <a:solidFill>
                  <a:srgbClr val="DD6E23"/>
                </a:solidFill>
              </a:rPr>
              <a:t>”</a:t>
            </a:r>
            <a:r>
              <a:rPr lang="pt-PT" sz="2000">
                <a:ln w="0"/>
                <a:solidFill>
                  <a:srgbClr val="DD6E23"/>
                </a:solidFill>
              </a:rPr>
              <a:t>, </a:t>
            </a: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adequada; </a:t>
            </a:r>
            <a:endParaRPr lang="pt-PT" sz="2000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… e de um </a:t>
            </a:r>
            <a:r>
              <a:rPr lang="pt-PT" sz="2000" b="1">
                <a:ln w="0"/>
                <a:solidFill>
                  <a:srgbClr val="DD6E23"/>
                </a:solidFill>
              </a:rPr>
              <a:t>modelo colaborativo</a:t>
            </a:r>
            <a:r>
              <a:rPr lang="pt-PT" sz="2000" b="1">
                <a:ln w="0"/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capaz de disseminar as </a:t>
            </a:r>
            <a:r>
              <a:rPr lang="pt-PT" sz="2000" b="1">
                <a:ln w="0"/>
                <a:solidFill>
                  <a:srgbClr val="DD6E23"/>
                </a:solidFill>
              </a:rPr>
              <a:t>melhores práticas </a:t>
            </a:r>
            <a:r>
              <a:rPr lang="pt-PT" sz="2000">
                <a:ln w="0"/>
                <a:solidFill>
                  <a:srgbClr val="DD6E23"/>
                </a:solidFill>
              </a:rPr>
              <a:t>e </a:t>
            </a:r>
            <a:r>
              <a:rPr lang="pt-PT" sz="2000" b="1">
                <a:ln w="0"/>
                <a:solidFill>
                  <a:srgbClr val="DD6E23"/>
                </a:solidFill>
              </a:rPr>
              <a:t>partilhar conhecimentos</a:t>
            </a:r>
            <a:r>
              <a:rPr lang="pt-PT" sz="2000">
                <a:ln w="0"/>
                <a:solidFill>
                  <a:schemeClr val="accent5">
                    <a:lumMod val="75000"/>
                  </a:schemeClr>
                </a:solidFill>
              </a:rPr>
              <a:t> neste domínio, no Ensino Superior Politécnico.</a:t>
            </a:r>
            <a:endParaRPr lang="pt-PT" sz="2000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51C13C-461E-4AC5-B76C-2A84FA185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316">
            <a:off x="15539" y="3108089"/>
            <a:ext cx="3368470" cy="20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7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</a:t>
            </a:r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9455" y="2428876"/>
            <a:ext cx="9052560" cy="34172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Desenvolver uma </a:t>
            </a:r>
            <a:r>
              <a:rPr lang="pt-PT" b="1">
                <a:ln w="0"/>
                <a:solidFill>
                  <a:srgbClr val="DD6E23"/>
                </a:solidFill>
              </a:rPr>
              <a:t>nova cultura organizacional 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nos três Institutos, promotora:</a:t>
            </a:r>
          </a:p>
          <a:p>
            <a:endParaRPr lang="pt-PT">
              <a:ln w="0"/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lnSpc>
                <a:spcPct val="160000"/>
              </a:lnSpc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Do legítimo tratamento de dados pessoais e da livre circulação desses dados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>
              <a:lnSpc>
                <a:spcPct val="160000"/>
              </a:lnSpc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Da segurança da informação</a:t>
            </a:r>
            <a:endParaRPr lang="pt-PT" sz="900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>
              <a:lnSpc>
                <a:spcPct val="160000"/>
              </a:lnSpc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Da modernização e transformação digital</a:t>
            </a:r>
            <a:endParaRPr lang="pt-PT" sz="900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>
              <a:lnSpc>
                <a:spcPct val="160000"/>
              </a:lnSpc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Da melhoria do desempenho e da capacidade de resposta às necessidades de segurança da informação, proteção de dados e “</a:t>
            </a:r>
            <a:r>
              <a:rPr lang="pt-PT" err="1">
                <a:ln w="0"/>
                <a:solidFill>
                  <a:schemeClr val="accent5">
                    <a:lumMod val="75000"/>
                  </a:schemeClr>
                </a:solidFill>
              </a:rPr>
              <a:t>compliance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” com o quadro normativo aplicável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98BDB3-43F5-48C6-830A-77F31E7F0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" y="2834639"/>
            <a:ext cx="2805998" cy="2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4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0"/>
                <a:solidFill>
                  <a:srgbClr val="CE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</a:t>
            </a:r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2385" y="2327564"/>
            <a:ext cx="8784938" cy="3973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lnSpc>
                <a:spcPct val="150000"/>
              </a:lnSpc>
              <a:buChar char="•"/>
            </a:pP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Diagnóstico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às três IES, para avaliação do grau de conformidade com o RGPD e Regime Jurídico da </a:t>
            </a:r>
            <a:r>
              <a:rPr lang="pt-PT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Cibersegurança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 algn="just">
              <a:lnSpc>
                <a:spcPct val="150000"/>
              </a:lnSpc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Identificação, conceção e implementação de um </a:t>
            </a:r>
            <a:r>
              <a:rPr lang="pt-PT" b="1">
                <a:ln w="0"/>
                <a:solidFill>
                  <a:srgbClr val="DD6E23"/>
                </a:solidFill>
              </a:rPr>
              <a:t>Programa Integrado de Gestão e de Transformação</a:t>
            </a:r>
            <a:r>
              <a:rPr lang="pt-PT">
                <a:ln w="0"/>
                <a:solidFill>
                  <a:srgbClr val="DD6E23"/>
                </a:solidFill>
              </a:rPr>
              <a:t>;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742950" lvl="1" indent="-285750" algn="just">
              <a:lnSpc>
                <a:spcPct val="150000"/>
              </a:lnSpc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Com o objetivo da </a:t>
            </a:r>
            <a:r>
              <a:rPr lang="pt-PT" b="1">
                <a:ln w="0"/>
                <a:solidFill>
                  <a:srgbClr val="DD6E23"/>
                </a:solidFill>
              </a:rPr>
              <a:t>Adequação Institucional ao Quadro Normativo Aplicável 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</a:rPr>
              <a:t>à Proteção de Dados e Segurança da Informação das 3 IES;</a:t>
            </a: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/>
            </a:endParaRPr>
          </a:p>
          <a:p>
            <a:pPr algn="just">
              <a:buFont typeface="Wingdings" pitchFamily="2" charset="2"/>
              <a:buChar char="Ø"/>
            </a:pPr>
            <a:endParaRPr lang="pt-PT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Assente numa </a:t>
            </a: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Lógica Multidisciplinar</a:t>
            </a:r>
            <a:endParaRPr lang="pt-PT" b="1">
              <a:ln w="0"/>
              <a:solidFill>
                <a:srgbClr val="15336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Através de uma estratégia de </a:t>
            </a: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Comunicação da Mudança 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adequada</a:t>
            </a:r>
            <a:endParaRPr lang="pt-PT">
              <a:solidFill>
                <a:schemeClr val="accent5">
                  <a:lumMod val="75000"/>
                </a:schemeClr>
              </a:solidFill>
              <a:ea typeface="Verdana"/>
            </a:endParaRPr>
          </a:p>
          <a:p>
            <a:pPr marL="285750" indent="-285750" algn="just">
              <a:buChar char="•"/>
            </a:pP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 </a:t>
            </a:r>
            <a:r>
              <a:rPr lang="pt-PT" b="1">
                <a:ln w="0"/>
                <a:solidFill>
                  <a:srgbClr val="CE62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Envolvimento</a:t>
            </a:r>
            <a:r>
              <a:rPr lang="pt-PT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todos os intervenientes</a:t>
            </a:r>
            <a:endParaRPr lang="pt-PT">
              <a:solidFill>
                <a:schemeClr val="accent5">
                  <a:lumMod val="75000"/>
                </a:schemeClr>
              </a:solidFill>
              <a:ea typeface="Verdana"/>
            </a:endParaRPr>
          </a:p>
        </p:txBody>
      </p:sp>
      <p:pic>
        <p:nvPicPr>
          <p:cNvPr id="3" name="Imagem 2" descr="Uma imagem com texto, desenho vetorial&#10;&#10;Descrição gerada automaticamente">
            <a:extLst>
              <a:ext uri="{FF2B5EF4-FFF2-40B4-BE49-F238E27FC236}">
                <a16:creationId xmlns:a16="http://schemas.microsoft.com/office/drawing/2014/main" id="{87D79885-FC30-1C75-8031-A67CD5514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8" y="2834639"/>
            <a:ext cx="2805998" cy="2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4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Jornadas2023">
      <a:dk1>
        <a:srgbClr val="0A1833"/>
      </a:dk1>
      <a:lt1>
        <a:sysClr val="window" lastClr="FFFFFF"/>
      </a:lt1>
      <a:dk2>
        <a:srgbClr val="44546A"/>
      </a:dk2>
      <a:lt2>
        <a:srgbClr val="FFFFFF"/>
      </a:lt2>
      <a:accent1>
        <a:srgbClr val="1C4490"/>
      </a:accent1>
      <a:accent2>
        <a:srgbClr val="A1BAEC"/>
      </a:accent2>
      <a:accent3>
        <a:srgbClr val="1C4490"/>
      </a:accent3>
      <a:accent4>
        <a:srgbClr val="A1BAEC"/>
      </a:accent4>
      <a:accent5>
        <a:srgbClr val="1C4490"/>
      </a:accent5>
      <a:accent6>
        <a:srgbClr val="A1BAEC"/>
      </a:accent6>
      <a:hlink>
        <a:srgbClr val="70AD47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B26953-CD97-4C87-A441-5AC4FB84DE99}" vid="{AF235263-4763-4EDF-93E7-B2079C97FE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MigrationWizIdDocumentLibraryPermissions xmlns="51bec05e-5738-4d08-ae30-cc59bd156365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E33DEC7EA0A43843B9104732F1ABB" ma:contentTypeVersion="18" ma:contentTypeDescription="Create a new document." ma:contentTypeScope="" ma:versionID="d1eb5d29f97a8d33966bf95d6bb19d2c">
  <xsd:schema xmlns:xsd="http://www.w3.org/2001/XMLSchema" xmlns:xs="http://www.w3.org/2001/XMLSchema" xmlns:p="http://schemas.microsoft.com/office/2006/metadata/properties" xmlns:ns2="51bec05e-5738-4d08-ae30-cc59bd156365" xmlns:ns3="a2ae554e-2674-4ff1-877c-7eb1898966fe" targetNamespace="http://schemas.microsoft.com/office/2006/metadata/properties" ma:root="true" ma:fieldsID="9b9a814ce6b1d19b93e392a167b49918" ns2:_="" ns3:_=""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cfa32df-add6-4bb3-9ddb-c820c8a838ac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AE1529-ED1A-4290-95E7-8581950155DD}">
  <ds:schemaRefs>
    <ds:schemaRef ds:uri="51bec05e-5738-4d08-ae30-cc59bd156365"/>
    <ds:schemaRef ds:uri="a2ae554e-2674-4ff1-877c-7eb1898966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CF0D92-6BE4-4B2F-B369-C8558263C73D}">
  <ds:schemaRefs>
    <ds:schemaRef ds:uri="51bec05e-5738-4d08-ae30-cc59bd156365"/>
    <ds:schemaRef ds:uri="a2ae554e-2674-4ff1-877c-7eb1898966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82530A-0C44-453E-8568-572F8D85D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PPT-Jornadas2023-Template-Final</Template>
  <TotalTime>0</TotalTime>
  <Words>1942</Words>
  <Application>Microsoft Macintosh PowerPoint</Application>
  <PresentationFormat>Ecrã Panorâmico</PresentationFormat>
  <Paragraphs>205</Paragraphs>
  <Slides>34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9" baseType="lpstr">
      <vt:lpstr>Arial</vt:lpstr>
      <vt:lpstr>Calibri</vt:lpstr>
      <vt:lpstr>Verdana</vt:lpstr>
      <vt:lpstr>Wingdings</vt:lpstr>
      <vt:lpstr>Tema do Office</vt:lpstr>
      <vt:lpstr>- Apresentação do Projeto - </vt:lpstr>
      <vt:lpstr>Enquadramento</vt:lpstr>
      <vt:lpstr>Enquadramento</vt:lpstr>
      <vt:lpstr>Dados do Projeto</vt:lpstr>
      <vt:lpstr>Objetivos Gerais</vt:lpstr>
      <vt:lpstr>RGPD nas IES</vt:lpstr>
      <vt:lpstr>Objetivos Específicos</vt:lpstr>
      <vt:lpstr>Desafio</vt:lpstr>
      <vt:lpstr>Proposta</vt:lpstr>
      <vt:lpstr>Metodologia</vt:lpstr>
      <vt:lpstr>Metodologia</vt:lpstr>
      <vt:lpstr>Metodologia Governance de Privacidade e Segurança da Informação</vt:lpstr>
      <vt:lpstr>Metodologia Governance de Privacidade e Segurança da Informação</vt:lpstr>
      <vt:lpstr>Metodologia Governance de Privacidade e Segurança da Informação</vt:lpstr>
      <vt:lpstr>Metodologia Gestão da Mudança - Objetivo</vt:lpstr>
      <vt:lpstr>Metodologia Gestão da Mudança- Intervenção</vt:lpstr>
      <vt:lpstr>Metodologia Gestão da Mudança-  Três Níveis de Intervenção</vt:lpstr>
      <vt:lpstr>Metodologia Gestão da Mudança-  Visão Integrada do RGPD e RJSC</vt:lpstr>
      <vt:lpstr>Metodologia Gestão da Mudança- Visão Integrada do RGPD e RJSC</vt:lpstr>
      <vt:lpstr>Metodologia Gestão da Mudança- Fatores críticos de sucesso</vt:lpstr>
      <vt:lpstr>Metodologia Gestão da Mudança- Fatores Críticos para o Sucesso</vt:lpstr>
      <vt:lpstr>Metodologia Gestão da Mudança- Fatores Críticos para o Sucesso</vt:lpstr>
      <vt:lpstr>Apresentação do PowerPoint</vt:lpstr>
      <vt:lpstr>Maturidade das Instituições</vt:lpstr>
      <vt:lpstr>Apresentação do PowerPoint</vt:lpstr>
      <vt:lpstr>Âmbito de análise</vt:lpstr>
      <vt:lpstr>Metodologia de análise</vt:lpstr>
      <vt:lpstr>Conformidade com o RGPD</vt:lpstr>
      <vt:lpstr>Políticas / Processos</vt:lpstr>
      <vt:lpstr>Gestão de Incidentes de Segurança</vt:lpstr>
      <vt:lpstr>Principais Soluções </vt:lpstr>
      <vt:lpstr>Principais Serviços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Bettencourt</dc:creator>
  <cp:lastModifiedBy>Filipe Manuel Simões Caldeira</cp:lastModifiedBy>
  <cp:revision>7</cp:revision>
  <dcterms:created xsi:type="dcterms:W3CDTF">2023-06-21T09:45:23Z</dcterms:created>
  <dcterms:modified xsi:type="dcterms:W3CDTF">2023-06-28T11:43:20Z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</Properties>
</file>