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769" r:id="rId6"/>
    <p:sldMasterId id="2147483790" r:id="rId7"/>
    <p:sldMasterId id="2147483819" r:id="rId8"/>
    <p:sldMasterId id="2147483849" r:id="rId9"/>
    <p:sldMasterId id="2147483883" r:id="rId10"/>
    <p:sldMasterId id="2147483903" r:id="rId11"/>
  </p:sldMasterIdLst>
  <p:notesMasterIdLst>
    <p:notesMasterId r:id="rId28"/>
  </p:notesMasterIdLst>
  <p:sldIdLst>
    <p:sldId id="414" r:id="rId12"/>
    <p:sldId id="2147375180" r:id="rId13"/>
    <p:sldId id="274" r:id="rId14"/>
    <p:sldId id="2147480339" r:id="rId15"/>
    <p:sldId id="2147480489" r:id="rId16"/>
    <p:sldId id="420" r:id="rId17"/>
    <p:sldId id="2147480487" r:id="rId18"/>
    <p:sldId id="2147375126" r:id="rId19"/>
    <p:sldId id="2147480338" r:id="rId20"/>
    <p:sldId id="258" r:id="rId21"/>
    <p:sldId id="267" r:id="rId22"/>
    <p:sldId id="2142534197" r:id="rId23"/>
    <p:sldId id="2147375157" r:id="rId24"/>
    <p:sldId id="5181" r:id="rId25"/>
    <p:sldId id="2142534285" r:id="rId26"/>
    <p:sldId id="374" r:id="rId2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3" pos="7442" userDrawn="1">
          <p15:clr>
            <a:srgbClr val="A4A3A4"/>
          </p15:clr>
        </p15:guide>
        <p15:guide id="4" pos="4529" userDrawn="1">
          <p15:clr>
            <a:srgbClr val="A4A3A4"/>
          </p15:clr>
        </p15:guide>
        <p15:guide id="5" pos="46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Lloyd" initials="CL" lastIdx="1" clrIdx="0">
    <p:extLst>
      <p:ext uri="{19B8F6BF-5375-455C-9EA6-DF929625EA0E}">
        <p15:presenceInfo xmlns:p15="http://schemas.microsoft.com/office/powerpoint/2012/main" userId="S::clloyd@juniper.net::8b25ca12-4885-4e4a-8ab4-522783577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335"/>
    <a:srgbClr val="000001"/>
    <a:srgbClr val="FFFFFF"/>
    <a:srgbClr val="F9F9F9"/>
    <a:srgbClr val="2E6900"/>
    <a:srgbClr val="414141"/>
    <a:srgbClr val="FEFEFF"/>
    <a:srgbClr val="BDBFBF"/>
    <a:srgbClr val="0097A4"/>
    <a:srgbClr val="53B7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19" autoAdjust="0"/>
    <p:restoredTop sz="88400" autoAdjust="0"/>
  </p:normalViewPr>
  <p:slideViewPr>
    <p:cSldViewPr snapToGrid="0">
      <p:cViewPr varScale="1">
        <p:scale>
          <a:sx n="197" d="100"/>
          <a:sy n="197" d="100"/>
        </p:scale>
        <p:origin x="544" y="184"/>
      </p:cViewPr>
      <p:guideLst>
        <p:guide orient="horz"/>
        <p:guide pos="7442"/>
        <p:guide pos="4529"/>
        <p:guide pos="4664"/>
      </p:guideLst>
    </p:cSldViewPr>
  </p:slideViewPr>
  <p:outlineViewPr>
    <p:cViewPr>
      <p:scale>
        <a:sx n="33" d="100"/>
        <a:sy n="33" d="100"/>
      </p:scale>
      <p:origin x="0" y="-1373"/>
    </p:cViewPr>
  </p:outlineViewPr>
  <p:notesTextViewPr>
    <p:cViewPr>
      <p:scale>
        <a:sx n="3" d="2"/>
        <a:sy n="3" d="2"/>
      </p:scale>
      <p:origin x="0" y="0"/>
    </p:cViewPr>
  </p:notesTextViewPr>
  <p:sorterViewPr>
    <p:cViewPr>
      <p:scale>
        <a:sx n="190" d="100"/>
        <a:sy n="190" d="100"/>
      </p:scale>
      <p:origin x="0" y="0"/>
    </p:cViewPr>
  </p:sorterViewPr>
  <p:notesViewPr>
    <p:cSldViewPr snapToGrid="0">
      <p:cViewPr varScale="1">
        <p:scale>
          <a:sx n="168" d="100"/>
          <a:sy n="168" d="100"/>
        </p:scale>
        <p:origin x="543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 Id="rId8"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F0921-05A0-40ED-8849-8C4A18CCAE62}"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7B0C-41F4-4FE7-8DA5-6ED59D6F41DA}" type="slidenum">
              <a:rPr lang="en-US" smtClean="0"/>
              <a:t>‹#›</a:t>
            </a:fld>
            <a:endParaRPr lang="en-US"/>
          </a:p>
        </p:txBody>
      </p:sp>
    </p:spTree>
    <p:extLst>
      <p:ext uri="{BB962C8B-B14F-4D97-AF65-F5344CB8AC3E}">
        <p14:creationId xmlns:p14="http://schemas.microsoft.com/office/powerpoint/2010/main" val="413468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Delivering an exceptional experience </a:t>
            </a:r>
            <a:r>
              <a:rPr lang="en-US" err="1"/>
              <a:t>everytime</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1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lvl="2" indent="0">
              <a:lnSpc>
                <a:spcPct val="110000"/>
              </a:lnSpc>
              <a:spcBef>
                <a:spcPts val="1200"/>
              </a:spcBef>
              <a:buClr>
                <a:schemeClr val="dk1"/>
              </a:buClr>
              <a:buSzPts val="1100"/>
              <a:buNone/>
            </a:pPr>
            <a:endParaRPr lang="en-US" sz="1200" kern="0"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65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Every connection matters to us: it shows up in how we serve every one of our customers, in how we obsess over quality and in how we deliver an exceptional experience—every time. </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At Juniper Networks we are on a mission: </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We</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make every connection count.</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80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Juniper, we believe that connectivity</a:t>
            </a:r>
            <a:r>
              <a:rPr lang="en-US" sz="1200" b="0" i="0" u="none" strike="noStrike" kern="1200">
                <a:solidFill>
                  <a:schemeClr val="tx1"/>
                </a:solidFill>
                <a:effectLst/>
                <a:latin typeface="+mn-lt"/>
                <a:ea typeface="+mn-ea"/>
                <a:cs typeface="+mn-cs"/>
              </a:rPr>
              <a:t> is not the same as experiencing a great connection.</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legacy way of viewing networks and the value they bring to the world has changed.</a:t>
            </a:r>
          </a:p>
          <a:p>
            <a:endParaRPr lang="en-US"/>
          </a:p>
          <a:p>
            <a:r>
              <a:rPr lang="en-US"/>
              <a:t>We</a:t>
            </a:r>
            <a:r>
              <a:rPr lang="en-US" sz="1200" b="0" i="0" u="none" strike="noStrike" kern="1200">
                <a:solidFill>
                  <a:schemeClr val="tx1"/>
                </a:solidFill>
                <a:effectLst/>
                <a:latin typeface="+mn-lt"/>
                <a:ea typeface="+mn-ea"/>
                <a:cs typeface="+mn-cs"/>
              </a:rPr>
              <a:t> need a different approach.</a:t>
            </a:r>
            <a:r>
              <a:rPr lang="en-US"/>
              <a:t> </a:t>
            </a:r>
            <a:endParaRPr lang="en-US">
              <a:ea typeface="Calibri" panose="020F0502020204030204"/>
              <a:cs typeface="Calibri" panose="020F0502020204030204"/>
            </a:endParaRPr>
          </a:p>
          <a:p>
            <a:br>
              <a:rPr lang="en-US">
                <a:cs typeface="+mn-lt"/>
              </a:rPr>
            </a:b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When you shift from simply measuring connectivity to instead focus on the </a:t>
            </a:r>
            <a:r>
              <a:rPr lang="en-US" sz="1200" b="0" i="1" u="sng" kern="1200">
                <a:solidFill>
                  <a:schemeClr val="tx1"/>
                </a:solidFill>
                <a:effectLst/>
                <a:latin typeface="+mn-lt"/>
                <a:ea typeface="+mn-ea"/>
                <a:cs typeface="+mn-cs"/>
              </a:rPr>
              <a:t>experience</a:t>
            </a:r>
            <a:r>
              <a:rPr lang="en-US" sz="1200" b="0" i="0" u="none" strike="noStrike" kern="1200">
                <a:solidFill>
                  <a:schemeClr val="tx1"/>
                </a:solidFill>
                <a:effectLst/>
                <a:latin typeface="+mn-lt"/>
                <a:ea typeface="+mn-ea"/>
                <a:cs typeface="+mn-cs"/>
              </a:rPr>
              <a:t> of the end-to-end connection—everything changes. A new vision of networking becomes possible.</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This is what we mean when we say Experience-First. And Experience-First changes everything.</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Only Juniper Networks takes an Experience-First approach that solves for the biggest challenges that operators and end users experience every day. </a:t>
            </a:r>
            <a:endParaRPr lang="en-US" b="0">
              <a:effectLst/>
            </a:endParaRPr>
          </a:p>
          <a:p>
            <a:br>
              <a:rPr lang="en-US">
                <a:cs typeface="+mn-lt"/>
              </a:rPr>
            </a:b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02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a:solidFill>
                  <a:schemeClr val="tx1"/>
                </a:solidFill>
                <a:effectLst/>
                <a:latin typeface="+mn-lt"/>
                <a:ea typeface="+mn-ea"/>
                <a:cs typeface="+mn-cs"/>
              </a:rPr>
              <a:t>(Experience First)</a:t>
            </a:r>
            <a:r>
              <a:rPr lang="en-US" sz="1200" b="0" i="0" u="none" strike="noStrike" kern="1200">
                <a:solidFill>
                  <a:schemeClr val="tx1"/>
                </a:solidFill>
                <a:effectLst/>
                <a:latin typeface="+mn-lt"/>
                <a:ea typeface="+mn-ea"/>
                <a:cs typeface="+mn-cs"/>
              </a:rPr>
              <a:t> </a:t>
            </a:r>
            <a:endParaRPr lang="en-US" b="0">
              <a:effectLst/>
            </a:endParaRPr>
          </a:p>
          <a:p>
            <a:endParaRPr lang="en-US">
              <a:cs typeface="+mn-lt"/>
            </a:endParaRPr>
          </a:p>
          <a:p>
            <a:r>
              <a:rPr lang="en-US"/>
              <a:t>With our relentless focus on the experience, we're not simply asking </a:t>
            </a:r>
            <a:r>
              <a:rPr lang="en-US" b="0" i="0" u="none" strike="noStrike" kern="1200">
                <a:effectLst/>
              </a:rPr>
              <a:t>‘is the network up?’ but rather…</a:t>
            </a:r>
            <a:endParaRPr lang="en-US">
              <a:ea typeface="Calibri"/>
              <a:cs typeface="Calibri"/>
            </a:endParaRPr>
          </a:p>
          <a:p>
            <a:pPr>
              <a:defRPr/>
            </a:pPr>
            <a:endParaRPr lang="en-US"/>
          </a:p>
          <a:p>
            <a:pPr marL="171450" indent="-171450">
              <a:buFont typeface="Arial"/>
              <a:buChar char="•"/>
              <a:defRPr/>
            </a:pPr>
            <a:r>
              <a:rPr lang="en-US"/>
              <a:t>”How do we ensure every user, in every location, is getting a consistent experience?"</a:t>
            </a:r>
            <a:endParaRPr lang="en-US">
              <a:ea typeface="Calibri" panose="020F0502020204030204"/>
              <a:cs typeface="Calibri" panose="020F0502020204030204"/>
            </a:endParaRPr>
          </a:p>
          <a:p>
            <a:pPr marL="171450" indent="-171450">
              <a:buFont typeface="Arial"/>
              <a:buChar char="•"/>
              <a:defRPr/>
            </a:pPr>
            <a:r>
              <a:rPr lang="en-US"/>
              <a:t>"Can the network adapt to fix issues before users even know they exist?"</a:t>
            </a:r>
            <a:endParaRPr lang="en-US">
              <a:ea typeface="Calibri" panose="020F0502020204030204"/>
              <a:cs typeface="Calibri" panose="020F0502020204030204"/>
            </a:endParaRPr>
          </a:p>
          <a:p>
            <a:pPr marL="171450" indent="-171450">
              <a:buFont typeface="Arial"/>
              <a:buChar char="•"/>
              <a:defRPr/>
            </a:pPr>
            <a:r>
              <a:rPr lang="en-US"/>
              <a:t>"Does the network meet the needs of all of its stakeholders?”</a:t>
            </a:r>
            <a:endParaRPr lang="en-US">
              <a:ea typeface="Calibri" panose="020F0502020204030204"/>
              <a:cs typeface="Calibri" panose="020F0502020204030204"/>
            </a:endParaRPr>
          </a:p>
          <a:p>
            <a:pPr marL="171450" indent="-171450">
              <a:buFont typeface="Arial"/>
              <a:buChar char="•"/>
              <a:defRPr/>
            </a:pPr>
            <a:endParaRPr lang="en-US"/>
          </a:p>
          <a:p>
            <a:pPr>
              <a:buNone/>
              <a:defRPr/>
            </a:pPr>
            <a:r>
              <a:rPr lang="en-US"/>
              <a:t>Then we go about answering these questions.</a:t>
            </a:r>
            <a:endParaRPr lang="en-US">
              <a:ea typeface="Calibri"/>
              <a:cs typeface="Calibri"/>
            </a:endParaRPr>
          </a:p>
          <a:p>
            <a:pPr>
              <a:defRPr/>
            </a:pPr>
            <a:r>
              <a:rPr lang="en-US"/>
              <a:t>Let’s look at the ingredients of that answer…</a:t>
            </a:r>
            <a:endParaRPr lang="en-US">
              <a:ea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9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defRPr/>
            </a:pPr>
            <a:r>
              <a:rPr lang="en-US" b="1"/>
              <a:t>Our intent is to propagate AIOPs across the entire network</a:t>
            </a:r>
            <a:endParaRPr lang="en-US" b="1">
              <a:cs typeface="Calibri"/>
            </a:endParaRPr>
          </a:p>
          <a:p>
            <a:pPr>
              <a:defRPr/>
            </a:pPr>
            <a:endParaRPr lang="en-US" b="1">
              <a:cs typeface="Calibri"/>
            </a:endParaRPr>
          </a:p>
          <a:p>
            <a:pPr marL="0" indent="0">
              <a:buFont typeface="Arial"/>
              <a:buNone/>
              <a:defRPr/>
            </a:pPr>
            <a:r>
              <a:rPr lang="en-US" b="1"/>
              <a:t>This means every domain</a:t>
            </a:r>
            <a:endParaRPr lang="en-US" b="1">
              <a:cs typeface="Calibri"/>
            </a:endParaRPr>
          </a:p>
          <a:p>
            <a:pPr>
              <a:defRPr/>
            </a:pPr>
            <a:endParaRPr lang="en-US"/>
          </a:p>
          <a:p>
            <a:pPr marL="0" indent="0">
              <a:buFont typeface="Arial"/>
              <a:buNone/>
              <a:defRPr/>
            </a:pPr>
            <a:r>
              <a:rPr lang="en-US"/>
              <a:t>From...</a:t>
            </a:r>
            <a:endParaRPr lang="en-US">
              <a:cs typeface="Calibri"/>
            </a:endParaRPr>
          </a:p>
          <a:p>
            <a:pPr marL="171450" indent="-171450">
              <a:buFont typeface="Arial" panose="020B0604020202020204" pitchFamily="34" charset="0"/>
              <a:buChar char="•"/>
              <a:defRPr/>
            </a:pPr>
            <a:r>
              <a:rPr lang="en-US"/>
              <a:t>Transforming the NG Campus and Branch </a:t>
            </a:r>
            <a:r>
              <a:rPr lang="en-US" u="sng"/>
              <a:t>where you will see us in 1H '24 take self-driving and optimization capabilities to new heights with integrated synthetic testing. </a:t>
            </a:r>
            <a:endParaRPr lang="en-US" u="sng">
              <a:cs typeface="Calibri"/>
            </a:endParaRPr>
          </a:p>
          <a:p>
            <a:pPr marL="171450" indent="-171450">
              <a:buFont typeface="Arial" panose="020B0604020202020204" pitchFamily="34" charset="0"/>
              <a:buChar char="•"/>
              <a:defRPr/>
            </a:pPr>
            <a:r>
              <a:rPr lang="en-US"/>
              <a:t>To modernizing the Data Center. </a:t>
            </a:r>
            <a:r>
              <a:rPr lang="en-US" u="sng"/>
              <a:t>Again, in 1H ‘24 you will see the first VNA for AIOPs across critical use cases for both campus and branch </a:t>
            </a:r>
            <a:r>
              <a:rPr lang="en-US" i="1" u="sng"/>
              <a:t>and </a:t>
            </a:r>
            <a:r>
              <a:rPr lang="en-US" u="sng"/>
              <a:t>data center.. </a:t>
            </a:r>
            <a:endParaRPr lang="en-US" u="sng">
              <a:cs typeface="Calibri"/>
            </a:endParaRPr>
          </a:p>
          <a:p>
            <a:pPr marL="171450" indent="-171450">
              <a:buFont typeface="Arial" panose="020B0604020202020204" pitchFamily="34" charset="0"/>
              <a:buChar char="•"/>
              <a:defRPr/>
            </a:pPr>
            <a:r>
              <a:rPr lang="en-US"/>
              <a:t>To scaling and automating the WAN</a:t>
            </a:r>
            <a:endParaRPr lang="en-US">
              <a:cs typeface="Calibri"/>
            </a:endParaRPr>
          </a:p>
          <a:p>
            <a:pPr>
              <a:defRPr/>
            </a:pPr>
            <a:endParaRPr lang="en-US">
              <a:cs typeface="Calibri"/>
            </a:endParaRPr>
          </a:p>
          <a:p>
            <a:pPr>
              <a:defRPr/>
            </a:pPr>
            <a:r>
              <a:rPr lang="en-US"/>
              <a:t>There are several important ways that we clearly differentiate ourselves from the competition</a:t>
            </a:r>
            <a:endParaRPr lang="en-US">
              <a:cs typeface="Calibri"/>
            </a:endParaRPr>
          </a:p>
          <a:p>
            <a:pPr>
              <a:defRPr/>
            </a:pPr>
            <a:endParaRPr lang="en-US"/>
          </a:p>
          <a:p>
            <a:pPr marL="285750" indent="-285750">
              <a:buFont typeface="Arial"/>
              <a:buChar char="•"/>
              <a:defRPr/>
            </a:pPr>
            <a:r>
              <a:rPr lang="en-US"/>
              <a:t>First, we had the foresight years ago to build our products in a way that allows us to extract rich network data </a:t>
            </a:r>
            <a:endParaRPr lang="en-US">
              <a:cs typeface="Calibri"/>
            </a:endParaRPr>
          </a:p>
          <a:p>
            <a:pPr marL="742950" lvl="1" indent="-285750">
              <a:buFont typeface="Courier New"/>
              <a:buChar char="o"/>
              <a:defRPr/>
            </a:pPr>
            <a:r>
              <a:rPr lang="en-US"/>
              <a:t>And we’ve been learning for years</a:t>
            </a:r>
            <a:endParaRPr lang="en-US">
              <a:cs typeface="Calibri"/>
            </a:endParaRPr>
          </a:p>
          <a:p>
            <a:pPr indent="-285750">
              <a:buFont typeface="Arial"/>
              <a:buChar char="•"/>
              <a:defRPr/>
            </a:pPr>
            <a:r>
              <a:rPr lang="en-US"/>
              <a:t>It would take anyone years to catch up to us just by virtue of how long it will take to learn as much as we (and Marvis) have been learning</a:t>
            </a:r>
            <a:endParaRPr lang="en-US">
              <a:cs typeface="Calibri"/>
            </a:endParaRPr>
          </a:p>
          <a:p>
            <a:pPr marL="285750" indent="-285750">
              <a:buFont typeface="Arial"/>
              <a:buChar char="•"/>
              <a:defRPr/>
            </a:pPr>
            <a:r>
              <a:rPr lang="en-US"/>
              <a:t>And we’re now extending the AI-native platform across more and more domains</a:t>
            </a:r>
            <a:endParaRPr lang="en-US">
              <a:cs typeface="Calibri"/>
            </a:endParaRPr>
          </a:p>
          <a:p>
            <a:pPr marL="285750" indent="-285750">
              <a:buFont typeface="Arial"/>
              <a:buChar char="•"/>
              <a:defRPr/>
            </a:pPr>
            <a:endParaRPr lang="en-US"/>
          </a:p>
          <a:p>
            <a:pPr marL="285750" indent="-285750">
              <a:buFont typeface="Arial"/>
              <a:buChar char="•"/>
              <a:defRPr/>
            </a:pPr>
            <a:r>
              <a:rPr lang="en-US"/>
              <a:t>In so doing, creating powerful flywheel effects: more domains -&gt; more data -&gt; more learning -&gt; more value to our customers -&gt; more data</a:t>
            </a:r>
            <a:endParaRPr lang="en-US">
              <a:cs typeface="Calibri"/>
            </a:endParaRPr>
          </a:p>
          <a:p>
            <a:pPr marL="285750" indent="-285750">
              <a:buFont typeface="Arial"/>
              <a:buChar char="•"/>
              <a:defRPr/>
            </a:pPr>
            <a:r>
              <a:rPr lang="en-US"/>
              <a:t>What we have today is awesome.</a:t>
            </a:r>
            <a:endParaRPr lang="en-US">
              <a:cs typeface="Calibri"/>
            </a:endParaRPr>
          </a:p>
          <a:p>
            <a:pPr marL="285750" indent="-285750">
              <a:buFont typeface="Arial"/>
              <a:buChar char="•"/>
              <a:defRPr/>
            </a:pPr>
            <a:r>
              <a:rPr lang="en-US"/>
              <a:t>But it’s just the tip of the iceberg.</a:t>
            </a:r>
            <a:endParaRPr lang="en-US" u="sng">
              <a:cs typeface="Calibri"/>
            </a:endParaRPr>
          </a:p>
          <a:p>
            <a:pPr marL="285750" indent="-285750">
              <a:buFont typeface="Arial"/>
              <a:buChar char="•"/>
              <a:defRPr/>
            </a:pPr>
            <a:r>
              <a:rPr lang="en-US"/>
              <a:t>We are very excited about what’s to come</a:t>
            </a:r>
            <a:endParaRPr lang="en-US">
              <a:cs typeface="Calibri"/>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endParaRPr lang="en-US" sz="1200">
              <a:cs typeface="Calibri"/>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6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are the largest and smallest companies moving away from legacy architectures and replacing their networks with Mist? There really are four reasons.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Number one is the user experience. When a device attaches to a network, there are 150 things that can go wrong. The Mist Cloud is tracking every client in real-time and understanding exactly what is happening. That's what allows us to identify an unhappy user proactively before they can call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then couple that information with AI to actually do what a human being would do if they saw what was happening in real-time. We can take packet captures; we can do automated root cause analysis and tell you exactly what is wrong with that client experience, and where in the network it is happening – Wired, Wireless, or WAN.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thing is we've eliminated the controller architecture, and move to a modern microservices cloud, which allows us to attain a level of reliability that's never been seen in networking, and at the same time, bring back agility. The </a:t>
            </a:r>
            <a:r>
              <a:rPr lang="en-US" sz="1200" kern="1200" dirty="0" err="1">
                <a:solidFill>
                  <a:schemeClr val="tx1"/>
                </a:solidFill>
                <a:effectLst/>
                <a:latin typeface="+mn-lt"/>
                <a:ea typeface="+mn-ea"/>
                <a:cs typeface="+mn-cs"/>
              </a:rPr>
              <a:t>fullstack</a:t>
            </a:r>
            <a:r>
              <a:rPr lang="en-US" sz="1200" kern="1200" dirty="0">
                <a:solidFill>
                  <a:schemeClr val="tx1"/>
                </a:solidFill>
                <a:effectLst/>
                <a:latin typeface="+mn-lt"/>
                <a:ea typeface="+mn-ea"/>
                <a:cs typeface="+mn-cs"/>
              </a:rPr>
              <a:t> network can evolve at the same rate as the endpoints that attached to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last but not least, we can make the wireless network more relevant to the business. Leveraging Bluetooth technology and a patented antenna array, we can identify people and assets, and we can engage people on their smartphones in the network and provide services that are unparalleled. In a restaurant we can better understand when a customer has, or hasn’t been to a location and present them with personalized offers that can increase brand loyalty, and enhance order size. We can give the business a better understanding of share of wallet.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24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a:solidFill>
                  <a:srgbClr val="323130"/>
                </a:solidFill>
                <a:effectLst/>
                <a:latin typeface="Segoe UI" panose="020B0502040204020203" pitchFamily="34" charset="0"/>
              </a:rPr>
              <a:t>If you look at the latest Gartner Magic Quadrant, Juniper leads in both ability to execute and vision, no one else can claim that we are the leader.</a:t>
            </a:r>
          </a:p>
          <a:p>
            <a:pPr algn="l" latinLnBrk="0"/>
            <a:endParaRPr lang="en-US" b="0" i="0">
              <a:solidFill>
                <a:srgbClr val="323130"/>
              </a:solidFill>
              <a:effectLst/>
              <a:latin typeface="Segoe UI" panose="020B0502040204020203" pitchFamily="34" charset="0"/>
            </a:endParaRPr>
          </a:p>
          <a:p>
            <a:pPr algn="l" latinLnBrk="0"/>
            <a:r>
              <a:rPr lang="en-US" b="0" i="0">
                <a:solidFill>
                  <a:srgbClr val="323130"/>
                </a:solidFill>
                <a:effectLst/>
                <a:latin typeface="Segoe UI" panose="020B0502040204020203" pitchFamily="34" charset="0"/>
              </a:rPr>
              <a:t>Also, if you look at things like indoor location services, we are the only networking vendor in the whole leaders quadrant.</a:t>
            </a:r>
          </a:p>
          <a:p>
            <a:pPr algn="l" latinLnBrk="0"/>
            <a:endParaRPr lang="en-US" b="0" i="0">
              <a:solidFill>
                <a:srgbClr val="323130"/>
              </a:solidFill>
              <a:effectLst/>
              <a:latin typeface="Segoe UI" panose="020B0502040204020203" pitchFamily="34" charset="0"/>
            </a:endParaRPr>
          </a:p>
          <a:p>
            <a:pPr algn="l" latinLnBrk="0"/>
            <a:r>
              <a:rPr lang="en-US" b="0" i="0">
                <a:solidFill>
                  <a:srgbClr val="323130"/>
                </a:solidFill>
                <a:effectLst/>
                <a:latin typeface="Segoe UI" panose="020B0502040204020203" pitchFamily="34" charset="0"/>
              </a:rPr>
              <a:t>In fact, all the other vendors in that section are our partners.</a:t>
            </a:r>
          </a:p>
          <a:p>
            <a:pPr algn="l"/>
            <a:endParaRPr lang="en-US" b="0" i="0">
              <a:solidFill>
                <a:srgbClr val="323130"/>
              </a:solidFill>
              <a:effectLst/>
              <a:latin typeface="Segoe UI" panose="020B0502040204020203" pitchFamily="34" charset="0"/>
            </a:endParaRPr>
          </a:p>
          <a:p>
            <a:pPr algn="l"/>
            <a:r>
              <a:rPr lang="en-US" b="0" i="0">
                <a:solidFill>
                  <a:srgbClr val="323130"/>
                </a:solidFill>
                <a:effectLst/>
                <a:latin typeface="Segoe UI" panose="020B0502040204020203" pitchFamily="34" charset="0"/>
              </a:rPr>
              <a:t>So again, if you're looking for things like indoor location, looking for things like wired and wireless, we are the leader and visionary in other areas like SD WAN.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52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legacy way of viewing networks and the value they bring to the world has changed.</a:t>
            </a:r>
          </a:p>
          <a:p>
            <a:endParaRPr lang="en-US"/>
          </a:p>
          <a:p>
            <a:r>
              <a:rPr lang="en-US"/>
              <a:t>We</a:t>
            </a:r>
            <a:r>
              <a:rPr lang="en-US" sz="1200" b="0" i="0" u="none" strike="noStrike" kern="1200">
                <a:solidFill>
                  <a:schemeClr val="tx1"/>
                </a:solidFill>
                <a:effectLst/>
                <a:latin typeface="+mn-lt"/>
                <a:ea typeface="+mn-ea"/>
                <a:cs typeface="+mn-cs"/>
              </a:rPr>
              <a:t> need a different approach.</a:t>
            </a:r>
            <a:r>
              <a:rPr lang="en-US"/>
              <a:t> </a:t>
            </a:r>
            <a:endParaRPr lang="en-US">
              <a:ea typeface="Calibri" panose="020F0502020204030204"/>
              <a:cs typeface="Calibri" panose="020F0502020204030204"/>
            </a:endParaRPr>
          </a:p>
          <a:p>
            <a:br>
              <a:rPr lang="en-US">
                <a:cs typeface="+mn-lt"/>
              </a:rPr>
            </a:b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jp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9.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jp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5.jp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tretch/>
        </p:blipFill>
        <p:spPr>
          <a:xfrm>
            <a:off x="-3003" y="3"/>
            <a:ext cx="12217207"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799902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6E17D85-786F-4C46-997E-1D2A8BC3ECA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275833065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238DF-E2A7-74C6-CED9-CE336D957E56}"/>
              </a:ext>
            </a:extLst>
          </p:cNvPr>
          <p:cNvSpPr/>
          <p:nvPr userDrawn="1"/>
        </p:nvSpPr>
        <p:spPr>
          <a:xfrm>
            <a:off x="0" y="-16114"/>
            <a:ext cx="12191999" cy="68741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4">
            <a:extLst>
              <a:ext uri="{FF2B5EF4-FFF2-40B4-BE49-F238E27FC236}">
                <a16:creationId xmlns:a16="http://schemas.microsoft.com/office/drawing/2014/main" id="{47200167-83D0-114B-63B1-247A10463B6C}"/>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136601422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ark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0"/>
            <a:ext cx="12191999" cy="6865951"/>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4">
            <a:extLst>
              <a:ext uri="{FF2B5EF4-FFF2-40B4-BE49-F238E27FC236}">
                <a16:creationId xmlns:a16="http://schemas.microsoft.com/office/drawing/2014/main" id="{85CEAA55-B6E8-7E63-8F90-3597823BBC64}"/>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8752325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chemeClr val="accent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2042128759"/>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een with bor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chemeClr val="accent1"/>
          </a:solid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A145274F-E9B8-E280-0251-364FB6AD3A8B}"/>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2578680024"/>
      </p:ext>
    </p:extLst>
  </p:cSld>
  <p:clrMapOvr>
    <a:masterClrMapping/>
  </p:clrMapOvr>
  <p:transition>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green with bor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49F2C7-5B9F-9F44-84C0-3A3F3829E46A}"/>
              </a:ext>
            </a:extLst>
          </p:cNvPr>
          <p:cNvSpPr/>
          <p:nvPr userDrawn="1"/>
        </p:nvSpPr>
        <p:spPr>
          <a:xfrm>
            <a:off x="0" y="-1"/>
            <a:ext cx="12192000" cy="6858001"/>
          </a:xfrm>
          <a:prstGeom prst="rect">
            <a:avLst/>
          </a:prstGeom>
          <a:solidFill>
            <a:schemeClr val="accent3"/>
          </a:solidFill>
          <a:ln w="254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2" name="Text Placeholder 4">
            <a:extLst>
              <a:ext uri="{FF2B5EF4-FFF2-40B4-BE49-F238E27FC236}">
                <a16:creationId xmlns:a16="http://schemas.microsoft.com/office/drawing/2014/main" id="{223EBD39-09AA-81C8-073F-1C18EF703032}"/>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200634480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46376-5E77-6D54-C41E-D234C9862293}"/>
              </a:ext>
            </a:extLst>
          </p:cNvPr>
          <p:cNvPicPr>
            <a:picLocks noChangeAspect="1"/>
          </p:cNvPicPr>
          <p:nvPr userDrawn="1"/>
        </p:nvPicPr>
        <p:blipFill>
          <a:blip r:embed="rId2"/>
          <a:srcRect/>
          <a:stretch/>
        </p:blipFill>
        <p:spPr>
          <a:xfrm>
            <a:off x="2" y="555"/>
            <a:ext cx="12191996" cy="4800689"/>
          </a:xfrm>
          <a:prstGeom prst="rect">
            <a:avLst/>
          </a:prstGeom>
        </p:spPr>
      </p:pic>
      <p:sp>
        <p:nvSpPr>
          <p:cNvPr id="10" name="Rectangle 9">
            <a:extLst>
              <a:ext uri="{FF2B5EF4-FFF2-40B4-BE49-F238E27FC236}">
                <a16:creationId xmlns:a16="http://schemas.microsoft.com/office/drawing/2014/main" id="{0E81D58C-F428-2A2B-8649-27A874CB7199}"/>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D2E2F4-D39B-F1DE-C549-A752E01ADA3A}"/>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6871957-C622-E000-36C1-F3D4DE00AB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1" name="Graphic 847">
            <a:extLst>
              <a:ext uri="{FF2B5EF4-FFF2-40B4-BE49-F238E27FC236}">
                <a16:creationId xmlns:a16="http://schemas.microsoft.com/office/drawing/2014/main" id="{9FB77BD5-E8BA-30B9-1A1B-54AA1AE1D0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419190867"/>
      </p:ext>
    </p:extLst>
  </p:cSld>
  <p:clrMapOvr>
    <a:masterClrMapping/>
  </p:clrMapOvr>
  <p:transition>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8B9B6-CB34-CE47-D79C-56A815DF28E1}"/>
              </a:ext>
            </a:extLst>
          </p:cNvPr>
          <p:cNvPicPr>
            <a:picLocks noChangeAspect="1"/>
          </p:cNvPicPr>
          <p:nvPr userDrawn="1"/>
        </p:nvPicPr>
        <p:blipFill>
          <a:blip r:embed="rId2"/>
          <a:srcRect/>
          <a:stretch/>
        </p:blipFill>
        <p:spPr>
          <a:xfrm>
            <a:off x="2" y="0"/>
            <a:ext cx="12191996" cy="4801798"/>
          </a:xfrm>
          <a:prstGeom prst="rect">
            <a:avLst/>
          </a:prstGeom>
        </p:spPr>
      </p:pic>
      <p:sp>
        <p:nvSpPr>
          <p:cNvPr id="9" name="Rectangle 8">
            <a:extLst>
              <a:ext uri="{FF2B5EF4-FFF2-40B4-BE49-F238E27FC236}">
                <a16:creationId xmlns:a16="http://schemas.microsoft.com/office/drawing/2014/main" id="{C8836755-1189-E416-989F-ABD9CC53A764}"/>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894A37-BCAC-9636-E8C5-F5D3C64CA543}"/>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33E85AD-6A1B-DDA1-9F3C-6D56CCBEAE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0" name="Graphic 847">
            <a:extLst>
              <a:ext uri="{FF2B5EF4-FFF2-40B4-BE49-F238E27FC236}">
                <a16:creationId xmlns:a16="http://schemas.microsoft.com/office/drawing/2014/main" id="{C56095F3-085F-5C55-735C-52207E8D13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392497314"/>
      </p:ext>
    </p:extLst>
  </p:cSld>
  <p:clrMapOvr>
    <a:masterClrMapping/>
  </p:clrMapOvr>
  <p:transition>
    <p:fade/>
  </p:transition>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179B2-F64C-BC8D-5A11-7477C077FD69}"/>
              </a:ext>
            </a:extLst>
          </p:cNvPr>
          <p:cNvPicPr>
            <a:picLocks noChangeAspect="1"/>
          </p:cNvPicPr>
          <p:nvPr userDrawn="1"/>
        </p:nvPicPr>
        <p:blipFill>
          <a:blip r:embed="rId2"/>
          <a:srcRect/>
          <a:stretch/>
        </p:blipFill>
        <p:spPr>
          <a:xfrm>
            <a:off x="4" y="0"/>
            <a:ext cx="12191991" cy="4801797"/>
          </a:xfrm>
          <a:prstGeom prst="rect">
            <a:avLst/>
          </a:prstGeom>
        </p:spPr>
      </p:pic>
      <p:sp>
        <p:nvSpPr>
          <p:cNvPr id="8" name="Rectangle 7">
            <a:extLst>
              <a:ext uri="{FF2B5EF4-FFF2-40B4-BE49-F238E27FC236}">
                <a16:creationId xmlns:a16="http://schemas.microsoft.com/office/drawing/2014/main" id="{CFCA35FF-2940-A16B-B8AA-B97899210589}"/>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C41959-CF31-2C16-547E-4A1A8842CAA5}"/>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57CE21F-046D-CAEE-3129-2C709A3A22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1" name="Graphic 847">
            <a:extLst>
              <a:ext uri="{FF2B5EF4-FFF2-40B4-BE49-F238E27FC236}">
                <a16:creationId xmlns:a16="http://schemas.microsoft.com/office/drawing/2014/main" id="{10C87C5A-4721-BFF8-9780-BF8728A634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4206840114"/>
      </p:ext>
    </p:extLst>
  </p:cSld>
  <p:clrMapOvr>
    <a:masterClrMapping/>
  </p:clrMapOvr>
  <p:transition>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7B37F-405D-4E00-67A2-5EA4EAC26DF1}"/>
              </a:ext>
            </a:extLst>
          </p:cNvPr>
          <p:cNvPicPr>
            <a:picLocks noChangeAspect="1"/>
          </p:cNvPicPr>
          <p:nvPr userDrawn="1"/>
        </p:nvPicPr>
        <p:blipFill>
          <a:blip r:embed="rId2"/>
          <a:srcRect/>
          <a:stretch/>
        </p:blipFill>
        <p:spPr>
          <a:xfrm>
            <a:off x="3" y="0"/>
            <a:ext cx="12191993" cy="4801798"/>
          </a:xfrm>
          <a:prstGeom prst="rect">
            <a:avLst/>
          </a:prstGeom>
        </p:spPr>
      </p:pic>
      <p:sp>
        <p:nvSpPr>
          <p:cNvPr id="10" name="Rectangle 9">
            <a:extLst>
              <a:ext uri="{FF2B5EF4-FFF2-40B4-BE49-F238E27FC236}">
                <a16:creationId xmlns:a16="http://schemas.microsoft.com/office/drawing/2014/main" id="{726D8C27-6997-4756-F8AF-D02E65B0D0B0}"/>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0CA3CC-D2C4-D45D-10A5-801DF499280F}"/>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2CA0CD98-4BA8-7431-353B-F3970F8BD5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9" name="Graphic 847">
            <a:extLst>
              <a:ext uri="{FF2B5EF4-FFF2-40B4-BE49-F238E27FC236}">
                <a16:creationId xmlns:a16="http://schemas.microsoft.com/office/drawing/2014/main" id="{46F2245D-8F42-F401-95C3-48D4F6C0C9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2263928889"/>
      </p:ext>
    </p:extLst>
  </p:cSld>
  <p:clrMapOvr>
    <a:masterClrMapping/>
  </p:clrMapOvr>
  <p:transition>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6934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5C12E15-0364-43FD-B56A-D353833EAC01}"/>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50981828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Building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9194800" y="7372"/>
            <a:ext cx="2997200" cy="6843257"/>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9236617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9194800" y="7372"/>
            <a:ext cx="2997200" cy="6843257"/>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4852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Building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42830732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building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743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CDAB49-BE7F-4463-B504-DFDB1D6A1853}"/>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75207B4E-EDD0-4DE1-8D78-8298A1C15B15}"/>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8DEA0664-D2FB-4343-9A16-AD786525FCF7}"/>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3544740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3_Section Header Lincol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743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28" name="Straight Connector 27">
            <a:extLst>
              <a:ext uri="{FF2B5EF4-FFF2-40B4-BE49-F238E27FC236}">
                <a16:creationId xmlns:a16="http://schemas.microsoft.com/office/drawing/2014/main" id="{0591C5B2-FEA4-48CB-B236-92A53578A7F7}"/>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377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1177" y="1"/>
            <a:ext cx="12189647" cy="68580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13765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glas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9E63234F-3BF8-4D13-989F-786F354DB42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a:solidFill>
            <a:schemeClr val="bg2">
              <a:lumMod val="25000"/>
            </a:schemeClr>
          </a:solidFill>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0DEB56F9-C0F9-42F9-96CC-88C6B5228E60}"/>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2A5BEF9-A786-41A3-85F8-520ABB7A141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1B3131-4AE1-46F4-BE16-BCCDBEFD7358}"/>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00A3F127-F10E-4660-AA15-4ED2665804B2}"/>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D64CA772-18F2-4BB4-BA92-360D6628E3AF}"/>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Lato Light" panose="020F0302020204030203" pitchFamily="34" charset="0"/>
                <a:ea typeface="Lato Light" panose="020F0302020204030203" pitchFamily="34" charset="0"/>
                <a:cs typeface="Lato Light" panose="020F0302020204030203" pitchFamily="34" charset="0"/>
              </a:rPr>
              <a:t>AGENDA</a:t>
            </a:r>
          </a:p>
        </p:txBody>
      </p:sp>
    </p:spTree>
    <p:extLst>
      <p:ext uri="{BB962C8B-B14F-4D97-AF65-F5344CB8AC3E}">
        <p14:creationId xmlns:p14="http://schemas.microsoft.com/office/powerpoint/2010/main" val="1248174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1_Section Header glas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9E63234F-3BF8-4D13-989F-786F354DB42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a:solidFill>
            <a:schemeClr val="bg2">
              <a:lumMod val="25000"/>
            </a:schemeClr>
          </a:solidFill>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29" name="Straight Connector 28">
            <a:extLst>
              <a:ext uri="{FF2B5EF4-FFF2-40B4-BE49-F238E27FC236}">
                <a16:creationId xmlns:a16="http://schemas.microsoft.com/office/drawing/2014/main" id="{C256183B-2684-4C69-9D93-16F0FE4DCE34}"/>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0DEB56F9-C0F9-42F9-96CC-88C6B5228E60}"/>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2A5BEF9-A786-41A3-85F8-520ABB7A141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8379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1" y="-30705"/>
            <a:ext cx="12191999" cy="6889749"/>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071768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Fie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75C66890-6B54-440F-8418-214175CB51A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5427" cy="68580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00D31C5D-B99A-4664-9CFC-C46F047499C8}"/>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FBCAE07F-5C0F-4288-B21D-82060B1C9EF7}"/>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EA1789-E1E9-4263-B027-80849B765170}"/>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D1C42C5-C3B0-4834-A3E1-30141BF3CD6E}"/>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E7DEC81E-F09B-41AA-9FB5-04CA560DD4AF}"/>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967891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rcRect/>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0667863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3_Section Header Lea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6E8F9AE5-25BD-424E-96CF-BFB2784141C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5427" cy="68580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30" name="Straight Connector 29">
            <a:extLst>
              <a:ext uri="{FF2B5EF4-FFF2-40B4-BE49-F238E27FC236}">
                <a16:creationId xmlns:a16="http://schemas.microsoft.com/office/drawing/2014/main" id="{E77B97B4-DB68-4D2B-9ACB-FE64EB2F8A6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F132232-82FC-4FA7-B6A1-4E8F22BB2DB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DE33BF9-E484-4346-84C9-BE838AD2F15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7746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FA1BCB-DB90-4859-9013-494732017C1E}"/>
              </a:ext>
            </a:extLst>
          </p:cNvPr>
          <p:cNvPicPr>
            <a:picLocks noChangeAspect="1"/>
          </p:cNvPicPr>
          <p:nvPr userDrawn="1"/>
        </p:nvPicPr>
        <p:blipFill>
          <a:blip r:embed="rId2"/>
          <a:stretch>
            <a:fillRect/>
          </a:stretch>
        </p:blipFill>
        <p:spPr>
          <a:xfrm>
            <a:off x="0" y="1072"/>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4078667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Lea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AC5956E0-AFE6-4B43-876D-4328F76DCED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4F132232-82FC-4FA7-B6A1-4E8F22BB2DB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DE33BF9-E484-4346-84C9-BE838AD2F15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1DA0F4-A58B-4F80-8FDD-6213AD106B85}"/>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4AFDBEC-F9E1-4756-BD08-06E01FABF456}"/>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5E75892D-E3C0-4936-AA80-154627EA9E44}"/>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228821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1_Section Header Lea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AC5956E0-AFE6-4B43-876D-4328F76DCED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30" name="Straight Connector 29">
            <a:extLst>
              <a:ext uri="{FF2B5EF4-FFF2-40B4-BE49-F238E27FC236}">
                <a16:creationId xmlns:a16="http://schemas.microsoft.com/office/drawing/2014/main" id="{E77B97B4-DB68-4D2B-9ACB-FE64EB2F8A6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F132232-82FC-4FA7-B6A1-4E8F22BB2DB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DE33BF9-E484-4346-84C9-BE838AD2F15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188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3841749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genda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66148"/>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66CB3E-F6D9-463D-AF4D-B9177FD79F74}"/>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B97DF11A-A262-4E7A-9092-190A768D142B}"/>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FC70A212-6FBB-490F-AF4D-C8E98F5C8D58}"/>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Lato Light" panose="020F0302020204030203" pitchFamily="34" charset="0"/>
                <a:ea typeface="Lato Light" panose="020F0302020204030203" pitchFamily="34" charset="0"/>
                <a:cs typeface="Lato Light" panose="020F0302020204030203" pitchFamily="34" charset="0"/>
              </a:rPr>
              <a:t>AGENDA</a:t>
            </a:r>
          </a:p>
        </p:txBody>
      </p:sp>
    </p:spTree>
    <p:extLst>
      <p:ext uri="{BB962C8B-B14F-4D97-AF65-F5344CB8AC3E}">
        <p14:creationId xmlns:p14="http://schemas.microsoft.com/office/powerpoint/2010/main" val="3792691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66148"/>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29" name="Straight Connector 28">
            <a:extLst>
              <a:ext uri="{FF2B5EF4-FFF2-40B4-BE49-F238E27FC236}">
                <a16:creationId xmlns:a16="http://schemas.microsoft.com/office/drawing/2014/main" id="{371D5A9F-D7F8-4536-B6AA-32B29B43E3F4}"/>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5310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0476726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510793" y="2102504"/>
            <a:ext cx="11235604" cy="20574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510118" y="1517651"/>
            <a:ext cx="11178116" cy="460439"/>
          </a:xfrm>
        </p:spPr>
        <p:txBody>
          <a:bodyPr/>
          <a:lstStyle>
            <a:lvl1pPr>
              <a:defRPr sz="2400">
                <a:solidFill>
                  <a:schemeClr val="tx1"/>
                </a:solidFill>
              </a:defRPr>
            </a:lvl1pPr>
          </a:lstStyle>
          <a:p>
            <a:pPr lvl="0"/>
            <a:r>
              <a:rPr lang="en-US" dirty="0"/>
              <a:t>Edit Master subtitle styles</a:t>
            </a:r>
          </a:p>
        </p:txBody>
      </p:sp>
    </p:spTree>
    <p:extLst>
      <p:ext uri="{BB962C8B-B14F-4D97-AF65-F5344CB8AC3E}">
        <p14:creationId xmlns:p14="http://schemas.microsoft.com/office/powerpoint/2010/main" val="29375399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p:nvPr>
        </p:nvSpPr>
        <p:spPr>
          <a:xfrm>
            <a:off x="510118" y="1517651"/>
            <a:ext cx="11178116" cy="460439"/>
          </a:xfrm>
        </p:spPr>
        <p:txBody>
          <a:bodyPr/>
          <a:lstStyle>
            <a:lvl1pPr>
              <a:defRPr sz="2400">
                <a:solidFill>
                  <a:schemeClr val="tx1"/>
                </a:solidFill>
              </a:defRPr>
            </a:lvl1pPr>
          </a:lstStyle>
          <a:p>
            <a:pPr lvl="0"/>
            <a:r>
              <a:rPr lang="en-US"/>
              <a:t>Edit Master text styles</a:t>
            </a:r>
          </a:p>
        </p:txBody>
      </p:sp>
    </p:spTree>
    <p:extLst>
      <p:ext uri="{BB962C8B-B14F-4D97-AF65-F5344CB8AC3E}">
        <p14:creationId xmlns:p14="http://schemas.microsoft.com/office/powerpoint/2010/main" val="3567524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descr="A person holding a cell phone&#10;&#10;Description automatically generated with medium confidence">
            <a:extLst>
              <a:ext uri="{FF2B5EF4-FFF2-40B4-BE49-F238E27FC236}">
                <a16:creationId xmlns:a16="http://schemas.microsoft.com/office/drawing/2014/main" id="{08690C13-76AD-4D3F-B45D-BEBB4D32EE3E}"/>
              </a:ext>
            </a:extLst>
          </p:cNvPr>
          <p:cNvPicPr>
            <a:picLocks noChangeAspect="1"/>
          </p:cNvPicPr>
          <p:nvPr userDrawn="1"/>
        </p:nvPicPr>
        <p:blipFill>
          <a:blip r:embed="rId2"/>
          <a:stretch>
            <a:fill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74722048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4233243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835093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5130192" y="6631588"/>
            <a:ext cx="1952785" cy="16421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lumMod val="50000"/>
                  </a:schemeClr>
                </a:solidFill>
              </a:rPr>
              <a:t>CONFIDENTIAL</a:t>
            </a:r>
          </a:p>
        </p:txBody>
      </p:sp>
    </p:spTree>
    <p:extLst>
      <p:ext uri="{BB962C8B-B14F-4D97-AF65-F5344CB8AC3E}">
        <p14:creationId xmlns:p14="http://schemas.microsoft.com/office/powerpoint/2010/main" val="195366007"/>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tatment 1">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03E3D593-E358-4331-82AE-46D0287B98B6}"/>
              </a:ext>
            </a:extLst>
          </p:cNvPr>
          <p:cNvSpPr/>
          <p:nvPr userDrawn="1"/>
        </p:nvSpPr>
        <p:spPr>
          <a:xfrm>
            <a:off x="527539" y="5861537"/>
            <a:ext cx="11176573" cy="703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9E11E5CE-4A7E-457C-BCCB-1984CAEE8EFF}"/>
              </a:ext>
            </a:extLst>
          </p:cNvPr>
          <p:cNvSpPr/>
          <p:nvPr userDrawn="1"/>
        </p:nvSpPr>
        <p:spPr>
          <a:xfrm>
            <a:off x="2039814" y="11723"/>
            <a:ext cx="5099539" cy="6846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2239423" y="652800"/>
            <a:ext cx="4775905" cy="5577600"/>
          </a:xfrm>
        </p:spPr>
        <p:txBody>
          <a:bodyPr anchor="ctr" anchorCtr="0"/>
          <a:lstStyle>
            <a:lvl1pPr>
              <a:defRPr sz="5333"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dirty="0"/>
              <a:t>Short bold statement or question</a:t>
            </a:r>
          </a:p>
        </p:txBody>
      </p:sp>
    </p:spTree>
    <p:extLst>
      <p:ext uri="{BB962C8B-B14F-4D97-AF65-F5344CB8AC3E}">
        <p14:creationId xmlns:p14="http://schemas.microsoft.com/office/powerpoint/2010/main" val="18006993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atment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2451720" y="1459380"/>
            <a:ext cx="7338645" cy="3892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2703443" y="1552611"/>
            <a:ext cx="6835200" cy="3705600"/>
          </a:xfrm>
        </p:spPr>
        <p:txBody>
          <a:bodyPr anchor="ctr" anchorCtr="0"/>
          <a:lstStyle>
            <a:lvl1pPr>
              <a:defRPr sz="5333"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dirty="0"/>
              <a:t>Short bold statement or question</a:t>
            </a:r>
          </a:p>
        </p:txBody>
      </p:sp>
    </p:spTree>
    <p:extLst>
      <p:ext uri="{BB962C8B-B14F-4D97-AF65-F5344CB8AC3E}">
        <p14:creationId xmlns:p14="http://schemas.microsoft.com/office/powerpoint/2010/main" val="24594287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ars Content Building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31AAFE-6CED-4109-BDA9-3E7373693887}"/>
              </a:ext>
            </a:extLst>
          </p:cNvPr>
          <p:cNvPicPr>
            <a:picLocks noChangeAspect="1"/>
          </p:cNvPicPr>
          <p:nvPr userDrawn="1"/>
        </p:nvPicPr>
        <p:blipFill>
          <a:blip r:embed="rId2"/>
          <a:stretch>
            <a:fillRect/>
          </a:stretch>
        </p:blipFill>
        <p:spPr>
          <a:xfrm>
            <a:off x="0" y="6533779"/>
            <a:ext cx="12192000" cy="32422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dirty="0"/>
          </a:p>
        </p:txBody>
      </p:sp>
      <p:pic>
        <p:nvPicPr>
          <p:cNvPr id="9" name="Picture 8">
            <a:extLst>
              <a:ext uri="{FF2B5EF4-FFF2-40B4-BE49-F238E27FC236}">
                <a16:creationId xmlns:a16="http://schemas.microsoft.com/office/drawing/2014/main" id="{CC931D98-C29F-43EF-BC92-28DA249118CC}"/>
              </a:ext>
            </a:extLst>
          </p:cNvPr>
          <p:cNvPicPr>
            <a:picLocks noChangeAspect="1"/>
          </p:cNvPicPr>
          <p:nvPr userDrawn="1"/>
        </p:nvPicPr>
        <p:blipFill>
          <a:blip r:embed="rId2"/>
          <a:stretch>
            <a:fillRect/>
          </a:stretch>
        </p:blipFill>
        <p:spPr>
          <a:xfrm>
            <a:off x="0" y="0"/>
            <a:ext cx="12192000" cy="290445"/>
          </a:xfrm>
          <a:prstGeom prst="rect">
            <a:avLst/>
          </a:prstGeom>
        </p:spPr>
      </p:pic>
      <p:sp>
        <p:nvSpPr>
          <p:cNvPr id="18" name="TextBox 17">
            <a:extLst>
              <a:ext uri="{FF2B5EF4-FFF2-40B4-BE49-F238E27FC236}">
                <a16:creationId xmlns:a16="http://schemas.microsoft.com/office/drawing/2014/main" id="{569E77BA-ABA5-40D4-BE74-8EADFC373992}"/>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5" name="Picture 14">
            <a:extLst>
              <a:ext uri="{FF2B5EF4-FFF2-40B4-BE49-F238E27FC236}">
                <a16:creationId xmlns:a16="http://schemas.microsoft.com/office/drawing/2014/main" id="{378B608E-4607-4999-AE4B-0C9118D88488}"/>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6" name="Straight Connector 15">
            <a:extLst>
              <a:ext uri="{FF2B5EF4-FFF2-40B4-BE49-F238E27FC236}">
                <a16:creationId xmlns:a16="http://schemas.microsoft.com/office/drawing/2014/main" id="{1D7B4F09-734D-4621-987E-BA1863287EF7}"/>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0397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Bars Content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8DCEB8-E655-4DC8-BFC7-24C71752ABC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6533779"/>
            <a:ext cx="12192000" cy="324221"/>
          </a:xfrm>
          <a:prstGeom prst="rect">
            <a:avLst/>
          </a:prstGeom>
        </p:spPr>
      </p:pic>
      <p:pic>
        <p:nvPicPr>
          <p:cNvPr id="8" name="Picture 7">
            <a:extLst>
              <a:ext uri="{FF2B5EF4-FFF2-40B4-BE49-F238E27FC236}">
                <a16:creationId xmlns:a16="http://schemas.microsoft.com/office/drawing/2014/main" id="{B50D6280-BD0C-4556-830F-1C0995675D1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2192000" cy="29346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a:p>
        </p:txBody>
      </p:sp>
      <p:sp>
        <p:nvSpPr>
          <p:cNvPr id="18" name="TextBox 17">
            <a:extLst>
              <a:ext uri="{FF2B5EF4-FFF2-40B4-BE49-F238E27FC236}">
                <a16:creationId xmlns:a16="http://schemas.microsoft.com/office/drawing/2014/main" id="{5F0B1D8B-6400-42E3-92E7-9EAB5157E733}"/>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417AC345-7FE4-41DB-A31B-DC67FCFE95ED}"/>
              </a:ext>
            </a:extLst>
          </p:cNvPr>
          <p:cNvPicPr>
            <a:picLocks noChangeAspect="1"/>
          </p:cNvPicPr>
          <p:nvPr userDrawn="1"/>
        </p:nvPicPr>
        <p:blipFill>
          <a:blip r:embed="rId4"/>
          <a:stretch>
            <a:fillRect/>
          </a:stretch>
        </p:blipFill>
        <p:spPr>
          <a:xfrm>
            <a:off x="10387434" y="6596756"/>
            <a:ext cx="700444" cy="194240"/>
          </a:xfrm>
          <a:prstGeom prst="rect">
            <a:avLst/>
          </a:prstGeom>
        </p:spPr>
      </p:pic>
      <p:cxnSp>
        <p:nvCxnSpPr>
          <p:cNvPr id="19" name="Straight Connector 18">
            <a:extLst>
              <a:ext uri="{FF2B5EF4-FFF2-40B4-BE49-F238E27FC236}">
                <a16:creationId xmlns:a16="http://schemas.microsoft.com/office/drawing/2014/main" id="{B7533061-8ED3-466D-82EB-205C5EDD7A76}"/>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0787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Bars Content Fie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3A2065-925F-4744-8B00-E25CC9685DA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6539215"/>
            <a:ext cx="12192000" cy="318787"/>
          </a:xfrm>
          <a:prstGeom prst="rect">
            <a:avLst/>
          </a:prstGeom>
        </p:spPr>
      </p:pic>
      <p:pic>
        <p:nvPicPr>
          <p:cNvPr id="15" name="Picture 14">
            <a:extLst>
              <a:ext uri="{FF2B5EF4-FFF2-40B4-BE49-F238E27FC236}">
                <a16:creationId xmlns:a16="http://schemas.microsoft.com/office/drawing/2014/main" id="{476A5419-3C84-46B6-A237-AB8825F2DAF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 y="-12440"/>
            <a:ext cx="12192000" cy="29346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a:p>
        </p:txBody>
      </p:sp>
      <p:sp>
        <p:nvSpPr>
          <p:cNvPr id="23" name="TextBox 22">
            <a:extLst>
              <a:ext uri="{FF2B5EF4-FFF2-40B4-BE49-F238E27FC236}">
                <a16:creationId xmlns:a16="http://schemas.microsoft.com/office/drawing/2014/main" id="{E8E9A93F-B1F6-45F0-8E44-A0889CA7491E}"/>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E0B162D9-8E87-40C0-9E58-09E539F13F9C}"/>
              </a:ext>
            </a:extLst>
          </p:cNvPr>
          <p:cNvPicPr>
            <a:picLocks noChangeAspect="1"/>
          </p:cNvPicPr>
          <p:nvPr userDrawn="1"/>
        </p:nvPicPr>
        <p:blipFill>
          <a:blip r:embed="rId4"/>
          <a:stretch>
            <a:fillRect/>
          </a:stretch>
        </p:blipFill>
        <p:spPr>
          <a:xfrm>
            <a:off x="10387434" y="6596756"/>
            <a:ext cx="700444" cy="194240"/>
          </a:xfrm>
          <a:prstGeom prst="rect">
            <a:avLst/>
          </a:prstGeom>
        </p:spPr>
      </p:pic>
      <p:cxnSp>
        <p:nvCxnSpPr>
          <p:cNvPr id="16" name="Straight Connector 15">
            <a:extLst>
              <a:ext uri="{FF2B5EF4-FFF2-40B4-BE49-F238E27FC236}">
                <a16:creationId xmlns:a16="http://schemas.microsoft.com/office/drawing/2014/main" id="{00D0974C-C710-421B-A86C-29CA6DA25FB2}"/>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9229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ars Content Leave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291AB7-40D0-4C9F-8EF1-5EFC3F8E360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11" y="6543637"/>
            <a:ext cx="12192000" cy="314363"/>
          </a:xfrm>
          <a:prstGeom prst="rect">
            <a:avLst/>
          </a:prstGeom>
        </p:spPr>
      </p:pic>
      <p:pic>
        <p:nvPicPr>
          <p:cNvPr id="19" name="Picture 18">
            <a:extLst>
              <a:ext uri="{FF2B5EF4-FFF2-40B4-BE49-F238E27FC236}">
                <a16:creationId xmlns:a16="http://schemas.microsoft.com/office/drawing/2014/main" id="{3483C9BE-11A7-49F9-B28F-D1AF02D3C0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0614"/>
            <a:ext cx="12192000" cy="29346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a:p>
        </p:txBody>
      </p:sp>
      <p:sp>
        <p:nvSpPr>
          <p:cNvPr id="17" name="TextBox 16">
            <a:extLst>
              <a:ext uri="{FF2B5EF4-FFF2-40B4-BE49-F238E27FC236}">
                <a16:creationId xmlns:a16="http://schemas.microsoft.com/office/drawing/2014/main" id="{4827981B-2AF6-40EC-AC2E-A2E955AD54A7}"/>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3" name="Picture 12">
            <a:extLst>
              <a:ext uri="{FF2B5EF4-FFF2-40B4-BE49-F238E27FC236}">
                <a16:creationId xmlns:a16="http://schemas.microsoft.com/office/drawing/2014/main" id="{B661F625-2FD1-482A-A381-F4730829B33B}"/>
              </a:ext>
            </a:extLst>
          </p:cNvPr>
          <p:cNvPicPr>
            <a:picLocks noChangeAspect="1"/>
          </p:cNvPicPr>
          <p:nvPr userDrawn="1"/>
        </p:nvPicPr>
        <p:blipFill>
          <a:blip r:embed="rId4"/>
          <a:stretch>
            <a:fillRect/>
          </a:stretch>
        </p:blipFill>
        <p:spPr>
          <a:xfrm>
            <a:off x="10387434" y="6596756"/>
            <a:ext cx="700444" cy="194240"/>
          </a:xfrm>
          <a:prstGeom prst="rect">
            <a:avLst/>
          </a:prstGeom>
        </p:spPr>
      </p:pic>
      <p:cxnSp>
        <p:nvCxnSpPr>
          <p:cNvPr id="18" name="Straight Connector 17">
            <a:extLst>
              <a:ext uri="{FF2B5EF4-FFF2-40B4-BE49-F238E27FC236}">
                <a16:creationId xmlns:a16="http://schemas.microsoft.com/office/drawing/2014/main" id="{4EB82E15-6D89-48E8-B2F4-D2F004E2E105}"/>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5326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ADB6-AE98-4A19-B4B6-1D5B037AB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F2708-DF23-442B-93C5-947F15567B9E}"/>
              </a:ext>
            </a:extLst>
          </p:cNvPr>
          <p:cNvSpPr>
            <a:spLocks noGrp="1"/>
          </p:cNvSpPr>
          <p:nvPr>
            <p:ph sz="half" idx="1"/>
          </p:nvPr>
        </p:nvSpPr>
        <p:spPr>
          <a:xfrm>
            <a:off x="51456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EE85B-F64E-41DC-87C2-A4DD6092E503}"/>
              </a:ext>
            </a:extLst>
          </p:cNvPr>
          <p:cNvSpPr>
            <a:spLocks noGrp="1"/>
          </p:cNvSpPr>
          <p:nvPr>
            <p:ph sz="half" idx="2"/>
          </p:nvPr>
        </p:nvSpPr>
        <p:spPr>
          <a:xfrm>
            <a:off x="6522512"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8D0C55D-0F99-429E-A70A-DFB8F7B8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CA337-4D49-46CB-8189-CA7F18F542CD}"/>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2274256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2690851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772641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05324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80540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79287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7966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711574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43827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58317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99534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219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8698393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78434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descr="A city skyline at night&#10;&#10;Description automatically generated">
            <a:extLst>
              <a:ext uri="{FF2B5EF4-FFF2-40B4-BE49-F238E27FC236}">
                <a16:creationId xmlns:a16="http://schemas.microsoft.com/office/drawing/2014/main" id="{6469B5BE-3632-591A-C8F2-4BE83B09B961}"/>
              </a:ext>
            </a:extLst>
          </p:cNvPr>
          <p:cNvPicPr>
            <a:picLocks noChangeAspect="1"/>
          </p:cNvPicPr>
          <p:nvPr userDrawn="1"/>
        </p:nvPicPr>
        <p:blipFill>
          <a:blip r:embed="rId2"/>
          <a:stretch>
            <a:fillRect/>
          </a:stretch>
        </p:blipFill>
        <p:spPr>
          <a:xfrm>
            <a:off x="0" y="0"/>
            <a:ext cx="12192000" cy="4015220"/>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87743"/>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847724" y="3935896"/>
            <a:ext cx="10789920" cy="1262269"/>
          </a:xfrm>
        </p:spPr>
        <p:txBody>
          <a:bodyPr anchor="ctr" anchorCtr="0">
            <a:noAutofit/>
          </a:bodyPr>
          <a:lstStyle>
            <a:lvl1pPr algn="l">
              <a:defRPr sz="4800" cap="none" baseline="0">
                <a:solidFill>
                  <a:schemeClr val="bg1"/>
                </a:solidFill>
              </a:defRPr>
            </a:lvl1pPr>
          </a:lstStyle>
          <a:p>
            <a:r>
              <a:rPr lang="en-US"/>
              <a:t>Click to edit master title style</a:t>
            </a:r>
          </a:p>
        </p:txBody>
      </p:sp>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847724" y="5544439"/>
            <a:ext cx="5943600" cy="365760"/>
          </a:xfrm>
        </p:spPr>
        <p:txBody>
          <a:bodyPr>
            <a:no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847725" y="5943450"/>
            <a:ext cx="5943600" cy="365760"/>
          </a:xfrm>
        </p:spPr>
        <p:txBody>
          <a:bodyPr>
            <a:noAutofit/>
          </a:bodyPr>
          <a:lstStyle>
            <a:lvl1pPr marL="0" indent="0">
              <a:buNone/>
              <a:defRPr sz="2000">
                <a:solidFill>
                  <a:schemeClr val="bg1"/>
                </a:solidFill>
              </a:defRPr>
            </a:lvl1pPr>
            <a:lvl2pPr marL="346075" indent="0">
              <a:buNone/>
              <a:defRPr/>
            </a:lvl2pPr>
          </a:lstStyle>
          <a:p>
            <a:pPr lvl="0"/>
            <a:r>
              <a:rPr lang="en-US"/>
              <a:t>Click to edit presenter’s position</a:t>
            </a:r>
          </a:p>
        </p:txBody>
      </p:sp>
      <p:pic>
        <p:nvPicPr>
          <p:cNvPr id="22" name="Graphic 21">
            <a:extLst>
              <a:ext uri="{FF2B5EF4-FFF2-40B4-BE49-F238E27FC236}">
                <a16:creationId xmlns:a16="http://schemas.microsoft.com/office/drawing/2014/main" id="{E383508E-C8B9-0F65-D02D-619EB1166B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49996" y="6104624"/>
            <a:ext cx="2535444" cy="397117"/>
          </a:xfrm>
          <a:prstGeom prst="rect">
            <a:avLst/>
          </a:prstGeom>
          <a:effectLst/>
        </p:spPr>
      </p:pic>
    </p:spTree>
    <p:extLst>
      <p:ext uri="{BB962C8B-B14F-4D97-AF65-F5344CB8AC3E}">
        <p14:creationId xmlns:p14="http://schemas.microsoft.com/office/powerpoint/2010/main" val="4198481360"/>
      </p:ext>
    </p:extLst>
  </p:cSld>
  <p:clrMapOvr>
    <a:masterClrMapping/>
  </p:clrMapOvr>
  <p:transition>
    <p:fade/>
  </p:transition>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1330406"/>
      </p:ext>
    </p:extLst>
  </p:cSld>
  <p:clrMapOvr>
    <a:masterClrMapping/>
  </p:clrMapOvr>
  <p:transition>
    <p:fade/>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942889"/>
      </p:ext>
    </p:extLst>
  </p:cSld>
  <p:clrMapOvr>
    <a:masterClrMapping/>
  </p:clrMapOvr>
  <p:transition>
    <p:fade/>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7CA63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grpSp>
        <p:nvGrpSpPr>
          <p:cNvPr id="3" name="Group 2">
            <a:extLst>
              <a:ext uri="{FF2B5EF4-FFF2-40B4-BE49-F238E27FC236}">
                <a16:creationId xmlns:a16="http://schemas.microsoft.com/office/drawing/2014/main" id="{8A7EC9D1-F7BB-8699-F001-8C9F66185554}"/>
              </a:ext>
            </a:extLst>
          </p:cNvPr>
          <p:cNvGrpSpPr/>
          <p:nvPr userDrawn="1"/>
        </p:nvGrpSpPr>
        <p:grpSpPr>
          <a:xfrm>
            <a:off x="10842866" y="6524864"/>
            <a:ext cx="867564" cy="238330"/>
            <a:chOff x="1855788" y="3378201"/>
            <a:chExt cx="3709987" cy="1019175"/>
          </a:xfrm>
          <a:solidFill>
            <a:srgbClr val="FFFFFE"/>
          </a:solidFill>
        </p:grpSpPr>
        <p:sp>
          <p:nvSpPr>
            <p:cNvPr id="4" name="Freeform 5">
              <a:extLst>
                <a:ext uri="{FF2B5EF4-FFF2-40B4-BE49-F238E27FC236}">
                  <a16:creationId xmlns:a16="http://schemas.microsoft.com/office/drawing/2014/main" id="{6783D4EB-8F59-5885-92B4-69D8083CAF2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6">
              <a:extLst>
                <a:ext uri="{FF2B5EF4-FFF2-40B4-BE49-F238E27FC236}">
                  <a16:creationId xmlns:a16="http://schemas.microsoft.com/office/drawing/2014/main" id="{852A7288-E671-E65B-BE9E-33AB7CF4FC9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6699E2FF-9FAD-EFAB-41FB-83BB3466CE1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47044F48-67CA-09E8-E575-2C0BD0166015}"/>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45F9AA5F-06E5-76E7-C795-424664DF1A58}"/>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A7B694EF-0F55-9A50-28FF-D591537C91B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B64B32E9-4A07-22A7-9538-F36D89EA4E7E}"/>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80950BA9-98A1-58F0-3B02-99AEFD2D25CD}"/>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02088646-86F3-B9BF-CC94-90140762BB3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F7FA8439-2EC9-83D9-789F-130E5E63E0AB}"/>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6E1362B8-A62E-01CA-8C1C-B37EDE6DC037}"/>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FA36A0D1-5643-0407-3BE5-07D687A1D4E4}"/>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287306C0-7BC7-23D2-0A90-A18A14143B4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D0658DB4-E6E1-14F7-3F93-55D668A019BE}"/>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2C840EFD-640A-2BBF-FD4F-92C1D78810C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D8D75479-87F2-9549-18A8-CCE92C2EFE4B}"/>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0F2972D9-30D7-854B-0369-2F0460AB3735}"/>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218036866"/>
      </p:ext>
    </p:extLst>
  </p:cSld>
  <p:clrMapOvr>
    <a:masterClrMapping/>
  </p:clrMapOvr>
  <p:transition>
    <p:fade/>
  </p:transition>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ar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chemeClr val="accent3"/>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grpSp>
        <p:nvGrpSpPr>
          <p:cNvPr id="3" name="Group 2">
            <a:extLst>
              <a:ext uri="{FF2B5EF4-FFF2-40B4-BE49-F238E27FC236}">
                <a16:creationId xmlns:a16="http://schemas.microsoft.com/office/drawing/2014/main" id="{03499C0F-CDCA-3814-8ECD-A5EEC1F06789}"/>
              </a:ext>
            </a:extLst>
          </p:cNvPr>
          <p:cNvGrpSpPr/>
          <p:nvPr userDrawn="1"/>
        </p:nvGrpSpPr>
        <p:grpSpPr>
          <a:xfrm>
            <a:off x="10842866" y="6524864"/>
            <a:ext cx="867564" cy="238330"/>
            <a:chOff x="1855788" y="3378201"/>
            <a:chExt cx="3709987" cy="1019175"/>
          </a:xfrm>
          <a:solidFill>
            <a:srgbClr val="FFFFFE"/>
          </a:solidFill>
        </p:grpSpPr>
        <p:sp>
          <p:nvSpPr>
            <p:cNvPr id="4" name="Freeform 5">
              <a:extLst>
                <a:ext uri="{FF2B5EF4-FFF2-40B4-BE49-F238E27FC236}">
                  <a16:creationId xmlns:a16="http://schemas.microsoft.com/office/drawing/2014/main" id="{0B290F73-C922-8B8B-6979-260C509D9B6A}"/>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6">
              <a:extLst>
                <a:ext uri="{FF2B5EF4-FFF2-40B4-BE49-F238E27FC236}">
                  <a16:creationId xmlns:a16="http://schemas.microsoft.com/office/drawing/2014/main" id="{9CF81C51-54CB-68CC-A259-CB78E2993BC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A3189D45-B61C-04C4-BF47-B38837C48E9C}"/>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F87E9F07-9DDE-F639-561A-D771616F1287}"/>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3CD7A633-5A83-D99E-4344-E81514C72B40}"/>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D1496671-0E6C-3707-99AC-2298664B0977}"/>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255D4601-B9A7-19F6-ED9D-42E235DB501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35839A69-4761-C084-14F5-E8E6445736C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FA57CD26-41F4-4B90-C1C6-4CFD9DD230E0}"/>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C236D393-E26D-95A5-0577-BE1709AF6166}"/>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F05F794E-8F74-E161-58CC-9B049083C58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EBE76A4B-F511-B050-0CE7-5B70EA9EF5B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9BBD9E36-A706-2600-9B46-32FB48106F36}"/>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E7FA2C94-5389-16B0-F702-458A2C443B80}"/>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8716B15C-042A-7E98-589A-51370E878B97}"/>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01797DA2-0362-EC3B-EF44-CAC213C733B1}"/>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F776872C-F7B0-DB79-7D86-FDFBEC2540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1689521"/>
      </p:ext>
    </p:extLst>
  </p:cSld>
  <p:clrMapOvr>
    <a:masterClrMapping/>
  </p:clrMapOvr>
  <p:transition>
    <p:fade/>
  </p:transition>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21595" y="1234708"/>
            <a:ext cx="11081528" cy="460439"/>
          </a:xfrm>
        </p:spPr>
        <p:txBody>
          <a:bodyPr/>
          <a:lstStyle>
            <a:lvl1pPr marL="0" indent="0">
              <a:buNone/>
              <a:defRPr sz="20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28543145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6DD3A988-8537-D9B5-5D56-DAAE298C62EE}"/>
              </a:ext>
            </a:extLst>
          </p:cNvPr>
          <p:cNvSpPr txBox="1"/>
          <p:nvPr userDrawn="1"/>
        </p:nvSpPr>
        <p:spPr>
          <a:xfrm>
            <a:off x="5618419" y="6698602"/>
            <a:ext cx="955162"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chemeClr val="tx1"/>
                </a:solidFill>
                <a:latin typeface="Calibri" panose="020F0502020204030204" pitchFamily="34" charset="0"/>
              </a:rPr>
              <a:t>Juniper Confidential</a:t>
            </a:r>
          </a:p>
        </p:txBody>
      </p:sp>
    </p:spTree>
    <p:extLst>
      <p:ext uri="{BB962C8B-B14F-4D97-AF65-F5344CB8AC3E}">
        <p14:creationId xmlns:p14="http://schemas.microsoft.com/office/powerpoint/2010/main" val="1705249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6DD3A988-8537-D9B5-5D56-DAAE298C62EE}"/>
              </a:ext>
            </a:extLst>
          </p:cNvPr>
          <p:cNvSpPr txBox="1"/>
          <p:nvPr userDrawn="1"/>
        </p:nvSpPr>
        <p:spPr>
          <a:xfrm>
            <a:off x="5618419" y="6698602"/>
            <a:ext cx="955162"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chemeClr val="tx1"/>
                </a:solidFill>
                <a:latin typeface="Calibri" panose="020F0502020204030204" pitchFamily="34" charset="0"/>
              </a:rPr>
              <a:t>Juniper Confidential</a:t>
            </a:r>
          </a:p>
        </p:txBody>
      </p:sp>
      <p:sp>
        <p:nvSpPr>
          <p:cNvPr id="2" name="Rectangle 1">
            <a:extLst>
              <a:ext uri="{FF2B5EF4-FFF2-40B4-BE49-F238E27FC236}">
                <a16:creationId xmlns:a16="http://schemas.microsoft.com/office/drawing/2014/main" id="{8A5F0CEE-504B-4DBE-A8C5-35CFC0192704}"/>
              </a:ext>
            </a:extLst>
          </p:cNvPr>
          <p:cNvSpPr/>
          <p:nvPr userDrawn="1"/>
        </p:nvSpPr>
        <p:spPr>
          <a:xfrm>
            <a:off x="0" y="-16114"/>
            <a:ext cx="12191999" cy="329381"/>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32129441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038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rcRect l="2424" r="2424"/>
          <a:stretch/>
        </p:blipFill>
        <p:spPr>
          <a:xfrm flipH="1">
            <a:off x="1" y="0"/>
            <a:ext cx="6273208"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23706410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2 Column Grid 1 1">
  <p:cSld name="12 Column Grid 1 1">
    <p:bg>
      <p:bgPr>
        <a:solidFill>
          <a:schemeClr val="dk1"/>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3686209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16">
          <p15:clr>
            <a:srgbClr val="FA7B17"/>
          </p15:clr>
        </p15:guide>
        <p15:guide id="4" pos="5544">
          <p15:clr>
            <a:srgbClr val="FA7B17"/>
          </p15:clr>
        </p15:guide>
        <p15:guide id="5" orient="horz" pos="3021">
          <p15:clr>
            <a:srgbClr val="FA7B17"/>
          </p15:clr>
        </p15:guide>
        <p15:guide id="6" orient="horz" pos="219">
          <p15:clr>
            <a:srgbClr val="FA7B17"/>
          </p15:clr>
        </p15:guide>
        <p15:guide id="7" pos="669">
          <p15:clr>
            <a:srgbClr val="FA7B17"/>
          </p15:clr>
        </p15:guide>
        <p15:guide id="8" pos="1121">
          <p15:clr>
            <a:srgbClr val="FA7B17"/>
          </p15:clr>
        </p15:guide>
        <p15:guide id="9" pos="571">
          <p15:clr>
            <a:srgbClr val="FA7B17"/>
          </p15:clr>
        </p15:guide>
        <p15:guide id="10" pos="1023">
          <p15:clr>
            <a:srgbClr val="FA7B17"/>
          </p15:clr>
        </p15:guide>
        <p15:guide id="11" pos="1475">
          <p15:clr>
            <a:srgbClr val="FA7B17"/>
          </p15:clr>
        </p15:guide>
        <p15:guide id="12" pos="1573">
          <p15:clr>
            <a:srgbClr val="FA7B17"/>
          </p15:clr>
        </p15:guide>
        <p15:guide id="13" pos="1927">
          <p15:clr>
            <a:srgbClr val="FA7B17"/>
          </p15:clr>
        </p15:guide>
        <p15:guide id="14" pos="2025">
          <p15:clr>
            <a:srgbClr val="FA7B17"/>
          </p15:clr>
        </p15:guide>
        <p15:guide id="15" pos="2379">
          <p15:clr>
            <a:srgbClr val="FA7B17"/>
          </p15:clr>
        </p15:guide>
        <p15:guide id="16" pos="2477">
          <p15:clr>
            <a:srgbClr val="FA7B17"/>
          </p15:clr>
        </p15:guide>
        <p15:guide id="17" pos="2831">
          <p15:clr>
            <a:srgbClr val="FA7B17"/>
          </p15:clr>
        </p15:guide>
        <p15:guide id="18" pos="2929">
          <p15:clr>
            <a:srgbClr val="FA7B17"/>
          </p15:clr>
        </p15:guide>
        <p15:guide id="19" pos="3283">
          <p15:clr>
            <a:srgbClr val="FA7B17"/>
          </p15:clr>
        </p15:guide>
        <p15:guide id="20" pos="3381">
          <p15:clr>
            <a:srgbClr val="FA7B17"/>
          </p15:clr>
        </p15:guide>
        <p15:guide id="21" pos="3735">
          <p15:clr>
            <a:srgbClr val="FA7B17"/>
          </p15:clr>
        </p15:guide>
        <p15:guide id="22" pos="3833">
          <p15:clr>
            <a:srgbClr val="FA7B17"/>
          </p15:clr>
        </p15:guide>
        <p15:guide id="23" pos="4187">
          <p15:clr>
            <a:srgbClr val="FA7B17"/>
          </p15:clr>
        </p15:guide>
        <p15:guide id="24" pos="4285">
          <p15:clr>
            <a:srgbClr val="FA7B17"/>
          </p15:clr>
        </p15:guide>
        <p15:guide id="25" pos="4639">
          <p15:clr>
            <a:srgbClr val="FA7B17"/>
          </p15:clr>
        </p15:guide>
        <p15:guide id="26" pos="4737">
          <p15:clr>
            <a:srgbClr val="FA7B17"/>
          </p15:clr>
        </p15:guide>
        <p15:guide id="27" pos="5091">
          <p15:clr>
            <a:srgbClr val="FA7B17"/>
          </p15:clr>
        </p15:guide>
        <p15:guide id="28" pos="5189">
          <p15:clr>
            <a:srgbClr val="FA7B17"/>
          </p15:clr>
        </p15:guide>
        <p15:guide id="29" orient="horz" pos="605">
          <p15:clr>
            <a:srgbClr val="FA7B17"/>
          </p15:clr>
        </p15:guide>
        <p15:guide id="30" orient="horz" pos="703">
          <p15:clr>
            <a:srgbClr val="FA7B17"/>
          </p15:clr>
        </p15:guide>
        <p15:guide id="31" orient="horz" pos="1089">
          <p15:clr>
            <a:srgbClr val="FA7B17"/>
          </p15:clr>
        </p15:guide>
        <p15:guide id="32" orient="horz" pos="1187">
          <p15:clr>
            <a:srgbClr val="FA7B17"/>
          </p15:clr>
        </p15:guide>
        <p15:guide id="33" orient="horz" pos="1571">
          <p15:clr>
            <a:srgbClr val="FA7B17"/>
          </p15:clr>
        </p15:guide>
        <p15:guide id="34" orient="horz" pos="1669">
          <p15:clr>
            <a:srgbClr val="FA7B17"/>
          </p15:clr>
        </p15:guide>
        <p15:guide id="35" orient="horz" pos="2058">
          <p15:clr>
            <a:srgbClr val="FA7B17"/>
          </p15:clr>
        </p15:guide>
        <p15:guide id="36" orient="horz" pos="2155">
          <p15:clr>
            <a:srgbClr val="FA7B17"/>
          </p15:clr>
        </p15:guide>
        <p15:guide id="37" orient="horz" pos="2542">
          <p15:clr>
            <a:srgbClr val="FA7B17"/>
          </p15:clr>
        </p15:guide>
        <p15:guide id="38" orient="horz" pos="2635">
          <p15:clr>
            <a:srgbClr val="FA7B17"/>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15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6901565"/>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0"/>
            <a:ext cx="11081528" cy="460439"/>
          </a:xfrm>
        </p:spPr>
        <p:txBody>
          <a:bodyPr/>
          <a:lstStyle>
            <a:lvl1pPr marL="0" indent="0">
              <a:buNone/>
              <a:defRPr sz="20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13826740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3096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F7D58-933F-4886-A349-E257C5B0F727}"/>
              </a:ext>
            </a:extLst>
          </p:cNvPr>
          <p:cNvPicPr>
            <a:picLocks noChangeAspect="1"/>
          </p:cNvPicPr>
          <p:nvPr userDrawn="1"/>
        </p:nvPicPr>
        <p:blipFill>
          <a:blip r:embed="rId2"/>
          <a:srcRect/>
          <a:stretch/>
        </p:blipFill>
        <p:spPr>
          <a:xfrm>
            <a:off x="2288" y="0"/>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4873797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591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t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993A41-1080-465C-BC33-A8A067D58FCA}"/>
              </a:ext>
            </a:extLst>
          </p:cNvPr>
          <p:cNvSpPr/>
          <p:nvPr/>
        </p:nvSpPr>
        <p:spPr>
          <a:xfrm>
            <a:off x="0" y="0"/>
            <a:ext cx="12192000" cy="8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2592923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eee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004557904"/>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l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370693981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90517351"/>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0945E6-9F0D-4A30-B596-ACD5623EB498}"/>
              </a:ext>
            </a:extLst>
          </p:cNvPr>
          <p:cNvPicPr>
            <a:picLocks noChangeAspect="1"/>
          </p:cNvPicPr>
          <p:nvPr userDrawn="1"/>
        </p:nvPicPr>
        <p:blipFill>
          <a:blip r:embed="rId2"/>
          <a:srcRect/>
          <a:stretch/>
        </p:blipFill>
        <p:spPr>
          <a:xfrm>
            <a:off x="1525" y="1"/>
            <a:ext cx="12188948" cy="6857997"/>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3643330703"/>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562AD-808F-4F70-BDCB-8959D13EF648}"/>
              </a:ext>
            </a:extLst>
          </p:cNvPr>
          <p:cNvPicPr>
            <a:picLocks noChangeAspect="1"/>
          </p:cNvPicPr>
          <p:nvPr userDrawn="1"/>
        </p:nvPicPr>
        <p:blipFill>
          <a:blip r:embed="rId2"/>
          <a:srcRect/>
          <a:stretch/>
        </p:blipFill>
        <p:spPr>
          <a:xfrm>
            <a:off x="0" y="4"/>
            <a:ext cx="12188944" cy="6857996"/>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2506601140"/>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3DD3D-D264-4F93-A482-783DBEA10550}"/>
              </a:ext>
            </a:extLst>
          </p:cNvPr>
          <p:cNvPicPr>
            <a:picLocks noChangeAspect="1"/>
          </p:cNvPicPr>
          <p:nvPr userDrawn="1"/>
        </p:nvPicPr>
        <p:blipFill>
          <a:blip r:embed="rId2"/>
          <a:srcRect/>
          <a:stretch/>
        </p:blipFill>
        <p:spPr>
          <a:xfrm>
            <a:off x="1524" y="1"/>
            <a:ext cx="12188950" cy="6857998"/>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564568474"/>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511A2-2685-450B-B9C0-7DCDF6CBF5E5}"/>
              </a:ext>
            </a:extLst>
          </p:cNvPr>
          <p:cNvPicPr>
            <a:picLocks noChangeAspect="1"/>
          </p:cNvPicPr>
          <p:nvPr userDrawn="1"/>
        </p:nvPicPr>
        <p:blipFill>
          <a:blip r:embed="rId2"/>
          <a:srcRect/>
          <a:stretch/>
        </p:blipFill>
        <p:spPr>
          <a:xfrm>
            <a:off x="2288" y="0"/>
            <a:ext cx="12188948" cy="6886805"/>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616710062"/>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 the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91D591-57B2-4D99-B00A-E6D15CDBDB25}"/>
              </a:ext>
            </a:extLst>
          </p:cNvPr>
          <p:cNvGrpSpPr/>
          <p:nvPr userDrawn="1"/>
        </p:nvGrpSpPr>
        <p:grpSpPr>
          <a:xfrm>
            <a:off x="0" y="0"/>
            <a:ext cx="12192000" cy="6557819"/>
            <a:chOff x="96473" y="-908"/>
            <a:chExt cx="12192000" cy="6858908"/>
          </a:xfrm>
        </p:grpSpPr>
        <p:pic>
          <p:nvPicPr>
            <p:cNvPr id="7" name="Picture 6" descr="A picture containing sitting, water, man, riding&#10;&#10;Description automatically generated">
              <a:extLst>
                <a:ext uri="{FF2B5EF4-FFF2-40B4-BE49-F238E27FC236}">
                  <a16:creationId xmlns:a16="http://schemas.microsoft.com/office/drawing/2014/main" id="{7A00E50C-03F3-4A93-BF01-5EC5A78C0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96473" y="-908"/>
              <a:ext cx="12192000" cy="6858908"/>
            </a:xfrm>
            <a:prstGeom prst="rect">
              <a:avLst/>
            </a:prstGeom>
          </p:spPr>
        </p:pic>
        <p:sp>
          <p:nvSpPr>
            <p:cNvPr id="8" name="Rectangle 7">
              <a:extLst>
                <a:ext uri="{FF2B5EF4-FFF2-40B4-BE49-F238E27FC236}">
                  <a16:creationId xmlns:a16="http://schemas.microsoft.com/office/drawing/2014/main" id="{2D7CC919-0FC4-4FC8-A74B-EB3BC309DA56}"/>
                </a:ext>
              </a:extLst>
            </p:cNvPr>
            <p:cNvSpPr/>
            <p:nvPr userDrawn="1"/>
          </p:nvSpPr>
          <p:spPr>
            <a:xfrm>
              <a:off x="96473" y="0"/>
              <a:ext cx="12192000" cy="6857999"/>
            </a:xfrm>
            <a:prstGeom prst="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73492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4" y="1"/>
            <a:ext cx="12188950"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10348959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Division -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02127DE-BE04-47B7-A9C5-FC5AFE9827F6}"/>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6000750" y="0"/>
            <a:ext cx="619125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1588" y="1"/>
            <a:ext cx="6097588" cy="6864136"/>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55637" y="1619249"/>
            <a:ext cx="5019675" cy="3486151"/>
          </a:xfrm>
        </p:spPr>
        <p:txBody>
          <a:bodyPr anchor="ctr" anchorCtr="0"/>
          <a:lstStyle>
            <a:lvl1pPr marL="0" indent="0">
              <a:buNone/>
              <a:defRPr sz="4800">
                <a:solidFill>
                  <a:srgbClr val="FEFEFE"/>
                </a:solidFill>
                <a:latin typeface="Lato Light" panose="020F0502020204030203" pitchFamily="34" charset="0"/>
                <a:ea typeface="Lato Light" panose="020F0502020204030203" pitchFamily="34" charset="0"/>
                <a:cs typeface="Lato Light" panose="020F0502020204030203" pitchFamily="34" charset="0"/>
              </a:defRPr>
            </a:lvl1pPr>
            <a:lvl2pPr marL="685800" indent="-339725">
              <a:defRPr sz="3200">
                <a:solidFill>
                  <a:srgbClr val="FEFEFE"/>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88792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79E8121-293A-44EF-BDD7-7A69B6ECBD40}"/>
              </a:ext>
            </a:extLst>
          </p:cNvPr>
          <p:cNvSpPr>
            <a:spLocks noGrp="1"/>
          </p:cNvSpPr>
          <p:nvPr>
            <p:ph type="pic" sz="quarter" idx="10"/>
          </p:nvPr>
        </p:nvSpPr>
        <p:spPr>
          <a:xfrm>
            <a:off x="1524000" y="1491342"/>
            <a:ext cx="3918858" cy="3918858"/>
          </a:xfrm>
          <a:custGeom>
            <a:avLst/>
            <a:gdLst>
              <a:gd name="connsiteX0" fmla="*/ 1959429 w 3918858"/>
              <a:gd name="connsiteY0" fmla="*/ 0 h 3918858"/>
              <a:gd name="connsiteX1" fmla="*/ 3918858 w 3918858"/>
              <a:gd name="connsiteY1" fmla="*/ 1959429 h 3918858"/>
              <a:gd name="connsiteX2" fmla="*/ 1959429 w 3918858"/>
              <a:gd name="connsiteY2" fmla="*/ 3918858 h 3918858"/>
              <a:gd name="connsiteX3" fmla="*/ 0 w 3918858"/>
              <a:gd name="connsiteY3" fmla="*/ 1959429 h 3918858"/>
              <a:gd name="connsiteX4" fmla="*/ 1959429 w 3918858"/>
              <a:gd name="connsiteY4" fmla="*/ 0 h 391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58" h="3918858">
                <a:moveTo>
                  <a:pt x="1959429" y="0"/>
                </a:moveTo>
                <a:cubicBezTo>
                  <a:pt x="3041592" y="0"/>
                  <a:pt x="3918858" y="877266"/>
                  <a:pt x="3918858" y="1959429"/>
                </a:cubicBezTo>
                <a:cubicBezTo>
                  <a:pt x="3918858" y="3041592"/>
                  <a:pt x="3041592" y="3918858"/>
                  <a:pt x="1959429" y="3918858"/>
                </a:cubicBezTo>
                <a:cubicBezTo>
                  <a:pt x="877266" y="3918858"/>
                  <a:pt x="0" y="3041592"/>
                  <a:pt x="0" y="1959429"/>
                </a:cubicBezTo>
                <a:cubicBezTo>
                  <a:pt x="0" y="877266"/>
                  <a:pt x="877266" y="0"/>
                  <a:pt x="1959429" y="0"/>
                </a:cubicBezTo>
                <a:close/>
              </a:path>
            </a:pathLst>
          </a:custGeom>
          <a:solidFill>
            <a:schemeClr val="bg1">
              <a:lumMod val="95000"/>
            </a:schemeClr>
          </a:solidFill>
        </p:spPr>
        <p:txBody>
          <a:bodyPr wrap="square">
            <a:noAutofit/>
          </a:bodyPr>
          <a:lstStyle>
            <a:lvl1pPr marL="0" indent="0" algn="ctr">
              <a:buNone/>
              <a:defRPr sz="14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9912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C69D20-606E-49FA-9990-E86580C43C96}"/>
              </a:ext>
            </a:extLst>
          </p:cNvPr>
          <p:cNvPicPr>
            <a:picLocks noChangeAspect="1"/>
          </p:cNvPicPr>
          <p:nvPr userDrawn="1"/>
        </p:nvPicPr>
        <p:blipFill>
          <a:blip r:embed="rId2"/>
          <a:srcRect/>
          <a:stretch/>
        </p:blipFill>
        <p:spPr>
          <a:xfrm>
            <a:off x="0" y="2309"/>
            <a:ext cx="12190477" cy="6855691"/>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1990014" y="3804429"/>
            <a:ext cx="4227906" cy="277705"/>
          </a:xfrm>
        </p:spPr>
        <p:txBody>
          <a:bodyPr wrap="square">
            <a:spAutoFit/>
          </a:bodyPr>
          <a:lstStyle>
            <a:lvl1pPr marL="0" indent="0">
              <a:buNone/>
              <a:defRPr sz="1800">
                <a:solidFill>
                  <a:schemeClr val="bg2"/>
                </a:solidFill>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1990013" y="1750001"/>
            <a:ext cx="8695916" cy="1265943"/>
          </a:xfrm>
        </p:spPr>
        <p:txBody>
          <a:bodyPr anchor="b"/>
          <a:lstStyle>
            <a:lvl1pPr algn="l">
              <a:defRPr sz="3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1990013" y="3213910"/>
            <a:ext cx="7835305" cy="431978"/>
          </a:xfrm>
        </p:spPr>
        <p:txBody>
          <a:bodyPr wrap="square">
            <a:spAutoFit/>
          </a:bodyPr>
          <a:lstStyle>
            <a:lvl1pPr marL="0" indent="0" algn="l">
              <a:buNone/>
              <a:defRPr sz="28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259CB070-E88C-4626-9D64-263D5DA967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31287" y="5056944"/>
            <a:ext cx="2152650" cy="332288"/>
          </a:xfrm>
          <a:prstGeom prst="rect">
            <a:avLst/>
          </a:prstGeom>
        </p:spPr>
      </p:pic>
    </p:spTree>
    <p:extLst>
      <p:ext uri="{BB962C8B-B14F-4D97-AF65-F5344CB8AC3E}">
        <p14:creationId xmlns:p14="http://schemas.microsoft.com/office/powerpoint/2010/main" val="363753422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4E37E6A-3D62-4DFC-89BB-C6B7F7DFF4B0}"/>
              </a:ext>
            </a:extLst>
          </p:cNvPr>
          <p:cNvPicPr>
            <a:picLocks noChangeAspect="1"/>
          </p:cNvPicPr>
          <p:nvPr userDrawn="1"/>
        </p:nvPicPr>
        <p:blipFill>
          <a:blip r:embed="rId2"/>
          <a:stretch>
            <a:fillRect/>
          </a:stretch>
        </p:blipFill>
        <p:spPr>
          <a:xfrm>
            <a:off x="0" y="1"/>
            <a:ext cx="685800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userDrawn="1"/>
        </p:nvSpPr>
        <p:spPr>
          <a:xfrm>
            <a:off x="5850384" y="1"/>
            <a:ext cx="6341615" cy="6858000"/>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6356412" y="1668940"/>
            <a:ext cx="5499452" cy="4731860"/>
          </a:xfrm>
        </p:spPr>
        <p:txBody>
          <a:bodyPr anchor="ctr" anchorCtr="0"/>
          <a:lstStyle>
            <a:lvl1pPr marL="226478" indent="-226478">
              <a:spcBef>
                <a:spcPts val="1600"/>
              </a:spcBef>
              <a:buFont typeface="Arial" panose="020B0604020202020204" pitchFamily="34" charset="0"/>
              <a:buChar char="•"/>
              <a:defRPr sz="2200">
                <a:solidFill>
                  <a:schemeClr val="bg2"/>
                </a:solidFill>
              </a:defRPr>
            </a:lvl1pPr>
            <a:lvl2pPr marL="690016" indent="-228594">
              <a:defRPr sz="1800">
                <a:solidFill>
                  <a:schemeClr val="bg2"/>
                </a:solidFill>
              </a:defRPr>
            </a:lvl2pPr>
            <a:lvl3pPr marL="1068891" indent="-228594">
              <a:defRPr sz="14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6445188" y="616065"/>
            <a:ext cx="4168432" cy="615553"/>
          </a:xfrm>
          <a:prstGeom prst="rect">
            <a:avLst/>
          </a:prstGeom>
          <a:noFill/>
        </p:spPr>
        <p:txBody>
          <a:bodyPr wrap="square" lIns="0" tIns="0" rIns="0" bIns="0" rtlCol="0">
            <a:spAutoFit/>
          </a:bodyPr>
          <a:lstStyle/>
          <a:p>
            <a:r>
              <a:rPr lang="en-US" sz="4000">
                <a:solidFill>
                  <a:schemeClr val="bg2"/>
                </a:solidFill>
                <a:latin typeface="+mj-lt"/>
              </a:rPr>
              <a:t>AGENDA</a:t>
            </a:r>
          </a:p>
        </p:txBody>
      </p:sp>
      <p:cxnSp>
        <p:nvCxnSpPr>
          <p:cNvPr id="7" name="Straight Connector 6">
            <a:extLst>
              <a:ext uri="{FF2B5EF4-FFF2-40B4-BE49-F238E27FC236}">
                <a16:creationId xmlns:a16="http://schemas.microsoft.com/office/drawing/2014/main" id="{F1839CEA-3494-43BD-8E61-FEE6FC3D33EA}"/>
              </a:ext>
            </a:extLst>
          </p:cNvPr>
          <p:cNvCxnSpPr>
            <a:cxnSpLocks/>
          </p:cNvCxnSpPr>
          <p:nvPr userDrawn="1"/>
        </p:nvCxnSpPr>
        <p:spPr>
          <a:xfrm>
            <a:off x="6445188" y="1251074"/>
            <a:ext cx="529285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46B091B-0923-4061-A64C-002C06FFB816}"/>
              </a:ext>
            </a:extLst>
          </p:cNvPr>
          <p:cNvGrpSpPr/>
          <p:nvPr userDrawn="1"/>
        </p:nvGrpSpPr>
        <p:grpSpPr>
          <a:xfrm>
            <a:off x="10932834" y="6592898"/>
            <a:ext cx="698591" cy="191911"/>
            <a:chOff x="1855788" y="3378201"/>
            <a:chExt cx="3709987" cy="1019175"/>
          </a:xfrm>
          <a:solidFill>
            <a:schemeClr val="bg2"/>
          </a:solidFill>
        </p:grpSpPr>
        <p:sp>
          <p:nvSpPr>
            <p:cNvPr id="37" name="Freeform 5">
              <a:extLst>
                <a:ext uri="{FF2B5EF4-FFF2-40B4-BE49-F238E27FC236}">
                  <a16:creationId xmlns:a16="http://schemas.microsoft.com/office/drawing/2014/main" id="{4DC6C345-73EC-46C2-A6DD-90E90194ABC9}"/>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6">
              <a:extLst>
                <a:ext uri="{FF2B5EF4-FFF2-40B4-BE49-F238E27FC236}">
                  <a16:creationId xmlns:a16="http://schemas.microsoft.com/office/drawing/2014/main" id="{1ED4E7F8-2B75-455C-AABB-292C9AC9E4AA}"/>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7">
              <a:extLst>
                <a:ext uri="{FF2B5EF4-FFF2-40B4-BE49-F238E27FC236}">
                  <a16:creationId xmlns:a16="http://schemas.microsoft.com/office/drawing/2014/main" id="{F097F503-F10C-4212-9A24-DEBB790765DC}"/>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8">
              <a:extLst>
                <a:ext uri="{FF2B5EF4-FFF2-40B4-BE49-F238E27FC236}">
                  <a16:creationId xmlns:a16="http://schemas.microsoft.com/office/drawing/2014/main" id="{45581412-600F-4509-8513-1763B55A7460}"/>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9">
              <a:extLst>
                <a:ext uri="{FF2B5EF4-FFF2-40B4-BE49-F238E27FC236}">
                  <a16:creationId xmlns:a16="http://schemas.microsoft.com/office/drawing/2014/main" id="{B0DDD2B4-7C5C-4626-B0BB-3F9AAB01085A}"/>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0">
              <a:extLst>
                <a:ext uri="{FF2B5EF4-FFF2-40B4-BE49-F238E27FC236}">
                  <a16:creationId xmlns:a16="http://schemas.microsoft.com/office/drawing/2014/main" id="{661D374E-C254-40EC-91A4-5FF9D76A09FA}"/>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11">
              <a:extLst>
                <a:ext uri="{FF2B5EF4-FFF2-40B4-BE49-F238E27FC236}">
                  <a16:creationId xmlns:a16="http://schemas.microsoft.com/office/drawing/2014/main" id="{F0F29AF5-745F-4418-B099-E39E7FE78F8F}"/>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2">
              <a:extLst>
                <a:ext uri="{FF2B5EF4-FFF2-40B4-BE49-F238E27FC236}">
                  <a16:creationId xmlns:a16="http://schemas.microsoft.com/office/drawing/2014/main" id="{3DC2B262-B7E5-45EB-BCE7-473E0B50AE9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3">
              <a:extLst>
                <a:ext uri="{FF2B5EF4-FFF2-40B4-BE49-F238E27FC236}">
                  <a16:creationId xmlns:a16="http://schemas.microsoft.com/office/drawing/2014/main" id="{C6E7A0D3-2090-4355-8FE3-251064B11C52}"/>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4">
              <a:extLst>
                <a:ext uri="{FF2B5EF4-FFF2-40B4-BE49-F238E27FC236}">
                  <a16:creationId xmlns:a16="http://schemas.microsoft.com/office/drawing/2014/main" id="{6D2DEEF5-788B-4288-AAE2-A5A2D5B8E6F5}"/>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5">
              <a:extLst>
                <a:ext uri="{FF2B5EF4-FFF2-40B4-BE49-F238E27FC236}">
                  <a16:creationId xmlns:a16="http://schemas.microsoft.com/office/drawing/2014/main" id="{B54E4B13-5E42-49EC-9413-3BFDE7130FA0}"/>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Rectangle 16">
              <a:extLst>
                <a:ext uri="{FF2B5EF4-FFF2-40B4-BE49-F238E27FC236}">
                  <a16:creationId xmlns:a16="http://schemas.microsoft.com/office/drawing/2014/main" id="{4BB836BC-1D8D-40E2-980A-2801D09A4BC8}"/>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7">
              <a:extLst>
                <a:ext uri="{FF2B5EF4-FFF2-40B4-BE49-F238E27FC236}">
                  <a16:creationId xmlns:a16="http://schemas.microsoft.com/office/drawing/2014/main" id="{C0B04494-43C9-4E1F-AA1D-85204F6F88AC}"/>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8">
              <a:extLst>
                <a:ext uri="{FF2B5EF4-FFF2-40B4-BE49-F238E27FC236}">
                  <a16:creationId xmlns:a16="http://schemas.microsoft.com/office/drawing/2014/main" id="{44708BA8-DBD4-493D-AE64-7EF6379F99EB}"/>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9">
              <a:extLst>
                <a:ext uri="{FF2B5EF4-FFF2-40B4-BE49-F238E27FC236}">
                  <a16:creationId xmlns:a16="http://schemas.microsoft.com/office/drawing/2014/main" id="{7129D5DC-C212-49B1-9FEC-98C76E8D9C47}"/>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20">
              <a:extLst>
                <a:ext uri="{FF2B5EF4-FFF2-40B4-BE49-F238E27FC236}">
                  <a16:creationId xmlns:a16="http://schemas.microsoft.com/office/drawing/2014/main" id="{F35E1792-D667-425E-871F-6CDBD7AB65AF}"/>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21">
              <a:extLst>
                <a:ext uri="{FF2B5EF4-FFF2-40B4-BE49-F238E27FC236}">
                  <a16:creationId xmlns:a16="http://schemas.microsoft.com/office/drawing/2014/main" id="{F856D14F-2883-41C6-BF2F-22CFB4ED42AB}"/>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8452065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sio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012ADE0-EEA0-4D63-983D-F22F90E0452C}"/>
              </a:ext>
            </a:extLst>
          </p:cNvPr>
          <p:cNvPicPr>
            <a:picLocks noChangeAspect="1"/>
          </p:cNvPicPr>
          <p:nvPr userDrawn="1"/>
        </p:nvPicPr>
        <p:blipFill>
          <a:blip r:embed="rId2"/>
          <a:stretch>
            <a:fillRect/>
          </a:stretch>
        </p:blipFill>
        <p:spPr>
          <a:xfrm>
            <a:off x="0" y="1"/>
            <a:ext cx="685800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userDrawn="1"/>
        </p:nvSpPr>
        <p:spPr>
          <a:xfrm>
            <a:off x="5850384" y="1"/>
            <a:ext cx="6341615" cy="6858000"/>
          </a:xfrm>
          <a:prstGeom prst="rect">
            <a:avLst/>
          </a:prstGeom>
          <a:gradFill flip="none" rotWithShape="1">
            <a:gsLst>
              <a:gs pos="54000">
                <a:srgbClr val="73992F"/>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157C53FF-5A2C-454D-9362-097ECCE23106}"/>
              </a:ext>
            </a:extLst>
          </p:cNvPr>
          <p:cNvSpPr>
            <a:spLocks noGrp="1"/>
          </p:cNvSpPr>
          <p:nvPr>
            <p:ph idx="1" hasCustomPrompt="1"/>
          </p:nvPr>
        </p:nvSpPr>
        <p:spPr>
          <a:xfrm>
            <a:off x="6494958" y="1874197"/>
            <a:ext cx="5132335" cy="3106366"/>
          </a:xfrm>
        </p:spPr>
        <p:txBody>
          <a:bodyPr anchor="ctr" anchorCtr="0"/>
          <a:lstStyle>
            <a:lvl1pPr marL="0" indent="0">
              <a:spcBef>
                <a:spcPts val="1600"/>
              </a:spcBef>
              <a:buFont typeface="Arial" panose="020B0604020202020204" pitchFamily="34" charset="0"/>
              <a:buNone/>
              <a:defRPr sz="3200" cap="all" baseline="0">
                <a:solidFill>
                  <a:schemeClr val="bg2"/>
                </a:solidFill>
              </a:defRPr>
            </a:lvl1pPr>
            <a:lvl2pPr marL="690016" indent="-228594">
              <a:defRPr sz="1600">
                <a:solidFill>
                  <a:schemeClr val="bg1"/>
                </a:solidFill>
              </a:defRPr>
            </a:lvl2pPr>
            <a:lvl3pPr marL="1068891" indent="-228594">
              <a:defRPr sz="1400">
                <a:solidFill>
                  <a:schemeClr val="bg1"/>
                </a:solidFill>
              </a:defRPr>
            </a:lvl3pPr>
            <a:lvl4pPr>
              <a:defRPr sz="1400">
                <a:solidFill>
                  <a:schemeClr val="bg1"/>
                </a:solidFill>
              </a:defRPr>
            </a:lvl4pPr>
            <a:lvl5pPr>
              <a:defRPr sz="1400">
                <a:solidFill>
                  <a:schemeClr val="bg1"/>
                </a:solidFill>
              </a:defRPr>
            </a:lvl5pPr>
          </a:lstStyle>
          <a:p>
            <a:pPr lvl="0"/>
            <a:r>
              <a:rPr lang="en-US"/>
              <a:t>Division Slide</a:t>
            </a:r>
          </a:p>
        </p:txBody>
      </p:sp>
      <p:grpSp>
        <p:nvGrpSpPr>
          <p:cNvPr id="28" name="Group 27">
            <a:extLst>
              <a:ext uri="{FF2B5EF4-FFF2-40B4-BE49-F238E27FC236}">
                <a16:creationId xmlns:a16="http://schemas.microsoft.com/office/drawing/2014/main" id="{4F5FC6CE-5B2B-4148-B6AB-BBB81A7AAD63}"/>
              </a:ext>
            </a:extLst>
          </p:cNvPr>
          <p:cNvGrpSpPr/>
          <p:nvPr userDrawn="1"/>
        </p:nvGrpSpPr>
        <p:grpSpPr>
          <a:xfrm>
            <a:off x="10932834" y="6592898"/>
            <a:ext cx="698591" cy="191911"/>
            <a:chOff x="1855788" y="3378201"/>
            <a:chExt cx="3709987" cy="1019175"/>
          </a:xfrm>
          <a:solidFill>
            <a:schemeClr val="bg2"/>
          </a:solidFill>
        </p:grpSpPr>
        <p:sp>
          <p:nvSpPr>
            <p:cNvPr id="37" name="Freeform 5">
              <a:extLst>
                <a:ext uri="{FF2B5EF4-FFF2-40B4-BE49-F238E27FC236}">
                  <a16:creationId xmlns:a16="http://schemas.microsoft.com/office/drawing/2014/main" id="{ED2F3928-163A-4453-9391-60C0F53F96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6">
              <a:extLst>
                <a:ext uri="{FF2B5EF4-FFF2-40B4-BE49-F238E27FC236}">
                  <a16:creationId xmlns:a16="http://schemas.microsoft.com/office/drawing/2014/main" id="{8382A3E9-7561-4393-838B-AB6286042928}"/>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7">
              <a:extLst>
                <a:ext uri="{FF2B5EF4-FFF2-40B4-BE49-F238E27FC236}">
                  <a16:creationId xmlns:a16="http://schemas.microsoft.com/office/drawing/2014/main" id="{980C9F7C-E479-4886-8C3F-C33146EE7C64}"/>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8">
              <a:extLst>
                <a:ext uri="{FF2B5EF4-FFF2-40B4-BE49-F238E27FC236}">
                  <a16:creationId xmlns:a16="http://schemas.microsoft.com/office/drawing/2014/main" id="{938B2678-2791-42A7-9837-52FFD9F56523}"/>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9">
              <a:extLst>
                <a:ext uri="{FF2B5EF4-FFF2-40B4-BE49-F238E27FC236}">
                  <a16:creationId xmlns:a16="http://schemas.microsoft.com/office/drawing/2014/main" id="{B7DDBBCD-66C6-4BF2-A0E1-D6AC6D121A33}"/>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0">
              <a:extLst>
                <a:ext uri="{FF2B5EF4-FFF2-40B4-BE49-F238E27FC236}">
                  <a16:creationId xmlns:a16="http://schemas.microsoft.com/office/drawing/2014/main" id="{9C8CF100-030F-49B8-A384-A302E52418C9}"/>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11">
              <a:extLst>
                <a:ext uri="{FF2B5EF4-FFF2-40B4-BE49-F238E27FC236}">
                  <a16:creationId xmlns:a16="http://schemas.microsoft.com/office/drawing/2014/main" id="{8FD1F5B5-8717-408D-A6CF-90F02D69117D}"/>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2">
              <a:extLst>
                <a:ext uri="{FF2B5EF4-FFF2-40B4-BE49-F238E27FC236}">
                  <a16:creationId xmlns:a16="http://schemas.microsoft.com/office/drawing/2014/main" id="{82C65D3C-26B5-484C-B075-682C81474A21}"/>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3">
              <a:extLst>
                <a:ext uri="{FF2B5EF4-FFF2-40B4-BE49-F238E27FC236}">
                  <a16:creationId xmlns:a16="http://schemas.microsoft.com/office/drawing/2014/main" id="{C4ABCB8C-8924-42E2-AA2E-5F284EEBCE4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4">
              <a:extLst>
                <a:ext uri="{FF2B5EF4-FFF2-40B4-BE49-F238E27FC236}">
                  <a16:creationId xmlns:a16="http://schemas.microsoft.com/office/drawing/2014/main" id="{5227FFDC-D8EC-4C69-952F-F3713558046E}"/>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5">
              <a:extLst>
                <a:ext uri="{FF2B5EF4-FFF2-40B4-BE49-F238E27FC236}">
                  <a16:creationId xmlns:a16="http://schemas.microsoft.com/office/drawing/2014/main" id="{47B08172-E7C3-406F-9E68-19F2B487645B}"/>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Rectangle 16">
              <a:extLst>
                <a:ext uri="{FF2B5EF4-FFF2-40B4-BE49-F238E27FC236}">
                  <a16:creationId xmlns:a16="http://schemas.microsoft.com/office/drawing/2014/main" id="{89F6E1D9-881C-446F-B71C-E1FD461482D3}"/>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7">
              <a:extLst>
                <a:ext uri="{FF2B5EF4-FFF2-40B4-BE49-F238E27FC236}">
                  <a16:creationId xmlns:a16="http://schemas.microsoft.com/office/drawing/2014/main" id="{1F27D945-27DF-485E-A1D4-CB2AB1BE5130}"/>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8">
              <a:extLst>
                <a:ext uri="{FF2B5EF4-FFF2-40B4-BE49-F238E27FC236}">
                  <a16:creationId xmlns:a16="http://schemas.microsoft.com/office/drawing/2014/main" id="{2AA4D98D-5B1C-4C1C-9DC3-AD326C9890F0}"/>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9">
              <a:extLst>
                <a:ext uri="{FF2B5EF4-FFF2-40B4-BE49-F238E27FC236}">
                  <a16:creationId xmlns:a16="http://schemas.microsoft.com/office/drawing/2014/main" id="{C36C3C47-6675-4BAB-83EB-7945D01C1C72}"/>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20">
              <a:extLst>
                <a:ext uri="{FF2B5EF4-FFF2-40B4-BE49-F238E27FC236}">
                  <a16:creationId xmlns:a16="http://schemas.microsoft.com/office/drawing/2014/main" id="{E3E7407C-568E-49FD-A520-17A048BEA434}"/>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21">
              <a:extLst>
                <a:ext uri="{FF2B5EF4-FFF2-40B4-BE49-F238E27FC236}">
                  <a16:creationId xmlns:a16="http://schemas.microsoft.com/office/drawing/2014/main" id="{9F73F27A-F606-49A2-ACD7-46805CFC394F}"/>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72016052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52807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593725" y="1266825"/>
            <a:ext cx="11081528" cy="460439"/>
          </a:xfrm>
        </p:spPr>
        <p:txBody>
          <a:bodyPr/>
          <a:lstStyle>
            <a:lvl1pPr marL="0" indent="0">
              <a:buNone/>
              <a:defRPr sz="1800" b="0">
                <a:solidFill>
                  <a:schemeClr val="tx1"/>
                </a:solidFill>
                <a:latin typeface="+mj-lt"/>
              </a:defRPr>
            </a:lvl1pPr>
          </a:lstStyle>
          <a:p>
            <a:pPr lvl="0"/>
            <a:r>
              <a:rPr lang="en-US"/>
              <a:t>Edit Master subtitle styles</a:t>
            </a:r>
          </a:p>
        </p:txBody>
      </p:sp>
    </p:spTree>
    <p:extLst>
      <p:ext uri="{BB962C8B-B14F-4D97-AF65-F5344CB8AC3E}">
        <p14:creationId xmlns:p14="http://schemas.microsoft.com/office/powerpoint/2010/main" val="3196393984"/>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902942"/>
            <a:ext cx="11071242" cy="2257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593725" y="1266825"/>
            <a:ext cx="11081528" cy="460439"/>
          </a:xfrm>
        </p:spPr>
        <p:txBody>
          <a:bodyPr/>
          <a:lstStyle>
            <a:lvl1pPr marL="0" indent="0">
              <a:buNone/>
              <a:defRPr sz="1800" b="0">
                <a:solidFill>
                  <a:schemeClr val="tx1"/>
                </a:solidFill>
                <a:latin typeface="+mj-lt"/>
              </a:defRPr>
            </a:lvl1pPr>
          </a:lstStyle>
          <a:p>
            <a:pPr lvl="0"/>
            <a:r>
              <a:rPr lang="en-US"/>
              <a:t>Edit Master subtitle styles</a:t>
            </a:r>
          </a:p>
        </p:txBody>
      </p:sp>
    </p:spTree>
    <p:extLst>
      <p:ext uri="{BB962C8B-B14F-4D97-AF65-F5344CB8AC3E}">
        <p14:creationId xmlns:p14="http://schemas.microsoft.com/office/powerpoint/2010/main" val="8811074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599739" y="1489075"/>
            <a:ext cx="11075514" cy="4320005"/>
          </a:xfrm>
        </p:spPr>
        <p:txBody>
          <a:bodyPr/>
          <a:lstStyle>
            <a:lvl1pPr marL="174625" indent="-174625">
              <a:buFont typeface="Arial" panose="020B0604020202020204" pitchFamily="34" charset="0"/>
              <a:buChar char="•"/>
              <a:defRPr/>
            </a:lvl1pPr>
            <a:lvl2pPr marL="571500" indent="-227013">
              <a:buFont typeface="Lato" panose="020F0502020204030203" pitchFamily="34" charset="0"/>
              <a:buChar char="–"/>
              <a:defRPr/>
            </a:lvl2pPr>
            <a:lvl3pPr marL="860425" indent="-174625">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7002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Non Bullet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5217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5" y="1"/>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2411906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365330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121920"/>
            <a:ext cx="12192000" cy="1644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731498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tat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6537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0" y="1586548"/>
            <a:ext cx="12192000" cy="3892061"/>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6" name="Text Placeholder 5">
            <a:extLst>
              <a:ext uri="{FF2B5EF4-FFF2-40B4-BE49-F238E27FC236}">
                <a16:creationId xmlns:a16="http://schemas.microsoft.com/office/drawing/2014/main" id="{26DE8C05-9095-4083-A385-089E404BC8AF}"/>
              </a:ext>
            </a:extLst>
          </p:cNvPr>
          <p:cNvSpPr>
            <a:spLocks noGrp="1"/>
          </p:cNvSpPr>
          <p:nvPr>
            <p:ph type="body" sz="quarter" idx="14"/>
          </p:nvPr>
        </p:nvSpPr>
        <p:spPr>
          <a:xfrm>
            <a:off x="827314" y="1952625"/>
            <a:ext cx="10850336" cy="3408394"/>
          </a:xfrm>
        </p:spPr>
        <p:txBody>
          <a:bodyPr anchor="t" anchorCtr="0"/>
          <a:lstStyle>
            <a:lvl1pPr marL="342900" indent="-342900">
              <a:lnSpc>
                <a:spcPct val="100000"/>
              </a:lnSpc>
              <a:buFont typeface="Arial" panose="020B0604020202020204" pitchFamily="34" charset="0"/>
              <a:buChar char="•"/>
              <a:defRPr sz="2400" cap="none" baseline="0">
                <a:solidFill>
                  <a:schemeClr val="bg2"/>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0B89C65C-A6F0-45E9-8F1F-840AD6A9BE7C}"/>
              </a:ext>
            </a:extLst>
          </p:cNvPr>
          <p:cNvSpPr>
            <a:spLocks noGrp="1"/>
          </p:cNvSpPr>
          <p:nvPr>
            <p:ph type="body" sz="quarter" idx="15"/>
          </p:nvPr>
        </p:nvSpPr>
        <p:spPr>
          <a:xfrm>
            <a:off x="827088" y="722813"/>
            <a:ext cx="10850562" cy="748938"/>
          </a:xfrm>
        </p:spPr>
        <p:txBody>
          <a:bodyPr anchor="b" anchorCtr="0"/>
          <a:lstStyle>
            <a:lvl1pPr marL="0" indent="0">
              <a:buNone/>
              <a:defRPr sz="2800" cap="all" baseline="0">
                <a:latin typeface="+mj-lt"/>
              </a:defRPr>
            </a:lvl1pPr>
          </a:lstStyle>
          <a:p>
            <a:pPr lvl="0"/>
            <a:r>
              <a:rPr lang="en-US"/>
              <a:t>Click to edit Master text styles</a:t>
            </a:r>
          </a:p>
        </p:txBody>
      </p:sp>
    </p:spTree>
    <p:extLst>
      <p:ext uri="{BB962C8B-B14F-4D97-AF65-F5344CB8AC3E}">
        <p14:creationId xmlns:p14="http://schemas.microsoft.com/office/powerpoint/2010/main" val="303759340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652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0" y="1586548"/>
            <a:ext cx="12192000" cy="3892061"/>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9312985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tat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477078"/>
            <a:ext cx="12192000" cy="1097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2443769" y="1459380"/>
            <a:ext cx="7338645" cy="3892061"/>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8" name="Text Placeholder 7">
            <a:extLst>
              <a:ext uri="{FF2B5EF4-FFF2-40B4-BE49-F238E27FC236}">
                <a16:creationId xmlns:a16="http://schemas.microsoft.com/office/drawing/2014/main" id="{F0335B05-18CA-4ADD-BF6D-C08E4A84D226}"/>
              </a:ext>
            </a:extLst>
          </p:cNvPr>
          <p:cNvSpPr>
            <a:spLocks noGrp="1"/>
          </p:cNvSpPr>
          <p:nvPr>
            <p:ph type="body" sz="quarter" idx="13"/>
          </p:nvPr>
        </p:nvSpPr>
        <p:spPr>
          <a:xfrm>
            <a:off x="2962429" y="2046436"/>
            <a:ext cx="6296298" cy="2673350"/>
          </a:xfrm>
        </p:spPr>
        <p:txBody>
          <a:bodyPr anchor="ctr" anchorCtr="0"/>
          <a:lstStyle>
            <a:lvl1pPr marL="0" indent="0" algn="ctr">
              <a:buNone/>
              <a:defRPr sz="2800" cap="all" baseline="0">
                <a:solidFill>
                  <a:schemeClr val="bg2"/>
                </a:solidFill>
              </a:defRPr>
            </a:lvl1pPr>
            <a:lvl2pPr marL="230712" indent="0">
              <a:buNone/>
              <a:defRPr/>
            </a:lvl2pPr>
          </a:lstStyle>
          <a:p>
            <a:pPr lvl="0"/>
            <a:r>
              <a:rPr lang="en-US"/>
              <a:t>Click to edit Master text styles</a:t>
            </a:r>
          </a:p>
        </p:txBody>
      </p:sp>
    </p:spTree>
    <p:extLst>
      <p:ext uri="{BB962C8B-B14F-4D97-AF65-F5344CB8AC3E}">
        <p14:creationId xmlns:p14="http://schemas.microsoft.com/office/powerpoint/2010/main" val="305043557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tatm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userDrawn="1"/>
        </p:nvSpPr>
        <p:spPr>
          <a:xfrm>
            <a:off x="0" y="0"/>
            <a:ext cx="12191999" cy="6858000"/>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7" name="Group 26">
            <a:extLst>
              <a:ext uri="{FF2B5EF4-FFF2-40B4-BE49-F238E27FC236}">
                <a16:creationId xmlns:a16="http://schemas.microsoft.com/office/drawing/2014/main" id="{DADBD660-96FF-4A43-9474-22558184FD79}"/>
              </a:ext>
            </a:extLst>
          </p:cNvPr>
          <p:cNvGrpSpPr/>
          <p:nvPr userDrawn="1"/>
        </p:nvGrpSpPr>
        <p:grpSpPr>
          <a:xfrm>
            <a:off x="10932834" y="6592898"/>
            <a:ext cx="698591" cy="191911"/>
            <a:chOff x="1855788" y="3378201"/>
            <a:chExt cx="3709987" cy="1019175"/>
          </a:xfrm>
          <a:solidFill>
            <a:schemeClr val="bg2"/>
          </a:solidFill>
        </p:grpSpPr>
        <p:sp>
          <p:nvSpPr>
            <p:cNvPr id="28" name="Freeform 5">
              <a:extLst>
                <a:ext uri="{FF2B5EF4-FFF2-40B4-BE49-F238E27FC236}">
                  <a16:creationId xmlns:a16="http://schemas.microsoft.com/office/drawing/2014/main" id="{C4FDCFCE-BFD6-4751-AB9C-F49909B63F68}"/>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A92F4896-43FA-4EB8-8D82-6E30DCEF535C}"/>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718F4654-18AE-49AB-935F-ABC16E0836FA}"/>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EAE273E1-FF49-40C7-A430-C5456FB8F501}"/>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2E9E4A87-84B5-4CE3-A5DF-92B269BEFE81}"/>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9696CC7A-495A-49AB-B1A2-22167633845C}"/>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09811131-4301-418B-9511-FA92322A8470}"/>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1B066C8D-DAED-49BA-B6CD-288A5C84E851}"/>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94771F16-4E3A-4DE6-A6DD-B62D3D726741}"/>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419633F9-D25F-4132-B5FE-2068FD23ED08}"/>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BA546E74-0DC0-42CA-B7C9-6A5CCB5697CE}"/>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9192B024-E808-407D-A580-3BA141F2C21B}"/>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7C5EA1B9-1EAA-436A-B234-930F877AF592}"/>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29D3B62B-9950-4636-9A99-1317F29CAD56}"/>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F818DE7C-3A32-452E-A8AF-7582C8262024}"/>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F2C35D0D-D3CD-46F0-963B-CFE800DD623F}"/>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804F4F66-38EF-4057-B797-EA0D0FD83305}"/>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509319736"/>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EE067B-91FE-4FE2-9739-031ABD2ECD45}"/>
              </a:ext>
            </a:extLst>
          </p:cNvPr>
          <p:cNvPicPr>
            <a:picLocks noChangeAspect="1"/>
          </p:cNvPicPr>
          <p:nvPr userDrawn="1"/>
        </p:nvPicPr>
        <p:blipFill>
          <a:blip r:embed="rId2"/>
          <a:srcRect/>
          <a:stretch/>
        </p:blipFill>
        <p:spPr>
          <a:xfrm>
            <a:off x="0" y="2309"/>
            <a:ext cx="12190477" cy="6855691"/>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userDrawn="1"/>
        </p:nvSpPr>
        <p:spPr>
          <a:xfrm>
            <a:off x="1872344" y="2596124"/>
            <a:ext cx="8395062" cy="615553"/>
          </a:xfrm>
          <a:prstGeom prst="rect">
            <a:avLst/>
          </a:prstGeom>
          <a:noFill/>
        </p:spPr>
        <p:txBody>
          <a:bodyPr wrap="square" lIns="0" tIns="0" rIns="0" bIns="0" rtlCol="0">
            <a:spAutoFit/>
          </a:bodyPr>
          <a:lstStyle/>
          <a:p>
            <a:pPr algn="ctr">
              <a:spcBef>
                <a:spcPts val="600"/>
              </a:spcBef>
            </a:pPr>
            <a:r>
              <a:rPr lang="en-US" sz="4000">
                <a:solidFill>
                  <a:schemeClr val="bg2"/>
                </a:solidFill>
                <a:effectLst/>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userDrawn="1"/>
        </p:nvCxnSpPr>
        <p:spPr>
          <a:xfrm>
            <a:off x="4606834" y="3433763"/>
            <a:ext cx="2952206"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7278E7D3-4D99-48EE-8C20-017722838F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06834" y="3889867"/>
            <a:ext cx="2952206" cy="455710"/>
          </a:xfrm>
          <a:prstGeom prst="rect">
            <a:avLst/>
          </a:prstGeom>
        </p:spPr>
      </p:pic>
    </p:spTree>
    <p:extLst>
      <p:ext uri="{BB962C8B-B14F-4D97-AF65-F5344CB8AC3E}">
        <p14:creationId xmlns:p14="http://schemas.microsoft.com/office/powerpoint/2010/main" val="4074150742"/>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cku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61882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57612"/>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51573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2100092"/>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11127" y="3"/>
            <a:ext cx="12188946"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89471124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BD8DD62-B355-4414-36AD-2C8A025BB1F4}"/>
              </a:ext>
            </a:extLst>
          </p:cNvPr>
          <p:cNvGrpSpPr/>
          <p:nvPr userDrawn="1"/>
        </p:nvGrpSpPr>
        <p:grpSpPr>
          <a:xfrm>
            <a:off x="0" y="0"/>
            <a:ext cx="12192000" cy="6858001"/>
            <a:chOff x="0" y="0"/>
            <a:chExt cx="12192000" cy="6858001"/>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2" y="0"/>
              <a:ext cx="12191996" cy="4633357"/>
            </a:xfrm>
            <a:prstGeom prst="rect">
              <a:avLst/>
            </a:prstGeom>
            <a:solidFill>
              <a:srgbClr val="7CA631"/>
            </a:solidFill>
          </p:spPr>
        </p:pic>
        <p:grpSp>
          <p:nvGrpSpPr>
            <p:cNvPr id="13" name="Group 12">
              <a:extLst>
                <a:ext uri="{FF2B5EF4-FFF2-40B4-BE49-F238E27FC236}">
                  <a16:creationId xmlns:a16="http://schemas.microsoft.com/office/drawing/2014/main" id="{6DE1CFC0-A7E8-A7DA-62D4-9805646E3528}"/>
                </a:ext>
              </a:extLst>
            </p:cNvPr>
            <p:cNvGrpSpPr/>
            <p:nvPr userDrawn="1"/>
          </p:nvGrpSpPr>
          <p:grpSpPr>
            <a:xfrm>
              <a:off x="0" y="3729162"/>
              <a:ext cx="12192000" cy="3128839"/>
              <a:chOff x="0" y="3729162"/>
              <a:chExt cx="12192000" cy="3128839"/>
            </a:xfrm>
          </p:grpSpPr>
          <p:sp>
            <p:nvSpPr>
              <p:cNvPr id="14" name="Rectangle 13">
                <a:extLst>
                  <a:ext uri="{FF2B5EF4-FFF2-40B4-BE49-F238E27FC236}">
                    <a16:creationId xmlns:a16="http://schemas.microsoft.com/office/drawing/2014/main" id="{A0343711-D97E-BBC6-856D-3D17CBF2D581}"/>
                  </a:ext>
                </a:extLst>
              </p:cNvPr>
              <p:cNvSpPr/>
              <p:nvPr userDrawn="1"/>
            </p:nvSpPr>
            <p:spPr>
              <a:xfrm>
                <a:off x="0" y="3729162"/>
                <a:ext cx="12192000" cy="3128838"/>
              </a:xfrm>
              <a:prstGeom prst="rect">
                <a:avLst/>
              </a:prstGeom>
              <a:solidFill>
                <a:srgbClr val="6B992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F0351D-2735-4E88-61D9-89D22BFD3190}"/>
                  </a:ext>
                </a:extLst>
              </p:cNvPr>
              <p:cNvSpPr/>
              <p:nvPr userDrawn="1"/>
            </p:nvSpPr>
            <p:spPr>
              <a:xfrm>
                <a:off x="0" y="3827721"/>
                <a:ext cx="12191999" cy="3030280"/>
              </a:xfrm>
              <a:prstGeom prst="rect">
                <a:avLst/>
              </a:prstGeom>
              <a:solidFill>
                <a:srgbClr val="2D6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p:nvPr>
        </p:nvSpPr>
        <p:spPr>
          <a:xfrm>
            <a:off x="819150" y="5861096"/>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0" y="3848431"/>
            <a:ext cx="10554921" cy="1128806"/>
          </a:xfrm>
        </p:spPr>
        <p:txBody>
          <a:bodyPr anchor="b" anchorCtr="0">
            <a:normAutofit/>
          </a:bodyPr>
          <a:lstStyle>
            <a:lvl1pPr algn="l">
              <a:lnSpc>
                <a:spcPct val="100000"/>
              </a:lnSpc>
              <a:defRPr sz="4000" cap="none"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hasCustomPrompt="1"/>
          </p:nvPr>
        </p:nvSpPr>
        <p:spPr>
          <a:xfrm>
            <a:off x="819150" y="5324454"/>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r>
              <a:rPr lang="en-US" dirty="0"/>
              <a:t>Presenter’s name or Subtitle</a:t>
            </a:r>
          </a:p>
        </p:txBody>
      </p:sp>
      <p:pic>
        <p:nvPicPr>
          <p:cNvPr id="3" name="Graphic 2">
            <a:extLst>
              <a:ext uri="{FF2B5EF4-FFF2-40B4-BE49-F238E27FC236}">
                <a16:creationId xmlns:a16="http://schemas.microsoft.com/office/drawing/2014/main" id="{B5E9E532-61E8-E00C-4FE2-B9194B73F1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1247" y="6203802"/>
            <a:ext cx="2292824" cy="359117"/>
          </a:xfrm>
          <a:prstGeom prst="rect">
            <a:avLst/>
          </a:prstGeom>
        </p:spPr>
      </p:pic>
    </p:spTree>
    <p:extLst>
      <p:ext uri="{BB962C8B-B14F-4D97-AF65-F5344CB8AC3E}">
        <p14:creationId xmlns:p14="http://schemas.microsoft.com/office/powerpoint/2010/main" val="209937521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Clos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179B2-F64C-BC8D-5A11-7477C077FD69}"/>
              </a:ext>
            </a:extLst>
          </p:cNvPr>
          <p:cNvPicPr>
            <a:picLocks noChangeAspect="1"/>
          </p:cNvPicPr>
          <p:nvPr userDrawn="1"/>
        </p:nvPicPr>
        <p:blipFill>
          <a:blip r:embed="rId2"/>
          <a:srcRect/>
          <a:stretch/>
        </p:blipFill>
        <p:spPr>
          <a:xfrm>
            <a:off x="4" y="0"/>
            <a:ext cx="12191991" cy="4801797"/>
          </a:xfrm>
          <a:prstGeom prst="rect">
            <a:avLst/>
          </a:prstGeom>
        </p:spPr>
      </p:pic>
      <p:sp>
        <p:nvSpPr>
          <p:cNvPr id="8" name="Rectangle 7">
            <a:extLst>
              <a:ext uri="{FF2B5EF4-FFF2-40B4-BE49-F238E27FC236}">
                <a16:creationId xmlns:a16="http://schemas.microsoft.com/office/drawing/2014/main" id="{CFCA35FF-2940-A16B-B8AA-B97899210589}"/>
              </a:ext>
            </a:extLst>
          </p:cNvPr>
          <p:cNvSpPr/>
          <p:nvPr userDrawn="1"/>
        </p:nvSpPr>
        <p:spPr>
          <a:xfrm>
            <a:off x="0" y="3687743"/>
            <a:ext cx="12192000" cy="3170257"/>
          </a:xfrm>
          <a:prstGeom prst="rect">
            <a:avLst/>
          </a:prstGeom>
          <a:solidFill>
            <a:srgbClr val="7CA63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C41959-CF31-2C16-547E-4A1A8842CAA5}"/>
              </a:ext>
            </a:extLst>
          </p:cNvPr>
          <p:cNvSpPr/>
          <p:nvPr userDrawn="1"/>
        </p:nvSpPr>
        <p:spPr>
          <a:xfrm>
            <a:off x="0" y="3798277"/>
            <a:ext cx="12191999" cy="3059724"/>
          </a:xfrm>
          <a:prstGeom prst="rect">
            <a:avLst/>
          </a:prstGeom>
          <a:solidFill>
            <a:srgbClr val="2D6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57CE21F-046D-CAEE-3129-2C709A3A22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1" name="Graphic 847">
            <a:extLst>
              <a:ext uri="{FF2B5EF4-FFF2-40B4-BE49-F238E27FC236}">
                <a16:creationId xmlns:a16="http://schemas.microsoft.com/office/drawing/2014/main" id="{10C87C5A-4721-BFF8-9780-BF8728A634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2106780683"/>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tretch/>
        </p:blipFill>
        <p:spPr>
          <a:xfrm>
            <a:off x="-3003" y="3"/>
            <a:ext cx="12217207"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6668818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F7D58-933F-4886-A349-E257C5B0F7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88" y="0"/>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324328025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 y="1"/>
            <a:ext cx="12188950"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5151566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5" y="1"/>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63260752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127" y="3"/>
            <a:ext cx="12188946"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9867678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
            <a:ext cx="12188944" cy="6857996"/>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45977" y="4153859"/>
            <a:ext cx="554049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30887" y="1700046"/>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67079" y="3578954"/>
            <a:ext cx="5589727" cy="431978"/>
          </a:xfrm>
        </p:spPr>
        <p:txBody>
          <a:bodyPr wrap="square" anchor="b" anchorCtr="0">
            <a:spAutoFit/>
          </a:bodyPr>
          <a:lstStyle>
            <a:lvl1pPr marL="0" indent="0" algn="l">
              <a:buNone/>
              <a:defRPr sz="2800" b="0">
                <a:solidFill>
                  <a:srgbClr val="FEFEFE"/>
                </a:solidFill>
                <a:effectLst>
                  <a:outerShdw blurRad="508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6942354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7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88" y="0"/>
            <a:ext cx="12188948" cy="6886805"/>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62483202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8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5" y="1"/>
            <a:ext cx="1218894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30810063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0" y="4"/>
            <a:ext cx="12188944" cy="6857996"/>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45977" y="4153859"/>
            <a:ext cx="554049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30887" y="1700046"/>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67079" y="3578954"/>
            <a:ext cx="5589727" cy="431978"/>
          </a:xfrm>
        </p:spPr>
        <p:txBody>
          <a:bodyPr wrap="square" anchor="b" anchorCtr="0">
            <a:spAutoFit/>
          </a:bodyPr>
          <a:lstStyle>
            <a:lvl1pPr marL="0" indent="0" algn="l">
              <a:buNone/>
              <a:defRPr sz="2800" b="0">
                <a:solidFill>
                  <a:srgbClr val="FEFEFE"/>
                </a:solidFill>
                <a:effectLst>
                  <a:outerShdw blurRad="508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72208517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a:p>
            <a:pPr lvl="1"/>
            <a:r>
              <a:rPr lang="en-US" dirty="0"/>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278201751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6E17D85-786F-4C46-997E-1D2A8BC3EC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a:p>
            <a:pPr lvl="1"/>
            <a:r>
              <a:rPr lang="en-US" dirty="0"/>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2537709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5C12E15-0364-43FD-B56A-D353833EAC0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a:p>
            <a:pPr lvl="1"/>
            <a:r>
              <a:rPr lang="en-US" dirty="0"/>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80499042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32287509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descr="A person holding a cell phone&#10;&#10;Description automatically generated with medium confidence">
            <a:extLst>
              <a:ext uri="{FF2B5EF4-FFF2-40B4-BE49-F238E27FC236}">
                <a16:creationId xmlns:a16="http://schemas.microsoft.com/office/drawing/2014/main" id="{08690C13-76AD-4D3F-B45D-BEBB4D32EE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3375456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cstate="email">
            <a:extLst>
              <a:ext uri="{28A0092B-C50C-407E-A947-70E740481C1C}">
                <a14:useLocalDpi xmlns:a14="http://schemas.microsoft.com/office/drawing/2010/main"/>
              </a:ext>
            </a:extLst>
          </a:blip>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2800214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85070877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cstate="email">
            <a:extLst>
              <a:ext uri="{28A0092B-C50C-407E-A947-70E740481C1C}">
                <a14:useLocalDpi xmlns:a14="http://schemas.microsoft.com/office/drawing/2010/main"/>
              </a:ext>
            </a:extLst>
          </a:blip>
          <a:srcRect l="2424" r="2424"/>
          <a:stretch/>
        </p:blipFill>
        <p:spPr>
          <a:xfrm flipH="1">
            <a:off x="1" y="0"/>
            <a:ext cx="6273208"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53993271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743478"/>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0"/>
            <a:ext cx="11081528" cy="460439"/>
          </a:xfrm>
        </p:spPr>
        <p:txBody>
          <a:bodyPr/>
          <a:lstStyle>
            <a:lvl1pPr marL="0" indent="0">
              <a:buNone/>
              <a:defRPr sz="20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41789921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2288" y="0"/>
            <a:ext cx="12188948" cy="6886805"/>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31661873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66902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39697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t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993A41-1080-465C-BC33-A8A067D58FCA}"/>
              </a:ext>
            </a:extLst>
          </p:cNvPr>
          <p:cNvSpPr/>
          <p:nvPr/>
        </p:nvSpPr>
        <p:spPr>
          <a:xfrm>
            <a:off x="0" y="0"/>
            <a:ext cx="12192000" cy="8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59137117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greee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35179029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al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99766960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164982623"/>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0945E6-9F0D-4A30-B596-ACD5623EB4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5" y="1"/>
            <a:ext cx="12188948" cy="6857997"/>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1538616472"/>
      </p:ext>
    </p:extLst>
  </p:cSld>
  <p:clrMapOvr>
    <a:masterClrMapping/>
  </p:clrMapOvr>
  <p:transition>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562AD-808F-4F70-BDCB-8959D13EF6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
            <a:ext cx="12188944" cy="6857996"/>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432391017"/>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3DD3D-D264-4F93-A482-783DBEA105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1"/>
            <a:ext cx="12188950" cy="6857998"/>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1400686972"/>
      </p:ext>
    </p:extLst>
  </p:cSld>
  <p:clrMapOvr>
    <a:masterClrMapping/>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511A2-2685-450B-B9C0-7DCDF6CBF5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88" y="0"/>
            <a:ext cx="12188948" cy="6886805"/>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2788206210"/>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5" y="1"/>
            <a:ext cx="1218894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71440710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1" y="0"/>
            <a:ext cx="12191998" cy="4801799"/>
          </a:xfrm>
          <a:prstGeom prst="rect">
            <a:avLst/>
          </a:prstGeom>
        </p:spPr>
      </p:pic>
      <p:sp>
        <p:nvSpPr>
          <p:cNvPr id="14" name="Rectangle 13">
            <a:extLst>
              <a:ext uri="{FF2B5EF4-FFF2-40B4-BE49-F238E27FC236}">
                <a16:creationId xmlns:a16="http://schemas.microsoft.com/office/drawing/2014/main" id="{20B91C7E-AABD-E23E-9245-D18B7CE0C9BB}"/>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D4C117-53A3-FCD5-4D64-35E3CCB6F3A2}"/>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84C974E9-3BCE-1014-5FE1-DE150AE51DCA}"/>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2" name="Title 1">
            <a:extLst>
              <a:ext uri="{FF2B5EF4-FFF2-40B4-BE49-F238E27FC236}">
                <a16:creationId xmlns:a16="http://schemas.microsoft.com/office/drawing/2014/main" id="{2A009B35-3FB0-A4F4-DA7E-B65D5C46DF7F}"/>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3" name="Subtitle 2">
            <a:extLst>
              <a:ext uri="{FF2B5EF4-FFF2-40B4-BE49-F238E27FC236}">
                <a16:creationId xmlns:a16="http://schemas.microsoft.com/office/drawing/2014/main" id="{5C5478AA-A042-8F51-9D32-598ECEF0926A}"/>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4" name="Graphic 23">
            <a:extLst>
              <a:ext uri="{FF2B5EF4-FFF2-40B4-BE49-F238E27FC236}">
                <a16:creationId xmlns:a16="http://schemas.microsoft.com/office/drawing/2014/main" id="{089518BA-313F-F29A-881B-AA0CFF6ED8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5" name="Text Placeholder 10">
            <a:extLst>
              <a:ext uri="{FF2B5EF4-FFF2-40B4-BE49-F238E27FC236}">
                <a16:creationId xmlns:a16="http://schemas.microsoft.com/office/drawing/2014/main" id="{82A8C79E-F799-75F2-F542-BE09F2FE0293}"/>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2715992240"/>
      </p:ext>
    </p:extLst>
  </p:cSld>
  <p:clrMapOvr>
    <a:masterClrMapping/>
  </p:clrMapOvr>
  <p:transition>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2" y="0"/>
            <a:ext cx="12191996" cy="4801799"/>
          </a:xfrm>
          <a:prstGeom prst="rect">
            <a:avLst/>
          </a:prstGeom>
        </p:spPr>
      </p:pic>
      <p:sp>
        <p:nvSpPr>
          <p:cNvPr id="13" name="Rectangle 12">
            <a:extLst>
              <a:ext uri="{FF2B5EF4-FFF2-40B4-BE49-F238E27FC236}">
                <a16:creationId xmlns:a16="http://schemas.microsoft.com/office/drawing/2014/main" id="{86051C14-305E-1149-09F9-CC9C426D10BA}"/>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905A3C-9E72-A7DF-23AC-059FA9195BEE}"/>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C1363F2C-6425-1059-F9A3-7FBC5190F2FD}"/>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C9A64210-B151-2236-C116-3ACD2C1546C2}"/>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E1C6CCD8-758D-9A46-FFF1-1DB24E769762}"/>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701876C4-1968-D49D-91C4-3C4018EDD3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E8DCB8CB-A484-A9F8-09B5-88F465F1EC1A}"/>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7903519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2" y="0"/>
            <a:ext cx="12191996" cy="4633357"/>
          </a:xfrm>
          <a:prstGeom prst="rect">
            <a:avLst/>
          </a:prstGeom>
        </p:spPr>
      </p:pic>
      <p:sp>
        <p:nvSpPr>
          <p:cNvPr id="13" name="Rectangle 12">
            <a:extLst>
              <a:ext uri="{FF2B5EF4-FFF2-40B4-BE49-F238E27FC236}">
                <a16:creationId xmlns:a16="http://schemas.microsoft.com/office/drawing/2014/main" id="{0A3F2C6A-E49E-1876-4674-798545346591}"/>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F0D598-D1DB-9529-8DBF-8A7561359F6F}"/>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080B37A2-CDF2-DF86-55B6-AFB977DC555A}"/>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6B5215CD-DCBB-D08F-FFA8-B8F2A466FE91}"/>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AB264CB5-C5C3-0E16-51D3-8540CE72E904}"/>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2A72F6D8-0FC3-78CF-8EA1-A4AA944F63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70297245-8BE0-2BD1-2F6D-34577F1D322D}"/>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372214990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2" y="0"/>
            <a:ext cx="12191996" cy="4801798"/>
          </a:xfrm>
          <a:prstGeom prst="rect">
            <a:avLst/>
          </a:prstGeom>
        </p:spPr>
      </p:pic>
      <p:sp>
        <p:nvSpPr>
          <p:cNvPr id="6" name="Rectangle 5">
            <a:extLst>
              <a:ext uri="{FF2B5EF4-FFF2-40B4-BE49-F238E27FC236}">
                <a16:creationId xmlns:a16="http://schemas.microsoft.com/office/drawing/2014/main" id="{2DA85D15-F0F3-95ED-E08B-9DB94F05DF53}"/>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85AF65-04E0-C680-64FC-257068756D07}"/>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12" name="Graphic 11">
            <a:extLst>
              <a:ext uri="{FF2B5EF4-FFF2-40B4-BE49-F238E27FC236}">
                <a16:creationId xmlns:a16="http://schemas.microsoft.com/office/drawing/2014/main" id="{E73DA8EB-9982-AEA2-6AF9-0A924E7859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13" name="Text Placeholder 10">
            <a:extLst>
              <a:ext uri="{FF2B5EF4-FFF2-40B4-BE49-F238E27FC236}">
                <a16:creationId xmlns:a16="http://schemas.microsoft.com/office/drawing/2014/main" id="{776FD033-72E5-DC2E-CC2F-BCEF14F0297F}"/>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255113260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3" y="0"/>
            <a:ext cx="12191993" cy="4801797"/>
          </a:xfrm>
          <a:prstGeom prst="rect">
            <a:avLst/>
          </a:prstGeom>
        </p:spPr>
      </p:pic>
      <p:sp>
        <p:nvSpPr>
          <p:cNvPr id="13" name="Rectangle 12">
            <a:extLst>
              <a:ext uri="{FF2B5EF4-FFF2-40B4-BE49-F238E27FC236}">
                <a16:creationId xmlns:a16="http://schemas.microsoft.com/office/drawing/2014/main" id="{59ACDC1F-2809-4D33-9B34-A1A7DAF552F0}"/>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96585F-70AE-18D9-188D-97EBE0657EED}"/>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59E85E6C-5146-5BD8-D0CF-22A8B05FE6E2}"/>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FDFB9779-0DAE-72D3-C530-1FECCA0DA84E}"/>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D1A86CE1-1046-7957-4DD5-6C892FF9E8A6}"/>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1B866F3D-F5BE-3CD8-44E9-7AF91016D5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E8005E1B-5C23-0BF7-649A-F5C26FE61CD6}"/>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159373901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4" y="0"/>
            <a:ext cx="12191991" cy="4801796"/>
          </a:xfrm>
          <a:prstGeom prst="rect">
            <a:avLst/>
          </a:prstGeom>
        </p:spPr>
      </p:pic>
      <p:sp>
        <p:nvSpPr>
          <p:cNvPr id="13" name="Rectangle 12">
            <a:extLst>
              <a:ext uri="{FF2B5EF4-FFF2-40B4-BE49-F238E27FC236}">
                <a16:creationId xmlns:a16="http://schemas.microsoft.com/office/drawing/2014/main" id="{99830870-9213-FC0A-11FC-344D6E956261}"/>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83470E-5228-4D45-D1F7-CEAF2AF217CC}"/>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92FDCA6C-A24A-644B-39F9-07FC001595FB}"/>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838A784F-B970-1C7C-6AB8-6A9DBD3B3FB9}"/>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0EC590CE-ADF1-CAA3-BFFE-91DF3905612F}"/>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95AC52D6-EB86-8F3F-865C-D82C000E88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E82894CE-1173-3F1C-C897-459120BFFB80}"/>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214315515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4" y="0"/>
            <a:ext cx="12191991" cy="4801796"/>
          </a:xfrm>
          <a:prstGeom prst="rect">
            <a:avLst/>
          </a:prstGeom>
        </p:spPr>
      </p:pic>
      <p:sp>
        <p:nvSpPr>
          <p:cNvPr id="13" name="Rectangle 12">
            <a:extLst>
              <a:ext uri="{FF2B5EF4-FFF2-40B4-BE49-F238E27FC236}">
                <a16:creationId xmlns:a16="http://schemas.microsoft.com/office/drawing/2014/main" id="{901607A2-9AC3-DA1E-1CE1-90BD90E8B89B}"/>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88AE47-60A3-21F9-1ECA-973357D2197C}"/>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F16DBCF7-5083-B0F2-0DE7-74E669323799}"/>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7A796993-CFBA-606F-84EE-A984A5E67385}"/>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88AC1FE1-1227-6EA1-74DF-761537F70950}"/>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6B6DBB75-980E-4E25-DCE0-3BD707202B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5D867A9B-4E77-25A0-6E62-1686449C8BEA}"/>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365316002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4081" b="4081"/>
          <a:stretch/>
        </p:blipFill>
        <p:spPr>
          <a:xfrm>
            <a:off x="4" y="0"/>
            <a:ext cx="12191991" cy="4409910"/>
          </a:xfrm>
          <a:prstGeom prst="rect">
            <a:avLst/>
          </a:prstGeom>
        </p:spPr>
      </p:pic>
      <p:sp>
        <p:nvSpPr>
          <p:cNvPr id="19" name="Rectangle 18">
            <a:extLst>
              <a:ext uri="{FF2B5EF4-FFF2-40B4-BE49-F238E27FC236}">
                <a16:creationId xmlns:a16="http://schemas.microsoft.com/office/drawing/2014/main" id="{3329274A-0999-1FE5-8EFF-B799CD478EBE}"/>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276CD2-28A2-0BB5-685D-0F9C61AB37EA}"/>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0">
            <a:extLst>
              <a:ext uri="{FF2B5EF4-FFF2-40B4-BE49-F238E27FC236}">
                <a16:creationId xmlns:a16="http://schemas.microsoft.com/office/drawing/2014/main" id="{A3229F39-0A7D-67D6-3A63-E419F419ABE8}"/>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7" name="Title 1">
            <a:extLst>
              <a:ext uri="{FF2B5EF4-FFF2-40B4-BE49-F238E27FC236}">
                <a16:creationId xmlns:a16="http://schemas.microsoft.com/office/drawing/2014/main" id="{92E9EE93-24E1-6348-7306-BEF0905FE6CF}"/>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8" name="Subtitle 2">
            <a:extLst>
              <a:ext uri="{FF2B5EF4-FFF2-40B4-BE49-F238E27FC236}">
                <a16:creationId xmlns:a16="http://schemas.microsoft.com/office/drawing/2014/main" id="{8D31992B-71AA-FFC0-88DB-968C91051BE1}"/>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9" name="Graphic 28">
            <a:extLst>
              <a:ext uri="{FF2B5EF4-FFF2-40B4-BE49-F238E27FC236}">
                <a16:creationId xmlns:a16="http://schemas.microsoft.com/office/drawing/2014/main" id="{8BD58706-40B9-7BA1-9699-1DBF3A0D1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30" name="Text Placeholder 10">
            <a:extLst>
              <a:ext uri="{FF2B5EF4-FFF2-40B4-BE49-F238E27FC236}">
                <a16:creationId xmlns:a16="http://schemas.microsoft.com/office/drawing/2014/main" id="{12BBC4EB-C183-D072-8B2D-BF30EF1C1A13}"/>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380070983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3975"/>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6B9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949450"/>
            <a:ext cx="6051550" cy="1989153"/>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800" indent="-339725">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27" name="Group 26">
            <a:extLst>
              <a:ext uri="{FF2B5EF4-FFF2-40B4-BE49-F238E27FC236}">
                <a16:creationId xmlns:a16="http://schemas.microsoft.com/office/drawing/2014/main" id="{BE0B2105-46CF-5E24-6F89-36ADE5703FDA}"/>
              </a:ext>
            </a:extLst>
          </p:cNvPr>
          <p:cNvGrpSpPr/>
          <p:nvPr userDrawn="1"/>
        </p:nvGrpSpPr>
        <p:grpSpPr>
          <a:xfrm>
            <a:off x="10398023" y="6524864"/>
            <a:ext cx="867564" cy="238330"/>
            <a:chOff x="1855788" y="3378201"/>
            <a:chExt cx="3709987" cy="1019175"/>
          </a:xfrm>
          <a:solidFill>
            <a:schemeClr val="bg1"/>
          </a:solidFill>
        </p:grpSpPr>
        <p:sp>
          <p:nvSpPr>
            <p:cNvPr id="28" name="Freeform 5">
              <a:extLst>
                <a:ext uri="{FF2B5EF4-FFF2-40B4-BE49-F238E27FC236}">
                  <a16:creationId xmlns:a16="http://schemas.microsoft.com/office/drawing/2014/main" id="{856D60F5-A05E-FE01-4539-6B27252FC2D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461D9C57-D6F1-0E4D-918A-0F056CA3BCB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497C55ED-3B95-13FD-BF10-79DFEB04536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1FC5C00B-7787-3D7F-340F-09FFFB965A7E}"/>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E6D7F3D2-FB41-4DFE-7412-154AF2778FF6}"/>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57E8CE8A-E613-CC09-AE59-BE99F6C44A4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01B25236-72C8-3578-04E1-99DA4CAA585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755D2817-EC34-6082-0AC9-F138EF727A0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815D03AB-24B1-EAE7-0621-0410EFAB6EBC}"/>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0B311742-55FB-906C-3FE5-7CFF45AFD90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F2791062-A25E-2C9C-3D34-63CE2C5580D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21F01282-C11F-31B7-7B9A-E7CD95BB30F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4218D972-E431-71DF-D15B-B18868C19E53}"/>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238A70F7-9FC3-C1E9-42EC-B546EE137E4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252A0DD4-A756-E271-B5A6-92567D8CC887}"/>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675A78E7-AFF5-893B-E96B-3B322DAE47A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3EC23DD0-0CF3-4FB4-BF56-9A750367CE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87613196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09E429-F737-B056-E57D-85A800A9B3A3}"/>
              </a:ext>
            </a:extLst>
          </p:cNvPr>
          <p:cNvPicPr>
            <a:picLocks noChangeAspect="1"/>
          </p:cNvPicPr>
          <p:nvPr userDrawn="1"/>
        </p:nvPicPr>
        <p:blipFill rotWithShape="1">
          <a:blip r:embed="rId2"/>
          <a:srcRect l="18287"/>
          <a:stretch/>
        </p:blipFill>
        <p:spPr>
          <a:xfrm>
            <a:off x="-1" y="1"/>
            <a:ext cx="5230227"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6" name="Group 25">
            <a:extLst>
              <a:ext uri="{FF2B5EF4-FFF2-40B4-BE49-F238E27FC236}">
                <a16:creationId xmlns:a16="http://schemas.microsoft.com/office/drawing/2014/main" id="{7BF1E5B0-69CC-4C6D-AC49-9A837EEAFDF2}"/>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1D1960B3-317F-8575-CE16-3F4E4E8B9422}"/>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C149F380-5410-E021-BF27-01894676914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A051BD3F-2B09-4A81-05DF-6724CC1A14B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0BD80EB8-8FF9-458A-DF26-4F18613A973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1F654F55-E0D0-5094-74C0-61FC34977A1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2E2805B-BA15-02E5-4205-B019FAE94FE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17BD289-4C6C-36C0-7421-E2AABF90231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850D33DF-4AD9-F50A-A714-D751B825C2C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6FAC1F37-A892-24D7-DE3B-72EBA659152A}"/>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34AD4FF6-6CEA-8518-BC23-CD0D9BAD710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04556F97-1866-7DB8-F4CD-D1FFD7782EA8}"/>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DF0CBC16-A55C-9EC2-8542-887E5577777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39984621-53DE-1823-1D5A-835806F228C1}"/>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E4308D77-B26C-8DB1-C274-6BFA492BE023}"/>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58AB3E5-3016-893D-262A-7CF6E5779F9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4AC637AF-00BF-CB70-C692-C65394651AD6}"/>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28EEB2BA-1B9D-01E3-3647-A755C40C76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5" name="Text Placeholder 2">
            <a:extLst>
              <a:ext uri="{FF2B5EF4-FFF2-40B4-BE49-F238E27FC236}">
                <a16:creationId xmlns:a16="http://schemas.microsoft.com/office/drawing/2014/main" id="{6D443E9B-EB5A-5FCC-040D-419607455D67}"/>
              </a:ext>
            </a:extLst>
          </p:cNvPr>
          <p:cNvSpPr>
            <a:spLocks noGrp="1"/>
          </p:cNvSpPr>
          <p:nvPr>
            <p:ph type="body" sz="quarter" idx="10"/>
          </p:nvPr>
        </p:nvSpPr>
        <p:spPr>
          <a:xfrm>
            <a:off x="5791201" y="1949450"/>
            <a:ext cx="6051550" cy="2033374"/>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800" indent="-339725">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04887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42024893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7023"/>
          <a:stretch/>
        </p:blipFill>
        <p:spPr>
          <a:xfrm>
            <a:off x="-1" y="0"/>
            <a:ext cx="5317357"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586DD00-9F18-B766-8854-799B7902C37D}"/>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AD4BA924-2F39-360C-2EBA-D5A94DE56FE4}"/>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57B4F62-EF21-23CD-797F-AE4006DEB5C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9D85E560-04B5-D837-745A-523BAAC90295}"/>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87EB31ED-DAE8-FF44-B4EB-DC15DD08115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D6FC86AF-B550-0C1C-BD5E-88E437DC8802}"/>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B8A2B796-0D1A-7516-186E-4956EC03513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AD929DF-13AE-5217-CB07-EA174C5232F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1011400-59A7-E2F1-C6FC-62E8784A41C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D7BA7399-8B81-CC00-6823-91B3B1B647E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3B644F8-F6ED-0A73-36B0-A7A53F0AD3B1}"/>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28402646-1E98-9D34-4C4B-7D708450E3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9F5D1860-0EE8-256C-92CF-245E45028B88}"/>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F3EF424A-1EA4-A99F-DC8D-778051C3AEF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7A73D062-CE5E-A95F-91BD-249BE8C11C9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2A253E8-DED1-5D81-AFCB-8BBAEE0B7C1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5151EDF1-6FCA-07C4-56E2-F8100ABE1E01}"/>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01C0A257-FF3D-FC2D-E7B4-C56D0B7A183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04736770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8680"/>
          <a:stretch/>
        </p:blipFill>
        <p:spPr>
          <a:xfrm>
            <a:off x="0" y="-1"/>
            <a:ext cx="5214185" cy="6869927"/>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A204B1D-9B45-F830-E483-65E706E1FD0A}"/>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AB99E0D2-23E0-B1F0-288B-5D7E02D09C2E}"/>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EF3993D0-FADB-D679-699E-AE7E15123EC6}"/>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F55CB448-8F53-DCD0-D10E-49B1DB5935D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EC431561-0389-AF03-32AA-233569F5AEA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AAAF0F36-DF8F-7F9B-4FB0-280CC1DCD675}"/>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BD65A3E-04E8-134C-A663-FC183CC88D8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3EAA43C2-CA0C-0600-FE19-606F59E1D94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71DD2F3-CA54-B1C3-FD67-70AFD1B2FE8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39C471A4-585C-82C9-92B4-C34A2B5A837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D15B4C0-1416-3891-7FFB-393019EF5708}"/>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4EC0437-2CAC-F5B4-06FB-1BCA3037A0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4E401780-967E-3BCC-EFEF-3ED0172301B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C0FC5E93-04AA-CA58-816B-02971587D08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34D7F6F1-32BF-2115-17A5-934D45B3E99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96A82D9C-6386-A7DB-D933-D3C2F18D225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9A129CA3-F55F-01CB-6C58-5F30AE4CA7F3}"/>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4E5FC522-473F-47C1-00DA-965CBE457F2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38415231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3019"/>
          <a:stretch/>
        </p:blipFill>
        <p:spPr>
          <a:xfrm>
            <a:off x="0" y="0"/>
            <a:ext cx="5573171" cy="686503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0"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lnSpc>
                <a:spcPct val="100000"/>
              </a:lnSpc>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3CAD33F7-5DB7-057C-01A9-75D817DDDF3E}"/>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F13FDC5B-67E2-B15B-39A5-1CE61617995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965C59E-4CA5-0566-06C1-AB20A7466B0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B0BBC90-FE99-60DA-BA0A-337131287E5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F9C75AC6-E902-3F33-1911-0158AAE3AC8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33C506C-7F32-3FBA-B3BE-42A58191364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21C27E6D-DBE3-45E0-436F-5BB7342E9820}"/>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FE2A44AA-455A-EFBE-E237-0CA741996CFA}"/>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E91D08A-32F9-70F7-3037-42CE311D553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FB9D87F4-53FD-4A40-F4BE-967A78F2F34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9E0C60A-570D-2453-9F12-D82CAD005A8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52D581FB-BD46-5C46-48A7-2731A1B86FF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1D54BB28-B30E-BF5F-6A56-E6EB3462F83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20EEAA5D-6BC9-D720-81B0-FAFEE806266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E1F5ABD-CF59-8CFF-DBEF-76CA1F7B53F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E12EAD45-4F50-D5CE-3FBF-FD05B5D2C11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31468949-69C2-9652-8CA0-A170EF95E02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5A63C469-2D40-506D-E8C8-546ADB80B3F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15563541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6291"/>
          <a:stretch/>
        </p:blipFill>
        <p:spPr>
          <a:xfrm>
            <a:off x="0" y="1"/>
            <a:ext cx="535806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8B848452-3DFB-9FF4-D091-34343B006C0E}"/>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2A8F01A6-ECDB-E987-B169-B562B7EF92B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02DFAC5-11FF-B519-8E60-DDEB9C4993D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EE91EAC7-3A6B-646F-9438-30995273F67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57DB2C61-8C65-4FAA-9F41-A56E719BBC7A}"/>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B5461D19-6937-4A81-389E-0CFB98386751}"/>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1681FC21-EC49-C097-F5E1-9A33E28C441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55D24F9A-DAE4-5AD8-CBE4-B4A1855CE35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15E37AD-9CD7-49FC-7E5F-88702D3C54D8}"/>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C53F9BC0-551C-3A40-B439-14D318A538D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EEC20EF0-5290-B7C4-015A-F394C3AAF04B}"/>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A37C44F-D1F1-45CE-E14B-29009D9DE2BD}"/>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B070E546-7C88-BD2B-F13A-FCCF73B3630A}"/>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1D6D0395-4AC7-1210-6B90-6A735D7E56D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C655B43-1D7D-D238-5A0F-143D485951F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1670D21B-58AA-64B8-F17F-3A119C2B4CD1}"/>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F5E98724-FB25-30B0-499C-C6C6DED39D2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F3902AFA-0115-EBD9-E24F-502BC8A13B7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51524381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F88FD6A-BEAA-2AC5-5967-F2DAB9149897}"/>
              </a:ext>
            </a:extLst>
          </p:cNvPr>
          <p:cNvPicPr>
            <a:picLocks noChangeAspect="1"/>
          </p:cNvPicPr>
          <p:nvPr userDrawn="1"/>
        </p:nvPicPr>
        <p:blipFill rotWithShape="1">
          <a:blip r:embed="rId2"/>
          <a:srcRect l="9512"/>
          <a:stretch/>
        </p:blipFill>
        <p:spPr>
          <a:xfrm>
            <a:off x="0" y="-7951"/>
            <a:ext cx="5798620"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7" name="Group 26">
            <a:extLst>
              <a:ext uri="{FF2B5EF4-FFF2-40B4-BE49-F238E27FC236}">
                <a16:creationId xmlns:a16="http://schemas.microsoft.com/office/drawing/2014/main" id="{6375A369-20F7-7331-16B6-3E9FC3F91F5C}"/>
              </a:ext>
            </a:extLst>
          </p:cNvPr>
          <p:cNvGrpSpPr/>
          <p:nvPr userDrawn="1"/>
        </p:nvGrpSpPr>
        <p:grpSpPr>
          <a:xfrm>
            <a:off x="10398023" y="6524864"/>
            <a:ext cx="867564" cy="238330"/>
            <a:chOff x="1855788" y="3378201"/>
            <a:chExt cx="3709987" cy="1019175"/>
          </a:xfrm>
          <a:solidFill>
            <a:schemeClr val="bg1"/>
          </a:solidFill>
        </p:grpSpPr>
        <p:sp>
          <p:nvSpPr>
            <p:cNvPr id="28" name="Freeform 5">
              <a:extLst>
                <a:ext uri="{FF2B5EF4-FFF2-40B4-BE49-F238E27FC236}">
                  <a16:creationId xmlns:a16="http://schemas.microsoft.com/office/drawing/2014/main" id="{E1585D57-42BD-AB01-89CB-FD0469F877C6}"/>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00E24F76-C550-16F3-A889-F1A8679E6DD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A37E50BF-DBC0-EDB7-1F12-43A166DFF28E}"/>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300C9D22-80DA-0527-56D6-3FC3CD95C69A}"/>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941557BF-E209-4602-0A5E-7F21DE8253FC}"/>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C428977E-21BD-1F06-D841-B226C3F72526}"/>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6CAF00B2-08C8-23DD-0C4D-C014DD7472F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8B64554A-5C92-397C-0B63-E22A7869053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F3761E6E-AD7B-53EE-F17C-67436A5DD3DF}"/>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159DB23B-48F0-C9F4-C4D1-54EA8CAEFF71}"/>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47195DBE-79F9-86C7-D484-DB2D89152CC0}"/>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1BA8A05B-A25E-E272-1FE5-EC486ED5061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453AB958-BF7D-BEB2-297B-2640096944A8}"/>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7846A261-72E6-ED90-F4BB-B223185BFAE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568F33C2-D404-33AE-F952-D9449779BEA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EA2CC894-2351-F750-2372-969B32CFE83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8381C4DA-F182-5DF2-BAED-84B735473F3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2178861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6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6760"/>
          <a:stretch/>
        </p:blipFill>
        <p:spPr>
          <a:xfrm>
            <a:off x="0" y="1"/>
            <a:ext cx="597508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3D5B927-79A6-916C-FF71-3EB5CB98AD7E}"/>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372530D5-8B8B-0C50-2914-E7FBFF1E3D6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447E3C46-29A1-1945-2D55-7C1172D3368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D9B5837-F395-639E-4DAB-B577AC39B9D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ABCA03D5-6473-A4AA-306C-38192AABA36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E481EC1-6B03-6150-136D-26AF245BE3E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8281AE1-7A7A-17E1-25BE-787A2341D03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131C76FC-E757-6A7C-6DD4-1B5C5B2B07A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91A70D4-9432-1029-BAE0-8E53AB0CC52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E1F79A38-3145-AC23-ECD6-2523EE133F5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69FDF82-9DF6-98BF-D1D4-9B1035F2A7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D45A134-ED88-A09F-8B0B-D2F7660222F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FB01139D-C92F-0060-EE3F-52926897E4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0E2C7C1E-8C1D-12F2-CDE9-1A6A37387B1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6D3133A5-1A44-C0DC-0A52-1E4DD17770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51DBBF9F-02C4-E8E6-11CE-69FC7159DC4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AAA8C621-8302-E703-0427-9A4EBE4DE1B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A2308A74-9A3D-2DC2-8BBE-0C9B396F923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86984624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7540833"/>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98848"/>
            <a:ext cx="11081528" cy="460439"/>
          </a:xfrm>
        </p:spPr>
        <p:txBody>
          <a:bodyPr/>
          <a:lstStyle>
            <a:lvl1pPr marL="0" indent="0">
              <a:buNone/>
              <a:defRPr sz="22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35304104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45862"/>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3782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theme" Target="../theme/theme5.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theme" Target="../theme/theme6.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856407"/>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C2DC55FA-CAD4-44ED-8FE8-B532D9D45D7C}"/>
              </a:ext>
            </a:extLst>
          </p:cNvPr>
          <p:cNvGrpSpPr/>
          <p:nvPr/>
        </p:nvGrpSpPr>
        <p:grpSpPr>
          <a:xfrm>
            <a:off x="10625883" y="6587460"/>
            <a:ext cx="639703" cy="175734"/>
            <a:chOff x="1855788" y="3378201"/>
            <a:chExt cx="3709987" cy="1019175"/>
          </a:xfrm>
          <a:solidFill>
            <a:schemeClr val="tx1"/>
          </a:solidFill>
        </p:grpSpPr>
        <p:sp>
          <p:nvSpPr>
            <p:cNvPr id="20" name="Freeform 5">
              <a:extLst>
                <a:ext uri="{FF2B5EF4-FFF2-40B4-BE49-F238E27FC236}">
                  <a16:creationId xmlns:a16="http://schemas.microsoft.com/office/drawing/2014/main" id="{528325C0-29E5-4B68-9CAD-B1E00E29EA6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2494618" cy="96950"/>
          </a:xfrm>
          <a:prstGeom prst="rect">
            <a:avLst/>
          </a:prstGeom>
          <a:ln>
            <a:noFill/>
          </a:ln>
        </p:spPr>
        <p:txBody>
          <a:bodyPr wrap="square" lIns="0" tIns="0" rIns="0" bIns="0" rtlCol="0">
            <a:spAutoFit/>
          </a:bodyPr>
          <a:lstStyle/>
          <a:p>
            <a:pPr algn="l">
              <a:lnSpc>
                <a:spcPct val="90000"/>
              </a:lnSpc>
            </a:pPr>
            <a:r>
              <a:rPr lang="en-US" sz="700" kern="1200" dirty="0">
                <a:solidFill>
                  <a:schemeClr val="tx1"/>
                </a:solidFill>
                <a:latin typeface="Calibri" panose="020F0502020204030204" pitchFamily="34" charset="0"/>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632956"/>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33030" y="6570358"/>
            <a:ext cx="0" cy="164592"/>
          </a:xfrm>
          <a:prstGeom prst="line">
            <a:avLst/>
          </a:prstGeom>
        </p:spPr>
        <p:style>
          <a:lnRef idx="1">
            <a:schemeClr val="dk1"/>
          </a:lnRef>
          <a:fillRef idx="0">
            <a:schemeClr val="dk1"/>
          </a:fillRef>
          <a:effectRef idx="0">
            <a:schemeClr val="dk1"/>
          </a:effectRef>
          <a:fontRef idx="minor">
            <a:schemeClr val="tx1"/>
          </a:fontRef>
        </p:style>
      </p:cxnSp>
      <p:sp>
        <p:nvSpPr>
          <p:cNvPr id="4" name="MSIPCMContentMarking" descr="{&quot;HashCode&quot;:817091896,&quot;Placement&quot;:&quot;Footer&quot;,&quot;Top&quot;:523.380066,&quot;Left&quot;:433.7238,&quot;SlideWidth&quot;:960,&quot;SlideHeight&quot;:540}">
            <a:extLst>
              <a:ext uri="{FF2B5EF4-FFF2-40B4-BE49-F238E27FC236}">
                <a16:creationId xmlns:a16="http://schemas.microsoft.com/office/drawing/2014/main" id="{11B4BED7-A603-454A-9193-322244597EA0}"/>
              </a:ext>
            </a:extLst>
          </p:cNvPr>
          <p:cNvSpPr txBox="1"/>
          <p:nvPr userDrawn="1"/>
        </p:nvSpPr>
        <p:spPr>
          <a:xfrm>
            <a:off x="5456241" y="6698594"/>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dirty="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1408837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32" r:id="rId3"/>
    <p:sldLayoutId id="2147483733" r:id="rId4"/>
    <p:sldLayoutId id="2147483749" r:id="rId5"/>
    <p:sldLayoutId id="2147483704" r:id="rId6"/>
    <p:sldLayoutId id="2147483734" r:id="rId7"/>
    <p:sldLayoutId id="2147483748" r:id="rId8"/>
    <p:sldLayoutId id="2147483752" r:id="rId9"/>
    <p:sldLayoutId id="2147483753" r:id="rId10"/>
    <p:sldLayoutId id="2147483755" r:id="rId11"/>
    <p:sldLayoutId id="2147483742" r:id="rId12"/>
    <p:sldLayoutId id="2147483686" r:id="rId13"/>
    <p:sldLayoutId id="2147483737" r:id="rId14"/>
    <p:sldLayoutId id="2147483750" r:id="rId15"/>
    <p:sldLayoutId id="2147483739" r:id="rId16"/>
    <p:sldLayoutId id="2147483665" r:id="rId17"/>
    <p:sldLayoutId id="2147483666" r:id="rId18"/>
    <p:sldLayoutId id="2147483667" r:id="rId19"/>
    <p:sldLayoutId id="2147483669" r:id="rId20"/>
    <p:sldLayoutId id="2147483672" r:id="rId21"/>
    <p:sldLayoutId id="2147483674" r:id="rId22"/>
    <p:sldLayoutId id="2147483756" r:id="rId23"/>
    <p:sldLayoutId id="2147483757" r:id="rId24"/>
    <p:sldLayoutId id="2147483751" r:id="rId25"/>
    <p:sldLayoutId id="2147483744" r:id="rId26"/>
    <p:sldLayoutId id="2147483745" r:id="rId27"/>
    <p:sldLayoutId id="2147483743" r:id="rId28"/>
    <p:sldLayoutId id="2147483760" r:id="rId29"/>
    <p:sldLayoutId id="2147483766" r:id="rId30"/>
    <p:sldLayoutId id="2147483767" r:id="rId31"/>
  </p:sldLayoutIdLst>
  <p:transition>
    <p:fade/>
  </p:transition>
  <p:hf sldNum="0" hdr="0" ftr="0" dt="0"/>
  <p:txStyles>
    <p:title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a:cxnSpLocks/>
          </p:cNvCxnSpPr>
          <p:nvPr userDrawn="1"/>
        </p:nvCxnSpPr>
        <p:spPr>
          <a:xfrm>
            <a:off x="589692" y="1163810"/>
            <a:ext cx="11007128" cy="0"/>
          </a:xfrm>
          <a:prstGeom prst="line">
            <a:avLst/>
          </a:prstGeom>
          <a:ln w="6350" cmpd="sng">
            <a:solidFill>
              <a:schemeClr val="tx1">
                <a:lumMod val="60000"/>
                <a:lumOff val="40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589692" y="6712992"/>
            <a:ext cx="2953173" cy="83100"/>
          </a:xfrm>
          <a:prstGeom prst="rect">
            <a:avLst/>
          </a:prstGeom>
          <a:ln>
            <a:noFill/>
          </a:ln>
        </p:spPr>
        <p:txBody>
          <a:bodyPr wrap="square" lIns="0" tIns="0" rIns="0" bIns="0" rtlCol="0">
            <a:spAutoFit/>
          </a:bodyPr>
          <a:lstStyle/>
          <a:p>
            <a:pPr algn="l">
              <a:lnSpc>
                <a:spcPct val="90000"/>
              </a:lnSpc>
            </a:pPr>
            <a:r>
              <a:rPr lang="en-US" sz="600" b="0" i="0" dirty="0">
                <a:solidFill>
                  <a:schemeClr val="tx1">
                    <a:lumMod val="50000"/>
                  </a:schemeClr>
                </a:solidFill>
                <a:latin typeface="Myriad Pro" panose="020B0503030403020204" pitchFamily="34" charset="0"/>
                <a:ea typeface="Lato" charset="0"/>
                <a:cs typeface="Lato" charset="0"/>
              </a:rPr>
              <a:t>© 2022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12192000" cy="108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a:cxnSpLocks/>
          </p:cNvCxnSpPr>
          <p:nvPr userDrawn="1"/>
        </p:nvCxnSpPr>
        <p:spPr>
          <a:xfrm>
            <a:off x="589692" y="6510522"/>
            <a:ext cx="11007129" cy="0"/>
          </a:xfrm>
          <a:prstGeom prst="line">
            <a:avLst/>
          </a:prstGeom>
          <a:ln w="3175" cmpd="sng">
            <a:solidFill>
              <a:schemeClr val="bg2">
                <a:lumMod val="6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0" y="219197"/>
            <a:ext cx="11283189" cy="856407"/>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890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C2DC55FA-CAD4-44ED-8FE8-B532D9D45D7C}"/>
              </a:ext>
            </a:extLst>
          </p:cNvPr>
          <p:cNvGrpSpPr/>
          <p:nvPr userDrawn="1"/>
        </p:nvGrpSpPr>
        <p:grpSpPr>
          <a:xfrm>
            <a:off x="10932834" y="6592898"/>
            <a:ext cx="698591" cy="191911"/>
            <a:chOff x="1855788" y="3378201"/>
            <a:chExt cx="3709987" cy="1019175"/>
          </a:xfrm>
          <a:solidFill>
            <a:schemeClr val="tx1">
              <a:lumMod val="5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817091896,&quot;Placement&quot;:&quot;Footer&quot;,&quot;Top&quot;:523.380066,&quot;Left&quot;:433.7238,&quot;SlideWidth&quot;:960,&quot;SlideHeight&quot;:540}">
            <a:extLst>
              <a:ext uri="{FF2B5EF4-FFF2-40B4-BE49-F238E27FC236}">
                <a16:creationId xmlns:a16="http://schemas.microsoft.com/office/drawing/2014/main" id="{F51599F8-84C8-49D4-BAAB-581EE645FC9D}"/>
              </a:ext>
            </a:extLst>
          </p:cNvPr>
          <p:cNvSpPr txBox="1"/>
          <p:nvPr userDrawn="1"/>
        </p:nvSpPr>
        <p:spPr>
          <a:xfrm>
            <a:off x="5508292" y="6646927"/>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dirty="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36588218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Lst>
  <p:transition>
    <p:fade/>
  </p:transition>
  <p:hf hdr="0" ftr="0" dt="0"/>
  <p:txStyles>
    <p:titleStyle>
      <a:lvl1pPr algn="l" defTabSz="914377" rtl="0" eaLnBrk="1" latinLnBrk="0" hangingPunct="1">
        <a:lnSpc>
          <a:spcPct val="90000"/>
        </a:lnSpc>
        <a:spcBef>
          <a:spcPct val="0"/>
        </a:spcBef>
        <a:buNone/>
        <a:defRPr sz="2800" kern="1200" cap="all" baseline="0">
          <a:solidFill>
            <a:schemeClr val="accent1"/>
          </a:solidFill>
          <a:latin typeface="+mj-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6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856407"/>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C2DC55FA-CAD4-44ED-8FE8-B532D9D45D7C}"/>
              </a:ext>
            </a:extLst>
          </p:cNvPr>
          <p:cNvGrpSpPr/>
          <p:nvPr/>
        </p:nvGrpSpPr>
        <p:grpSpPr>
          <a:xfrm>
            <a:off x="10625883" y="6587460"/>
            <a:ext cx="639703" cy="175734"/>
            <a:chOff x="1855788" y="3378201"/>
            <a:chExt cx="3709987" cy="1019175"/>
          </a:xfrm>
          <a:solidFill>
            <a:schemeClr val="tx1"/>
          </a:solidFill>
        </p:grpSpPr>
        <p:sp>
          <p:nvSpPr>
            <p:cNvPr id="20" name="Freeform 5">
              <a:extLst>
                <a:ext uri="{FF2B5EF4-FFF2-40B4-BE49-F238E27FC236}">
                  <a16:creationId xmlns:a16="http://schemas.microsoft.com/office/drawing/2014/main" id="{528325C0-29E5-4B68-9CAD-B1E00E29EA6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2494618" cy="96950"/>
          </a:xfrm>
          <a:prstGeom prst="rect">
            <a:avLst/>
          </a:prstGeom>
          <a:ln>
            <a:noFill/>
          </a:ln>
        </p:spPr>
        <p:txBody>
          <a:bodyPr wrap="square" lIns="0" tIns="0" rIns="0" bIns="0" rtlCol="0">
            <a:spAutoFit/>
          </a:bodyPr>
          <a:lstStyle/>
          <a:p>
            <a:pPr algn="l">
              <a:lnSpc>
                <a:spcPct val="90000"/>
              </a:lnSpc>
            </a:pPr>
            <a:r>
              <a:rPr lang="en-US" sz="700" kern="1200" dirty="0">
                <a:solidFill>
                  <a:schemeClr val="tx1"/>
                </a:solidFill>
                <a:latin typeface="Calibri" panose="020F0502020204030204" pitchFamily="34" charset="0"/>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632956"/>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33030" y="6570358"/>
            <a:ext cx="0" cy="1645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32291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Lst>
  <p:transition>
    <p:fade/>
  </p:transition>
  <p:txStyles>
    <p:title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1064051"/>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1080759" cy="83100"/>
          </a:xfrm>
          <a:prstGeom prst="rect">
            <a:avLst/>
          </a:prstGeom>
          <a:ln>
            <a:noFill/>
          </a:ln>
        </p:spPr>
        <p:txBody>
          <a:bodyPr wrap="square" lIns="0" tIns="0" rIns="0" bIns="0" rtlCol="0">
            <a:spAutoFit/>
          </a:bodyPr>
          <a:lstStyle/>
          <a:p>
            <a:pPr algn="l">
              <a:lnSpc>
                <a:spcPct val="90000"/>
              </a:lnSpc>
            </a:pPr>
            <a:r>
              <a:rPr lang="en-US" sz="600" kern="1200" dirty="0">
                <a:solidFill>
                  <a:schemeClr val="tx1"/>
                </a:solidFill>
                <a:latin typeface="+mn-lt"/>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576223"/>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52908" y="6517603"/>
            <a:ext cx="0" cy="223594"/>
          </a:xfrm>
          <a:prstGeom prst="line">
            <a:avLst/>
          </a:prstGeom>
        </p:spPr>
        <p:style>
          <a:lnRef idx="1">
            <a:schemeClr val="dk1"/>
          </a:lnRef>
          <a:fillRef idx="0">
            <a:schemeClr val="dk1"/>
          </a:fillRef>
          <a:effectRef idx="0">
            <a:schemeClr val="dk1"/>
          </a:effectRef>
          <a:fontRef idx="minor">
            <a:schemeClr val="tx1"/>
          </a:fontRef>
        </p:style>
      </p:cxnSp>
      <p:grpSp>
        <p:nvGrpSpPr>
          <p:cNvPr id="37" name="Group 36">
            <a:extLst>
              <a:ext uri="{FF2B5EF4-FFF2-40B4-BE49-F238E27FC236}">
                <a16:creationId xmlns:a16="http://schemas.microsoft.com/office/drawing/2014/main" id="{6DF44693-F829-0153-E9EB-B570AE75DA9B}"/>
              </a:ext>
            </a:extLst>
          </p:cNvPr>
          <p:cNvGrpSpPr/>
          <p:nvPr userDrawn="1"/>
        </p:nvGrpSpPr>
        <p:grpSpPr>
          <a:xfrm>
            <a:off x="10398023" y="6524864"/>
            <a:ext cx="867564" cy="238330"/>
            <a:chOff x="1855788" y="3378201"/>
            <a:chExt cx="3709987" cy="1019175"/>
          </a:xfrm>
          <a:solidFill>
            <a:schemeClr val="tx1"/>
          </a:solidFill>
        </p:grpSpPr>
        <p:sp>
          <p:nvSpPr>
            <p:cNvPr id="38" name="Freeform 5">
              <a:extLst>
                <a:ext uri="{FF2B5EF4-FFF2-40B4-BE49-F238E27FC236}">
                  <a16:creationId xmlns:a16="http://schemas.microsoft.com/office/drawing/2014/main" id="{ABCD44A9-D9D9-9664-9B77-F873B28C12C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6">
              <a:extLst>
                <a:ext uri="{FF2B5EF4-FFF2-40B4-BE49-F238E27FC236}">
                  <a16:creationId xmlns:a16="http://schemas.microsoft.com/office/drawing/2014/main" id="{2843885B-9B04-0E2D-E334-8FAB8310725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7">
              <a:extLst>
                <a:ext uri="{FF2B5EF4-FFF2-40B4-BE49-F238E27FC236}">
                  <a16:creationId xmlns:a16="http://schemas.microsoft.com/office/drawing/2014/main" id="{0CD7D2A2-6012-C226-418B-560F1EE6D81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8">
              <a:extLst>
                <a:ext uri="{FF2B5EF4-FFF2-40B4-BE49-F238E27FC236}">
                  <a16:creationId xmlns:a16="http://schemas.microsoft.com/office/drawing/2014/main" id="{9E024927-3783-3610-825A-7A1D18B981F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9">
              <a:extLst>
                <a:ext uri="{FF2B5EF4-FFF2-40B4-BE49-F238E27FC236}">
                  <a16:creationId xmlns:a16="http://schemas.microsoft.com/office/drawing/2014/main" id="{AF4402B5-50DA-EAAC-8A53-A031A7376EC7}"/>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0">
              <a:extLst>
                <a:ext uri="{FF2B5EF4-FFF2-40B4-BE49-F238E27FC236}">
                  <a16:creationId xmlns:a16="http://schemas.microsoft.com/office/drawing/2014/main" id="{1070E4E3-DDE0-B757-FF81-7C8E43E77F9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1">
              <a:extLst>
                <a:ext uri="{FF2B5EF4-FFF2-40B4-BE49-F238E27FC236}">
                  <a16:creationId xmlns:a16="http://schemas.microsoft.com/office/drawing/2014/main" id="{50B4A804-4060-AF13-0722-25CB8304128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2">
              <a:extLst>
                <a:ext uri="{FF2B5EF4-FFF2-40B4-BE49-F238E27FC236}">
                  <a16:creationId xmlns:a16="http://schemas.microsoft.com/office/drawing/2014/main" id="{9420134C-CEDF-3BE5-7D2D-40289060F079}"/>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3">
              <a:extLst>
                <a:ext uri="{FF2B5EF4-FFF2-40B4-BE49-F238E27FC236}">
                  <a16:creationId xmlns:a16="http://schemas.microsoft.com/office/drawing/2014/main" id="{E7F3907B-6815-78EC-1A96-FC5C8284222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4">
              <a:extLst>
                <a:ext uri="{FF2B5EF4-FFF2-40B4-BE49-F238E27FC236}">
                  <a16:creationId xmlns:a16="http://schemas.microsoft.com/office/drawing/2014/main" id="{7308546A-3199-C90E-482E-708F8F639EE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5">
              <a:extLst>
                <a:ext uri="{FF2B5EF4-FFF2-40B4-BE49-F238E27FC236}">
                  <a16:creationId xmlns:a16="http://schemas.microsoft.com/office/drawing/2014/main" id="{FA0F85D1-198C-D685-46D8-0A2209F5BA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Rectangle 16">
              <a:extLst>
                <a:ext uri="{FF2B5EF4-FFF2-40B4-BE49-F238E27FC236}">
                  <a16:creationId xmlns:a16="http://schemas.microsoft.com/office/drawing/2014/main" id="{294DA41B-4DC2-08B0-F171-5695B0F43466}"/>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7">
              <a:extLst>
                <a:ext uri="{FF2B5EF4-FFF2-40B4-BE49-F238E27FC236}">
                  <a16:creationId xmlns:a16="http://schemas.microsoft.com/office/drawing/2014/main" id="{884B2F56-E1DF-6323-5C1F-5EF4C5E6F4F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8">
              <a:extLst>
                <a:ext uri="{FF2B5EF4-FFF2-40B4-BE49-F238E27FC236}">
                  <a16:creationId xmlns:a16="http://schemas.microsoft.com/office/drawing/2014/main" id="{285EE1D0-F52B-0BA4-DC3D-08EC5065D14B}"/>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9">
              <a:extLst>
                <a:ext uri="{FF2B5EF4-FFF2-40B4-BE49-F238E27FC236}">
                  <a16:creationId xmlns:a16="http://schemas.microsoft.com/office/drawing/2014/main" id="{1BFEAD36-64F9-1263-2C73-A17E92807C5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20">
              <a:extLst>
                <a:ext uri="{FF2B5EF4-FFF2-40B4-BE49-F238E27FC236}">
                  <a16:creationId xmlns:a16="http://schemas.microsoft.com/office/drawing/2014/main" id="{DB4123B9-0FBD-E392-60BC-C9055BFEB14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21">
              <a:extLst>
                <a:ext uri="{FF2B5EF4-FFF2-40B4-BE49-F238E27FC236}">
                  <a16:creationId xmlns:a16="http://schemas.microsoft.com/office/drawing/2014/main" id="{2B0A58AF-FE64-80AC-95FE-E013CA54CD7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CC67ABBA-0ACE-80CA-0C7D-8822B8B66E4C}"/>
              </a:ext>
            </a:extLst>
          </p:cNvPr>
          <p:cNvSpPr txBox="1"/>
          <p:nvPr userDrawn="1"/>
        </p:nvSpPr>
        <p:spPr>
          <a:xfrm>
            <a:off x="5618419" y="6646927"/>
            <a:ext cx="955162"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Confidential</a:t>
            </a:r>
            <a:endParaRPr lang="en-US" sz="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7212211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Lst>
  <p:transition>
    <p:fade/>
  </p:transition>
  <p:txStyles>
    <p:titleStyle>
      <a:lvl1pPr algn="l" defTabSz="914377"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guide id="11"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510794" y="1425000"/>
            <a:ext cx="1117041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bg1">
                    <a:lumMod val="65000"/>
                  </a:schemeClr>
                </a:solidFill>
                <a:latin typeface="Lato" charset="0"/>
                <a:ea typeface="Lato" charset="0"/>
                <a:cs typeface="Lato" charset="0"/>
              </a:rPr>
              <a:t>© 2019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1"/>
            <a:ext cx="12192000" cy="88900"/>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510794" y="6536649"/>
            <a:ext cx="11170413"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494968" y="393895"/>
            <a:ext cx="11251429" cy="856407"/>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510793" y="1605009"/>
            <a:ext cx="11235604" cy="272914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5197840" y="6638792"/>
            <a:ext cx="1817489" cy="143629"/>
          </a:xfrm>
          <a:prstGeom prst="rect">
            <a:avLst/>
          </a:prstGeom>
        </p:spPr>
        <p:txBody>
          <a:bodyPr vert="horz" wrap="square" lIns="0" tIns="0" rIns="0" bIns="0" rtlCol="0" anchor="ctr">
            <a:spAutoFit/>
          </a:bodyPr>
          <a:lstStyle>
            <a:lvl1pPr algn="ctr">
              <a:defRPr sz="933">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11359290" y="6614172"/>
            <a:ext cx="327407" cy="143629"/>
          </a:xfrm>
          <a:prstGeom prst="rect">
            <a:avLst/>
          </a:prstGeom>
        </p:spPr>
        <p:txBody>
          <a:bodyPr vert="horz" wrap="square" lIns="0" tIns="0" rIns="0" bIns="0" rtlCol="0" anchor="ctr">
            <a:spAutoFit/>
          </a:bodyPr>
          <a:lstStyle>
            <a:lvl1pPr algn="r">
              <a:defRPr sz="933">
                <a:solidFill>
                  <a:schemeClr val="accent1"/>
                </a:solidFill>
              </a:defRPr>
            </a:lvl1pPr>
          </a:lstStyle>
          <a:p>
            <a:fld id="{911CAEDA-F13C-43B4-B3A8-D3983B745648}" type="slidenum">
              <a:rPr lang="en-US" smtClean="0"/>
              <a:pPr/>
              <a:t>‹#›</a:t>
            </a:fld>
            <a:endParaRPr lang="en-US" dirty="0"/>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10389286" y="6592898"/>
            <a:ext cx="698591" cy="191911"/>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8" name="MSIPCMContentMarking" descr="{&quot;HashCode&quot;:817091896,&quot;Placement&quot;:&quot;Footer&quot;,&quot;Top&quot;:388.380066,&quot;Left&quot;:313.7238,&quot;SlideWidth&quot;:720,&quot;SlideHeight&quot;:405}">
            <a:extLst>
              <a:ext uri="{FF2B5EF4-FFF2-40B4-BE49-F238E27FC236}">
                <a16:creationId xmlns:a16="http://schemas.microsoft.com/office/drawing/2014/main" id="{B7FC1A74-6CFD-40D6-ACE8-1E1DA4F6E35B}"/>
              </a:ext>
            </a:extLst>
          </p:cNvPr>
          <p:cNvSpPr txBox="1"/>
          <p:nvPr userDrawn="1"/>
        </p:nvSpPr>
        <p:spPr>
          <a:xfrm>
            <a:off x="5312390" y="6645502"/>
            <a:ext cx="1567220" cy="143565"/>
          </a:xfrm>
          <a:prstGeom prst="rect">
            <a:avLst/>
          </a:prstGeom>
          <a:noFill/>
        </p:spPr>
        <p:txBody>
          <a:bodyPr vert="horz" wrap="square" lIns="0" tIns="0" rIns="0" bIns="0" rtlCol="0" anchor="ctr" anchorCtr="1">
            <a:spAutoFit/>
          </a:bodyPr>
          <a:lstStyle/>
          <a:p>
            <a:pPr algn="ctr">
              <a:spcBef>
                <a:spcPts val="0"/>
              </a:spcBef>
              <a:spcAft>
                <a:spcPts val="0"/>
              </a:spcAft>
            </a:pPr>
            <a:r>
              <a:rPr lang="en-US" sz="933">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275521744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Lst>
  <p:hf hdr="0" ftr="0" dt="0"/>
  <p:txStyles>
    <p:titleStyle>
      <a:lvl1pPr algn="l" defTabSz="914377" rtl="0" eaLnBrk="1" latinLnBrk="0" hangingPunct="1">
        <a:lnSpc>
          <a:spcPct val="90000"/>
        </a:lnSpc>
        <a:spcBef>
          <a:spcPct val="0"/>
        </a:spcBef>
        <a:buNone/>
        <a:defRPr sz="2933" kern="1200" cap="all" baseline="0">
          <a:solidFill>
            <a:schemeClr val="accent1"/>
          </a:solidFill>
          <a:latin typeface="Lato Light" panose="020F0302020204030203" pitchFamily="34" charset="0"/>
          <a:ea typeface="Lato Light" panose="020F0302020204030203" pitchFamily="34" charset="0"/>
          <a:cs typeface="Lato Light" panose="020F0302020204030203" pitchFamily="34" charset="0"/>
        </a:defRPr>
      </a:lvl1pPr>
    </p:titleStyle>
    <p:bodyStyle>
      <a:lvl1pPr marL="0" indent="0" algn="l" defTabSz="914377" rtl="0" eaLnBrk="1" latinLnBrk="0" hangingPunct="1">
        <a:lnSpc>
          <a:spcPct val="95000"/>
        </a:lnSpc>
        <a:spcBef>
          <a:spcPts val="1000"/>
        </a:spcBef>
        <a:buFont typeface="Arial" panose="020B0604020202020204" pitchFamily="34" charset="0"/>
        <a:buNone/>
        <a:defRPr sz="1867" kern="1200">
          <a:solidFill>
            <a:schemeClr val="tx1">
              <a:lumMod val="75000"/>
            </a:schemeClr>
          </a:solidFill>
          <a:latin typeface="+mn-lt"/>
          <a:ea typeface="+mn-ea"/>
          <a:cs typeface="+mn-cs"/>
        </a:defRPr>
      </a:lvl1pPr>
      <a:lvl2pPr marL="459306" indent="-228594" algn="l" defTabSz="914377" rtl="0" eaLnBrk="1" latinLnBrk="0" hangingPunct="1">
        <a:lnSpc>
          <a:spcPct val="95000"/>
        </a:lnSpc>
        <a:spcBef>
          <a:spcPts val="500"/>
        </a:spcBef>
        <a:buFont typeface="Arial" panose="020B0604020202020204" pitchFamily="34" charset="0"/>
        <a:buChar char="•"/>
        <a:defRPr sz="1867" kern="1200">
          <a:solidFill>
            <a:schemeClr val="tx1">
              <a:lumMod val="75000"/>
            </a:schemeClr>
          </a:solidFill>
          <a:latin typeface="+mn-lt"/>
          <a:ea typeface="+mn-ea"/>
          <a:cs typeface="+mn-cs"/>
        </a:defRPr>
      </a:lvl2pPr>
      <a:lvl3pPr marL="914377" indent="-228594" algn="l" defTabSz="914377" rtl="0" eaLnBrk="1" latinLnBrk="0" hangingPunct="1">
        <a:lnSpc>
          <a:spcPct val="95000"/>
        </a:lnSpc>
        <a:spcBef>
          <a:spcPts val="500"/>
        </a:spcBef>
        <a:buFont typeface="Arial" panose="020B0604020202020204" pitchFamily="34" charset="0"/>
        <a:buChar char="•"/>
        <a:defRPr sz="1467" kern="1200">
          <a:solidFill>
            <a:schemeClr val="tx1">
              <a:lumMod val="75000"/>
            </a:schemeClr>
          </a:solidFill>
          <a:latin typeface="+mn-lt"/>
          <a:ea typeface="+mn-ea"/>
          <a:cs typeface="+mn-cs"/>
        </a:defRPr>
      </a:lvl3pPr>
      <a:lvl4pPr marL="1293252" indent="-228594" algn="l" defTabSz="914377" rtl="0" eaLnBrk="1" latinLnBrk="0" hangingPunct="1">
        <a:lnSpc>
          <a:spcPct val="95000"/>
        </a:lnSpc>
        <a:spcBef>
          <a:spcPts val="500"/>
        </a:spcBef>
        <a:buFont typeface="Arial" panose="020B0604020202020204" pitchFamily="34" charset="0"/>
        <a:buChar char="•"/>
        <a:defRPr sz="1467" kern="1200">
          <a:solidFill>
            <a:schemeClr val="tx1">
              <a:lumMod val="75000"/>
            </a:schemeClr>
          </a:solidFill>
          <a:latin typeface="+mn-lt"/>
          <a:ea typeface="+mn-ea"/>
          <a:cs typeface="+mn-cs"/>
        </a:defRPr>
      </a:lvl4pPr>
      <a:lvl5pPr marL="1754673" indent="-228594" algn="l" defTabSz="914377" rtl="0" eaLnBrk="1" latinLnBrk="0" hangingPunct="1">
        <a:lnSpc>
          <a:spcPct val="95000"/>
        </a:lnSpc>
        <a:spcBef>
          <a:spcPts val="500"/>
        </a:spcBef>
        <a:buFont typeface="Arial" panose="020B0604020202020204" pitchFamily="34" charset="0"/>
        <a:buChar char="•"/>
        <a:defRPr sz="1467" kern="1200">
          <a:solidFill>
            <a:schemeClr val="tx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p15:clr>
            <a:srgbClr val="F26B43"/>
          </p15:clr>
        </p15:guide>
        <p15:guide id="3" pos="4344">
          <p15:clr>
            <a:srgbClr val="F26B43"/>
          </p15:clr>
        </p15:guide>
        <p15:guide id="4" orient="horz" pos="3107">
          <p15:clr>
            <a:srgbClr val="F26B43"/>
          </p15:clr>
        </p15:guide>
        <p15:guide id="5" pos="2885">
          <p15:clr>
            <a:srgbClr val="F26B43"/>
          </p15:clr>
        </p15:guide>
        <p15:guide id="6" orient="horz" pos="162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4C4EB52E-B2C5-D12D-BE02-9A014F5EB04B}"/>
              </a:ext>
            </a:extLst>
          </p:cNvPr>
          <p:cNvSpPr txBox="1"/>
          <p:nvPr>
            <p:extLst>
              <p:ext uri="{1162E1C5-73C7-4A58-AE30-91384D911F3F}">
                <p184:classification xmlns:p184="http://schemas.microsoft.com/office/powerpoint/2018/4/main" val="ftr"/>
              </p:ext>
            </p:extLst>
          </p:nvPr>
        </p:nvSpPr>
        <p:spPr>
          <a:xfrm>
            <a:off x="5627688" y="6560820"/>
            <a:ext cx="957262" cy="106680"/>
          </a:xfrm>
          <a:prstGeom prst="rect">
            <a:avLst/>
          </a:prstGeom>
        </p:spPr>
        <p:txBody>
          <a:bodyPr horzOverflow="overflow" lIns="0" tIns="0" rIns="0" bIns="0">
            <a:spAutoFit/>
          </a:bodyPr>
          <a:lstStyle/>
          <a:p>
            <a:pPr algn="l"/>
            <a:r>
              <a:rPr lang="en-US" sz="700">
                <a:solidFill>
                  <a:srgbClr val="000000"/>
                </a:solidFill>
                <a:latin typeface="Calibri" panose="020F0502020204030204" pitchFamily="34" charset="0"/>
                <a:cs typeface="Calibri" panose="020F0502020204030204" pitchFamily="34" charset="0"/>
              </a:rPr>
              <a:t>Juniper Business Use Only</a:t>
            </a:r>
          </a:p>
        </p:txBody>
      </p:sp>
    </p:spTree>
    <p:extLst>
      <p:ext uri="{BB962C8B-B14F-4D97-AF65-F5344CB8AC3E}">
        <p14:creationId xmlns:p14="http://schemas.microsoft.com/office/powerpoint/2010/main" val="334089443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0F645-1EEC-057A-4984-33C0B6418301}"/>
              </a:ext>
            </a:extLst>
          </p:cNvPr>
          <p:cNvSpPr txBox="1"/>
          <p:nvPr userDrawn="1">
            <p:extLst>
              <p:ext uri="{1162E1C5-73C7-4A58-AE30-91384D911F3F}">
                <p184:classification xmlns:p184="http://schemas.microsoft.com/office/powerpoint/2018/4/main" val="ftr"/>
              </p:ext>
            </p:extLst>
          </p:nvPr>
        </p:nvSpPr>
        <p:spPr>
          <a:xfrm>
            <a:off x="5783792" y="6659881"/>
            <a:ext cx="638175" cy="71879"/>
          </a:xfrm>
          <a:prstGeom prst="rect">
            <a:avLst/>
          </a:prstGeom>
        </p:spPr>
        <p:txBody>
          <a:bodyPr horzOverflow="overflow" lIns="0" tIns="0" rIns="0" bIns="0">
            <a:spAutoFit/>
          </a:bodyPr>
          <a:lstStyle/>
          <a:p>
            <a:pPr algn="l"/>
            <a:r>
              <a:rPr lang="en-US" sz="467">
                <a:solidFill>
                  <a:srgbClr val="000000"/>
                </a:solidFill>
                <a:latin typeface="Calibri" panose="020F0502020204030204" pitchFamily="34" charset="0"/>
                <a:cs typeface="Calibri" panose="020F0502020204030204" pitchFamily="34" charset="0"/>
              </a:rPr>
              <a:t>Juniper Business Use Only</a:t>
            </a:r>
          </a:p>
        </p:txBody>
      </p:sp>
    </p:spTree>
    <p:extLst>
      <p:ext uri="{BB962C8B-B14F-4D97-AF65-F5344CB8AC3E}">
        <p14:creationId xmlns:p14="http://schemas.microsoft.com/office/powerpoint/2010/main" val="342647519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59.xml"/><Relationship Id="rId5" Type="http://schemas.openxmlformats.org/officeDocument/2006/relationships/image" Target="../media/image85.jpg"/><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8.xml"/><Relationship Id="rId1" Type="http://schemas.openxmlformats.org/officeDocument/2006/relationships/slideLayout" Target="../slideLayouts/slideLayout157.xml"/><Relationship Id="rId6" Type="http://schemas.openxmlformats.org/officeDocument/2006/relationships/image" Target="../media/image121.sv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svg"/><Relationship Id="rId9" Type="http://schemas.openxmlformats.org/officeDocument/2006/relationships/image" Target="../media/image124.png"/></Relationships>
</file>

<file path=ppt/slides/_rels/slide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6.tiff"/><Relationship Id="rId16" Type="http://schemas.openxmlformats.org/officeDocument/2006/relationships/image" Target="../media/image123.svg"/><Relationship Id="rId1" Type="http://schemas.openxmlformats.org/officeDocument/2006/relationships/slideLayout" Target="../slideLayouts/slideLayout160.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gif"/><Relationship Id="rId15" Type="http://schemas.openxmlformats.org/officeDocument/2006/relationships/image" Target="../media/image122.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60.xml"/><Relationship Id="rId4" Type="http://schemas.openxmlformats.org/officeDocument/2006/relationships/image" Target="../media/image141.png"/></Relationships>
</file>

<file path=ppt/slides/_rels/slide1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16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g"/><Relationship Id="rId7" Type="http://schemas.openxmlformats.org/officeDocument/2006/relationships/image" Target="../media/image153.png"/><Relationship Id="rId12"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s>
</file>

<file path=ppt/slides/_rels/slide16.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18" Type="http://schemas.openxmlformats.org/officeDocument/2006/relationships/image" Target="../media/image173.jpeg"/><Relationship Id="rId3" Type="http://schemas.openxmlformats.org/officeDocument/2006/relationships/image" Target="../media/image158.jpeg"/><Relationship Id="rId21" Type="http://schemas.openxmlformats.org/officeDocument/2006/relationships/image" Target="../media/image176.jpeg"/><Relationship Id="rId7" Type="http://schemas.openxmlformats.org/officeDocument/2006/relationships/image" Target="../media/image162.jpeg"/><Relationship Id="rId12" Type="http://schemas.openxmlformats.org/officeDocument/2006/relationships/image" Target="../media/image167.jpeg"/><Relationship Id="rId17" Type="http://schemas.openxmlformats.org/officeDocument/2006/relationships/image" Target="../media/image172.jpeg"/><Relationship Id="rId25" Type="http://schemas.openxmlformats.org/officeDocument/2006/relationships/image" Target="../media/image180.png"/><Relationship Id="rId2" Type="http://schemas.openxmlformats.org/officeDocument/2006/relationships/notesSlide" Target="../notesSlides/notesSlide11.xml"/><Relationship Id="rId16" Type="http://schemas.openxmlformats.org/officeDocument/2006/relationships/image" Target="../media/image171.jpeg"/><Relationship Id="rId20" Type="http://schemas.openxmlformats.org/officeDocument/2006/relationships/image" Target="../media/image175.jpeg"/><Relationship Id="rId1" Type="http://schemas.openxmlformats.org/officeDocument/2006/relationships/slideLayout" Target="../slideLayouts/slideLayout159.xml"/><Relationship Id="rId6" Type="http://schemas.openxmlformats.org/officeDocument/2006/relationships/image" Target="../media/image161.jpeg"/><Relationship Id="rId11" Type="http://schemas.openxmlformats.org/officeDocument/2006/relationships/image" Target="../media/image166.jpeg"/><Relationship Id="rId24" Type="http://schemas.openxmlformats.org/officeDocument/2006/relationships/image" Target="../media/image179.jpeg"/><Relationship Id="rId5" Type="http://schemas.openxmlformats.org/officeDocument/2006/relationships/image" Target="../media/image160.jpeg"/><Relationship Id="rId15" Type="http://schemas.openxmlformats.org/officeDocument/2006/relationships/image" Target="../media/image170.jpeg"/><Relationship Id="rId23" Type="http://schemas.openxmlformats.org/officeDocument/2006/relationships/image" Target="../media/image178.jpeg"/><Relationship Id="rId10" Type="http://schemas.openxmlformats.org/officeDocument/2006/relationships/image" Target="../media/image165.jpeg"/><Relationship Id="rId19" Type="http://schemas.openxmlformats.org/officeDocument/2006/relationships/image" Target="../media/image174.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169.jpeg"/><Relationship Id="rId22" Type="http://schemas.openxmlformats.org/officeDocument/2006/relationships/image" Target="../media/image17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159.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59.xml"/><Relationship Id="rId5" Type="http://schemas.openxmlformats.org/officeDocument/2006/relationships/image" Target="../media/image91.sv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159.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159.xml"/><Relationship Id="rId5" Type="http://schemas.openxmlformats.org/officeDocument/2006/relationships/image" Target="../media/image96.png"/><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18" Type="http://schemas.openxmlformats.org/officeDocument/2006/relationships/image" Target="../media/image112.svg"/><Relationship Id="rId3" Type="http://schemas.openxmlformats.org/officeDocument/2006/relationships/image" Target="../media/image97.jpeg"/><Relationship Id="rId21" Type="http://schemas.openxmlformats.org/officeDocument/2006/relationships/image" Target="../media/image115.sv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 Type="http://schemas.openxmlformats.org/officeDocument/2006/relationships/notesSlide" Target="../notesSlides/notesSlide7.xml"/><Relationship Id="rId16" Type="http://schemas.openxmlformats.org/officeDocument/2006/relationships/image" Target="../media/image110.svg"/><Relationship Id="rId20" Type="http://schemas.openxmlformats.org/officeDocument/2006/relationships/image" Target="../media/image114.png"/><Relationship Id="rId1" Type="http://schemas.openxmlformats.org/officeDocument/2006/relationships/slideLayout" Target="../slideLayouts/slideLayout71.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jpeg"/><Relationship Id="rId19" Type="http://schemas.openxmlformats.org/officeDocument/2006/relationships/image" Target="../media/image113.jpe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svg"/></Relationships>
</file>

<file path=ppt/slides/_rels/slide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A green sphere with a black background&#10;&#10;Description automatically generated">
            <a:extLst>
              <a:ext uri="{FF2B5EF4-FFF2-40B4-BE49-F238E27FC236}">
                <a16:creationId xmlns:a16="http://schemas.microsoft.com/office/drawing/2014/main" id="{214825C5-F3D9-3548-E269-4781B265683E}"/>
              </a:ext>
            </a:extLst>
          </p:cNvPr>
          <p:cNvPicPr>
            <a:picLocks noChangeAspect="1"/>
          </p:cNvPicPr>
          <p:nvPr/>
        </p:nvPicPr>
        <p:blipFill>
          <a:blip r:embed="rId3">
            <a:alphaModFix amt="75000"/>
          </a:blip>
          <a:stretch>
            <a:fillRect/>
          </a:stretch>
        </p:blipFill>
        <p:spPr>
          <a:xfrm>
            <a:off x="2645439" y="0"/>
            <a:ext cx="6901121" cy="6901121"/>
          </a:xfrm>
          <a:prstGeom prst="rect">
            <a:avLst/>
          </a:prstGeom>
        </p:spPr>
      </p:pic>
      <p:pic>
        <p:nvPicPr>
          <p:cNvPr id="3" name="Image 1" descr="preencoded.png"/>
          <p:cNvPicPr>
            <a:picLocks noChangeAspect="1"/>
          </p:cNvPicPr>
          <p:nvPr/>
        </p:nvPicPr>
        <p:blipFill>
          <a:blip r:embed="rId4"/>
          <a:srcRect/>
          <a:stretch/>
        </p:blipFill>
        <p:spPr>
          <a:xfrm>
            <a:off x="5422900" y="2222500"/>
            <a:ext cx="1346200" cy="450850"/>
          </a:xfrm>
          <a:prstGeom prst="rect">
            <a:avLst/>
          </a:prstGeom>
        </p:spPr>
      </p:pic>
      <p:sp>
        <p:nvSpPr>
          <p:cNvPr id="4" name="Text 0"/>
          <p:cNvSpPr/>
          <p:nvPr/>
        </p:nvSpPr>
        <p:spPr>
          <a:xfrm>
            <a:off x="1552575" y="2743199"/>
            <a:ext cx="8993505" cy="1441452"/>
          </a:xfrm>
          <a:prstGeom prst="rect">
            <a:avLst/>
          </a:prstGeom>
          <a:noFill/>
          <a:ln/>
        </p:spPr>
        <p:txBody>
          <a:bodyPr wrap="square" lIns="0" tIns="0" rIns="0" bIns="0" rtlCol="0" anchor="t"/>
          <a:lstStyle/>
          <a:p>
            <a:pPr algn="ctr" defTabSz="609630">
              <a:lnSpc>
                <a:spcPts val="5400"/>
              </a:lnSpc>
            </a:pPr>
            <a:r>
              <a:rPr lang="en-US" sz="4800" b="1" kern="0" dirty="0">
                <a:solidFill>
                  <a:srgbClr val="FFFFFF"/>
                </a:solidFill>
                <a:latin typeface="Lato Black" panose="020F0502020204030203" pitchFamily="34" charset="0"/>
                <a:ea typeface="Lato Black" panose="020F0502020204030203" pitchFamily="34" charset="0"/>
                <a:cs typeface="Lato Black" panose="020F0502020204030203" pitchFamily="34" charset="0"/>
              </a:rPr>
              <a:t>AI-Native </a:t>
            </a:r>
          </a:p>
          <a:p>
            <a:pPr algn="ctr" defTabSz="609630">
              <a:lnSpc>
                <a:spcPts val="5400"/>
              </a:lnSpc>
            </a:pPr>
            <a:r>
              <a:rPr lang="en-US" sz="4800" b="1" kern="0" dirty="0">
                <a:solidFill>
                  <a:srgbClr val="FFFFFF"/>
                </a:solidFill>
                <a:latin typeface="Lato Black" panose="020F0502020204030203" pitchFamily="34" charset="0"/>
                <a:ea typeface="Lato Black" panose="020F0502020204030203" pitchFamily="34" charset="0"/>
                <a:cs typeface="Lato Black" panose="020F0502020204030203" pitchFamily="34" charset="0"/>
              </a:rPr>
              <a:t>Experience-First Networking</a:t>
            </a:r>
            <a:endParaRPr lang="en-US" sz="4800" b="1" dirty="0">
              <a:solidFill>
                <a:prstClr val="black"/>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5" name="Imagen 4" descr="Interfaz de usuario gráfica, Aplicación&#10;&#10;Descripción generada automáticamente">
            <a:extLst>
              <a:ext uri="{FF2B5EF4-FFF2-40B4-BE49-F238E27FC236}">
                <a16:creationId xmlns:a16="http://schemas.microsoft.com/office/drawing/2014/main" id="{7C6C9A37-D0B5-385A-9513-82AEE5F4E273}"/>
              </a:ext>
            </a:extLst>
          </p:cNvPr>
          <p:cNvPicPr>
            <a:picLocks noChangeAspect="1"/>
          </p:cNvPicPr>
          <p:nvPr/>
        </p:nvPicPr>
        <p:blipFill rotWithShape="1">
          <a:blip r:embed="rId5"/>
          <a:srcRect b="51245"/>
          <a:stretch/>
        </p:blipFill>
        <p:spPr>
          <a:xfrm>
            <a:off x="8896350" y="6025309"/>
            <a:ext cx="3295650" cy="832691"/>
          </a:xfrm>
          <a:prstGeom prst="rect">
            <a:avLst/>
          </a:prstGeom>
        </p:spPr>
      </p:pic>
      <p:sp>
        <p:nvSpPr>
          <p:cNvPr id="2" name="Text 0">
            <a:extLst>
              <a:ext uri="{FF2B5EF4-FFF2-40B4-BE49-F238E27FC236}">
                <a16:creationId xmlns:a16="http://schemas.microsoft.com/office/drawing/2014/main" id="{FE9B0C16-FABD-E9CC-186D-C3C9D606B6A4}"/>
              </a:ext>
            </a:extLst>
          </p:cNvPr>
          <p:cNvSpPr/>
          <p:nvPr/>
        </p:nvSpPr>
        <p:spPr>
          <a:xfrm>
            <a:off x="131822" y="5782491"/>
            <a:ext cx="8373292" cy="963544"/>
          </a:xfrm>
          <a:prstGeom prst="rect">
            <a:avLst/>
          </a:prstGeom>
          <a:noFill/>
          <a:ln/>
        </p:spPr>
        <p:txBody>
          <a:bodyPr wrap="square" lIns="0" tIns="0" rIns="0" bIns="0" rtlCol="0" anchor="t"/>
          <a:lstStyle/>
          <a:p>
            <a:pPr defTabSz="609630">
              <a:lnSpc>
                <a:spcPts val="5400"/>
              </a:lnSpc>
            </a:pPr>
            <a:r>
              <a:rPr lang="en-US" sz="3200" b="1" i="0" u="none" strike="noStrike" dirty="0">
                <a:solidFill>
                  <a:srgbClr val="84B335"/>
                </a:solidFill>
                <a:effectLst/>
                <a:latin typeface="Calibri" panose="020F0502020204030204" pitchFamily="34" charset="0"/>
              </a:rPr>
              <a:t>AIOps</a:t>
            </a:r>
            <a:r>
              <a:rPr lang="en-US" sz="3200" b="1" i="0" u="none" strike="noStrike" dirty="0">
                <a:solidFill>
                  <a:schemeClr val="bg1"/>
                </a:solidFill>
                <a:effectLst/>
                <a:latin typeface="Calibri" panose="020F0502020204030204" pitchFamily="34" charset="0"/>
              </a:rPr>
              <a:t> </a:t>
            </a:r>
            <a:r>
              <a:rPr lang="en-US" sz="3200" b="1" i="0" u="none" strike="noStrike" dirty="0" err="1">
                <a:solidFill>
                  <a:schemeClr val="bg1"/>
                </a:solidFill>
                <a:effectLst/>
                <a:latin typeface="Calibri" panose="020F0502020204030204" pitchFamily="34" charset="0"/>
              </a:rPr>
              <a:t>aplicados</a:t>
            </a:r>
            <a:r>
              <a:rPr lang="en-US" sz="3200" b="1" i="0" u="none" strike="noStrike" dirty="0">
                <a:solidFill>
                  <a:schemeClr val="bg1"/>
                </a:solidFill>
                <a:effectLst/>
                <a:latin typeface="Calibri" panose="020F0502020204030204" pitchFamily="34" charset="0"/>
              </a:rPr>
              <a:t> </a:t>
            </a:r>
            <a:r>
              <a:rPr lang="en-US" sz="3200" b="1" i="0" u="none" strike="noStrike" dirty="0" err="1">
                <a:solidFill>
                  <a:schemeClr val="bg1"/>
                </a:solidFill>
                <a:effectLst/>
                <a:latin typeface="Calibri" panose="020F0502020204030204" pitchFamily="34" charset="0"/>
              </a:rPr>
              <a:t>à</a:t>
            </a:r>
            <a:r>
              <a:rPr lang="en-US" sz="3200" b="1" i="0" u="none" strike="noStrike" dirty="0">
                <a:solidFill>
                  <a:schemeClr val="bg1"/>
                </a:solidFill>
                <a:effectLst/>
                <a:latin typeface="Calibri" panose="020F0502020204030204" pitchFamily="34" charset="0"/>
              </a:rPr>
              <a:t> rede do campus.</a:t>
            </a:r>
            <a:endParaRPr lang="en-US" sz="54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993872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D9CEF-1454-3AE6-B443-8E439BFA0820}"/>
            </a:ext>
          </a:extLst>
        </p:cNvPr>
        <p:cNvGrpSpPr/>
        <p:nvPr/>
      </p:nvGrpSpPr>
      <p:grpSpPr>
        <a:xfrm>
          <a:off x="0" y="0"/>
          <a:ext cx="0" cy="0"/>
          <a:chOff x="0" y="0"/>
          <a:chExt cx="0" cy="0"/>
        </a:xfrm>
      </p:grpSpPr>
      <p:pic>
        <p:nvPicPr>
          <p:cNvPr id="16" name="Graphic 15">
            <a:extLst>
              <a:ext uri="{FF2B5EF4-FFF2-40B4-BE49-F238E27FC236}">
                <a16:creationId xmlns:a16="http://schemas.microsoft.com/office/drawing/2014/main" id="{86AB108F-77A0-29FC-1DD5-26B97EBE4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858" y="561399"/>
            <a:ext cx="1499711" cy="341398"/>
          </a:xfrm>
          <a:prstGeom prst="rect">
            <a:avLst/>
          </a:prstGeom>
        </p:spPr>
      </p:pic>
      <p:pic>
        <p:nvPicPr>
          <p:cNvPr id="18" name="Graphic 17">
            <a:extLst>
              <a:ext uri="{FF2B5EF4-FFF2-40B4-BE49-F238E27FC236}">
                <a16:creationId xmlns:a16="http://schemas.microsoft.com/office/drawing/2014/main" id="{BC2CF3FB-59D0-ACC3-ED8A-F3D56719D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3959" y="672884"/>
            <a:ext cx="2021503" cy="257516"/>
          </a:xfrm>
          <a:prstGeom prst="rect">
            <a:avLst/>
          </a:prstGeom>
        </p:spPr>
      </p:pic>
      <p:sp>
        <p:nvSpPr>
          <p:cNvPr id="5" name="TextBox 4">
            <a:extLst>
              <a:ext uri="{FF2B5EF4-FFF2-40B4-BE49-F238E27FC236}">
                <a16:creationId xmlns:a16="http://schemas.microsoft.com/office/drawing/2014/main" id="{211B59EE-AC40-B34C-FADD-DF4E1C8D0422}"/>
              </a:ext>
            </a:extLst>
          </p:cNvPr>
          <p:cNvSpPr txBox="1"/>
          <p:nvPr/>
        </p:nvSpPr>
        <p:spPr>
          <a:xfrm>
            <a:off x="1142029" y="1176721"/>
            <a:ext cx="4604005" cy="605294"/>
          </a:xfrm>
          <a:prstGeom prst="rect">
            <a:avLst/>
          </a:prstGeom>
          <a:noFill/>
        </p:spPr>
        <p:txBody>
          <a:bodyPr wrap="square" lIns="0" tIns="0" rIns="0" bIns="0" rtlCol="0" anchor="t" anchorCtr="0">
            <a:spAutoFit/>
          </a:bodyPr>
          <a:lstStyle/>
          <a:p>
            <a:pPr marL="0" marR="0" lvl="0" indent="0" algn="ctr" defTabSz="914423"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10" normalizeH="0" baseline="0" noProof="0">
                <a:ln>
                  <a:noFill/>
                </a:ln>
                <a:solidFill>
                  <a:srgbClr val="4EA72E"/>
                </a:solidFill>
                <a:effectLst/>
                <a:uLnTx/>
                <a:uFillTx/>
                <a:latin typeface="Aptos Display" panose="020F0302020204030204"/>
                <a:ea typeface="+mn-ea"/>
                <a:cs typeface="+mn-cs"/>
              </a:rPr>
              <a:t>A LEADER 2024</a:t>
            </a:r>
          </a:p>
          <a:p>
            <a:pPr marL="0" marR="0" lvl="0" indent="0" algn="ctr" defTabSz="914423"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Lato"/>
                <a:ea typeface="+mn-ea"/>
                <a:cs typeface="+mn-cs"/>
              </a:rPr>
              <a:t>Enterprise Wired &amp; Wireless LAN Infrastructure</a:t>
            </a:r>
          </a:p>
        </p:txBody>
      </p:sp>
      <p:pic>
        <p:nvPicPr>
          <p:cNvPr id="2" name="Graphic 1">
            <a:extLst>
              <a:ext uri="{FF2B5EF4-FFF2-40B4-BE49-F238E27FC236}">
                <a16:creationId xmlns:a16="http://schemas.microsoft.com/office/drawing/2014/main" id="{44B0511D-CE41-9884-1A57-825469C154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3181" y="190678"/>
            <a:ext cx="3504963" cy="778880"/>
          </a:xfrm>
          <a:prstGeom prst="rect">
            <a:avLst/>
          </a:prstGeom>
        </p:spPr>
      </p:pic>
      <p:sp>
        <p:nvSpPr>
          <p:cNvPr id="3" name="Rectangle 2">
            <a:extLst>
              <a:ext uri="{FF2B5EF4-FFF2-40B4-BE49-F238E27FC236}">
                <a16:creationId xmlns:a16="http://schemas.microsoft.com/office/drawing/2014/main" id="{A8DA7086-C04E-A27B-6761-351069473514}"/>
              </a:ext>
            </a:extLst>
          </p:cNvPr>
          <p:cNvSpPr/>
          <p:nvPr/>
        </p:nvSpPr>
        <p:spPr>
          <a:xfrm>
            <a:off x="1000462" y="6102495"/>
            <a:ext cx="8640829" cy="628335"/>
          </a:xfrm>
          <a:prstGeom prst="rect">
            <a:avLst/>
          </a:prstGeom>
        </p:spPr>
        <p:txBody>
          <a:bodyPr wrap="square" lIns="0" tIns="0" rIns="0" bIns="0" anchor="b" anchorCtr="0">
            <a:noAutofit/>
          </a:bodyPr>
          <a:lstStyle/>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prstClr val="black">
                    <a:lumMod val="10000"/>
                    <a:lumOff val="90000"/>
                  </a:prstClr>
                </a:solidFill>
                <a:effectLst/>
                <a:uLnTx/>
                <a:uFillTx/>
                <a:latin typeface="Lato"/>
                <a:ea typeface="Lato" panose="020F0502020204030203" pitchFamily="34" charset="0"/>
                <a:cs typeface="Lato" panose="020F0502020204030203" pitchFamily="34" charset="0"/>
              </a:rPr>
              <a:t>Gartner Magic Quadrant for Indoor Location Services, Global, Tim Zimmerman, Annette Zimmermann, Nick Jones 28 February 2024.</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prstClr val="black">
                    <a:lumMod val="10000"/>
                    <a:lumOff val="90000"/>
                  </a:prstClr>
                </a:solidFill>
                <a:effectLst/>
                <a:uLnTx/>
                <a:uFillTx/>
                <a:latin typeface="Lato"/>
                <a:ea typeface="Lato" panose="020F0502020204030203" pitchFamily="34" charset="0"/>
                <a:cs typeface="Lato" panose="020F0502020204030203" pitchFamily="34" charset="0"/>
              </a:rPr>
              <a:t>Gartner Magic Quadrant for Enterprise Wired and Wireless LAN Infrastructure, Tim Zimmerman, Christian Canales, Nauman Raja, Mike Leibovitz 6 March 2024.</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prstClr val="black">
                    <a:lumMod val="10000"/>
                    <a:lumOff val="90000"/>
                  </a:prstClr>
                </a:solidFill>
                <a:effectLst/>
                <a:uLnTx/>
                <a:uFillTx/>
                <a:latin typeface="Lato"/>
                <a:ea typeface="Lato" panose="020F0502020204030203" pitchFamily="34" charset="0"/>
                <a:cs typeface="Lato" panose="020F0502020204030203" pitchFamily="34" charset="0"/>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prstClr val="black">
                    <a:lumMod val="10000"/>
                    <a:lumOff val="90000"/>
                  </a:prstClr>
                </a:solidFill>
                <a:effectLst/>
                <a:uLnTx/>
                <a:uFillTx/>
                <a:latin typeface="Lato"/>
                <a:ea typeface="Lato" panose="020F0502020204030203" pitchFamily="34" charset="0"/>
                <a:cs typeface="Lato" panose="020F0502020204030203" pitchFamily="34" charset="0"/>
              </a:rPr>
              <a:t>GARTNER is a registered trademark and service mark of Gartner, Inc. and/or its affiliates in the U.S. and internationally, and MAGIC QUADRANT is a registered trademark of Gartner, Inc. and/or its affiliates and are used herein with permission. All rights reserved.</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prstClr val="black">
                    <a:lumMod val="10000"/>
                    <a:lumOff val="90000"/>
                  </a:prstClr>
                </a:solidFill>
                <a:effectLst/>
                <a:uLnTx/>
                <a:uFillTx/>
                <a:latin typeface="Lato"/>
                <a:ea typeface="Lato" panose="020F0502020204030203" pitchFamily="34" charset="0"/>
                <a:cs typeface="Lato" panose="020F0502020204030203" pitchFamily="34" charset="0"/>
              </a:rPr>
              <a:t>This graphic was published by Gartner, Inc. as part of a larger research document and should be evaluated in the context of the entire document. The Gartner document is available upon request from Juniper Networks.</a:t>
            </a:r>
          </a:p>
          <a:p>
            <a:pPr marL="0" marR="0" lvl="0" indent="0" algn="l" defTabSz="914377" rtl="0" eaLnBrk="1" fontAlgn="auto" latinLnBrk="0" hangingPunct="1">
              <a:lnSpc>
                <a:spcPct val="95000"/>
              </a:lnSpc>
              <a:spcBef>
                <a:spcPts val="0"/>
              </a:spcBef>
              <a:spcAft>
                <a:spcPts val="200"/>
              </a:spcAft>
              <a:buClrTx/>
              <a:buSzTx/>
              <a:buFontTx/>
              <a:buNone/>
              <a:tabLst/>
              <a:defRPr/>
            </a:pPr>
            <a:endParaRPr kumimoji="0" lang="en-US" sz="500" b="0" i="0" u="none" strike="noStrike" kern="1200" cap="none" spc="0" normalizeH="0" baseline="0" noProof="0">
              <a:ln>
                <a:noFill/>
              </a:ln>
              <a:solidFill>
                <a:prstClr val="black">
                  <a:lumMod val="10000"/>
                  <a:lumOff val="90000"/>
                </a:prstClr>
              </a:solidFill>
              <a:effectLst/>
              <a:uLnTx/>
              <a:uFillTx/>
              <a:latin typeface="Lato"/>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FA5EF301-50D9-66A3-71D8-44DBFC6672A4}"/>
              </a:ext>
            </a:extLst>
          </p:cNvPr>
          <p:cNvSpPr txBox="1"/>
          <p:nvPr/>
        </p:nvSpPr>
        <p:spPr>
          <a:xfrm>
            <a:off x="7325330" y="1176721"/>
            <a:ext cx="3100874" cy="605294"/>
          </a:xfrm>
          <a:prstGeom prst="rect">
            <a:avLst/>
          </a:prstGeom>
          <a:noFill/>
        </p:spPr>
        <p:txBody>
          <a:bodyPr wrap="square" lIns="0" tIns="0" rIns="0" bIns="0" rtlCol="0" anchor="t" anchorCtr="0">
            <a:spAutoFit/>
          </a:bodyPr>
          <a:lstStyle/>
          <a:p>
            <a:pPr marL="0" marR="0" lvl="0" indent="0" algn="ctr" defTabSz="914423"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10" normalizeH="0" baseline="0" noProof="0">
                <a:ln>
                  <a:noFill/>
                </a:ln>
                <a:solidFill>
                  <a:srgbClr val="4EA72E"/>
                </a:solidFill>
                <a:effectLst/>
                <a:uLnTx/>
                <a:uFillTx/>
                <a:latin typeface="Aptos Display" panose="020F0302020204030204"/>
                <a:ea typeface="+mn-ea"/>
                <a:cs typeface="+mn-cs"/>
              </a:rPr>
              <a:t>A LEADER 2024</a:t>
            </a:r>
          </a:p>
          <a:p>
            <a:pPr marL="0" marR="0" lvl="0" indent="0" algn="ctr" defTabSz="914423"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Lato"/>
                <a:ea typeface="+mn-ea"/>
                <a:cs typeface="+mn-cs"/>
              </a:rPr>
              <a:t>Indoor Location Services</a:t>
            </a:r>
          </a:p>
        </p:txBody>
      </p:sp>
      <p:pic>
        <p:nvPicPr>
          <p:cNvPr id="12" name="Picture 11" descr="A white and blue chart with blue dots&#10;&#10;Description automatically generated">
            <a:extLst>
              <a:ext uri="{FF2B5EF4-FFF2-40B4-BE49-F238E27FC236}">
                <a16:creationId xmlns:a16="http://schemas.microsoft.com/office/drawing/2014/main" id="{8143FC5B-3272-2FBE-A809-F25988C2710A}"/>
              </a:ext>
            </a:extLst>
          </p:cNvPr>
          <p:cNvPicPr>
            <a:picLocks noChangeAspect="1"/>
          </p:cNvPicPr>
          <p:nvPr/>
        </p:nvPicPr>
        <p:blipFill>
          <a:blip r:embed="rId9"/>
          <a:stretch>
            <a:fillRect/>
          </a:stretch>
        </p:blipFill>
        <p:spPr>
          <a:xfrm>
            <a:off x="7137001" y="2006212"/>
            <a:ext cx="3622158" cy="4013471"/>
          </a:xfrm>
          <a:prstGeom prst="rect">
            <a:avLst/>
          </a:prstGeom>
        </p:spPr>
      </p:pic>
      <p:pic>
        <p:nvPicPr>
          <p:cNvPr id="14" name="Picture 13" descr="A white square with blue dots and white text&#10;&#10;Description automatically generated">
            <a:extLst>
              <a:ext uri="{FF2B5EF4-FFF2-40B4-BE49-F238E27FC236}">
                <a16:creationId xmlns:a16="http://schemas.microsoft.com/office/drawing/2014/main" id="{924334C6-7B24-3121-8E20-16825A2A05C8}"/>
              </a:ext>
            </a:extLst>
          </p:cNvPr>
          <p:cNvPicPr>
            <a:picLocks noChangeAspect="1"/>
          </p:cNvPicPr>
          <p:nvPr/>
        </p:nvPicPr>
        <p:blipFill>
          <a:blip r:embed="rId10"/>
          <a:stretch>
            <a:fillRect/>
          </a:stretch>
        </p:blipFill>
        <p:spPr>
          <a:xfrm>
            <a:off x="1698718" y="1996927"/>
            <a:ext cx="3622158" cy="4013471"/>
          </a:xfrm>
          <a:prstGeom prst="rect">
            <a:avLst/>
          </a:prstGeom>
        </p:spPr>
      </p:pic>
    </p:spTree>
    <p:extLst>
      <p:ext uri="{BB962C8B-B14F-4D97-AF65-F5344CB8AC3E}">
        <p14:creationId xmlns:p14="http://schemas.microsoft.com/office/powerpoint/2010/main" val="347157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317500" y="6337300"/>
            <a:ext cx="685800" cy="247650"/>
          </a:xfrm>
          <a:prstGeom prst="rect">
            <a:avLst/>
          </a:prstGeom>
        </p:spPr>
      </p:pic>
      <p:sp>
        <p:nvSpPr>
          <p:cNvPr id="3" name="Text 0"/>
          <p:cNvSpPr/>
          <p:nvPr/>
        </p:nvSpPr>
        <p:spPr>
          <a:xfrm>
            <a:off x="965200" y="3200400"/>
            <a:ext cx="10255250" cy="457200"/>
          </a:xfrm>
          <a:prstGeom prst="rect">
            <a:avLst/>
          </a:prstGeom>
          <a:noFill/>
          <a:ln/>
        </p:spPr>
        <p:txBody>
          <a:bodyPr wrap="square" lIns="0" tIns="0" rIns="0" bIns="0" rtlCol="0" anchor="t"/>
          <a:lstStyle/>
          <a:p>
            <a:pPr algn="ctr" defTabSz="609630">
              <a:lnSpc>
                <a:spcPts val="3600"/>
              </a:lnSpc>
            </a:pPr>
            <a:r>
              <a:rPr lang="en-US" sz="30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AI Stories in </a:t>
            </a:r>
            <a:r>
              <a:rPr lang="en-US" sz="3000" b="1" dirty="0">
                <a:solidFill>
                  <a:schemeClr val="accent6"/>
                </a:solidFill>
                <a:latin typeface="Lato Black" panose="020F0502020204030203" pitchFamily="34" charset="0"/>
                <a:ea typeface="Lato Black" panose="020F0502020204030203" pitchFamily="34" charset="0"/>
                <a:cs typeface="Lato Black" panose="020F0502020204030203" pitchFamily="34" charset="0"/>
              </a:rPr>
              <a:t>Higher</a:t>
            </a:r>
            <a:r>
              <a:rPr lang="en-US" sz="30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1FD31BF-7FB8-4373-995E-564F77B0D0EF}"/>
              </a:ext>
            </a:extLst>
          </p:cNvPr>
          <p:cNvGrpSpPr/>
          <p:nvPr/>
        </p:nvGrpSpPr>
        <p:grpSpPr>
          <a:xfrm>
            <a:off x="4692861" y="5079698"/>
            <a:ext cx="445238" cy="445238"/>
            <a:chOff x="6825881" y="3493932"/>
            <a:chExt cx="445238" cy="445238"/>
          </a:xfrm>
        </p:grpSpPr>
        <p:sp>
          <p:nvSpPr>
            <p:cNvPr id="16" name="Oval 15">
              <a:extLst>
                <a:ext uri="{FF2B5EF4-FFF2-40B4-BE49-F238E27FC236}">
                  <a16:creationId xmlns:a16="http://schemas.microsoft.com/office/drawing/2014/main" id="{BCF98BF3-3D47-46CD-B789-87BE44DD3D37}"/>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7" name="Oval 16">
              <a:extLst>
                <a:ext uri="{FF2B5EF4-FFF2-40B4-BE49-F238E27FC236}">
                  <a16:creationId xmlns:a16="http://schemas.microsoft.com/office/drawing/2014/main" id="{DB84D063-B875-46C1-941F-5CB924ABBB48}"/>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8" name="Group 17">
            <a:extLst>
              <a:ext uri="{FF2B5EF4-FFF2-40B4-BE49-F238E27FC236}">
                <a16:creationId xmlns:a16="http://schemas.microsoft.com/office/drawing/2014/main" id="{166E559C-AFAF-4286-9D39-E5086B7F18F3}"/>
              </a:ext>
            </a:extLst>
          </p:cNvPr>
          <p:cNvGrpSpPr/>
          <p:nvPr/>
        </p:nvGrpSpPr>
        <p:grpSpPr>
          <a:xfrm>
            <a:off x="7053901" y="5079698"/>
            <a:ext cx="445238" cy="445238"/>
            <a:chOff x="6825881" y="3493932"/>
            <a:chExt cx="445238" cy="445238"/>
          </a:xfrm>
        </p:grpSpPr>
        <p:sp>
          <p:nvSpPr>
            <p:cNvPr id="19" name="Oval 18">
              <a:extLst>
                <a:ext uri="{FF2B5EF4-FFF2-40B4-BE49-F238E27FC236}">
                  <a16:creationId xmlns:a16="http://schemas.microsoft.com/office/drawing/2014/main" id="{745DCD34-A3CA-49CE-BD32-BE18BC5B5D3B}"/>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0" name="Oval 19">
              <a:extLst>
                <a:ext uri="{FF2B5EF4-FFF2-40B4-BE49-F238E27FC236}">
                  <a16:creationId xmlns:a16="http://schemas.microsoft.com/office/drawing/2014/main" id="{C72D60E7-9ED9-4B72-B4BF-32D7AE150C12}"/>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9" name="Group 8">
            <a:extLst>
              <a:ext uri="{FF2B5EF4-FFF2-40B4-BE49-F238E27FC236}">
                <a16:creationId xmlns:a16="http://schemas.microsoft.com/office/drawing/2014/main" id="{B5B788EB-2CA2-4E91-888B-24CBCFF03BBD}"/>
              </a:ext>
            </a:extLst>
          </p:cNvPr>
          <p:cNvGrpSpPr/>
          <p:nvPr/>
        </p:nvGrpSpPr>
        <p:grpSpPr>
          <a:xfrm>
            <a:off x="3593362" y="2922497"/>
            <a:ext cx="445238" cy="445238"/>
            <a:chOff x="6825881" y="3493932"/>
            <a:chExt cx="445238" cy="445238"/>
          </a:xfrm>
        </p:grpSpPr>
        <p:sp>
          <p:nvSpPr>
            <p:cNvPr id="11" name="Oval 10">
              <a:extLst>
                <a:ext uri="{FF2B5EF4-FFF2-40B4-BE49-F238E27FC236}">
                  <a16:creationId xmlns:a16="http://schemas.microsoft.com/office/drawing/2014/main" id="{30CAC68B-C4BC-4CA1-9524-8932D9B6F46F}"/>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 name="Oval 11">
              <a:extLst>
                <a:ext uri="{FF2B5EF4-FFF2-40B4-BE49-F238E27FC236}">
                  <a16:creationId xmlns:a16="http://schemas.microsoft.com/office/drawing/2014/main" id="{7401154D-8C75-4812-9B9B-8119D286A9E7}"/>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21" name="Group 20">
            <a:extLst>
              <a:ext uri="{FF2B5EF4-FFF2-40B4-BE49-F238E27FC236}">
                <a16:creationId xmlns:a16="http://schemas.microsoft.com/office/drawing/2014/main" id="{8061A50C-7498-4599-85B0-B5C101AB245E}"/>
              </a:ext>
            </a:extLst>
          </p:cNvPr>
          <p:cNvGrpSpPr/>
          <p:nvPr/>
        </p:nvGrpSpPr>
        <p:grpSpPr>
          <a:xfrm>
            <a:off x="8136173" y="2922497"/>
            <a:ext cx="445238" cy="445238"/>
            <a:chOff x="6825881" y="3493932"/>
            <a:chExt cx="445238" cy="445238"/>
          </a:xfrm>
        </p:grpSpPr>
        <p:sp>
          <p:nvSpPr>
            <p:cNvPr id="22" name="Oval 21">
              <a:extLst>
                <a:ext uri="{FF2B5EF4-FFF2-40B4-BE49-F238E27FC236}">
                  <a16:creationId xmlns:a16="http://schemas.microsoft.com/office/drawing/2014/main" id="{CA722759-94F5-40FE-90D7-799D01D2561D}"/>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3" name="Oval 22">
              <a:extLst>
                <a:ext uri="{FF2B5EF4-FFF2-40B4-BE49-F238E27FC236}">
                  <a16:creationId xmlns:a16="http://schemas.microsoft.com/office/drawing/2014/main" id="{4178B450-4482-44B8-B6A8-0488A81263DD}"/>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0" name="Group 9">
            <a:extLst>
              <a:ext uri="{FF2B5EF4-FFF2-40B4-BE49-F238E27FC236}">
                <a16:creationId xmlns:a16="http://schemas.microsoft.com/office/drawing/2014/main" id="{B156A17D-68D9-4364-A6D8-FF1C32822048}"/>
              </a:ext>
            </a:extLst>
          </p:cNvPr>
          <p:cNvGrpSpPr/>
          <p:nvPr/>
        </p:nvGrpSpPr>
        <p:grpSpPr>
          <a:xfrm>
            <a:off x="504756" y="2951138"/>
            <a:ext cx="3090898" cy="1036582"/>
            <a:chOff x="302931" y="2957340"/>
            <a:chExt cx="3090898" cy="1036582"/>
          </a:xfrm>
        </p:grpSpPr>
        <p:sp>
          <p:nvSpPr>
            <p:cNvPr id="52" name="TextBox 51">
              <a:extLst>
                <a:ext uri="{FF2B5EF4-FFF2-40B4-BE49-F238E27FC236}">
                  <a16:creationId xmlns:a16="http://schemas.microsoft.com/office/drawing/2014/main" id="{F8539FF6-A3FB-473E-826A-C633D9DF59A1}"/>
                </a:ext>
              </a:extLst>
            </p:cNvPr>
            <p:cNvSpPr txBox="1"/>
            <p:nvPr/>
          </p:nvSpPr>
          <p:spPr>
            <a:xfrm>
              <a:off x="675880" y="2957340"/>
              <a:ext cx="2717948" cy="375552"/>
            </a:xfrm>
            <a:prstGeom prst="rect">
              <a:avLst/>
            </a:prstGeom>
            <a:noFill/>
          </p:spPr>
          <p:txBody>
            <a:bodyPr wrap="square" rtlCol="0">
              <a:spAutoFit/>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User Experience</a:t>
              </a:r>
            </a:p>
          </p:txBody>
        </p:sp>
        <p:sp>
          <p:nvSpPr>
            <p:cNvPr id="78" name="TextBox 77">
              <a:extLst>
                <a:ext uri="{FF2B5EF4-FFF2-40B4-BE49-F238E27FC236}">
                  <a16:creationId xmlns:a16="http://schemas.microsoft.com/office/drawing/2014/main" id="{14127679-DA93-4286-989B-7E295651FB88}"/>
                </a:ext>
              </a:extLst>
            </p:cNvPr>
            <p:cNvSpPr txBox="1"/>
            <p:nvPr/>
          </p:nvSpPr>
          <p:spPr>
            <a:xfrm>
              <a:off x="302931" y="3301425"/>
              <a:ext cx="3090898" cy="69249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Mist is the only vendor in the industry with a cloud built to measure and improve user level visibility</a:t>
              </a:r>
            </a:p>
          </p:txBody>
        </p:sp>
      </p:grpSp>
      <p:grpSp>
        <p:nvGrpSpPr>
          <p:cNvPr id="24" name="Group 23">
            <a:extLst>
              <a:ext uri="{FF2B5EF4-FFF2-40B4-BE49-F238E27FC236}">
                <a16:creationId xmlns:a16="http://schemas.microsoft.com/office/drawing/2014/main" id="{C9DBB479-4711-42C3-97EB-C95FBF4E094B}"/>
              </a:ext>
            </a:extLst>
          </p:cNvPr>
          <p:cNvGrpSpPr/>
          <p:nvPr/>
        </p:nvGrpSpPr>
        <p:grpSpPr>
          <a:xfrm>
            <a:off x="8704478" y="2957340"/>
            <a:ext cx="2954122" cy="867305"/>
            <a:chOff x="8704478" y="2957340"/>
            <a:chExt cx="2954122" cy="867305"/>
          </a:xfrm>
        </p:grpSpPr>
        <p:sp>
          <p:nvSpPr>
            <p:cNvPr id="54" name="TextBox 53">
              <a:extLst>
                <a:ext uri="{FF2B5EF4-FFF2-40B4-BE49-F238E27FC236}">
                  <a16:creationId xmlns:a16="http://schemas.microsoft.com/office/drawing/2014/main" id="{87A46D61-C625-4BD0-9FCF-5E0E486890FE}"/>
                </a:ext>
              </a:extLst>
            </p:cNvPr>
            <p:cNvSpPr txBox="1"/>
            <p:nvPr/>
          </p:nvSpPr>
          <p:spPr>
            <a:xfrm>
              <a:off x="8704478" y="2957340"/>
              <a:ext cx="2717948" cy="375552"/>
            </a:xfrm>
            <a:prstGeom prst="rect">
              <a:avLst/>
            </a:prstGeom>
            <a:noFill/>
          </p:spPr>
          <p:txBody>
            <a:bodyPr wrap="square"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Digital Engagement</a:t>
              </a:r>
            </a:p>
          </p:txBody>
        </p:sp>
        <p:sp>
          <p:nvSpPr>
            <p:cNvPr id="79" name="TextBox 78">
              <a:extLst>
                <a:ext uri="{FF2B5EF4-FFF2-40B4-BE49-F238E27FC236}">
                  <a16:creationId xmlns:a16="http://schemas.microsoft.com/office/drawing/2014/main" id="{33A97C3C-6E5B-4039-95A1-2FF7DA374E7F}"/>
                </a:ext>
              </a:extLst>
            </p:cNvPr>
            <p:cNvSpPr txBox="1"/>
            <p:nvPr/>
          </p:nvSpPr>
          <p:spPr>
            <a:xfrm>
              <a:off x="8704478" y="3301425"/>
              <a:ext cx="2954122"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Engage visitors and associates digitally without overlay systems</a:t>
              </a:r>
            </a:p>
          </p:txBody>
        </p:sp>
      </p:grpSp>
      <p:grpSp>
        <p:nvGrpSpPr>
          <p:cNvPr id="14" name="Group 13">
            <a:extLst>
              <a:ext uri="{FF2B5EF4-FFF2-40B4-BE49-F238E27FC236}">
                <a16:creationId xmlns:a16="http://schemas.microsoft.com/office/drawing/2014/main" id="{DC6EE1DB-87AF-4F8B-9AC9-6E4A6EF95E0F}"/>
              </a:ext>
            </a:extLst>
          </p:cNvPr>
          <p:cNvGrpSpPr/>
          <p:nvPr/>
        </p:nvGrpSpPr>
        <p:grpSpPr>
          <a:xfrm>
            <a:off x="7652795" y="5114541"/>
            <a:ext cx="3107504" cy="1044032"/>
            <a:chOff x="7652795" y="5114541"/>
            <a:chExt cx="3107504" cy="1044032"/>
          </a:xfrm>
        </p:grpSpPr>
        <p:sp>
          <p:nvSpPr>
            <p:cNvPr id="56" name="TextBox 55">
              <a:extLst>
                <a:ext uri="{FF2B5EF4-FFF2-40B4-BE49-F238E27FC236}">
                  <a16:creationId xmlns:a16="http://schemas.microsoft.com/office/drawing/2014/main" id="{6F946332-B1FB-4BD2-B7E5-C1FC29AB8623}"/>
                </a:ext>
              </a:extLst>
            </p:cNvPr>
            <p:cNvSpPr txBox="1"/>
            <p:nvPr/>
          </p:nvSpPr>
          <p:spPr>
            <a:xfrm>
              <a:off x="7652795" y="5114541"/>
              <a:ext cx="2717948" cy="375552"/>
            </a:xfrm>
            <a:prstGeom prst="rect">
              <a:avLst/>
            </a:prstGeom>
            <a:noFill/>
          </p:spPr>
          <p:txBody>
            <a:bodyPr wrap="square"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Microservices Cloud</a:t>
              </a:r>
            </a:p>
          </p:txBody>
        </p:sp>
        <p:sp>
          <p:nvSpPr>
            <p:cNvPr id="80" name="TextBox 79">
              <a:extLst>
                <a:ext uri="{FF2B5EF4-FFF2-40B4-BE49-F238E27FC236}">
                  <a16:creationId xmlns:a16="http://schemas.microsoft.com/office/drawing/2014/main" id="{2F94E8AD-A3D4-46EC-88C6-F37FFBCA2AF1}"/>
                </a:ext>
              </a:extLst>
            </p:cNvPr>
            <p:cNvSpPr txBox="1"/>
            <p:nvPr/>
          </p:nvSpPr>
          <p:spPr>
            <a:xfrm>
              <a:off x="7652795" y="5419909"/>
              <a:ext cx="3107504" cy="73866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 modern microservices architecture ensures a network that is easy to operate and agile</a:t>
              </a:r>
            </a:p>
          </p:txBody>
        </p:sp>
      </p:grpSp>
      <p:grpSp>
        <p:nvGrpSpPr>
          <p:cNvPr id="13" name="Group 12">
            <a:extLst>
              <a:ext uri="{FF2B5EF4-FFF2-40B4-BE49-F238E27FC236}">
                <a16:creationId xmlns:a16="http://schemas.microsoft.com/office/drawing/2014/main" id="{4049A97A-B447-4EC4-AB47-DAA5839216CC}"/>
              </a:ext>
            </a:extLst>
          </p:cNvPr>
          <p:cNvGrpSpPr/>
          <p:nvPr/>
        </p:nvGrpSpPr>
        <p:grpSpPr>
          <a:xfrm>
            <a:off x="560379" y="5114541"/>
            <a:ext cx="3948744" cy="1044032"/>
            <a:chOff x="560379" y="5114541"/>
            <a:chExt cx="3948744" cy="1044032"/>
          </a:xfrm>
        </p:grpSpPr>
        <p:sp>
          <p:nvSpPr>
            <p:cNvPr id="53" name="TextBox 52">
              <a:extLst>
                <a:ext uri="{FF2B5EF4-FFF2-40B4-BE49-F238E27FC236}">
                  <a16:creationId xmlns:a16="http://schemas.microsoft.com/office/drawing/2014/main" id="{CF101452-3072-48B1-9663-6EB64C38624E}"/>
                </a:ext>
              </a:extLst>
            </p:cNvPr>
            <p:cNvSpPr txBox="1"/>
            <p:nvPr/>
          </p:nvSpPr>
          <p:spPr>
            <a:xfrm>
              <a:off x="1791174" y="5114541"/>
              <a:ext cx="2717948" cy="375552"/>
            </a:xfrm>
            <a:prstGeom prst="rect">
              <a:avLst/>
            </a:prstGeom>
            <a:noFill/>
          </p:spPr>
          <p:txBody>
            <a:bodyPr wrap="square" rtlCol="0">
              <a:spAutoFit/>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AI</a:t>
              </a:r>
            </a:p>
          </p:txBody>
        </p:sp>
        <p:sp>
          <p:nvSpPr>
            <p:cNvPr id="82" name="TextBox 81">
              <a:extLst>
                <a:ext uri="{FF2B5EF4-FFF2-40B4-BE49-F238E27FC236}">
                  <a16:creationId xmlns:a16="http://schemas.microsoft.com/office/drawing/2014/main" id="{3439E39E-0945-4140-8DCB-4B20D272E801}"/>
                </a:ext>
              </a:extLst>
            </p:cNvPr>
            <p:cNvSpPr txBox="1"/>
            <p:nvPr/>
          </p:nvSpPr>
          <p:spPr>
            <a:xfrm>
              <a:off x="560379" y="5419909"/>
              <a:ext cx="3948744" cy="73866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Mist has the industry’s only Self Driving Network – means fewer tickets and happier users</a:t>
              </a:r>
            </a:p>
          </p:txBody>
        </p:sp>
      </p:grpSp>
      <p:grpSp>
        <p:nvGrpSpPr>
          <p:cNvPr id="33" name="Group 32">
            <a:extLst>
              <a:ext uri="{FF2B5EF4-FFF2-40B4-BE49-F238E27FC236}">
                <a16:creationId xmlns:a16="http://schemas.microsoft.com/office/drawing/2014/main" id="{A2E1BB09-D50D-44ED-8CF1-FC22BB16CE62}"/>
              </a:ext>
            </a:extLst>
          </p:cNvPr>
          <p:cNvGrpSpPr/>
          <p:nvPr/>
        </p:nvGrpSpPr>
        <p:grpSpPr>
          <a:xfrm>
            <a:off x="3553535" y="1610662"/>
            <a:ext cx="4895566" cy="3338232"/>
            <a:chOff x="283411" y="1179378"/>
            <a:chExt cx="6500172" cy="4499245"/>
          </a:xfrm>
          <a:solidFill>
            <a:schemeClr val="bg1">
              <a:lumMod val="95000"/>
              <a:alpha val="31920"/>
            </a:schemeClr>
          </a:solidFill>
        </p:grpSpPr>
        <p:sp>
          <p:nvSpPr>
            <p:cNvPr id="34" name="Freeform: Shape 33">
              <a:extLst>
                <a:ext uri="{FF2B5EF4-FFF2-40B4-BE49-F238E27FC236}">
                  <a16:creationId xmlns:a16="http://schemas.microsoft.com/office/drawing/2014/main" id="{DCB19E8D-D65A-44EF-AF88-5CBA2F540E66}"/>
                </a:ext>
              </a:extLst>
            </p:cNvPr>
            <p:cNvSpPr/>
            <p:nvPr/>
          </p:nvSpPr>
          <p:spPr>
            <a:xfrm rot="3075087">
              <a:off x="4423115" y="3318156"/>
              <a:ext cx="1012437" cy="3708498"/>
            </a:xfrm>
            <a:custGeom>
              <a:avLst/>
              <a:gdLst>
                <a:gd name="connsiteX0" fmla="*/ 298393 w 1054303"/>
                <a:gd name="connsiteY0" fmla="*/ 0 h 3861854"/>
                <a:gd name="connsiteX1" fmla="*/ 402070 w 1054303"/>
                <a:gd name="connsiteY1" fmla="*/ 114073 h 3861854"/>
                <a:gd name="connsiteX2" fmla="*/ 1054303 w 1054303"/>
                <a:gd name="connsiteY2" fmla="*/ 1930927 h 3861854"/>
                <a:gd name="connsiteX3" fmla="*/ 402070 w 1054303"/>
                <a:gd name="connsiteY3" fmla="*/ 3747781 h 3861854"/>
                <a:gd name="connsiteX4" fmla="*/ 298393 w 1054303"/>
                <a:gd name="connsiteY4" fmla="*/ 3861854 h 3861854"/>
                <a:gd name="connsiteX5" fmla="*/ 0 w 1054303"/>
                <a:gd name="connsiteY5" fmla="*/ 3628857 h 3861854"/>
                <a:gd name="connsiteX6" fmla="*/ 110420 w 1054303"/>
                <a:gd name="connsiteY6" fmla="*/ 3507365 h 3861854"/>
                <a:gd name="connsiteX7" fmla="*/ 676346 w 1054303"/>
                <a:gd name="connsiteY7" fmla="*/ 1930927 h 3861854"/>
                <a:gd name="connsiteX8" fmla="*/ 110420 w 1054303"/>
                <a:gd name="connsiteY8" fmla="*/ 354489 h 3861854"/>
                <a:gd name="connsiteX9" fmla="*/ 0 w 1054303"/>
                <a:gd name="connsiteY9" fmla="*/ 232997 h 3861854"/>
                <a:gd name="connsiteX10" fmla="*/ 298393 w 1054303"/>
                <a:gd name="connsiteY10" fmla="*/ 0 h 38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303" h="3861854">
                  <a:moveTo>
                    <a:pt x="298393" y="0"/>
                  </a:moveTo>
                  <a:lnTo>
                    <a:pt x="402070" y="114073"/>
                  </a:lnTo>
                  <a:cubicBezTo>
                    <a:pt x="809533" y="607806"/>
                    <a:pt x="1054303" y="1240782"/>
                    <a:pt x="1054303" y="1930927"/>
                  </a:cubicBezTo>
                  <a:cubicBezTo>
                    <a:pt x="1054303" y="2621073"/>
                    <a:pt x="809533" y="3254049"/>
                    <a:pt x="402070" y="3747781"/>
                  </a:cubicBezTo>
                  <a:lnTo>
                    <a:pt x="298393" y="3861854"/>
                  </a:lnTo>
                  <a:lnTo>
                    <a:pt x="0" y="3628857"/>
                  </a:lnTo>
                  <a:lnTo>
                    <a:pt x="110420" y="3507365"/>
                  </a:lnTo>
                  <a:cubicBezTo>
                    <a:pt x="463966" y="3078966"/>
                    <a:pt x="676346" y="2529749"/>
                    <a:pt x="676346" y="1930927"/>
                  </a:cubicBezTo>
                  <a:cubicBezTo>
                    <a:pt x="676346" y="1332106"/>
                    <a:pt x="463966" y="782888"/>
                    <a:pt x="110420" y="354489"/>
                  </a:cubicBezTo>
                  <a:lnTo>
                    <a:pt x="0" y="232997"/>
                  </a:lnTo>
                  <a:lnTo>
                    <a:pt x="298393" y="0"/>
                  </a:lnTo>
                  <a:close/>
                </a:path>
              </a:pathLst>
            </a:custGeom>
            <a:grpFill/>
            <a:ln w="69850" cap="rnd">
              <a:noFill/>
              <a:roun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Lato"/>
                <a:ea typeface="+mn-ea"/>
                <a:cs typeface="+mn-cs"/>
              </a:endParaRPr>
            </a:p>
          </p:txBody>
        </p:sp>
        <p:sp>
          <p:nvSpPr>
            <p:cNvPr id="35" name="Freeform: Shape 34">
              <a:extLst>
                <a:ext uri="{FF2B5EF4-FFF2-40B4-BE49-F238E27FC236}">
                  <a16:creationId xmlns:a16="http://schemas.microsoft.com/office/drawing/2014/main" id="{058781A7-27E4-4AA3-A0E8-65FF950898B9}"/>
                </a:ext>
              </a:extLst>
            </p:cNvPr>
            <p:cNvSpPr/>
            <p:nvPr/>
          </p:nvSpPr>
          <p:spPr>
            <a:xfrm rot="3075087">
              <a:off x="1626491" y="-163702"/>
              <a:ext cx="995299" cy="3681459"/>
            </a:xfrm>
            <a:custGeom>
              <a:avLst/>
              <a:gdLst>
                <a:gd name="connsiteX0" fmla="*/ 743115 w 1036457"/>
                <a:gd name="connsiteY0" fmla="*/ 0 h 3833697"/>
                <a:gd name="connsiteX1" fmla="*/ 1036457 w 1036457"/>
                <a:gd name="connsiteY1" fmla="*/ 238554 h 3833697"/>
                <a:gd name="connsiteX2" fmla="*/ 943884 w 1036457"/>
                <a:gd name="connsiteY2" fmla="*/ 340410 h 3833697"/>
                <a:gd name="connsiteX3" fmla="*/ 377957 w 1036457"/>
                <a:gd name="connsiteY3" fmla="*/ 1916848 h 3833697"/>
                <a:gd name="connsiteX4" fmla="*/ 943884 w 1036457"/>
                <a:gd name="connsiteY4" fmla="*/ 3493286 h 3833697"/>
                <a:gd name="connsiteX5" fmla="*/ 1036457 w 1036457"/>
                <a:gd name="connsiteY5" fmla="*/ 3595142 h 3833697"/>
                <a:gd name="connsiteX6" fmla="*/ 743115 w 1036457"/>
                <a:gd name="connsiteY6" fmla="*/ 3833697 h 3833697"/>
                <a:gd name="connsiteX7" fmla="*/ 652234 w 1036457"/>
                <a:gd name="connsiteY7" fmla="*/ 3733702 h 3833697"/>
                <a:gd name="connsiteX8" fmla="*/ 0 w 1036457"/>
                <a:gd name="connsiteY8" fmla="*/ 1916848 h 3833697"/>
                <a:gd name="connsiteX9" fmla="*/ 652234 w 1036457"/>
                <a:gd name="connsiteY9" fmla="*/ 99994 h 3833697"/>
                <a:gd name="connsiteX10" fmla="*/ 743115 w 1036457"/>
                <a:gd name="connsiteY10" fmla="*/ 0 h 38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457" h="3833697">
                  <a:moveTo>
                    <a:pt x="743115" y="0"/>
                  </a:moveTo>
                  <a:lnTo>
                    <a:pt x="1036457" y="238554"/>
                  </a:lnTo>
                  <a:lnTo>
                    <a:pt x="943884" y="340410"/>
                  </a:lnTo>
                  <a:cubicBezTo>
                    <a:pt x="590338" y="768809"/>
                    <a:pt x="377957" y="1318027"/>
                    <a:pt x="377957" y="1916848"/>
                  </a:cubicBezTo>
                  <a:cubicBezTo>
                    <a:pt x="377957" y="2515670"/>
                    <a:pt x="590338" y="3064887"/>
                    <a:pt x="943884" y="3493286"/>
                  </a:cubicBezTo>
                  <a:lnTo>
                    <a:pt x="1036457" y="3595142"/>
                  </a:lnTo>
                  <a:lnTo>
                    <a:pt x="743115" y="3833697"/>
                  </a:lnTo>
                  <a:lnTo>
                    <a:pt x="652234" y="3733702"/>
                  </a:lnTo>
                  <a:cubicBezTo>
                    <a:pt x="244770" y="3239970"/>
                    <a:pt x="0" y="2606994"/>
                    <a:pt x="0" y="1916848"/>
                  </a:cubicBezTo>
                  <a:cubicBezTo>
                    <a:pt x="0" y="1226703"/>
                    <a:pt x="244770" y="593727"/>
                    <a:pt x="652234" y="99994"/>
                  </a:cubicBezTo>
                  <a:lnTo>
                    <a:pt x="743115" y="0"/>
                  </a:lnTo>
                  <a:close/>
                </a:path>
              </a:pathLst>
            </a:custGeom>
            <a:grpFill/>
            <a:ln w="69850" cap="rnd">
              <a:noFill/>
              <a:roun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Lato"/>
                <a:ea typeface="+mn-ea"/>
                <a:cs typeface="+mn-cs"/>
              </a:endParaRPr>
            </a:p>
          </p:txBody>
        </p:sp>
      </p:grpSp>
      <p:pic>
        <p:nvPicPr>
          <p:cNvPr id="58" name="Picture 57">
            <a:extLst>
              <a:ext uri="{FF2B5EF4-FFF2-40B4-BE49-F238E27FC236}">
                <a16:creationId xmlns:a16="http://schemas.microsoft.com/office/drawing/2014/main" id="{394A4F97-1D81-9C4B-B8E7-23D0AFCF9A8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52424" y="2437218"/>
            <a:ext cx="915918" cy="740061"/>
          </a:xfrm>
          <a:prstGeom prst="rect">
            <a:avLst/>
          </a:prstGeom>
        </p:spPr>
      </p:pic>
      <p:pic>
        <p:nvPicPr>
          <p:cNvPr id="1026" name="Picture 2">
            <a:extLst>
              <a:ext uri="{FF2B5EF4-FFF2-40B4-BE49-F238E27FC236}">
                <a16:creationId xmlns:a16="http://schemas.microsoft.com/office/drawing/2014/main" id="{AA39783F-D060-2E48-9C00-260A1A96E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530" y="1541296"/>
            <a:ext cx="798067" cy="4118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West Virginia Mountaineers - Wikipedia">
            <a:extLst>
              <a:ext uri="{FF2B5EF4-FFF2-40B4-BE49-F238E27FC236}">
                <a16:creationId xmlns:a16="http://schemas.microsoft.com/office/drawing/2014/main" id="{42DD01BA-61E6-47C5-B156-C4F07C45F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613" y="3546003"/>
            <a:ext cx="457166" cy="4712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 - Centre for Book Cultures and Publishing">
            <a:extLst>
              <a:ext uri="{FF2B5EF4-FFF2-40B4-BE49-F238E27FC236}">
                <a16:creationId xmlns:a16="http://schemas.microsoft.com/office/drawing/2014/main" id="{942EEE59-3931-48E2-B8F2-89C8AED27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711" y="4571272"/>
            <a:ext cx="1492509" cy="489146"/>
          </a:xfrm>
          <a:prstGeom prst="rect">
            <a:avLst/>
          </a:prstGeom>
          <a:solidFill>
            <a:schemeClr val="bg1">
              <a:alpha val="54000"/>
            </a:schemeClr>
          </a:solidFill>
          <a:effectLst/>
        </p:spPr>
      </p:pic>
      <p:pic>
        <p:nvPicPr>
          <p:cNvPr id="10246" name="Picture 6" descr="Forsyth Tech - Community College">
            <a:extLst>
              <a:ext uri="{FF2B5EF4-FFF2-40B4-BE49-F238E27FC236}">
                <a16:creationId xmlns:a16="http://schemas.microsoft.com/office/drawing/2014/main" id="{4A315195-827B-4B09-97F3-ED59F2379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8339" y="2827408"/>
            <a:ext cx="1204489" cy="6102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artmouth College Logo | Dartmouth college, College logo, Dartmouth  university">
            <a:extLst>
              <a:ext uri="{FF2B5EF4-FFF2-40B4-BE49-F238E27FC236}">
                <a16:creationId xmlns:a16="http://schemas.microsoft.com/office/drawing/2014/main" id="{1B2159C9-A466-4681-A7E1-BC51B8C3B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923" y="3342396"/>
            <a:ext cx="1091599" cy="82615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Visual Identity Guidelines - Logos and Marks">
            <a:extLst>
              <a:ext uri="{FF2B5EF4-FFF2-40B4-BE49-F238E27FC236}">
                <a16:creationId xmlns:a16="http://schemas.microsoft.com/office/drawing/2014/main" id="{3E5F3B7C-54AA-4750-8A5F-EE477C420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228" y="2262893"/>
            <a:ext cx="2354317" cy="32770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Logo Lockups | Springfield College">
            <a:extLst>
              <a:ext uri="{FF2B5EF4-FFF2-40B4-BE49-F238E27FC236}">
                <a16:creationId xmlns:a16="http://schemas.microsoft.com/office/drawing/2014/main" id="{FE684E4D-2231-451A-9A4F-3935159B9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3984" y="3308689"/>
            <a:ext cx="1456879" cy="48987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Brand Look and Feel | University of Massachusetts Office of the President">
            <a:extLst>
              <a:ext uri="{FF2B5EF4-FFF2-40B4-BE49-F238E27FC236}">
                <a16:creationId xmlns:a16="http://schemas.microsoft.com/office/drawing/2014/main" id="{9358190E-8B35-4EFF-99EC-5CF597EF24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229" y="1758578"/>
            <a:ext cx="1758478" cy="35462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OTEMON GAKUIN UNIVERSITY">
            <a:extLst>
              <a:ext uri="{FF2B5EF4-FFF2-40B4-BE49-F238E27FC236}">
                <a16:creationId xmlns:a16="http://schemas.microsoft.com/office/drawing/2014/main" id="{40CED6F6-CB83-4CCA-BF60-60C31C629F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0509" y="4085659"/>
            <a:ext cx="778404" cy="6962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Text&#10;&#10;Description automatically generated with medium confidence">
            <a:extLst>
              <a:ext uri="{FF2B5EF4-FFF2-40B4-BE49-F238E27FC236}">
                <a16:creationId xmlns:a16="http://schemas.microsoft.com/office/drawing/2014/main" id="{64AECE38-81A4-1A6E-B951-CF8F2022C34A}"/>
              </a:ext>
            </a:extLst>
          </p:cNvPr>
          <p:cNvPicPr>
            <a:picLocks noChangeAspect="1"/>
          </p:cNvPicPr>
          <p:nvPr/>
        </p:nvPicPr>
        <p:blipFill>
          <a:blip r:embed="rId12"/>
          <a:stretch>
            <a:fillRect/>
          </a:stretch>
        </p:blipFill>
        <p:spPr>
          <a:xfrm>
            <a:off x="3584912" y="4670057"/>
            <a:ext cx="1238993" cy="433648"/>
          </a:xfrm>
          <a:prstGeom prst="rect">
            <a:avLst/>
          </a:prstGeom>
        </p:spPr>
      </p:pic>
      <p:pic>
        <p:nvPicPr>
          <p:cNvPr id="3" name="Picture 17" descr="Logo&#10;&#10;Description automatically generated">
            <a:extLst>
              <a:ext uri="{FF2B5EF4-FFF2-40B4-BE49-F238E27FC236}">
                <a16:creationId xmlns:a16="http://schemas.microsoft.com/office/drawing/2014/main" id="{459D565A-3A0D-D2EF-35EA-47EB6FB455B7}"/>
              </a:ext>
            </a:extLst>
          </p:cNvPr>
          <p:cNvPicPr>
            <a:picLocks noChangeAspect="1"/>
          </p:cNvPicPr>
          <p:nvPr/>
        </p:nvPicPr>
        <p:blipFill rotWithShape="1">
          <a:blip r:embed="rId13"/>
          <a:srcRect l="12018" t="23903" r="13477" b="33285"/>
          <a:stretch/>
        </p:blipFill>
        <p:spPr>
          <a:xfrm>
            <a:off x="3093811" y="4001127"/>
            <a:ext cx="1605388" cy="484305"/>
          </a:xfrm>
          <a:prstGeom prst="rect">
            <a:avLst/>
          </a:prstGeom>
        </p:spPr>
      </p:pic>
      <p:pic>
        <p:nvPicPr>
          <p:cNvPr id="4" name="Picture 14" descr="Logo, company name&#10;&#10;Description automatically generated">
            <a:extLst>
              <a:ext uri="{FF2B5EF4-FFF2-40B4-BE49-F238E27FC236}">
                <a16:creationId xmlns:a16="http://schemas.microsoft.com/office/drawing/2014/main" id="{64A5C46F-86E1-DDD7-0BDF-6EBD31FF7786}"/>
              </a:ext>
            </a:extLst>
          </p:cNvPr>
          <p:cNvPicPr>
            <a:picLocks noChangeAspect="1"/>
          </p:cNvPicPr>
          <p:nvPr/>
        </p:nvPicPr>
        <p:blipFill rotWithShape="1">
          <a:blip r:embed="rId14"/>
          <a:srcRect t="15532" b="17041"/>
          <a:stretch/>
        </p:blipFill>
        <p:spPr>
          <a:xfrm>
            <a:off x="7150505" y="3892231"/>
            <a:ext cx="1169592" cy="570722"/>
          </a:xfrm>
          <a:prstGeom prst="rect">
            <a:avLst/>
          </a:prstGeom>
        </p:spPr>
      </p:pic>
      <p:sp>
        <p:nvSpPr>
          <p:cNvPr id="5" name="Text 0">
            <a:extLst>
              <a:ext uri="{FF2B5EF4-FFF2-40B4-BE49-F238E27FC236}">
                <a16:creationId xmlns:a16="http://schemas.microsoft.com/office/drawing/2014/main" id="{CCDC7B00-BDA9-7DA2-DE93-EEB8AD2B983E}"/>
              </a:ext>
            </a:extLst>
          </p:cNvPr>
          <p:cNvSpPr/>
          <p:nvPr/>
        </p:nvSpPr>
        <p:spPr>
          <a:xfrm>
            <a:off x="124988" y="345356"/>
            <a:ext cx="11686798" cy="919162"/>
          </a:xfrm>
          <a:prstGeom prst="rect">
            <a:avLst/>
          </a:prstGeom>
          <a:noFill/>
          <a:ln/>
        </p:spPr>
        <p:txBody>
          <a:bodyPr wrap="square" lIns="0" tIns="0" rIns="0" bIns="0" rtlCol="0" anchor="t"/>
          <a:lstStyle/>
          <a:p>
            <a:pPr marL="0" indent="0">
              <a:lnSpc>
                <a:spcPts val="5400"/>
              </a:lnSpc>
              <a:buNone/>
            </a:pPr>
            <a:r>
              <a:rPr lang="en-US" sz="3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Higher Ed Institutions </a:t>
            </a:r>
            <a:r>
              <a:rPr lang="en-US" sz="3600" b="1" dirty="0">
                <a:solidFill>
                  <a:schemeClr val="accent6"/>
                </a:solidFill>
                <a:latin typeface="Lato Black" panose="020F0502020204030203" pitchFamily="34" charset="0"/>
                <a:ea typeface="Lato Black" panose="020F0502020204030203" pitchFamily="34" charset="0"/>
                <a:cs typeface="Lato Black" panose="020F0502020204030203" pitchFamily="34" charset="0"/>
              </a:rPr>
              <a:t>are choosing</a:t>
            </a:r>
            <a:endParaRPr lang="en-US" sz="36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6" name="Graphic 1">
            <a:extLst>
              <a:ext uri="{FF2B5EF4-FFF2-40B4-BE49-F238E27FC236}">
                <a16:creationId xmlns:a16="http://schemas.microsoft.com/office/drawing/2014/main" id="{7C147574-B0C9-286F-B11D-231A7F877A0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99139" y="338808"/>
            <a:ext cx="3504963" cy="778880"/>
          </a:xfrm>
          <a:prstGeom prst="rect">
            <a:avLst/>
          </a:prstGeom>
        </p:spPr>
      </p:pic>
    </p:spTree>
    <p:extLst>
      <p:ext uri="{BB962C8B-B14F-4D97-AF65-F5344CB8AC3E}">
        <p14:creationId xmlns:p14="http://schemas.microsoft.com/office/powerpoint/2010/main" val="15160519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Aplicación&#10;&#10;Descripción generada automáticamente">
            <a:extLst>
              <a:ext uri="{FF2B5EF4-FFF2-40B4-BE49-F238E27FC236}">
                <a16:creationId xmlns:a16="http://schemas.microsoft.com/office/drawing/2014/main" id="{D3FAE566-6CC6-E7E4-CB4B-D269BC4E1CA1}"/>
              </a:ext>
            </a:extLst>
          </p:cNvPr>
          <p:cNvPicPr>
            <a:picLocks noChangeAspect="1"/>
          </p:cNvPicPr>
          <p:nvPr/>
        </p:nvPicPr>
        <p:blipFill>
          <a:blip r:embed="rId2"/>
          <a:stretch>
            <a:fillRect/>
          </a:stretch>
        </p:blipFill>
        <p:spPr>
          <a:xfrm>
            <a:off x="0" y="1361503"/>
            <a:ext cx="7772400" cy="4699072"/>
          </a:xfrm>
          <a:prstGeom prst="rect">
            <a:avLst/>
          </a:prstGeom>
        </p:spPr>
      </p:pic>
      <p:pic>
        <p:nvPicPr>
          <p:cNvPr id="6" name="Imagen 5" descr="Texto&#10;&#10;Descripción generada automáticamente">
            <a:extLst>
              <a:ext uri="{FF2B5EF4-FFF2-40B4-BE49-F238E27FC236}">
                <a16:creationId xmlns:a16="http://schemas.microsoft.com/office/drawing/2014/main" id="{768FC264-7ADD-5BC1-F8BB-3148BCF913DF}"/>
              </a:ext>
            </a:extLst>
          </p:cNvPr>
          <p:cNvPicPr>
            <a:picLocks noChangeAspect="1"/>
          </p:cNvPicPr>
          <p:nvPr/>
        </p:nvPicPr>
        <p:blipFill>
          <a:blip r:embed="rId3"/>
          <a:stretch>
            <a:fillRect/>
          </a:stretch>
        </p:blipFill>
        <p:spPr>
          <a:xfrm>
            <a:off x="5162551" y="4352835"/>
            <a:ext cx="7029449" cy="2143509"/>
          </a:xfrm>
          <a:prstGeom prst="rect">
            <a:avLst/>
          </a:prstGeom>
        </p:spPr>
      </p:pic>
      <p:sp>
        <p:nvSpPr>
          <p:cNvPr id="7" name="CuadroTexto 6">
            <a:extLst>
              <a:ext uri="{FF2B5EF4-FFF2-40B4-BE49-F238E27FC236}">
                <a16:creationId xmlns:a16="http://schemas.microsoft.com/office/drawing/2014/main" id="{BA4B9499-3DC9-5239-810D-F575E1FA5B5F}"/>
              </a:ext>
            </a:extLst>
          </p:cNvPr>
          <p:cNvSpPr txBox="1"/>
          <p:nvPr/>
        </p:nvSpPr>
        <p:spPr>
          <a:xfrm>
            <a:off x="7941999" y="1577349"/>
            <a:ext cx="3946725" cy="2619692"/>
          </a:xfrm>
          <a:prstGeom prst="rect">
            <a:avLst/>
          </a:prstGeom>
          <a:noFill/>
        </p:spPr>
        <p:txBody>
          <a:bodyPr wrap="square" lIns="0" tIns="0" rIns="0" bIns="0" rtlCol="0">
            <a:spAutoFit/>
          </a:bodyPr>
          <a:lstStyle/>
          <a:p>
            <a:pPr marL="171450" indent="-171450" algn="l" fontAlgn="base">
              <a:lnSpc>
                <a:spcPct val="150000"/>
              </a:lnSpc>
              <a:buFont typeface="Arial" panose="020B0604020202020204" pitchFamily="34" charset="0"/>
              <a:buChar char="•"/>
            </a:pP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25,000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students</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including</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12,510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undergraduates</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and 13,044 post-</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graduates</a:t>
            </a:r>
            <a:endPar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171450" indent="-171450" algn="l" fontAlgn="base">
              <a:lnSpc>
                <a:spcPct val="150000"/>
              </a:lnSpc>
              <a:buFont typeface="Arial" panose="020B0604020202020204" pitchFamily="34" charset="0"/>
              <a:buChar char="•"/>
            </a:pP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Provide</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AI-</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driven</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Wi</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-Fi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to</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support</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central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administration</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libraries</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colleges</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and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departments</a:t>
            </a:r>
            <a:endPar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171450" indent="-171450" algn="l" fontAlgn="base">
              <a:lnSpc>
                <a:spcPct val="150000"/>
              </a:lnSpc>
              <a:buFont typeface="Arial" panose="020B0604020202020204" pitchFamily="34" charset="0"/>
              <a:buChar char="•"/>
            </a:pP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Quickly</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identify</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and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resolve</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transient</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and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hidden</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problems</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in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the</a:t>
            </a:r>
            <a:r>
              <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s-ES" sz="14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network</a:t>
            </a:r>
            <a:endParaRPr lang="es-E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gn="l">
              <a:lnSpc>
                <a:spcPct val="150000"/>
              </a:lnSpc>
              <a:spcBef>
                <a:spcPts val="600"/>
              </a:spcBef>
            </a:pPr>
            <a:endParaRPr lang="es-E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Text 0">
            <a:extLst>
              <a:ext uri="{FF2B5EF4-FFF2-40B4-BE49-F238E27FC236}">
                <a16:creationId xmlns:a16="http://schemas.microsoft.com/office/drawing/2014/main" id="{09C6DFF4-C5B9-8B68-4454-47DF8B6A628F}"/>
              </a:ext>
            </a:extLst>
          </p:cNvPr>
          <p:cNvSpPr/>
          <p:nvPr/>
        </p:nvSpPr>
        <p:spPr>
          <a:xfrm>
            <a:off x="-168760" y="322479"/>
            <a:ext cx="9580984" cy="919162"/>
          </a:xfrm>
          <a:prstGeom prst="rect">
            <a:avLst/>
          </a:prstGeom>
          <a:noFill/>
          <a:ln/>
        </p:spPr>
        <p:txBody>
          <a:bodyPr wrap="square" lIns="0" tIns="0" rIns="0" bIns="0" rtlCol="0" anchor="t"/>
          <a:lstStyle/>
          <a:p>
            <a:pPr marL="0" indent="0" algn="ctr">
              <a:lnSpc>
                <a:spcPts val="5400"/>
              </a:lnSpc>
              <a:buNone/>
            </a:pPr>
            <a:r>
              <a:rPr lang="en-US" sz="45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Use case: </a:t>
            </a:r>
            <a:r>
              <a:rPr lang="en-US" sz="4500" b="1" dirty="0">
                <a:solidFill>
                  <a:schemeClr val="accent6"/>
                </a:solidFill>
                <a:latin typeface="Lato Black" panose="020F0502020204030203" pitchFamily="34" charset="0"/>
                <a:ea typeface="Lato Black" panose="020F0502020204030203" pitchFamily="34" charset="0"/>
                <a:cs typeface="Lato Black" panose="020F0502020204030203" pitchFamily="34" charset="0"/>
              </a:rPr>
              <a:t>University of Oxford</a:t>
            </a:r>
          </a:p>
        </p:txBody>
      </p:sp>
      <p:pic>
        <p:nvPicPr>
          <p:cNvPr id="5" name="Imagen 4" descr="Texto&#10;&#10;Descripción generada automáticamente con confianza media">
            <a:extLst>
              <a:ext uri="{FF2B5EF4-FFF2-40B4-BE49-F238E27FC236}">
                <a16:creationId xmlns:a16="http://schemas.microsoft.com/office/drawing/2014/main" id="{EC6DF03D-0263-4A70-A708-FEB89D7E00C2}"/>
              </a:ext>
            </a:extLst>
          </p:cNvPr>
          <p:cNvPicPr>
            <a:picLocks noChangeAspect="1"/>
          </p:cNvPicPr>
          <p:nvPr/>
        </p:nvPicPr>
        <p:blipFill>
          <a:blip r:embed="rId4"/>
          <a:stretch>
            <a:fillRect/>
          </a:stretch>
        </p:blipFill>
        <p:spPr>
          <a:xfrm>
            <a:off x="9115686" y="261866"/>
            <a:ext cx="3076314" cy="919163"/>
          </a:xfrm>
          <a:prstGeom prst="rect">
            <a:avLst/>
          </a:prstGeom>
        </p:spPr>
      </p:pic>
    </p:spTree>
    <p:extLst>
      <p:ext uri="{BB962C8B-B14F-4D97-AF65-F5344CB8AC3E}">
        <p14:creationId xmlns:p14="http://schemas.microsoft.com/office/powerpoint/2010/main" val="21343731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D861FF-9957-490A-80AE-3D192A855471}"/>
              </a:ext>
            </a:extLst>
          </p:cNvPr>
          <p:cNvPicPr>
            <a:picLocks noGrp="1" noChangeAspect="1"/>
          </p:cNvPicPr>
          <p:nvPr>
            <p:ph idx="4294967295"/>
          </p:nvPr>
        </p:nvPicPr>
        <p:blipFill>
          <a:blip r:embed="rId2"/>
          <a:stretch>
            <a:fillRect/>
          </a:stretch>
        </p:blipFill>
        <p:spPr>
          <a:xfrm>
            <a:off x="7766050" y="1089025"/>
            <a:ext cx="4425950" cy="3176588"/>
          </a:xfrm>
          <a:prstGeom prst="rect">
            <a:avLst/>
          </a:prstGeom>
        </p:spPr>
      </p:pic>
      <p:pic>
        <p:nvPicPr>
          <p:cNvPr id="5" name="Picture 4">
            <a:extLst>
              <a:ext uri="{FF2B5EF4-FFF2-40B4-BE49-F238E27FC236}">
                <a16:creationId xmlns:a16="http://schemas.microsoft.com/office/drawing/2014/main" id="{A21AF1DF-1C82-43B0-92D8-F410AF19BB33}"/>
              </a:ext>
            </a:extLst>
          </p:cNvPr>
          <p:cNvPicPr>
            <a:picLocks noChangeAspect="1"/>
          </p:cNvPicPr>
          <p:nvPr/>
        </p:nvPicPr>
        <p:blipFill>
          <a:blip r:embed="rId3"/>
          <a:stretch>
            <a:fillRect/>
          </a:stretch>
        </p:blipFill>
        <p:spPr>
          <a:xfrm>
            <a:off x="604011" y="3212016"/>
            <a:ext cx="4392743" cy="3101632"/>
          </a:xfrm>
          <a:prstGeom prst="rect">
            <a:avLst/>
          </a:prstGeom>
        </p:spPr>
      </p:pic>
      <p:pic>
        <p:nvPicPr>
          <p:cNvPr id="6" name="Picture 5">
            <a:extLst>
              <a:ext uri="{FF2B5EF4-FFF2-40B4-BE49-F238E27FC236}">
                <a16:creationId xmlns:a16="http://schemas.microsoft.com/office/drawing/2014/main" id="{E9BB8B21-FDA8-43F7-9880-47147A7CCD23}"/>
              </a:ext>
            </a:extLst>
          </p:cNvPr>
          <p:cNvPicPr>
            <a:picLocks noChangeAspect="1"/>
          </p:cNvPicPr>
          <p:nvPr/>
        </p:nvPicPr>
        <p:blipFill>
          <a:blip r:embed="rId4"/>
          <a:stretch>
            <a:fillRect/>
          </a:stretch>
        </p:blipFill>
        <p:spPr>
          <a:xfrm>
            <a:off x="5353012" y="1088449"/>
            <a:ext cx="1485976" cy="2133710"/>
          </a:xfrm>
          <a:prstGeom prst="rect">
            <a:avLst/>
          </a:prstGeom>
        </p:spPr>
      </p:pic>
      <p:pic>
        <p:nvPicPr>
          <p:cNvPr id="7" name="Picture 6">
            <a:extLst>
              <a:ext uri="{FF2B5EF4-FFF2-40B4-BE49-F238E27FC236}">
                <a16:creationId xmlns:a16="http://schemas.microsoft.com/office/drawing/2014/main" id="{215F79BC-38D6-41CC-9ADC-C703A97915C0}"/>
              </a:ext>
            </a:extLst>
          </p:cNvPr>
          <p:cNvPicPr>
            <a:picLocks noChangeAspect="1"/>
          </p:cNvPicPr>
          <p:nvPr/>
        </p:nvPicPr>
        <p:blipFill>
          <a:blip r:embed="rId5"/>
          <a:stretch>
            <a:fillRect/>
          </a:stretch>
        </p:blipFill>
        <p:spPr>
          <a:xfrm>
            <a:off x="5101353" y="3212016"/>
            <a:ext cx="2076557" cy="1428823"/>
          </a:xfrm>
          <a:prstGeom prst="rect">
            <a:avLst/>
          </a:prstGeom>
        </p:spPr>
      </p:pic>
      <p:sp>
        <p:nvSpPr>
          <p:cNvPr id="8" name="TextBox 7">
            <a:extLst>
              <a:ext uri="{FF2B5EF4-FFF2-40B4-BE49-F238E27FC236}">
                <a16:creationId xmlns:a16="http://schemas.microsoft.com/office/drawing/2014/main" id="{4FDF054B-FF4B-4ACE-9A09-3BC9AC217450}"/>
              </a:ext>
            </a:extLst>
          </p:cNvPr>
          <p:cNvSpPr txBox="1"/>
          <p:nvPr/>
        </p:nvSpPr>
        <p:spPr>
          <a:xfrm>
            <a:off x="625976" y="1839263"/>
            <a:ext cx="4147247" cy="430887"/>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Lato"/>
                <a:ea typeface="+mn-ea"/>
                <a:cs typeface="+mn-cs"/>
              </a:rPr>
              <a:t>9,000 </a:t>
            </a:r>
            <a:r>
              <a:rPr kumimoji="0" lang="en-US" sz="2800" b="1" i="0" u="none" strike="noStrike" kern="1200" cap="none" spc="0" normalizeH="0" baseline="0" noProof="0" dirty="0">
                <a:ln>
                  <a:noFill/>
                </a:ln>
                <a:solidFill>
                  <a:schemeClr val="accent6"/>
                </a:solidFill>
                <a:effectLst/>
                <a:uLnTx/>
                <a:uFillTx/>
                <a:latin typeface="Lato"/>
                <a:ea typeface="+mn-ea"/>
                <a:cs typeface="+mn-cs"/>
              </a:rPr>
              <a:t>AP43</a:t>
            </a:r>
            <a:r>
              <a:rPr kumimoji="0" lang="en-US" sz="2800" b="1" i="0" u="none" strike="noStrike" kern="1200" cap="none" spc="0" normalizeH="0" baseline="0" noProof="0" dirty="0">
                <a:ln>
                  <a:noFill/>
                </a:ln>
                <a:solidFill>
                  <a:schemeClr val="bg1"/>
                </a:solidFill>
                <a:effectLst/>
                <a:uLnTx/>
                <a:uFillTx/>
                <a:latin typeface="Lato"/>
                <a:ea typeface="+mn-ea"/>
                <a:cs typeface="+mn-cs"/>
              </a:rPr>
              <a:t> Access Points </a:t>
            </a:r>
          </a:p>
        </p:txBody>
      </p:sp>
      <p:sp>
        <p:nvSpPr>
          <p:cNvPr id="10" name="TextBox 9">
            <a:extLst>
              <a:ext uri="{FF2B5EF4-FFF2-40B4-BE49-F238E27FC236}">
                <a16:creationId xmlns:a16="http://schemas.microsoft.com/office/drawing/2014/main" id="{3493EEC6-CD9E-419A-B36F-B9D2058A6D9D}"/>
              </a:ext>
            </a:extLst>
          </p:cNvPr>
          <p:cNvSpPr txBox="1"/>
          <p:nvPr/>
        </p:nvSpPr>
        <p:spPr>
          <a:xfrm>
            <a:off x="553196" y="2317135"/>
            <a:ext cx="6096982"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Lato"/>
                <a:ea typeface="+mn-ea"/>
                <a:cs typeface="+mn-cs"/>
              </a:rPr>
              <a:t>Installation in </a:t>
            </a:r>
            <a:r>
              <a:rPr kumimoji="0" lang="en-US" sz="2800" b="1" i="0" u="none" strike="noStrike" kern="1200" cap="none" spc="0" normalizeH="0" baseline="0" noProof="0" dirty="0">
                <a:ln>
                  <a:noFill/>
                </a:ln>
                <a:solidFill>
                  <a:schemeClr val="accent6"/>
                </a:solidFill>
                <a:effectLst/>
                <a:uLnTx/>
                <a:uFillTx/>
                <a:latin typeface="Lato"/>
                <a:ea typeface="+mn-ea"/>
                <a:cs typeface="+mn-cs"/>
              </a:rPr>
              <a:t>3</a:t>
            </a:r>
            <a:r>
              <a:rPr kumimoji="0" lang="en-US" sz="2800" b="1" i="0" u="none" strike="noStrike" kern="1200" cap="none" spc="0" normalizeH="0" baseline="0" noProof="0" dirty="0">
                <a:ln>
                  <a:noFill/>
                </a:ln>
                <a:solidFill>
                  <a:schemeClr val="bg1"/>
                </a:solidFill>
                <a:effectLst/>
                <a:uLnTx/>
                <a:uFillTx/>
                <a:latin typeface="Lato"/>
                <a:ea typeface="+mn-ea"/>
                <a:cs typeface="+mn-cs"/>
              </a:rPr>
              <a:t> Months </a:t>
            </a:r>
          </a:p>
        </p:txBody>
      </p:sp>
      <p:grpSp>
        <p:nvGrpSpPr>
          <p:cNvPr id="12" name="Group 11">
            <a:extLst>
              <a:ext uri="{FF2B5EF4-FFF2-40B4-BE49-F238E27FC236}">
                <a16:creationId xmlns:a16="http://schemas.microsoft.com/office/drawing/2014/main" id="{03BD19CC-F8BA-C648-81B0-9AA47B356067}"/>
              </a:ext>
            </a:extLst>
          </p:cNvPr>
          <p:cNvGrpSpPr/>
          <p:nvPr/>
        </p:nvGrpSpPr>
        <p:grpSpPr>
          <a:xfrm>
            <a:off x="5458463" y="4964363"/>
            <a:ext cx="1380525" cy="1767866"/>
            <a:chOff x="7056567" y="2058480"/>
            <a:chExt cx="340282" cy="435524"/>
          </a:xfrm>
          <a:noFill/>
        </p:grpSpPr>
        <p:pic>
          <p:nvPicPr>
            <p:cNvPr id="16" name="Picture 15">
              <a:extLst>
                <a:ext uri="{FF2B5EF4-FFF2-40B4-BE49-F238E27FC236}">
                  <a16:creationId xmlns:a16="http://schemas.microsoft.com/office/drawing/2014/main" id="{1BA7671B-124F-D642-9F17-72DC69F664E6}"/>
                </a:ext>
              </a:extLst>
            </p:cNvPr>
            <p:cNvPicPr>
              <a:picLocks noChangeAspect="1"/>
            </p:cNvPicPr>
            <p:nvPr/>
          </p:nvPicPr>
          <p:blipFill>
            <a:blip r:embed="rId6"/>
            <a:stretch>
              <a:fillRect/>
            </a:stretch>
          </p:blipFill>
          <p:spPr>
            <a:xfrm>
              <a:off x="7056567" y="2058480"/>
              <a:ext cx="340282" cy="340282"/>
            </a:xfrm>
            <a:prstGeom prst="rect">
              <a:avLst/>
            </a:prstGeom>
            <a:grpFill/>
          </p:spPr>
        </p:pic>
        <p:sp>
          <p:nvSpPr>
            <p:cNvPr id="17" name="TextBox 16">
              <a:extLst>
                <a:ext uri="{FF2B5EF4-FFF2-40B4-BE49-F238E27FC236}">
                  <a16:creationId xmlns:a16="http://schemas.microsoft.com/office/drawing/2014/main" id="{A298DA09-D1F0-3A43-9A09-BC3F4E8BA391}"/>
                </a:ext>
              </a:extLst>
            </p:cNvPr>
            <p:cNvSpPr txBox="1"/>
            <p:nvPr/>
          </p:nvSpPr>
          <p:spPr>
            <a:xfrm>
              <a:off x="7076852" y="2398762"/>
              <a:ext cx="299714" cy="95242"/>
            </a:xfrm>
            <a:prstGeom prst="rect">
              <a:avLst/>
            </a:prstGeom>
            <a:grpFill/>
          </p:spPr>
          <p:txBody>
            <a:bodyPr wrap="none" rtlCol="0">
              <a:spAutoFit/>
            </a:bodyPr>
            <a:lstStyle/>
            <a:p>
              <a:pPr marL="0" marR="0" lvl="0" indent="0" algn="ctr" defTabSz="914377" rtl="0" eaLnBrk="1" fontAlgn="auto" latinLnBrk="0" hangingPunct="1">
                <a:lnSpc>
                  <a:spcPct val="100000"/>
                </a:lnSpc>
                <a:spcBef>
                  <a:spcPts val="1200"/>
                </a:spcBef>
                <a:spcAft>
                  <a:spcPts val="0"/>
                </a:spcAft>
                <a:buClr>
                  <a:srgbClr val="E36B00"/>
                </a:buClr>
                <a:buSzTx/>
                <a:buFontTx/>
                <a:buNone/>
                <a:tabLst>
                  <a:tab pos="171446" algn="l"/>
                </a:tabLst>
                <a:defRPr/>
              </a:pPr>
              <a:r>
                <a:rPr kumimoji="0" lang="en-US" sz="800"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Mist Edge</a:t>
              </a:r>
            </a:p>
          </p:txBody>
        </p:sp>
      </p:grpSp>
      <p:pic>
        <p:nvPicPr>
          <p:cNvPr id="9" name="Imagen 8" descr="Forma&#10;&#10;Descripción generada automáticamente con confianza baja">
            <a:extLst>
              <a:ext uri="{FF2B5EF4-FFF2-40B4-BE49-F238E27FC236}">
                <a16:creationId xmlns:a16="http://schemas.microsoft.com/office/drawing/2014/main" id="{2A82BD37-1CD8-2DDF-52D5-5F9E8F206D86}"/>
              </a:ext>
            </a:extLst>
          </p:cNvPr>
          <p:cNvPicPr>
            <a:picLocks noChangeAspect="1"/>
          </p:cNvPicPr>
          <p:nvPr/>
        </p:nvPicPr>
        <p:blipFill>
          <a:blip r:embed="rId7"/>
          <a:stretch>
            <a:fillRect/>
          </a:stretch>
        </p:blipFill>
        <p:spPr>
          <a:xfrm>
            <a:off x="10329089" y="4708850"/>
            <a:ext cx="1636776" cy="1636776"/>
          </a:xfrm>
          <a:prstGeom prst="rect">
            <a:avLst/>
          </a:prstGeom>
          <a:solidFill>
            <a:schemeClr val="bg1"/>
          </a:solidFill>
        </p:spPr>
      </p:pic>
      <p:pic>
        <p:nvPicPr>
          <p:cNvPr id="13" name="Imagen 12" descr="Un grupo de hombres sonriendo&#10;&#10;Descripción generada automáticamente">
            <a:extLst>
              <a:ext uri="{FF2B5EF4-FFF2-40B4-BE49-F238E27FC236}">
                <a16:creationId xmlns:a16="http://schemas.microsoft.com/office/drawing/2014/main" id="{7676A19C-5A4D-533D-2D60-289B11853DD5}"/>
              </a:ext>
            </a:extLst>
          </p:cNvPr>
          <p:cNvPicPr>
            <a:picLocks noChangeAspect="1"/>
          </p:cNvPicPr>
          <p:nvPr/>
        </p:nvPicPr>
        <p:blipFill>
          <a:blip r:embed="rId8"/>
          <a:stretch>
            <a:fillRect/>
          </a:stretch>
        </p:blipFill>
        <p:spPr>
          <a:xfrm>
            <a:off x="7282509" y="4435369"/>
            <a:ext cx="2941981" cy="1966818"/>
          </a:xfrm>
          <a:prstGeom prst="rect">
            <a:avLst/>
          </a:prstGeom>
        </p:spPr>
      </p:pic>
      <p:sp>
        <p:nvSpPr>
          <p:cNvPr id="11" name="Text 0">
            <a:extLst>
              <a:ext uri="{FF2B5EF4-FFF2-40B4-BE49-F238E27FC236}">
                <a16:creationId xmlns:a16="http://schemas.microsoft.com/office/drawing/2014/main" id="{68F41457-E4DE-FEB6-50E5-AD4C1BCE31AA}"/>
              </a:ext>
            </a:extLst>
          </p:cNvPr>
          <p:cNvSpPr/>
          <p:nvPr/>
        </p:nvSpPr>
        <p:spPr>
          <a:xfrm>
            <a:off x="-73238" y="169287"/>
            <a:ext cx="12177254" cy="919162"/>
          </a:xfrm>
          <a:prstGeom prst="rect">
            <a:avLst/>
          </a:prstGeom>
          <a:noFill/>
          <a:ln/>
        </p:spPr>
        <p:txBody>
          <a:bodyPr wrap="square" lIns="0" tIns="0" rIns="0" bIns="0" rtlCol="0" anchor="t"/>
          <a:lstStyle/>
          <a:p>
            <a:pPr algn="ctr">
              <a:lnSpc>
                <a:spcPts val="5400"/>
              </a:lnSpc>
            </a:pPr>
            <a:r>
              <a:rPr lang="en-US" sz="3200" b="1" dirty="0">
                <a:solidFill>
                  <a:prstClr val="white"/>
                </a:solidFill>
                <a:latin typeface="Lato Black" panose="020F0502020204030203" pitchFamily="34" charset="0"/>
                <a:ea typeface="Lato Black" panose="020F0502020204030203" pitchFamily="34" charset="0"/>
                <a:cs typeface="Lato Black" panose="020F0502020204030203" pitchFamily="34" charset="0"/>
              </a:rPr>
              <a:t>Use case: </a:t>
            </a:r>
            <a:r>
              <a:rPr lang="en-US"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is </a:t>
            </a:r>
            <a:r>
              <a:rPr lang="en-US" sz="3200" b="1" dirty="0">
                <a:solidFill>
                  <a:srgbClr val="70AD47"/>
                </a:solidFill>
                <a:latin typeface="Lato Black" panose="020F0502020204030203" pitchFamily="34" charset="0"/>
                <a:ea typeface="Lato Black" panose="020F0502020204030203" pitchFamily="34" charset="0"/>
                <a:cs typeface="Lato Black" panose="020F0502020204030203" pitchFamily="34" charset="0"/>
              </a:rPr>
              <a:t>MIT </a:t>
            </a:r>
            <a:r>
              <a:rPr lang="en-US"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Leveraging an </a:t>
            </a:r>
            <a:r>
              <a:rPr lang="en-US" sz="3200" b="1" dirty="0">
                <a:solidFill>
                  <a:srgbClr val="70AD47"/>
                </a:solidFill>
                <a:latin typeface="Lato Black" panose="020F0502020204030203" pitchFamily="34" charset="0"/>
                <a:ea typeface="Lato Black" panose="020F0502020204030203" pitchFamily="34" charset="0"/>
                <a:cs typeface="Lato Black" panose="020F0502020204030203" pitchFamily="34" charset="0"/>
              </a:rPr>
              <a:t>AI Native </a:t>
            </a:r>
            <a:r>
              <a:rPr lang="en-US"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Architecture?</a:t>
            </a:r>
          </a:p>
        </p:txBody>
      </p:sp>
    </p:spTree>
    <p:extLst>
      <p:ext uri="{BB962C8B-B14F-4D97-AF65-F5344CB8AC3E}">
        <p14:creationId xmlns:p14="http://schemas.microsoft.com/office/powerpoint/2010/main" val="154084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D3751A68-C8A2-451D-96EE-0A7DE1FA4C8C}"/>
              </a:ext>
            </a:extLst>
          </p:cNvPr>
          <p:cNvSpPr/>
          <p:nvPr/>
        </p:nvSpPr>
        <p:spPr>
          <a:xfrm>
            <a:off x="0" y="-2"/>
            <a:ext cx="12191999" cy="37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3" name="Photo" descr="A group of people standing in front of a building&#10;&#10;Description automatically generated">
            <a:extLst>
              <a:ext uri="{FF2B5EF4-FFF2-40B4-BE49-F238E27FC236}">
                <a16:creationId xmlns:a16="http://schemas.microsoft.com/office/drawing/2014/main" id="{940CA5AB-1359-44A3-83D5-9DDDEEC93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12" y="0"/>
            <a:ext cx="12192000" cy="6858000"/>
          </a:xfrm>
          <a:prstGeom prst="rect">
            <a:avLst/>
          </a:prstGeom>
        </p:spPr>
      </p:pic>
      <p:pic>
        <p:nvPicPr>
          <p:cNvPr id="7" name="Perspective Lines" descr="A close up of a logo&#10;&#10;Description automatically generated">
            <a:extLst>
              <a:ext uri="{FF2B5EF4-FFF2-40B4-BE49-F238E27FC236}">
                <a16:creationId xmlns:a16="http://schemas.microsoft.com/office/drawing/2014/main" id="{12A5E66C-493D-4B64-8849-2DD3A88103DA}"/>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910512" y="3429000"/>
            <a:ext cx="12192000" cy="3429000"/>
          </a:xfrm>
          <a:prstGeom prst="rect">
            <a:avLst/>
          </a:prstGeom>
        </p:spPr>
      </p:pic>
      <p:cxnSp>
        <p:nvCxnSpPr>
          <p:cNvPr id="54" name="Straight Connector 53">
            <a:extLst>
              <a:ext uri="{FF2B5EF4-FFF2-40B4-BE49-F238E27FC236}">
                <a16:creationId xmlns:a16="http://schemas.microsoft.com/office/drawing/2014/main" id="{46B98F46-7839-4218-9F6B-A329A3DF52C1}"/>
              </a:ext>
            </a:extLst>
          </p:cNvPr>
          <p:cNvCxnSpPr/>
          <p:nvPr/>
        </p:nvCxnSpPr>
        <p:spPr>
          <a:xfrm flipV="1">
            <a:off x="6975184"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FDA8BC7-AECE-4445-94B1-E120799FCB3F}"/>
              </a:ext>
            </a:extLst>
          </p:cNvPr>
          <p:cNvCxnSpPr/>
          <p:nvPr/>
        </p:nvCxnSpPr>
        <p:spPr>
          <a:xfrm flipV="1">
            <a:off x="7653668" y="-180210"/>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CF44CC-DBAB-4D86-AC03-24C0B294F2A8}"/>
              </a:ext>
            </a:extLst>
          </p:cNvPr>
          <p:cNvCxnSpPr/>
          <p:nvPr/>
        </p:nvCxnSpPr>
        <p:spPr>
          <a:xfrm flipV="1">
            <a:off x="8349989"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F03309-FB73-46AD-BAA0-C08560D07306}"/>
              </a:ext>
            </a:extLst>
          </p:cNvPr>
          <p:cNvCxnSpPr/>
          <p:nvPr/>
        </p:nvCxnSpPr>
        <p:spPr>
          <a:xfrm flipV="1">
            <a:off x="8249753"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DB49FA1-D0B2-42BC-89B6-8379DD37BF89}"/>
              </a:ext>
            </a:extLst>
          </p:cNvPr>
          <p:cNvCxnSpPr/>
          <p:nvPr/>
        </p:nvCxnSpPr>
        <p:spPr>
          <a:xfrm flipV="1">
            <a:off x="8564758"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 name="Photo Mask" descr="A person standing in a dark room&#10;&#10;Description automatically generated">
            <a:extLst>
              <a:ext uri="{FF2B5EF4-FFF2-40B4-BE49-F238E27FC236}">
                <a16:creationId xmlns:a16="http://schemas.microsoft.com/office/drawing/2014/main" id="{0B99DEE3-1C15-4F75-BF43-0F9FAA680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12" y="0"/>
            <a:ext cx="12192000" cy="6858000"/>
          </a:xfrm>
          <a:prstGeom prst="rect">
            <a:avLst/>
          </a:prstGeom>
        </p:spPr>
      </p:pic>
      <p:pic>
        <p:nvPicPr>
          <p:cNvPr id="10" name="Picture 9">
            <a:extLst>
              <a:ext uri="{FF2B5EF4-FFF2-40B4-BE49-F238E27FC236}">
                <a16:creationId xmlns:a16="http://schemas.microsoft.com/office/drawing/2014/main" id="{BE13DD52-8DB1-4887-8376-E4C26351F566}"/>
              </a:ext>
            </a:extLst>
          </p:cNvPr>
          <p:cNvPicPr>
            <a:picLocks noChangeAspect="1"/>
          </p:cNvPicPr>
          <p:nvPr/>
        </p:nvPicPr>
        <p:blipFill rotWithShape="1">
          <a:blip r:embed="rId6"/>
          <a:srcRect t="5608" r="74567" b="5608"/>
          <a:stretch/>
        </p:blipFill>
        <p:spPr>
          <a:xfrm>
            <a:off x="-13252" y="2"/>
            <a:ext cx="3547872" cy="6857998"/>
          </a:xfrm>
          <a:prstGeom prst="rect">
            <a:avLst/>
          </a:prstGeom>
          <a:effectLst/>
        </p:spPr>
      </p:pic>
      <p:sp>
        <p:nvSpPr>
          <p:cNvPr id="8" name="White Block">
            <a:extLst>
              <a:ext uri="{FF2B5EF4-FFF2-40B4-BE49-F238E27FC236}">
                <a16:creationId xmlns:a16="http://schemas.microsoft.com/office/drawing/2014/main" id="{84D53B8E-03A7-44A7-B2D1-6BAFCD7F074D}"/>
              </a:ext>
            </a:extLst>
          </p:cNvPr>
          <p:cNvSpPr/>
          <p:nvPr/>
        </p:nvSpPr>
        <p:spPr>
          <a:xfrm>
            <a:off x="0" y="0"/>
            <a:ext cx="3545918" cy="6858001"/>
          </a:xfrm>
          <a:prstGeom prst="rect">
            <a:avLst/>
          </a:prstGeom>
          <a:solidFill>
            <a:srgbClr val="0000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nvGrpSpPr>
          <p:cNvPr id="76" name="Group 75">
            <a:extLst>
              <a:ext uri="{FF2B5EF4-FFF2-40B4-BE49-F238E27FC236}">
                <a16:creationId xmlns:a16="http://schemas.microsoft.com/office/drawing/2014/main" id="{DE7D1892-7C07-4066-8CAB-5B1448A6B2C8}"/>
              </a:ext>
            </a:extLst>
          </p:cNvPr>
          <p:cNvGrpSpPr/>
          <p:nvPr/>
        </p:nvGrpSpPr>
        <p:grpSpPr>
          <a:xfrm>
            <a:off x="7272713" y="4301676"/>
            <a:ext cx="475662" cy="475662"/>
            <a:chOff x="5804411" y="2296586"/>
            <a:chExt cx="475662" cy="475662"/>
          </a:xfrm>
        </p:grpSpPr>
        <p:sp>
          <p:nvSpPr>
            <p:cNvPr id="70" name="Oval 69">
              <a:extLst>
                <a:ext uri="{FF2B5EF4-FFF2-40B4-BE49-F238E27FC236}">
                  <a16:creationId xmlns:a16="http://schemas.microsoft.com/office/drawing/2014/main" id="{1E77150E-D218-4B61-9359-723B744893BD}"/>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5" name="Freeform 9">
              <a:extLst>
                <a:ext uri="{FF2B5EF4-FFF2-40B4-BE49-F238E27FC236}">
                  <a16:creationId xmlns:a16="http://schemas.microsoft.com/office/drawing/2014/main" id="{0A86002F-4EA4-4622-8979-9093EFBCFD50}"/>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77" name="Group 76">
            <a:extLst>
              <a:ext uri="{FF2B5EF4-FFF2-40B4-BE49-F238E27FC236}">
                <a16:creationId xmlns:a16="http://schemas.microsoft.com/office/drawing/2014/main" id="{83590280-5976-4714-B420-54BBE9B0C9FA}"/>
              </a:ext>
            </a:extLst>
          </p:cNvPr>
          <p:cNvGrpSpPr/>
          <p:nvPr/>
        </p:nvGrpSpPr>
        <p:grpSpPr>
          <a:xfrm>
            <a:off x="9350250" y="4575668"/>
            <a:ext cx="475662" cy="475662"/>
            <a:chOff x="5804411" y="2296586"/>
            <a:chExt cx="475662" cy="475662"/>
          </a:xfrm>
        </p:grpSpPr>
        <p:sp>
          <p:nvSpPr>
            <p:cNvPr id="78" name="Oval 77">
              <a:extLst>
                <a:ext uri="{FF2B5EF4-FFF2-40B4-BE49-F238E27FC236}">
                  <a16:creationId xmlns:a16="http://schemas.microsoft.com/office/drawing/2014/main" id="{DA55B223-8203-41B9-BE5C-F52ECA4F0C93}"/>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9" name="Freeform 9">
              <a:extLst>
                <a:ext uri="{FF2B5EF4-FFF2-40B4-BE49-F238E27FC236}">
                  <a16:creationId xmlns:a16="http://schemas.microsoft.com/office/drawing/2014/main" id="{337E2E41-E251-4DD3-A9CD-DC3E35064A5C}"/>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0" name="Group 79">
            <a:extLst>
              <a:ext uri="{FF2B5EF4-FFF2-40B4-BE49-F238E27FC236}">
                <a16:creationId xmlns:a16="http://schemas.microsoft.com/office/drawing/2014/main" id="{5E7BD530-4297-4325-BAF7-7AA10BD2EA50}"/>
              </a:ext>
            </a:extLst>
          </p:cNvPr>
          <p:cNvGrpSpPr/>
          <p:nvPr/>
        </p:nvGrpSpPr>
        <p:grpSpPr>
          <a:xfrm>
            <a:off x="7212110" y="5809685"/>
            <a:ext cx="475662" cy="475662"/>
            <a:chOff x="5804411" y="2296586"/>
            <a:chExt cx="475662" cy="475662"/>
          </a:xfrm>
        </p:grpSpPr>
        <p:sp>
          <p:nvSpPr>
            <p:cNvPr id="81" name="Oval 80">
              <a:extLst>
                <a:ext uri="{FF2B5EF4-FFF2-40B4-BE49-F238E27FC236}">
                  <a16:creationId xmlns:a16="http://schemas.microsoft.com/office/drawing/2014/main" id="{B3049F01-AE79-42B2-B41B-71E5A859F30A}"/>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82" name="Freeform 9">
              <a:extLst>
                <a:ext uri="{FF2B5EF4-FFF2-40B4-BE49-F238E27FC236}">
                  <a16:creationId xmlns:a16="http://schemas.microsoft.com/office/drawing/2014/main" id="{5C9E139F-26D3-455F-A185-F266FBCD9F46}"/>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3" name="Group 82">
            <a:extLst>
              <a:ext uri="{FF2B5EF4-FFF2-40B4-BE49-F238E27FC236}">
                <a16:creationId xmlns:a16="http://schemas.microsoft.com/office/drawing/2014/main" id="{A2F88C0D-C64D-4178-8B65-A07DF5A9FD4B}"/>
              </a:ext>
            </a:extLst>
          </p:cNvPr>
          <p:cNvGrpSpPr/>
          <p:nvPr/>
        </p:nvGrpSpPr>
        <p:grpSpPr>
          <a:xfrm>
            <a:off x="5265582" y="5243953"/>
            <a:ext cx="475662" cy="475662"/>
            <a:chOff x="5804411" y="2296586"/>
            <a:chExt cx="475662" cy="475662"/>
          </a:xfrm>
        </p:grpSpPr>
        <p:sp>
          <p:nvSpPr>
            <p:cNvPr id="84" name="Oval 83">
              <a:extLst>
                <a:ext uri="{FF2B5EF4-FFF2-40B4-BE49-F238E27FC236}">
                  <a16:creationId xmlns:a16="http://schemas.microsoft.com/office/drawing/2014/main" id="{877B0187-B1E8-42DA-A4BA-934CD433AA32}"/>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85" name="Freeform 9">
              <a:extLst>
                <a:ext uri="{FF2B5EF4-FFF2-40B4-BE49-F238E27FC236}">
                  <a16:creationId xmlns:a16="http://schemas.microsoft.com/office/drawing/2014/main" id="{C4F279EB-FC9D-46F1-AEC3-AED59154A232}"/>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6" name="Group 85">
            <a:extLst>
              <a:ext uri="{FF2B5EF4-FFF2-40B4-BE49-F238E27FC236}">
                <a16:creationId xmlns:a16="http://schemas.microsoft.com/office/drawing/2014/main" id="{9866FEF5-B604-4DF9-BF3A-0103ECDB4B18}"/>
              </a:ext>
            </a:extLst>
          </p:cNvPr>
          <p:cNvGrpSpPr/>
          <p:nvPr/>
        </p:nvGrpSpPr>
        <p:grpSpPr>
          <a:xfrm>
            <a:off x="5481400" y="4266654"/>
            <a:ext cx="323011" cy="323011"/>
            <a:chOff x="5804411" y="2296586"/>
            <a:chExt cx="475662" cy="475662"/>
          </a:xfrm>
        </p:grpSpPr>
        <p:sp>
          <p:nvSpPr>
            <p:cNvPr id="87" name="Oval 86">
              <a:extLst>
                <a:ext uri="{FF2B5EF4-FFF2-40B4-BE49-F238E27FC236}">
                  <a16:creationId xmlns:a16="http://schemas.microsoft.com/office/drawing/2014/main" id="{E15DBD2E-B7F6-4CF4-8B6F-EA92B649F6F4}"/>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88" name="Freeform 9">
              <a:extLst>
                <a:ext uri="{FF2B5EF4-FFF2-40B4-BE49-F238E27FC236}">
                  <a16:creationId xmlns:a16="http://schemas.microsoft.com/office/drawing/2014/main" id="{6AEB79C8-551D-4015-8910-9B8061314FDC}"/>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9" name="Group 88">
            <a:extLst>
              <a:ext uri="{FF2B5EF4-FFF2-40B4-BE49-F238E27FC236}">
                <a16:creationId xmlns:a16="http://schemas.microsoft.com/office/drawing/2014/main" id="{DE1DE1E5-5768-4FAA-B9EC-7C08CF5BFEBC}"/>
              </a:ext>
            </a:extLst>
          </p:cNvPr>
          <p:cNvGrpSpPr/>
          <p:nvPr/>
        </p:nvGrpSpPr>
        <p:grpSpPr>
          <a:xfrm>
            <a:off x="9275579" y="3906427"/>
            <a:ext cx="323011" cy="323011"/>
            <a:chOff x="5804411" y="2296586"/>
            <a:chExt cx="475662" cy="475662"/>
          </a:xfrm>
        </p:grpSpPr>
        <p:sp>
          <p:nvSpPr>
            <p:cNvPr id="90" name="Oval 89">
              <a:extLst>
                <a:ext uri="{FF2B5EF4-FFF2-40B4-BE49-F238E27FC236}">
                  <a16:creationId xmlns:a16="http://schemas.microsoft.com/office/drawing/2014/main" id="{449B4560-7430-4F0B-802B-B5D9DEC25EF8}"/>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91" name="Freeform 9">
              <a:extLst>
                <a:ext uri="{FF2B5EF4-FFF2-40B4-BE49-F238E27FC236}">
                  <a16:creationId xmlns:a16="http://schemas.microsoft.com/office/drawing/2014/main" id="{A200BA5C-5AB5-4965-AF99-CE2DF0459630}"/>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sp>
        <p:nvSpPr>
          <p:cNvPr id="69" name="TextBox 68">
            <a:extLst>
              <a:ext uri="{FF2B5EF4-FFF2-40B4-BE49-F238E27FC236}">
                <a16:creationId xmlns:a16="http://schemas.microsoft.com/office/drawing/2014/main" id="{5B0F66F8-CD2B-FC4F-A1F8-BCB114EB033C}"/>
              </a:ext>
            </a:extLst>
          </p:cNvPr>
          <p:cNvSpPr txBox="1"/>
          <p:nvPr/>
        </p:nvSpPr>
        <p:spPr>
          <a:xfrm>
            <a:off x="457201" y="3552576"/>
            <a:ext cx="2476499" cy="2031325"/>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Lato"/>
                <a:ea typeface="Lato Black" panose="020F0502020204030203" pitchFamily="34" charset="0"/>
                <a:cs typeface="Lato Black" panose="020F0502020204030203" pitchFamily="34" charset="0"/>
              </a:rPr>
              <a:t>7,000 students and 27,000 devices, all managed by limited IT personnel.</a:t>
            </a:r>
          </a:p>
          <a:p>
            <a:pPr marL="0" marR="0" lvl="0" indent="0" algn="l" defTabSz="914377"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Lato"/>
                <a:ea typeface="Lato Black" panose="020F0502020204030203" pitchFamily="34" charset="0"/>
                <a:cs typeface="Lato Black" panose="020F0502020204030203" pitchFamily="34" charset="0"/>
              </a:rPr>
              <a:t>2,000 access points installed in the dorms in less than 48 hours.</a:t>
            </a:r>
          </a:p>
          <a:p>
            <a:pPr marL="0" marR="0" lvl="0" indent="0" algn="l" defTabSz="914377"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Lato"/>
                <a:ea typeface="Lato Black" panose="020F0502020204030203" pitchFamily="34" charset="0"/>
                <a:cs typeface="Lato Black" panose="020F0502020204030203" pitchFamily="34" charset="0"/>
              </a:rPr>
              <a:t>Help desk now staffed by </a:t>
            </a:r>
            <a:br>
              <a:rPr kumimoji="0" lang="en-US" sz="1400" b="0" i="0" u="none" strike="noStrike" kern="1200" cap="none" spc="0" normalizeH="0" baseline="0" noProof="0" dirty="0">
                <a:ln>
                  <a:noFill/>
                </a:ln>
                <a:solidFill>
                  <a:schemeClr val="bg1"/>
                </a:solidFill>
                <a:effectLst/>
                <a:uLnTx/>
                <a:uFillTx/>
                <a:latin typeface="Lato"/>
                <a:ea typeface="Lato Black" panose="020F0502020204030203" pitchFamily="34" charset="0"/>
                <a:cs typeface="Lato Black" panose="020F0502020204030203" pitchFamily="34" charset="0"/>
              </a:rPr>
            </a:br>
            <a:r>
              <a:rPr kumimoji="0" lang="en-US" sz="1400" b="0" i="0" u="none" strike="noStrike" kern="1200" cap="none" spc="0" normalizeH="0" baseline="0" noProof="0" dirty="0">
                <a:ln>
                  <a:noFill/>
                </a:ln>
                <a:solidFill>
                  <a:schemeClr val="bg1"/>
                </a:solidFill>
                <a:effectLst/>
                <a:uLnTx/>
                <a:uFillTx/>
                <a:latin typeface="Lato"/>
                <a:ea typeface="Lato Black" panose="020F0502020204030203" pitchFamily="34" charset="0"/>
                <a:cs typeface="Lato Black" panose="020F0502020204030203" pitchFamily="34" charset="0"/>
              </a:rPr>
              <a:t>grad students.</a:t>
            </a:r>
          </a:p>
        </p:txBody>
      </p:sp>
      <p:pic>
        <p:nvPicPr>
          <p:cNvPr id="2050" name="Picture 2" descr="Dartmouth College Logo transparent PNG - StickPNG">
            <a:extLst>
              <a:ext uri="{FF2B5EF4-FFF2-40B4-BE49-F238E27FC236}">
                <a16:creationId xmlns:a16="http://schemas.microsoft.com/office/drawing/2014/main" id="{73E2489C-094F-994B-BA45-3DDDA09A97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046" b="33091"/>
          <a:stretch/>
        </p:blipFill>
        <p:spPr bwMode="auto">
          <a:xfrm>
            <a:off x="623864" y="5658695"/>
            <a:ext cx="2060713" cy="73903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008FB8F-2285-324D-AEDB-FB728CCB403E}"/>
              </a:ext>
            </a:extLst>
          </p:cNvPr>
          <p:cNvSpPr txBox="1"/>
          <p:nvPr/>
        </p:nvSpPr>
        <p:spPr>
          <a:xfrm>
            <a:off x="457200" y="2912496"/>
            <a:ext cx="3015060" cy="430887"/>
          </a:xfrm>
          <a:prstGeom prst="rect">
            <a:avLst/>
          </a:prstGeom>
          <a:noFill/>
        </p:spPr>
        <p:txBody>
          <a:bodyPr wrap="square" lIns="0" tIns="0" rIns="0" bIns="0" rtlCol="0">
            <a:spAutoFit/>
          </a:bodyPr>
          <a:lstStyle/>
          <a:p>
            <a:pPr marL="0" marR="0" lvl="0" indent="0"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Lato Semibold"/>
                <a:ea typeface="Lato Black" panose="020F0502020204030203" pitchFamily="34" charset="0"/>
                <a:cs typeface="Lato Black" panose="020F0502020204030203" pitchFamily="34" charset="0"/>
              </a:rPr>
              <a:t>Real Results</a:t>
            </a:r>
          </a:p>
        </p:txBody>
      </p:sp>
      <p:pic>
        <p:nvPicPr>
          <p:cNvPr id="43" name="Graphic 42">
            <a:extLst>
              <a:ext uri="{FF2B5EF4-FFF2-40B4-BE49-F238E27FC236}">
                <a16:creationId xmlns:a16="http://schemas.microsoft.com/office/drawing/2014/main" id="{C47EE6B8-9F8D-8545-BCDC-40014507C7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 y="549715"/>
            <a:ext cx="548640" cy="548640"/>
          </a:xfrm>
          <a:prstGeom prst="rect">
            <a:avLst/>
          </a:prstGeom>
        </p:spPr>
      </p:pic>
      <p:pic>
        <p:nvPicPr>
          <p:cNvPr id="44" name="Graphic 43">
            <a:extLst>
              <a:ext uri="{FF2B5EF4-FFF2-40B4-BE49-F238E27FC236}">
                <a16:creationId xmlns:a16="http://schemas.microsoft.com/office/drawing/2014/main" id="{D5570240-75EC-0441-9B95-8CDB5EFEC6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20608" y="549715"/>
            <a:ext cx="548640" cy="548640"/>
          </a:xfrm>
          <a:prstGeom prst="rect">
            <a:avLst/>
          </a:prstGeom>
        </p:spPr>
      </p:pic>
      <p:pic>
        <p:nvPicPr>
          <p:cNvPr id="4" name="Imagen 3" descr="Texto&#10;&#10;Descripción generada automáticamente con confianza media">
            <a:extLst>
              <a:ext uri="{FF2B5EF4-FFF2-40B4-BE49-F238E27FC236}">
                <a16:creationId xmlns:a16="http://schemas.microsoft.com/office/drawing/2014/main" id="{B29097B2-C1AE-44D0-A477-EA65245AD1D3}"/>
              </a:ext>
            </a:extLst>
          </p:cNvPr>
          <p:cNvPicPr>
            <a:picLocks noChangeAspect="1"/>
          </p:cNvPicPr>
          <p:nvPr/>
        </p:nvPicPr>
        <p:blipFill>
          <a:blip r:embed="rId12"/>
          <a:stretch>
            <a:fillRect/>
          </a:stretch>
        </p:blipFill>
        <p:spPr>
          <a:xfrm>
            <a:off x="141618" y="1634381"/>
            <a:ext cx="3330642" cy="995153"/>
          </a:xfrm>
          <a:prstGeom prst="rect">
            <a:avLst/>
          </a:prstGeom>
        </p:spPr>
      </p:pic>
    </p:spTree>
    <p:extLst>
      <p:ext uri="{BB962C8B-B14F-4D97-AF65-F5344CB8AC3E}">
        <p14:creationId xmlns:p14="http://schemas.microsoft.com/office/powerpoint/2010/main" val="34371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750"/>
                                        <p:tgtEl>
                                          <p:spTgt spid="54"/>
                                        </p:tgtEl>
                                      </p:cBhvr>
                                    </p:animEffect>
                                  </p:childTnLst>
                                </p:cTn>
                              </p:par>
                              <p:par>
                                <p:cTn id="8" presetID="22" presetClass="entr" presetSubtype="1" fill="hold" nodeType="withEffect">
                                  <p:stCondLst>
                                    <p:cond delay="1000"/>
                                  </p:stCondLst>
                                  <p:childTnLst>
                                    <p:set>
                                      <p:cBhvr>
                                        <p:cTn id="9" dur="1" fill="hold">
                                          <p:stCondLst>
                                            <p:cond delay="0"/>
                                          </p:stCondLst>
                                        </p:cTn>
                                        <p:tgtEl>
                                          <p:spTgt spid="55"/>
                                        </p:tgtEl>
                                        <p:attrNameLst>
                                          <p:attrName>style.visibility</p:attrName>
                                        </p:attrNameLst>
                                      </p:cBhvr>
                                      <p:to>
                                        <p:strVal val="visible"/>
                                      </p:to>
                                    </p:set>
                                    <p:animEffect transition="in" filter="wipe(up)">
                                      <p:cBhvr>
                                        <p:cTn id="10" dur="750"/>
                                        <p:tgtEl>
                                          <p:spTgt spid="55"/>
                                        </p:tgtEl>
                                      </p:cBhvr>
                                    </p:animEffect>
                                  </p:childTnLst>
                                </p:cTn>
                              </p:par>
                              <p:par>
                                <p:cTn id="11" presetID="22" presetClass="entr" presetSubtype="1" fill="hold" nodeType="withEffect">
                                  <p:stCondLst>
                                    <p:cond delay="100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750"/>
                                        <p:tgtEl>
                                          <p:spTgt spid="56"/>
                                        </p:tgtEl>
                                      </p:cBhvr>
                                    </p:animEffect>
                                  </p:childTnLst>
                                </p:cTn>
                              </p:par>
                              <p:par>
                                <p:cTn id="14" presetID="22" presetClass="entr" presetSubtype="1" fill="hold" nodeType="withEffect">
                                  <p:stCondLst>
                                    <p:cond delay="100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750"/>
                                        <p:tgtEl>
                                          <p:spTgt spid="57"/>
                                        </p:tgtEl>
                                      </p:cBhvr>
                                    </p:animEffect>
                                  </p:childTnLst>
                                </p:cTn>
                              </p:par>
                              <p:par>
                                <p:cTn id="17" presetID="22" presetClass="entr" presetSubtype="1" fill="hold" nodeType="withEffect">
                                  <p:stCondLst>
                                    <p:cond delay="100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750"/>
                                        <p:tgtEl>
                                          <p:spTgt spid="58"/>
                                        </p:tgtEl>
                                      </p:cBhvr>
                                    </p:animEffect>
                                  </p:childTnLst>
                                </p:cTn>
                              </p:par>
                              <p:par>
                                <p:cTn id="20" presetID="22" presetClass="entr" presetSubtype="1" fill="hold" nodeType="withEffect">
                                  <p:stCondLst>
                                    <p:cond delay="175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par>
                                <p:cTn id="26" presetID="63" presetClass="path" presetSubtype="0" decel="100000" fill="hold" nodeType="withEffect">
                                  <p:stCondLst>
                                    <p:cond delay="0"/>
                                  </p:stCondLst>
                                  <p:childTnLst>
                                    <p:animMotion origin="layout" path="M 2.5E-6 4.44444E-6 L -0.01901 4.44444E-6 " pathEditMode="relative" rAng="0" ptsTypes="AA">
                                      <p:cBhvr>
                                        <p:cTn id="27" dur="1000" spd="-100000" fill="hold"/>
                                        <p:tgtEl>
                                          <p:spTgt spid="3"/>
                                        </p:tgtEl>
                                        <p:attrNameLst>
                                          <p:attrName>ppt_x</p:attrName>
                                          <p:attrName>ppt_y</p:attrName>
                                        </p:attrNameLst>
                                      </p:cBhvr>
                                      <p:rCtr x="-951" y="0"/>
                                    </p:animMotion>
                                  </p:childTnLst>
                                </p:cTn>
                              </p:par>
                              <p:par>
                                <p:cTn id="28" presetID="10" presetClass="entr" presetSubtype="0" fill="hold" nodeType="withEffect">
                                  <p:stCondLst>
                                    <p:cond delay="12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250"/>
                                        <p:tgtEl>
                                          <p:spTgt spid="76"/>
                                        </p:tgtEl>
                                      </p:cBhvr>
                                    </p:animEffect>
                                  </p:childTnLst>
                                </p:cTn>
                              </p:par>
                              <p:par>
                                <p:cTn id="34" presetID="6" presetClass="emph" presetSubtype="0" fill="hold" nodeType="withEffect">
                                  <p:stCondLst>
                                    <p:cond delay="0"/>
                                  </p:stCondLst>
                                  <p:childTnLst>
                                    <p:animScale>
                                      <p:cBhvr>
                                        <p:cTn id="35" dur="10" fill="hold"/>
                                        <p:tgtEl>
                                          <p:spTgt spid="76"/>
                                        </p:tgtEl>
                                      </p:cBhvr>
                                      <p:by x="1000" y="1000"/>
                                    </p:animScale>
                                  </p:childTnLst>
                                </p:cTn>
                              </p:par>
                              <p:par>
                                <p:cTn id="36" presetID="6" presetClass="emph" presetSubtype="0" decel="100000" fill="hold" nodeType="withEffect">
                                  <p:stCondLst>
                                    <p:cond delay="10"/>
                                  </p:stCondLst>
                                  <p:childTnLst>
                                    <p:animScale>
                                      <p:cBhvr>
                                        <p:cTn id="37" dur="1000" fill="hold"/>
                                        <p:tgtEl>
                                          <p:spTgt spid="76"/>
                                        </p:tgtEl>
                                      </p:cBhvr>
                                      <p:by x="9999000" y="9999000"/>
                                    </p:animScale>
                                  </p:childTnLst>
                                </p:cTn>
                              </p:par>
                              <p:par>
                                <p:cTn id="38" presetID="10" presetClass="entr" presetSubtype="0" fill="hold" nodeType="withEffect">
                                  <p:stCondLst>
                                    <p:cond delay="11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250"/>
                                        <p:tgtEl>
                                          <p:spTgt spid="77"/>
                                        </p:tgtEl>
                                      </p:cBhvr>
                                    </p:animEffect>
                                  </p:childTnLst>
                                </p:cTn>
                              </p:par>
                              <p:par>
                                <p:cTn id="41" presetID="6" presetClass="emph" presetSubtype="0" fill="hold" nodeType="withEffect">
                                  <p:stCondLst>
                                    <p:cond delay="100"/>
                                  </p:stCondLst>
                                  <p:childTnLst>
                                    <p:animScale>
                                      <p:cBhvr>
                                        <p:cTn id="42" dur="10" fill="hold"/>
                                        <p:tgtEl>
                                          <p:spTgt spid="77"/>
                                        </p:tgtEl>
                                      </p:cBhvr>
                                      <p:by x="1000" y="1000"/>
                                    </p:animScale>
                                  </p:childTnLst>
                                </p:cTn>
                              </p:par>
                              <p:par>
                                <p:cTn id="43" presetID="6" presetClass="emph" presetSubtype="0" decel="100000" fill="hold" nodeType="withEffect">
                                  <p:stCondLst>
                                    <p:cond delay="110"/>
                                  </p:stCondLst>
                                  <p:childTnLst>
                                    <p:animScale>
                                      <p:cBhvr>
                                        <p:cTn id="44" dur="1000" fill="hold"/>
                                        <p:tgtEl>
                                          <p:spTgt spid="77"/>
                                        </p:tgtEl>
                                      </p:cBhvr>
                                      <p:by x="9999000" y="9999000"/>
                                    </p:animScale>
                                  </p:childTnLst>
                                </p:cTn>
                              </p:par>
                              <p:par>
                                <p:cTn id="45" presetID="10" presetClass="entr" presetSubtype="0" fill="hold" nodeType="withEffect">
                                  <p:stCondLst>
                                    <p:cond delay="1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250"/>
                                        <p:tgtEl>
                                          <p:spTgt spid="80"/>
                                        </p:tgtEl>
                                      </p:cBhvr>
                                    </p:animEffect>
                                  </p:childTnLst>
                                </p:cTn>
                              </p:par>
                              <p:par>
                                <p:cTn id="48" presetID="6" presetClass="emph" presetSubtype="0" fill="hold" nodeType="withEffect">
                                  <p:stCondLst>
                                    <p:cond delay="0"/>
                                  </p:stCondLst>
                                  <p:childTnLst>
                                    <p:animScale>
                                      <p:cBhvr>
                                        <p:cTn id="49" dur="10" fill="hold"/>
                                        <p:tgtEl>
                                          <p:spTgt spid="80"/>
                                        </p:tgtEl>
                                      </p:cBhvr>
                                      <p:by x="1000" y="1000"/>
                                    </p:animScale>
                                  </p:childTnLst>
                                </p:cTn>
                              </p:par>
                              <p:par>
                                <p:cTn id="50" presetID="6" presetClass="emph" presetSubtype="0" decel="100000" fill="hold" nodeType="withEffect">
                                  <p:stCondLst>
                                    <p:cond delay="10"/>
                                  </p:stCondLst>
                                  <p:childTnLst>
                                    <p:animScale>
                                      <p:cBhvr>
                                        <p:cTn id="51" dur="1000" fill="hold"/>
                                        <p:tgtEl>
                                          <p:spTgt spid="80"/>
                                        </p:tgtEl>
                                      </p:cBhvr>
                                      <p:by x="9999000" y="9999000"/>
                                    </p:animScale>
                                  </p:childTnLst>
                                </p:cTn>
                              </p:par>
                              <p:par>
                                <p:cTn id="52" presetID="10" presetClass="entr" presetSubtype="0" fill="hold" nodeType="withEffect">
                                  <p:stCondLst>
                                    <p:cond delay="16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250"/>
                                        <p:tgtEl>
                                          <p:spTgt spid="83"/>
                                        </p:tgtEl>
                                      </p:cBhvr>
                                    </p:animEffect>
                                  </p:childTnLst>
                                </p:cTn>
                              </p:par>
                              <p:par>
                                <p:cTn id="55" presetID="6" presetClass="emph" presetSubtype="0" fill="hold" nodeType="withEffect">
                                  <p:stCondLst>
                                    <p:cond delay="150"/>
                                  </p:stCondLst>
                                  <p:childTnLst>
                                    <p:animScale>
                                      <p:cBhvr>
                                        <p:cTn id="56" dur="10" fill="hold"/>
                                        <p:tgtEl>
                                          <p:spTgt spid="83"/>
                                        </p:tgtEl>
                                      </p:cBhvr>
                                      <p:by x="1000" y="1000"/>
                                    </p:animScale>
                                  </p:childTnLst>
                                </p:cTn>
                              </p:par>
                              <p:par>
                                <p:cTn id="57" presetID="6" presetClass="emph" presetSubtype="0" decel="100000" fill="hold" nodeType="withEffect">
                                  <p:stCondLst>
                                    <p:cond delay="160"/>
                                  </p:stCondLst>
                                  <p:childTnLst>
                                    <p:animScale>
                                      <p:cBhvr>
                                        <p:cTn id="58" dur="1000" fill="hold"/>
                                        <p:tgtEl>
                                          <p:spTgt spid="83"/>
                                        </p:tgtEl>
                                      </p:cBhvr>
                                      <p:by x="9999000" y="9999000"/>
                                    </p:animScale>
                                  </p:childTnLst>
                                </p:cTn>
                              </p:par>
                              <p:par>
                                <p:cTn id="59" presetID="10" presetClass="entr" presetSubtype="0" fill="hold" nodeType="withEffect">
                                  <p:stCondLst>
                                    <p:cond delay="1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250"/>
                                        <p:tgtEl>
                                          <p:spTgt spid="86"/>
                                        </p:tgtEl>
                                      </p:cBhvr>
                                    </p:animEffect>
                                  </p:childTnLst>
                                </p:cTn>
                              </p:par>
                              <p:par>
                                <p:cTn id="62" presetID="6" presetClass="emph" presetSubtype="0" fill="hold" nodeType="withEffect">
                                  <p:stCondLst>
                                    <p:cond delay="0"/>
                                  </p:stCondLst>
                                  <p:childTnLst>
                                    <p:animScale>
                                      <p:cBhvr>
                                        <p:cTn id="63" dur="10" fill="hold"/>
                                        <p:tgtEl>
                                          <p:spTgt spid="86"/>
                                        </p:tgtEl>
                                      </p:cBhvr>
                                      <p:by x="1000" y="1000"/>
                                    </p:animScale>
                                  </p:childTnLst>
                                </p:cTn>
                              </p:par>
                              <p:par>
                                <p:cTn id="64" presetID="6" presetClass="emph" presetSubtype="0" decel="100000" fill="hold" nodeType="withEffect">
                                  <p:stCondLst>
                                    <p:cond delay="10"/>
                                  </p:stCondLst>
                                  <p:childTnLst>
                                    <p:animScale>
                                      <p:cBhvr>
                                        <p:cTn id="65" dur="1000" fill="hold"/>
                                        <p:tgtEl>
                                          <p:spTgt spid="86"/>
                                        </p:tgtEl>
                                      </p:cBhvr>
                                      <p:by x="9999000" y="9999000"/>
                                    </p:animScale>
                                  </p:childTnLst>
                                </p:cTn>
                              </p:par>
                              <p:par>
                                <p:cTn id="66" presetID="10" presetClass="entr" presetSubtype="0" fill="hold" nodeType="withEffect">
                                  <p:stCondLst>
                                    <p:cond delay="130"/>
                                  </p:stCondLst>
                                  <p:childTnLst>
                                    <p:set>
                                      <p:cBhvr>
                                        <p:cTn id="67" dur="1" fill="hold">
                                          <p:stCondLst>
                                            <p:cond delay="0"/>
                                          </p:stCondLst>
                                        </p:cTn>
                                        <p:tgtEl>
                                          <p:spTgt spid="89"/>
                                        </p:tgtEl>
                                        <p:attrNameLst>
                                          <p:attrName>style.visibility</p:attrName>
                                        </p:attrNameLst>
                                      </p:cBhvr>
                                      <p:to>
                                        <p:strVal val="visible"/>
                                      </p:to>
                                    </p:set>
                                    <p:animEffect transition="in" filter="fade">
                                      <p:cBhvr>
                                        <p:cTn id="68" dur="250"/>
                                        <p:tgtEl>
                                          <p:spTgt spid="89"/>
                                        </p:tgtEl>
                                      </p:cBhvr>
                                    </p:animEffect>
                                  </p:childTnLst>
                                </p:cTn>
                              </p:par>
                              <p:par>
                                <p:cTn id="69" presetID="6" presetClass="emph" presetSubtype="0" fill="hold" nodeType="withEffect">
                                  <p:stCondLst>
                                    <p:cond delay="120"/>
                                  </p:stCondLst>
                                  <p:childTnLst>
                                    <p:animScale>
                                      <p:cBhvr>
                                        <p:cTn id="70" dur="10" fill="hold"/>
                                        <p:tgtEl>
                                          <p:spTgt spid="89"/>
                                        </p:tgtEl>
                                      </p:cBhvr>
                                      <p:by x="1000" y="1000"/>
                                    </p:animScale>
                                  </p:childTnLst>
                                </p:cTn>
                              </p:par>
                              <p:par>
                                <p:cTn id="71" presetID="6" presetClass="emph" presetSubtype="0" decel="100000" fill="hold" nodeType="withEffect">
                                  <p:stCondLst>
                                    <p:cond delay="130"/>
                                  </p:stCondLst>
                                  <p:childTnLst>
                                    <p:animScale>
                                      <p:cBhvr>
                                        <p:cTn id="72" dur="1000" fill="hold"/>
                                        <p:tgtEl>
                                          <p:spTgt spid="89"/>
                                        </p:tgtEl>
                                      </p:cBhvr>
                                      <p:by x="9999000" y="9999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53DFFA1-4066-9398-1567-E5A57233BFCC}"/>
              </a:ext>
            </a:extLst>
          </p:cNvPr>
          <p:cNvSpPr/>
          <p:nvPr/>
        </p:nvSpPr>
        <p:spPr>
          <a:xfrm>
            <a:off x="0" y="154446"/>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pic>
        <p:nvPicPr>
          <p:cNvPr id="2" name="Image 0" descr="preencoded.png"/>
          <p:cNvPicPr>
            <a:picLocks noChangeAspect="1"/>
          </p:cNvPicPr>
          <p:nvPr/>
        </p:nvPicPr>
        <p:blipFill>
          <a:blip r:embed="rId3"/>
          <a:srcRect/>
          <a:stretch/>
        </p:blipFill>
        <p:spPr>
          <a:xfrm>
            <a:off x="4064000" y="4248150"/>
            <a:ext cx="1257300" cy="831850"/>
          </a:xfrm>
          <a:prstGeom prst="rect">
            <a:avLst/>
          </a:prstGeom>
        </p:spPr>
      </p:pic>
      <p:pic>
        <p:nvPicPr>
          <p:cNvPr id="3" name="Image 1" descr="preencoded.png"/>
          <p:cNvPicPr>
            <a:picLocks noChangeAspect="1"/>
          </p:cNvPicPr>
          <p:nvPr/>
        </p:nvPicPr>
        <p:blipFill>
          <a:blip r:embed="rId4"/>
          <a:srcRect/>
          <a:stretch/>
        </p:blipFill>
        <p:spPr>
          <a:xfrm>
            <a:off x="1335185" y="3583446"/>
            <a:ext cx="1450521" cy="1265909"/>
          </a:xfrm>
          <a:prstGeom prst="rect">
            <a:avLst/>
          </a:prstGeom>
        </p:spPr>
      </p:pic>
      <p:pic>
        <p:nvPicPr>
          <p:cNvPr id="4" name="Image 2" descr="preencoded.png"/>
          <p:cNvPicPr>
            <a:picLocks noChangeAspect="1"/>
          </p:cNvPicPr>
          <p:nvPr/>
        </p:nvPicPr>
        <p:blipFill>
          <a:blip r:embed="rId5"/>
          <a:srcRect/>
          <a:stretch/>
        </p:blipFill>
        <p:spPr>
          <a:xfrm>
            <a:off x="6350000" y="4070350"/>
            <a:ext cx="1270000" cy="774700"/>
          </a:xfrm>
          <a:prstGeom prst="rect">
            <a:avLst/>
          </a:prstGeom>
        </p:spPr>
      </p:pic>
      <p:pic>
        <p:nvPicPr>
          <p:cNvPr id="5" name="Image 3" descr="preencoded.png"/>
          <p:cNvPicPr>
            <a:picLocks noChangeAspect="1"/>
          </p:cNvPicPr>
          <p:nvPr/>
        </p:nvPicPr>
        <p:blipFill>
          <a:blip r:embed="rId6"/>
          <a:srcRect/>
          <a:stretch/>
        </p:blipFill>
        <p:spPr>
          <a:xfrm>
            <a:off x="6096000" y="508000"/>
            <a:ext cx="2032000" cy="2032000"/>
          </a:xfrm>
          <a:prstGeom prst="rect">
            <a:avLst/>
          </a:prstGeom>
        </p:spPr>
      </p:pic>
      <p:pic>
        <p:nvPicPr>
          <p:cNvPr id="6" name="Image 4" descr="preencoded.png"/>
          <p:cNvPicPr>
            <a:picLocks noChangeAspect="1"/>
          </p:cNvPicPr>
          <p:nvPr/>
        </p:nvPicPr>
        <p:blipFill>
          <a:blip r:embed="rId7"/>
          <a:srcRect/>
          <a:stretch/>
        </p:blipFill>
        <p:spPr>
          <a:xfrm>
            <a:off x="8636000" y="2032000"/>
            <a:ext cx="1022350" cy="1016000"/>
          </a:xfrm>
          <a:prstGeom prst="rect">
            <a:avLst/>
          </a:prstGeom>
        </p:spPr>
      </p:pic>
      <p:pic>
        <p:nvPicPr>
          <p:cNvPr id="7" name="Image 5" descr="preencoded.png"/>
          <p:cNvPicPr>
            <a:picLocks noChangeAspect="1"/>
          </p:cNvPicPr>
          <p:nvPr/>
        </p:nvPicPr>
        <p:blipFill>
          <a:blip r:embed="rId8"/>
          <a:srcRect/>
          <a:stretch/>
        </p:blipFill>
        <p:spPr>
          <a:xfrm>
            <a:off x="3048000" y="1524000"/>
            <a:ext cx="1530350" cy="1016000"/>
          </a:xfrm>
          <a:prstGeom prst="rect">
            <a:avLst/>
          </a:prstGeom>
        </p:spPr>
      </p:pic>
      <p:pic>
        <p:nvPicPr>
          <p:cNvPr id="8" name="Image 6" descr="preencoded.png"/>
          <p:cNvPicPr>
            <a:picLocks noChangeAspect="1"/>
          </p:cNvPicPr>
          <p:nvPr/>
        </p:nvPicPr>
        <p:blipFill>
          <a:blip r:embed="rId9"/>
          <a:srcRect/>
          <a:stretch/>
        </p:blipFill>
        <p:spPr>
          <a:xfrm>
            <a:off x="0" y="508000"/>
            <a:ext cx="2540000" cy="1524000"/>
          </a:xfrm>
          <a:prstGeom prst="rect">
            <a:avLst/>
          </a:prstGeom>
        </p:spPr>
      </p:pic>
      <p:pic>
        <p:nvPicPr>
          <p:cNvPr id="9" name="Image 7" descr="preencoded.png"/>
          <p:cNvPicPr>
            <a:picLocks noChangeAspect="1"/>
          </p:cNvPicPr>
          <p:nvPr/>
        </p:nvPicPr>
        <p:blipFill>
          <a:blip r:embed="rId10"/>
          <a:srcRect/>
          <a:stretch/>
        </p:blipFill>
        <p:spPr>
          <a:xfrm>
            <a:off x="11430000" y="0"/>
            <a:ext cx="762000" cy="762000"/>
          </a:xfrm>
          <a:prstGeom prst="rect">
            <a:avLst/>
          </a:prstGeom>
        </p:spPr>
      </p:pic>
      <p:pic>
        <p:nvPicPr>
          <p:cNvPr id="10" name="Image 8" descr="preencoded.png"/>
          <p:cNvPicPr>
            <a:picLocks noChangeAspect="1"/>
          </p:cNvPicPr>
          <p:nvPr/>
        </p:nvPicPr>
        <p:blipFill>
          <a:blip r:embed="rId11"/>
          <a:srcRect/>
          <a:stretch/>
        </p:blipFill>
        <p:spPr>
          <a:xfrm>
            <a:off x="10160000" y="5594350"/>
            <a:ext cx="1524000" cy="1263650"/>
          </a:xfrm>
          <a:prstGeom prst="rect">
            <a:avLst/>
          </a:prstGeom>
        </p:spPr>
      </p:pic>
      <p:pic>
        <p:nvPicPr>
          <p:cNvPr id="11" name="Image 9" descr="preencoded.png"/>
          <p:cNvPicPr>
            <a:picLocks noChangeAspect="1"/>
          </p:cNvPicPr>
          <p:nvPr/>
        </p:nvPicPr>
        <p:blipFill>
          <a:blip r:embed="rId12"/>
          <a:srcRect/>
          <a:stretch/>
        </p:blipFill>
        <p:spPr>
          <a:xfrm>
            <a:off x="8636000" y="4070350"/>
            <a:ext cx="1524000" cy="1517650"/>
          </a:xfrm>
          <a:prstGeom prst="rect">
            <a:avLst/>
          </a:prstGeom>
        </p:spPr>
      </p:pic>
      <p:pic>
        <p:nvPicPr>
          <p:cNvPr id="12" name="Image 10" descr="preencoded.png"/>
          <p:cNvPicPr>
            <a:picLocks noChangeAspect="1"/>
          </p:cNvPicPr>
          <p:nvPr/>
        </p:nvPicPr>
        <p:blipFill>
          <a:blip r:embed="rId13"/>
          <a:srcRect/>
          <a:stretch/>
        </p:blipFill>
        <p:spPr>
          <a:xfrm>
            <a:off x="6096000" y="5080000"/>
            <a:ext cx="2032000" cy="1530350"/>
          </a:xfrm>
          <a:prstGeom prst="rect">
            <a:avLst/>
          </a:prstGeom>
        </p:spPr>
      </p:pic>
      <p:pic>
        <p:nvPicPr>
          <p:cNvPr id="13" name="Image 11" descr="preencoded.png"/>
          <p:cNvPicPr>
            <a:picLocks noChangeAspect="1"/>
          </p:cNvPicPr>
          <p:nvPr/>
        </p:nvPicPr>
        <p:blipFill>
          <a:blip r:embed="rId14"/>
          <a:srcRect/>
          <a:stretch/>
        </p:blipFill>
        <p:spPr>
          <a:xfrm>
            <a:off x="2032000" y="5080000"/>
            <a:ext cx="1016000" cy="1524000"/>
          </a:xfrm>
          <a:prstGeom prst="rect">
            <a:avLst/>
          </a:prstGeom>
        </p:spPr>
      </p:pic>
      <p:pic>
        <p:nvPicPr>
          <p:cNvPr id="14" name="Image 12" descr="preencoded.png"/>
          <p:cNvPicPr>
            <a:picLocks noChangeAspect="1"/>
          </p:cNvPicPr>
          <p:nvPr/>
        </p:nvPicPr>
        <p:blipFill>
          <a:blip r:embed="rId15"/>
          <a:srcRect/>
          <a:stretch/>
        </p:blipFill>
        <p:spPr>
          <a:xfrm>
            <a:off x="0" y="2540000"/>
            <a:ext cx="1016000" cy="1524000"/>
          </a:xfrm>
          <a:prstGeom prst="rect">
            <a:avLst/>
          </a:prstGeom>
        </p:spPr>
      </p:pic>
      <p:pic>
        <p:nvPicPr>
          <p:cNvPr id="15" name="Image 13" descr="preencoded.png"/>
          <p:cNvPicPr>
            <a:picLocks noChangeAspect="1"/>
          </p:cNvPicPr>
          <p:nvPr/>
        </p:nvPicPr>
        <p:blipFill>
          <a:blip r:embed="rId16"/>
          <a:srcRect/>
          <a:stretch/>
        </p:blipFill>
        <p:spPr>
          <a:xfrm>
            <a:off x="3556000" y="5588000"/>
            <a:ext cx="1530350" cy="1270000"/>
          </a:xfrm>
          <a:prstGeom prst="rect">
            <a:avLst/>
          </a:prstGeom>
        </p:spPr>
      </p:pic>
      <p:pic>
        <p:nvPicPr>
          <p:cNvPr id="16" name="Image 14" descr="preencoded.png"/>
          <p:cNvPicPr>
            <a:picLocks noChangeAspect="1"/>
          </p:cNvPicPr>
          <p:nvPr/>
        </p:nvPicPr>
        <p:blipFill>
          <a:blip r:embed="rId17"/>
          <a:srcRect/>
          <a:stretch/>
        </p:blipFill>
        <p:spPr>
          <a:xfrm>
            <a:off x="6350" y="6096000"/>
            <a:ext cx="1517650" cy="762000"/>
          </a:xfrm>
          <a:prstGeom prst="rect">
            <a:avLst/>
          </a:prstGeom>
        </p:spPr>
      </p:pic>
      <p:pic>
        <p:nvPicPr>
          <p:cNvPr id="17" name="Image 15" descr="preencoded.png"/>
          <p:cNvPicPr>
            <a:picLocks noChangeAspect="1"/>
          </p:cNvPicPr>
          <p:nvPr/>
        </p:nvPicPr>
        <p:blipFill>
          <a:blip r:embed="rId18"/>
          <a:srcRect/>
          <a:stretch/>
        </p:blipFill>
        <p:spPr>
          <a:xfrm>
            <a:off x="5080000" y="2286000"/>
            <a:ext cx="508000" cy="508000"/>
          </a:xfrm>
          <a:prstGeom prst="rect">
            <a:avLst/>
          </a:prstGeom>
        </p:spPr>
      </p:pic>
      <p:pic>
        <p:nvPicPr>
          <p:cNvPr id="18" name="Image 16" descr="preencoded.png"/>
          <p:cNvPicPr>
            <a:picLocks noChangeAspect="1"/>
          </p:cNvPicPr>
          <p:nvPr/>
        </p:nvPicPr>
        <p:blipFill>
          <a:blip r:embed="rId19"/>
          <a:srcRect/>
          <a:stretch/>
        </p:blipFill>
        <p:spPr>
          <a:xfrm>
            <a:off x="3556000" y="0"/>
            <a:ext cx="2032000" cy="1016000"/>
          </a:xfrm>
          <a:prstGeom prst="rect">
            <a:avLst/>
          </a:prstGeom>
        </p:spPr>
      </p:pic>
      <p:pic>
        <p:nvPicPr>
          <p:cNvPr id="19" name="Image 17" descr="preencoded.png"/>
          <p:cNvPicPr>
            <a:picLocks noChangeAspect="1"/>
          </p:cNvPicPr>
          <p:nvPr/>
        </p:nvPicPr>
        <p:blipFill>
          <a:blip r:embed="rId20"/>
          <a:srcRect/>
          <a:stretch/>
        </p:blipFill>
        <p:spPr>
          <a:xfrm>
            <a:off x="10160000" y="2540000"/>
            <a:ext cx="1524000" cy="1016000"/>
          </a:xfrm>
          <a:prstGeom prst="rect">
            <a:avLst/>
          </a:prstGeom>
        </p:spPr>
      </p:pic>
      <p:pic>
        <p:nvPicPr>
          <p:cNvPr id="20" name="Image 18" descr="preencoded.png"/>
          <p:cNvPicPr>
            <a:picLocks noChangeAspect="1"/>
          </p:cNvPicPr>
          <p:nvPr/>
        </p:nvPicPr>
        <p:blipFill>
          <a:blip r:embed="rId21"/>
          <a:srcRect/>
          <a:stretch/>
        </p:blipFill>
        <p:spPr>
          <a:xfrm>
            <a:off x="11176000" y="4070350"/>
            <a:ext cx="1016000" cy="1009650"/>
          </a:xfrm>
          <a:prstGeom prst="rect">
            <a:avLst/>
          </a:prstGeom>
        </p:spPr>
      </p:pic>
      <p:pic>
        <p:nvPicPr>
          <p:cNvPr id="21" name="Image 19" descr="preencoded.png"/>
          <p:cNvPicPr>
            <a:picLocks noChangeAspect="1"/>
          </p:cNvPicPr>
          <p:nvPr/>
        </p:nvPicPr>
        <p:blipFill>
          <a:blip r:embed="rId22"/>
          <a:srcRect/>
          <a:stretch/>
        </p:blipFill>
        <p:spPr>
          <a:xfrm>
            <a:off x="11430000" y="1524000"/>
            <a:ext cx="762000" cy="508000"/>
          </a:xfrm>
          <a:prstGeom prst="rect">
            <a:avLst/>
          </a:prstGeom>
        </p:spPr>
      </p:pic>
      <p:pic>
        <p:nvPicPr>
          <p:cNvPr id="22" name="Image 20" descr="preencoded.png"/>
          <p:cNvPicPr>
            <a:picLocks noChangeAspect="1"/>
          </p:cNvPicPr>
          <p:nvPr/>
        </p:nvPicPr>
        <p:blipFill>
          <a:blip r:embed="rId23"/>
          <a:srcRect/>
          <a:stretch/>
        </p:blipFill>
        <p:spPr>
          <a:xfrm>
            <a:off x="508000" y="5080000"/>
            <a:ext cx="762000" cy="508000"/>
          </a:xfrm>
          <a:prstGeom prst="rect">
            <a:avLst/>
          </a:prstGeom>
        </p:spPr>
      </p:pic>
      <p:pic>
        <p:nvPicPr>
          <p:cNvPr id="23" name="Image 21" descr="preencoded.png"/>
          <p:cNvPicPr>
            <a:picLocks noChangeAspect="1"/>
          </p:cNvPicPr>
          <p:nvPr/>
        </p:nvPicPr>
        <p:blipFill>
          <a:blip r:embed="rId24"/>
          <a:srcRect/>
          <a:stretch/>
        </p:blipFill>
        <p:spPr>
          <a:xfrm>
            <a:off x="9144000" y="0"/>
            <a:ext cx="1524000" cy="1524000"/>
          </a:xfrm>
          <a:prstGeom prst="rect">
            <a:avLst/>
          </a:prstGeom>
        </p:spPr>
      </p:pic>
      <p:pic>
        <p:nvPicPr>
          <p:cNvPr id="24" name="Image 22" descr="preencoded.png"/>
          <p:cNvPicPr>
            <a:picLocks noChangeAspect="1"/>
          </p:cNvPicPr>
          <p:nvPr/>
        </p:nvPicPr>
        <p:blipFill>
          <a:blip r:embed="rId25"/>
          <a:srcRect/>
          <a:stretch/>
        </p:blipFill>
        <p:spPr>
          <a:xfrm>
            <a:off x="317500" y="6337300"/>
            <a:ext cx="685800" cy="247650"/>
          </a:xfrm>
          <a:prstGeom prst="rect">
            <a:avLst/>
          </a:prstGeom>
        </p:spPr>
      </p:pic>
      <p:sp>
        <p:nvSpPr>
          <p:cNvPr id="25" name="Text 0"/>
          <p:cNvSpPr/>
          <p:nvPr/>
        </p:nvSpPr>
        <p:spPr>
          <a:xfrm>
            <a:off x="2480854" y="3046413"/>
            <a:ext cx="7230292" cy="612775"/>
          </a:xfrm>
          <a:prstGeom prst="rect">
            <a:avLst/>
          </a:prstGeom>
          <a:noFill/>
          <a:ln/>
        </p:spPr>
        <p:txBody>
          <a:bodyPr wrap="square" lIns="0" tIns="0" rIns="0" bIns="0" rtlCol="0" anchor="t"/>
          <a:lstStyle/>
          <a:p>
            <a:pPr algn="ctr" defTabSz="609630">
              <a:lnSpc>
                <a:spcPts val="3600"/>
              </a:lnSpc>
            </a:pPr>
            <a:r>
              <a:rPr lang="en-US" sz="3000" b="1" dirty="0">
                <a:solidFill>
                  <a:prstClr val="white"/>
                </a:solidFill>
                <a:latin typeface="Lato Black" panose="020F0502020204030203" pitchFamily="34" charset="0"/>
                <a:ea typeface="Lato Black" panose="020F0502020204030203" pitchFamily="34" charset="0"/>
                <a:cs typeface="Lato Black" panose="020F0502020204030203" pitchFamily="34" charset="0"/>
              </a:rPr>
              <a:t>Juniper is the industry’s only </a:t>
            </a:r>
          </a:p>
          <a:p>
            <a:pPr algn="ctr" defTabSz="609630">
              <a:lnSpc>
                <a:spcPts val="3600"/>
              </a:lnSpc>
            </a:pPr>
            <a:r>
              <a:rPr lang="en-US" sz="3000" b="1" dirty="0">
                <a:solidFill>
                  <a:srgbClr val="84B335"/>
                </a:solidFill>
                <a:latin typeface="Lato Black" panose="020F0502020204030203" pitchFamily="34" charset="0"/>
                <a:ea typeface="Lato Black" panose="020F0502020204030203" pitchFamily="34" charset="0"/>
                <a:cs typeface="Lato Black" panose="020F0502020204030203" pitchFamily="34" charset="0"/>
              </a:rPr>
              <a:t>AI-Native</a:t>
            </a:r>
            <a:r>
              <a:rPr lang="en-US" sz="3000" b="1" dirty="0">
                <a:solidFill>
                  <a:prstClr val="white"/>
                </a:solidFill>
                <a:latin typeface="Lato Black" panose="020F0502020204030203" pitchFamily="34" charset="0"/>
                <a:ea typeface="Lato Black" panose="020F0502020204030203" pitchFamily="34" charset="0"/>
                <a:cs typeface="Lato Black" panose="020F0502020204030203" pitchFamily="34" charset="0"/>
              </a:rPr>
              <a:t> Networking Platform</a:t>
            </a:r>
          </a:p>
        </p:txBody>
      </p:sp>
      <p:sp>
        <p:nvSpPr>
          <p:cNvPr id="27" name="Text 0">
            <a:extLst>
              <a:ext uri="{FF2B5EF4-FFF2-40B4-BE49-F238E27FC236}">
                <a16:creationId xmlns:a16="http://schemas.microsoft.com/office/drawing/2014/main" id="{174A5E9D-640D-CAB6-3D3D-8DB5615C592C}"/>
              </a:ext>
            </a:extLst>
          </p:cNvPr>
          <p:cNvSpPr/>
          <p:nvPr/>
        </p:nvSpPr>
        <p:spPr>
          <a:xfrm>
            <a:off x="2428058" y="3463703"/>
            <a:ext cx="7230292" cy="930071"/>
          </a:xfrm>
          <a:prstGeom prst="rect">
            <a:avLst/>
          </a:prstGeom>
          <a:noFill/>
          <a:ln/>
        </p:spPr>
        <p:txBody>
          <a:bodyPr wrap="square" lIns="0" tIns="0" rIns="0" bIns="0" rtlCol="0" anchor="t"/>
          <a:lstStyle/>
          <a:p>
            <a:pPr algn="ctr" defTabSz="609630">
              <a:lnSpc>
                <a:spcPts val="3600"/>
              </a:lnSpc>
            </a:pPr>
            <a:r>
              <a:rPr lang="en-US" sz="6600" b="1" dirty="0" err="1">
                <a:solidFill>
                  <a:srgbClr val="84B335"/>
                </a:solidFill>
                <a:latin typeface="Lato Black" panose="020F0502020204030203" pitchFamily="34" charset="0"/>
                <a:ea typeface="Lato Black" panose="020F0502020204030203" pitchFamily="34" charset="0"/>
                <a:cs typeface="Lato Black" panose="020F0502020204030203" pitchFamily="34" charset="0"/>
              </a:rPr>
              <a:t>Muito</a:t>
            </a:r>
            <a:r>
              <a:rPr lang="en-US" sz="6600" b="1" dirty="0">
                <a:solidFill>
                  <a:prstClr val="white"/>
                </a:solidFill>
                <a:latin typeface="Lato Black" panose="020F0502020204030203" pitchFamily="34" charset="0"/>
                <a:ea typeface="Lato Black" panose="020F0502020204030203" pitchFamily="34" charset="0"/>
                <a:cs typeface="Lato Black" panose="020F0502020204030203" pitchFamily="34" charset="0"/>
              </a:rPr>
              <a:t> </a:t>
            </a:r>
            <a:r>
              <a:rPr lang="en-US" sz="6600" b="1" dirty="0" err="1">
                <a:solidFill>
                  <a:prstClr val="white"/>
                </a:solidFill>
                <a:latin typeface="Lato Black" panose="020F0502020204030203" pitchFamily="34" charset="0"/>
                <a:ea typeface="Lato Black" panose="020F0502020204030203" pitchFamily="34" charset="0"/>
                <a:cs typeface="Lato Black" panose="020F0502020204030203" pitchFamily="34" charset="0"/>
              </a:rPr>
              <a:t>obrigado</a:t>
            </a:r>
            <a:endParaRPr lang="en-US" sz="6600" b="1" dirty="0">
              <a:solidFill>
                <a:prstClr val="white"/>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9044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hidden"/>
                                      </p:to>
                                    </p:set>
                                  </p:childTnLst>
                                </p:cTn>
                              </p:par>
                            </p:childTnLst>
                          </p:cTn>
                        </p:par>
                        <p:par>
                          <p:cTn id="96" fill="hold">
                            <p:stCondLst>
                              <p:cond delay="0"/>
                            </p:stCondLst>
                            <p:childTnLst>
                              <p:par>
                                <p:cTn id="97" presetID="56" presetClass="entr" presetSubtype="0" fill="hold" grpId="0" nodeType="afterEffect">
                                  <p:stCondLst>
                                    <p:cond delay="0"/>
                                  </p:stCondLst>
                                  <p:iterate type="lt">
                                    <p:tmPct val="10000"/>
                                  </p:iterate>
                                  <p:childTnLst>
                                    <p:set>
                                      <p:cBhvr>
                                        <p:cTn id="98" dur="1" fill="hold">
                                          <p:stCondLst>
                                            <p:cond delay="0"/>
                                          </p:stCondLst>
                                        </p:cTn>
                                        <p:tgtEl>
                                          <p:spTgt spid="27"/>
                                        </p:tgtEl>
                                        <p:attrNameLst>
                                          <p:attrName>style.visibility</p:attrName>
                                        </p:attrNameLst>
                                      </p:cBhvr>
                                      <p:to>
                                        <p:strVal val="visible"/>
                                      </p:to>
                                    </p:set>
                                    <p:anim by="(-#ppt_w*2)" calcmode="lin" valueType="num">
                                      <p:cBhvr rctx="PPT">
                                        <p:cTn id="99" dur="250" autoRev="1" fill="hold">
                                          <p:stCondLst>
                                            <p:cond delay="0"/>
                                          </p:stCondLst>
                                        </p:cTn>
                                        <p:tgtEl>
                                          <p:spTgt spid="27"/>
                                        </p:tgtEl>
                                        <p:attrNameLst>
                                          <p:attrName>ppt_w</p:attrName>
                                        </p:attrNameLst>
                                      </p:cBhvr>
                                    </p:anim>
                                    <p:anim by="(#ppt_w*0.50)" calcmode="lin" valueType="num">
                                      <p:cBhvr>
                                        <p:cTn id="100" dur="250" decel="50000" autoRev="1" fill="hold">
                                          <p:stCondLst>
                                            <p:cond delay="0"/>
                                          </p:stCondLst>
                                        </p:cTn>
                                        <p:tgtEl>
                                          <p:spTgt spid="27"/>
                                        </p:tgtEl>
                                        <p:attrNameLst>
                                          <p:attrName>ppt_x</p:attrName>
                                        </p:attrNameLst>
                                      </p:cBhvr>
                                    </p:anim>
                                    <p:anim from="(-#ppt_h/2)" to="(#ppt_y)" calcmode="lin" valueType="num">
                                      <p:cBhvr>
                                        <p:cTn id="101" dur="500" fill="hold">
                                          <p:stCondLst>
                                            <p:cond delay="0"/>
                                          </p:stCondLst>
                                        </p:cTn>
                                        <p:tgtEl>
                                          <p:spTgt spid="27"/>
                                        </p:tgtEl>
                                        <p:attrNameLst>
                                          <p:attrName>ppt_y</p:attrName>
                                        </p:attrNameLst>
                                      </p:cBhvr>
                                    </p:anim>
                                    <p:animRot by="21600000">
                                      <p:cBhvr>
                                        <p:cTn id="102" dur="500" fill="hold">
                                          <p:stCondLst>
                                            <p:cond delay="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52FEE-D755-484E-B903-DDBF5F8D4DA1}"/>
              </a:ext>
            </a:extLst>
          </p:cNvPr>
          <p:cNvSpPr>
            <a:spLocks noGrp="1"/>
          </p:cNvSpPr>
          <p:nvPr>
            <p:ph type="title"/>
          </p:nvPr>
        </p:nvSpPr>
        <p:spPr>
          <a:xfrm>
            <a:off x="560379" y="-30667"/>
            <a:ext cx="11071242" cy="856407"/>
          </a:xfrm>
        </p:spPr>
        <p:txBody>
          <a:bodyPr/>
          <a:lstStyle/>
          <a:p>
            <a:r>
              <a:rPr lang="en-US" sz="2600" dirty="0">
                <a:solidFill>
                  <a:schemeClr val="bg1"/>
                </a:solidFill>
                <a:latin typeface="Lato" panose="020F0502020204030203" pitchFamily="34" charset="0"/>
                <a:ea typeface="Lato" panose="020F0502020204030203" pitchFamily="34" charset="0"/>
                <a:cs typeface="Lato" panose="020F0502020204030203" pitchFamily="34" charset="0"/>
              </a:rPr>
              <a:t>Enable IT to be Proactive: </a:t>
            </a:r>
            <a:r>
              <a:rPr lang="en-US" sz="2600" dirty="0">
                <a:solidFill>
                  <a:srgbClr val="84B335"/>
                </a:solidFill>
                <a:latin typeface="Lato" panose="020F0502020204030203" pitchFamily="34" charset="0"/>
                <a:ea typeface="Lato" panose="020F0502020204030203" pitchFamily="34" charset="0"/>
                <a:cs typeface="Lato" panose="020F0502020204030203" pitchFamily="34" charset="0"/>
              </a:rPr>
              <a:t>“Up” </a:t>
            </a:r>
            <a:r>
              <a:rPr lang="en-US" sz="2600" dirty="0">
                <a:solidFill>
                  <a:schemeClr val="bg1"/>
                </a:solidFill>
                <a:latin typeface="Lato" panose="020F0502020204030203" pitchFamily="34" charset="0"/>
                <a:ea typeface="Lato" panose="020F0502020204030203" pitchFamily="34" charset="0"/>
                <a:cs typeface="Lato" panose="020F0502020204030203" pitchFamily="34" charset="0"/>
              </a:rPr>
              <a:t>is not the same as </a:t>
            </a:r>
            <a:r>
              <a:rPr lang="en-US" sz="2600" dirty="0">
                <a:solidFill>
                  <a:srgbClr val="84B335"/>
                </a:solidFill>
                <a:latin typeface="Lato" panose="020F0502020204030203" pitchFamily="34" charset="0"/>
                <a:ea typeface="Lato" panose="020F0502020204030203" pitchFamily="34" charset="0"/>
                <a:cs typeface="Lato" panose="020F0502020204030203" pitchFamily="34" charset="0"/>
              </a:rPr>
              <a:t>“Good” </a:t>
            </a:r>
          </a:p>
        </p:txBody>
      </p:sp>
      <p:pic>
        <p:nvPicPr>
          <p:cNvPr id="2" name="XXXX_BobGlitch_v1">
            <a:hlinkClick r:id="" action="ppaction://media"/>
            <a:extLst>
              <a:ext uri="{FF2B5EF4-FFF2-40B4-BE49-F238E27FC236}">
                <a16:creationId xmlns:a16="http://schemas.microsoft.com/office/drawing/2014/main" id="{41B03AE4-7CB5-26E6-A728-DC0692EC85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1434" y="1146215"/>
            <a:ext cx="9129132" cy="5135137"/>
          </a:xfrm>
          <a:prstGeom prst="rect">
            <a:avLst/>
          </a:prstGeom>
        </p:spPr>
      </p:pic>
      <p:pic>
        <p:nvPicPr>
          <p:cNvPr id="5" name="Picture 4">
            <a:extLst>
              <a:ext uri="{FF2B5EF4-FFF2-40B4-BE49-F238E27FC236}">
                <a16:creationId xmlns:a16="http://schemas.microsoft.com/office/drawing/2014/main" id="{64157B38-A05A-7373-8628-C715FFE70428}"/>
              </a:ext>
            </a:extLst>
          </p:cNvPr>
          <p:cNvPicPr>
            <a:picLocks noChangeAspect="1"/>
          </p:cNvPicPr>
          <p:nvPr/>
        </p:nvPicPr>
        <p:blipFill>
          <a:blip r:embed="rId5"/>
          <a:stretch>
            <a:fillRect/>
          </a:stretch>
        </p:blipFill>
        <p:spPr>
          <a:xfrm>
            <a:off x="6096000" y="2518827"/>
            <a:ext cx="6019844" cy="3419500"/>
          </a:xfrm>
          <a:prstGeom prst="rect">
            <a:avLst/>
          </a:prstGeom>
        </p:spPr>
      </p:pic>
    </p:spTree>
    <p:extLst>
      <p:ext uri="{BB962C8B-B14F-4D97-AF65-F5344CB8AC3E}">
        <p14:creationId xmlns:p14="http://schemas.microsoft.com/office/powerpoint/2010/main" val="374738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89350" y="3390900"/>
            <a:ext cx="2159000" cy="508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43750" y="3848100"/>
            <a:ext cx="1936750" cy="50800"/>
          </a:xfrm>
          <a:prstGeom prst="rect">
            <a:avLst/>
          </a:prstGeom>
        </p:spPr>
      </p:pic>
      <p:pic>
        <p:nvPicPr>
          <p:cNvPr id="4" name="Image 2" descr="preencoded.png"/>
          <p:cNvPicPr>
            <a:picLocks noChangeAspect="1"/>
          </p:cNvPicPr>
          <p:nvPr/>
        </p:nvPicPr>
        <p:blipFill>
          <a:blip r:embed="rId7"/>
          <a:srcRect/>
          <a:stretch/>
        </p:blipFill>
        <p:spPr>
          <a:xfrm>
            <a:off x="317500" y="6337300"/>
            <a:ext cx="685800" cy="247650"/>
          </a:xfrm>
          <a:prstGeom prst="rect">
            <a:avLst/>
          </a:prstGeom>
        </p:spPr>
      </p:pic>
      <p:sp>
        <p:nvSpPr>
          <p:cNvPr id="5" name="Text 0"/>
          <p:cNvSpPr/>
          <p:nvPr/>
        </p:nvSpPr>
        <p:spPr>
          <a:xfrm>
            <a:off x="965200" y="2971800"/>
            <a:ext cx="10255250" cy="914400"/>
          </a:xfrm>
          <a:prstGeom prst="rect">
            <a:avLst/>
          </a:prstGeom>
          <a:noFill/>
          <a:ln/>
        </p:spPr>
        <p:txBody>
          <a:bodyPr wrap="square" lIns="0" tIns="0" rIns="0" bIns="0" rtlCol="0" anchor="t"/>
          <a:lstStyle/>
          <a:p>
            <a:pPr algn="ctr" defTabSz="609630">
              <a:lnSpc>
                <a:spcPts val="3600"/>
              </a:lnSpc>
            </a:pPr>
            <a:r>
              <a:rPr lang="en-US" sz="3000" b="1">
                <a:solidFill>
                  <a:srgbClr val="EFF4E6"/>
                </a:solidFill>
                <a:latin typeface="Lato Black" panose="020F0502020204030203" pitchFamily="34" charset="0"/>
                <a:ea typeface="Lato Black" panose="020F0502020204030203" pitchFamily="34" charset="0"/>
                <a:cs typeface="Lato Black" panose="020F0502020204030203" pitchFamily="34" charset="0"/>
              </a:rPr>
              <a:t>Connectivity</a:t>
            </a:r>
            <a:r>
              <a:rPr lang="en-US" sz="3000" b="1">
                <a:solidFill>
                  <a:srgbClr val="FFFFFF"/>
                </a:solidFill>
                <a:latin typeface="Lato Black" panose="020F0502020204030203" pitchFamily="34" charset="0"/>
                <a:ea typeface="Lato Black" panose="020F0502020204030203" pitchFamily="34" charset="0"/>
                <a:cs typeface="Lato Black" panose="020F0502020204030203" pitchFamily="34" charset="0"/>
              </a:rPr>
              <a:t> is not the same</a:t>
            </a:r>
            <a:br>
              <a:rPr sz="1200" b="1">
                <a:solidFill>
                  <a:prstClr val="black"/>
                </a:solidFill>
                <a:latin typeface="Lato Black" panose="020F0502020204030203" pitchFamily="34" charset="0"/>
                <a:ea typeface="Lato Black" panose="020F0502020204030203" pitchFamily="34" charset="0"/>
                <a:cs typeface="Lato Black" panose="020F0502020204030203" pitchFamily="34" charset="0"/>
              </a:rPr>
            </a:br>
            <a:r>
              <a:rPr lang="en-US" sz="3000" b="1">
                <a:solidFill>
                  <a:srgbClr val="FFFFFF"/>
                </a:solidFill>
                <a:latin typeface="Lato Black" panose="020F0502020204030203" pitchFamily="34" charset="0"/>
                <a:ea typeface="Lato Black" panose="020F0502020204030203" pitchFamily="34" charset="0"/>
                <a:cs typeface="Lato Black" panose="020F0502020204030203" pitchFamily="34" charset="0"/>
              </a:rPr>
              <a:t>as experiencing a great </a:t>
            </a:r>
            <a:r>
              <a:rPr lang="en-US" sz="3000" b="1">
                <a:solidFill>
                  <a:srgbClr val="EFF4E6"/>
                </a:solidFill>
                <a:latin typeface="Lato Black" panose="020F0502020204030203" pitchFamily="34" charset="0"/>
                <a:ea typeface="Lato Black" panose="020F0502020204030203" pitchFamily="34" charset="0"/>
                <a:cs typeface="Lato Black" panose="020F0502020204030203" pitchFamily="34" charset="0"/>
              </a:rPr>
              <a:t>connection</a:t>
            </a:r>
            <a:endParaRPr lang="en-US" sz="3000" b="1">
              <a:solidFill>
                <a:prstClr val="black"/>
              </a:solidFill>
              <a:latin typeface="Lato Black" panose="020F0502020204030203" pitchFamily="34" charset="0"/>
              <a:ea typeface="Lato Black" panose="020F0502020204030203" pitchFamily="34" charset="0"/>
              <a:cs typeface="Lato Black" panose="020F0502020204030203" pitchFamily="34" charset="0"/>
            </a:endParaRPr>
          </a:p>
        </p:txBody>
      </p:sp>
      <p:grpSp>
        <p:nvGrpSpPr>
          <p:cNvPr id="22" name="Group 21">
            <a:extLst>
              <a:ext uri="{FF2B5EF4-FFF2-40B4-BE49-F238E27FC236}">
                <a16:creationId xmlns:a16="http://schemas.microsoft.com/office/drawing/2014/main" id="{8217126B-A350-FDF7-85C2-171CEB746A36}"/>
              </a:ext>
            </a:extLst>
          </p:cNvPr>
          <p:cNvGrpSpPr/>
          <p:nvPr/>
        </p:nvGrpSpPr>
        <p:grpSpPr>
          <a:xfrm>
            <a:off x="7600870" y="1191260"/>
            <a:ext cx="4079881" cy="1244823"/>
            <a:chOff x="10366594" y="1786889"/>
            <a:chExt cx="6119821" cy="1867235"/>
          </a:xfrm>
        </p:grpSpPr>
        <p:sp>
          <p:nvSpPr>
            <p:cNvPr id="23" name="Text 2">
              <a:extLst>
                <a:ext uri="{FF2B5EF4-FFF2-40B4-BE49-F238E27FC236}">
                  <a16:creationId xmlns:a16="http://schemas.microsoft.com/office/drawing/2014/main" id="{C17A7B56-557F-7277-3BDC-CC8494A05A77}"/>
                </a:ext>
              </a:extLst>
            </p:cNvPr>
            <p:cNvSpPr/>
            <p:nvPr/>
          </p:nvSpPr>
          <p:spPr>
            <a:xfrm>
              <a:off x="10715625" y="2066925"/>
              <a:ext cx="5362575" cy="819150"/>
            </a:xfrm>
            <a:prstGeom prst="rect">
              <a:avLst/>
            </a:prstGeom>
            <a:noFill/>
            <a:ln/>
          </p:spPr>
          <p:txBody>
            <a:bodyPr wrap="square" lIns="0" tIns="0" rIns="0" bIns="0" rtlCol="0" anchor="ctr"/>
            <a:lstStyle/>
            <a:p>
              <a:pPr algn="ctr" defTabSz="609630"/>
              <a:r>
                <a:rPr lang="en-US" sz="2400">
                  <a:solidFill>
                    <a:prstClr val="white"/>
                  </a:solidFill>
                  <a:latin typeface="Lato" panose="020F0502020204030203" pitchFamily="34" charset="0"/>
                  <a:ea typeface="Lato" panose="020F0502020204030203" pitchFamily="34" charset="0"/>
                  <a:cs typeface="Lato" panose="020F0502020204030203" pitchFamily="34" charset="0"/>
                </a:rPr>
                <a:t>My phone has full bars, but my Zoom call keeps going in and out.</a:t>
              </a:r>
            </a:p>
          </p:txBody>
        </p:sp>
        <p:sp>
          <p:nvSpPr>
            <p:cNvPr id="24" name="Text 4">
              <a:extLst>
                <a:ext uri="{FF2B5EF4-FFF2-40B4-BE49-F238E27FC236}">
                  <a16:creationId xmlns:a16="http://schemas.microsoft.com/office/drawing/2014/main" id="{CBF5536D-E74C-DDC2-A806-FF325C4AD7F8}"/>
                </a:ext>
              </a:extLst>
            </p:cNvPr>
            <p:cNvSpPr/>
            <p:nvPr/>
          </p:nvSpPr>
          <p:spPr>
            <a:xfrm>
              <a:off x="10366594" y="1786889"/>
              <a:ext cx="1438275" cy="790575"/>
            </a:xfrm>
            <a:prstGeom prst="rect">
              <a:avLst/>
            </a:prstGeom>
            <a:noFill/>
            <a:ln/>
          </p:spPr>
          <p:txBody>
            <a:bodyPr wrap="square" lIns="0" tIns="0" rIns="0" bIns="0" rtlCol="0" anchor="ctr"/>
            <a:lstStyle/>
            <a:p>
              <a:pPr defTabSz="609630">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sp>
          <p:nvSpPr>
            <p:cNvPr id="25" name="Text 6">
              <a:extLst>
                <a:ext uri="{FF2B5EF4-FFF2-40B4-BE49-F238E27FC236}">
                  <a16:creationId xmlns:a16="http://schemas.microsoft.com/office/drawing/2014/main" id="{9B64B632-7AFC-0ECB-C99D-0E3B9C907211}"/>
                </a:ext>
              </a:extLst>
            </p:cNvPr>
            <p:cNvSpPr/>
            <p:nvPr/>
          </p:nvSpPr>
          <p:spPr>
            <a:xfrm>
              <a:off x="15171965" y="3463624"/>
              <a:ext cx="1314450" cy="190500"/>
            </a:xfrm>
            <a:prstGeom prst="rect">
              <a:avLst/>
            </a:prstGeom>
            <a:noFill/>
            <a:ln/>
          </p:spPr>
          <p:txBody>
            <a:bodyPr wrap="square" lIns="0" tIns="0" rIns="0" bIns="0" rtlCol="0" anchor="ctr"/>
            <a:lstStyle/>
            <a:p>
              <a:pPr defTabSz="609630">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grpSp>
      <p:grpSp>
        <p:nvGrpSpPr>
          <p:cNvPr id="26" name="Group 25">
            <a:extLst>
              <a:ext uri="{FF2B5EF4-FFF2-40B4-BE49-F238E27FC236}">
                <a16:creationId xmlns:a16="http://schemas.microsoft.com/office/drawing/2014/main" id="{22C16088-EEEC-5ECA-7766-5AAB4ADDFC2D}"/>
              </a:ext>
            </a:extLst>
          </p:cNvPr>
          <p:cNvGrpSpPr/>
          <p:nvPr/>
        </p:nvGrpSpPr>
        <p:grpSpPr>
          <a:xfrm>
            <a:off x="8169120" y="4704444"/>
            <a:ext cx="3083081" cy="1340030"/>
            <a:chOff x="12253679" y="7056666"/>
            <a:chExt cx="4624621" cy="2010045"/>
          </a:xfrm>
        </p:grpSpPr>
        <p:sp>
          <p:nvSpPr>
            <p:cNvPr id="27" name="Text 3">
              <a:extLst>
                <a:ext uri="{FF2B5EF4-FFF2-40B4-BE49-F238E27FC236}">
                  <a16:creationId xmlns:a16="http://schemas.microsoft.com/office/drawing/2014/main" id="{4959B8C0-31D6-0150-8CDD-D264161137D0}"/>
                </a:ext>
              </a:extLst>
            </p:cNvPr>
            <p:cNvSpPr/>
            <p:nvPr/>
          </p:nvSpPr>
          <p:spPr>
            <a:xfrm>
              <a:off x="12827000" y="7372350"/>
              <a:ext cx="3336925" cy="828675"/>
            </a:xfrm>
            <a:prstGeom prst="rect">
              <a:avLst/>
            </a:prstGeom>
            <a:noFill/>
            <a:ln/>
          </p:spPr>
          <p:txBody>
            <a:bodyPr wrap="square" lIns="0" tIns="0" rIns="0" bIns="0" rtlCol="0" anchor="ctr"/>
            <a:lstStyle/>
            <a:p>
              <a:pPr algn="ctr" defTabSz="609630">
                <a:lnSpc>
                  <a:spcPts val="3334"/>
                </a:lnSpc>
              </a:pPr>
              <a:r>
                <a:rPr lang="en-US" sz="2400">
                  <a:solidFill>
                    <a:prstClr val="white"/>
                  </a:solidFill>
                  <a:latin typeface="Lato" panose="020F0502020204030203" pitchFamily="34" charset="0"/>
                  <a:ea typeface="Lato" panose="020F0502020204030203" pitchFamily="34" charset="0"/>
                  <a:cs typeface="Lato" panose="020F0502020204030203" pitchFamily="34" charset="0"/>
                </a:rPr>
                <a:t>I’m connected, but my video is pixelated.</a:t>
              </a:r>
            </a:p>
          </p:txBody>
        </p:sp>
        <p:sp>
          <p:nvSpPr>
            <p:cNvPr id="28" name="Text 8">
              <a:extLst>
                <a:ext uri="{FF2B5EF4-FFF2-40B4-BE49-F238E27FC236}">
                  <a16:creationId xmlns:a16="http://schemas.microsoft.com/office/drawing/2014/main" id="{C7036C28-1873-4C9F-579C-F75BE260B22B}"/>
                </a:ext>
              </a:extLst>
            </p:cNvPr>
            <p:cNvSpPr/>
            <p:nvPr/>
          </p:nvSpPr>
          <p:spPr>
            <a:xfrm>
              <a:off x="12253679" y="7056666"/>
              <a:ext cx="1438275" cy="790575"/>
            </a:xfrm>
            <a:prstGeom prst="rect">
              <a:avLst/>
            </a:prstGeom>
            <a:noFill/>
            <a:ln/>
          </p:spPr>
          <p:txBody>
            <a:bodyPr wrap="square" lIns="0" tIns="0" rIns="0" bIns="0" rtlCol="0" anchor="ctr"/>
            <a:lstStyle/>
            <a:p>
              <a:pPr defTabSz="609630">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sp>
          <p:nvSpPr>
            <p:cNvPr id="29" name="Text 12">
              <a:extLst>
                <a:ext uri="{FF2B5EF4-FFF2-40B4-BE49-F238E27FC236}">
                  <a16:creationId xmlns:a16="http://schemas.microsoft.com/office/drawing/2014/main" id="{0E03ECB2-803D-72E3-11E2-A45811304153}"/>
                </a:ext>
              </a:extLst>
            </p:cNvPr>
            <p:cNvSpPr/>
            <p:nvPr/>
          </p:nvSpPr>
          <p:spPr>
            <a:xfrm>
              <a:off x="15563850" y="8876211"/>
              <a:ext cx="1314450" cy="190500"/>
            </a:xfrm>
            <a:prstGeom prst="rect">
              <a:avLst/>
            </a:prstGeom>
            <a:noFill/>
            <a:ln/>
          </p:spPr>
          <p:txBody>
            <a:bodyPr wrap="square" lIns="0" tIns="0" rIns="0" bIns="0" rtlCol="0" anchor="ctr"/>
            <a:lstStyle/>
            <a:p>
              <a:pPr defTabSz="609630">
                <a:lnSpc>
                  <a:spcPts val="9600"/>
                </a:lnSpc>
              </a:pPr>
              <a:r>
                <a:rPr lang="en-US" sz="8000">
                  <a:solidFill>
                    <a:srgbClr val="6E9E41"/>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366E4740-7AA5-C19D-A887-3548CF32DDBC}"/>
              </a:ext>
            </a:extLst>
          </p:cNvPr>
          <p:cNvGrpSpPr/>
          <p:nvPr/>
        </p:nvGrpSpPr>
        <p:grpSpPr>
          <a:xfrm>
            <a:off x="890208" y="1191260"/>
            <a:ext cx="3939423" cy="1236133"/>
            <a:chOff x="1335311" y="1786890"/>
            <a:chExt cx="5909135" cy="1854200"/>
          </a:xfrm>
        </p:grpSpPr>
        <p:grpSp>
          <p:nvGrpSpPr>
            <p:cNvPr id="31" name="Group 30">
              <a:extLst>
                <a:ext uri="{FF2B5EF4-FFF2-40B4-BE49-F238E27FC236}">
                  <a16:creationId xmlns:a16="http://schemas.microsoft.com/office/drawing/2014/main" id="{2A79FB97-4BF9-4042-C410-C6731498285C}"/>
                </a:ext>
              </a:extLst>
            </p:cNvPr>
            <p:cNvGrpSpPr/>
            <p:nvPr/>
          </p:nvGrpSpPr>
          <p:grpSpPr>
            <a:xfrm>
              <a:off x="1666874" y="2047875"/>
              <a:ext cx="5577572" cy="1593215"/>
              <a:chOff x="1666874" y="2047875"/>
              <a:chExt cx="5577572" cy="1593215"/>
            </a:xfrm>
          </p:grpSpPr>
          <p:sp>
            <p:nvSpPr>
              <p:cNvPr id="33" name="Text 1">
                <a:extLst>
                  <a:ext uri="{FF2B5EF4-FFF2-40B4-BE49-F238E27FC236}">
                    <a16:creationId xmlns:a16="http://schemas.microsoft.com/office/drawing/2014/main" id="{858234D7-E474-9825-A06D-C5CD8D494B20}"/>
                  </a:ext>
                </a:extLst>
              </p:cNvPr>
              <p:cNvSpPr/>
              <p:nvPr/>
            </p:nvSpPr>
            <p:spPr>
              <a:xfrm>
                <a:off x="1666874" y="2047875"/>
                <a:ext cx="5013325" cy="819150"/>
              </a:xfrm>
              <a:prstGeom prst="rect">
                <a:avLst/>
              </a:prstGeom>
              <a:noFill/>
              <a:ln/>
            </p:spPr>
            <p:txBody>
              <a:bodyPr wrap="square" lIns="0" tIns="0" rIns="0" bIns="0" rtlCol="0" anchor="ctr"/>
              <a:lstStyle/>
              <a:p>
                <a:pPr algn="ctr" defTabSz="609630"/>
                <a:r>
                  <a:rPr lang="en-US" sz="2400" dirty="0">
                    <a:solidFill>
                      <a:prstClr val="white"/>
                    </a:solidFill>
                    <a:latin typeface="Lato" panose="020F0502020204030203" pitchFamily="34" charset="0"/>
                    <a:ea typeface="Lato" panose="020F0502020204030203" pitchFamily="34" charset="0"/>
                    <a:cs typeface="Lato" panose="020F0502020204030203" pitchFamily="34" charset="0"/>
                  </a:rPr>
                  <a:t>I´m connected to </a:t>
                </a:r>
                <a:r>
                  <a:rPr lang="en-US" sz="2400" dirty="0" err="1">
                    <a:solidFill>
                      <a:prstClr val="white"/>
                    </a:solidFill>
                    <a:latin typeface="Lato" panose="020F0502020204030203" pitchFamily="34" charset="0"/>
                    <a:ea typeface="Lato" panose="020F0502020204030203" pitchFamily="34" charset="0"/>
                    <a:cs typeface="Lato" panose="020F0502020204030203" pitchFamily="34" charset="0"/>
                  </a:rPr>
                  <a:t>Eduroam</a:t>
                </a:r>
                <a:r>
                  <a:rPr lang="en-US" sz="2400" dirty="0">
                    <a:solidFill>
                      <a:prstClr val="white"/>
                    </a:solidFill>
                    <a:latin typeface="Lato" panose="020F0502020204030203" pitchFamily="34" charset="0"/>
                    <a:ea typeface="Lato" panose="020F0502020204030203" pitchFamily="34" charset="0"/>
                    <a:cs typeface="Lato" panose="020F0502020204030203" pitchFamily="34" charset="0"/>
                  </a:rPr>
                  <a:t>, but I still can’t load new emails.</a:t>
                </a:r>
              </a:p>
            </p:txBody>
          </p:sp>
          <p:sp>
            <p:nvSpPr>
              <p:cNvPr id="34" name="Text 5">
                <a:extLst>
                  <a:ext uri="{FF2B5EF4-FFF2-40B4-BE49-F238E27FC236}">
                    <a16:creationId xmlns:a16="http://schemas.microsoft.com/office/drawing/2014/main" id="{1CE16F30-5DF5-2779-AAF8-33AD3A6C2543}"/>
                  </a:ext>
                </a:extLst>
              </p:cNvPr>
              <p:cNvSpPr/>
              <p:nvPr/>
            </p:nvSpPr>
            <p:spPr>
              <a:xfrm>
                <a:off x="5929996" y="3450590"/>
                <a:ext cx="1314450" cy="190500"/>
              </a:xfrm>
              <a:prstGeom prst="rect">
                <a:avLst/>
              </a:prstGeom>
              <a:noFill/>
              <a:ln/>
            </p:spPr>
            <p:txBody>
              <a:bodyPr wrap="square" lIns="0" tIns="0" rIns="0" bIns="0" rtlCol="0" anchor="ctr"/>
              <a:lstStyle/>
              <a:p>
                <a:pPr defTabSz="609630">
                  <a:lnSpc>
                    <a:spcPts val="9600"/>
                  </a:lnSpc>
                </a:pPr>
                <a:r>
                  <a:rPr lang="en-US" sz="8000">
                    <a:solidFill>
                      <a:srgbClr val="83B135"/>
                    </a:solidFill>
                    <a:latin typeface="Lato Black" pitchFamily="34" charset="0"/>
                    <a:ea typeface="Lato Black" pitchFamily="34" charset="-122"/>
                    <a:cs typeface="Lato Black" pitchFamily="34" charset="-120"/>
                  </a:rPr>
                  <a:t>”</a:t>
                </a:r>
                <a:endParaRPr lang="en-US" sz="8000">
                  <a:solidFill>
                    <a:srgbClr val="83B135"/>
                  </a:solidFill>
                  <a:latin typeface="Calibri" panose="020F0502020204030204"/>
                </a:endParaRPr>
              </a:p>
            </p:txBody>
          </p:sp>
        </p:grpSp>
        <p:sp>
          <p:nvSpPr>
            <p:cNvPr id="32" name="Text 4">
              <a:extLst>
                <a:ext uri="{FF2B5EF4-FFF2-40B4-BE49-F238E27FC236}">
                  <a16:creationId xmlns:a16="http://schemas.microsoft.com/office/drawing/2014/main" id="{862D0F4A-E2B9-2E41-C01E-4296412F1328}"/>
                </a:ext>
              </a:extLst>
            </p:cNvPr>
            <p:cNvSpPr/>
            <p:nvPr/>
          </p:nvSpPr>
          <p:spPr>
            <a:xfrm>
              <a:off x="1335311" y="1786890"/>
              <a:ext cx="1438275" cy="790575"/>
            </a:xfrm>
            <a:prstGeom prst="rect">
              <a:avLst/>
            </a:prstGeom>
            <a:noFill/>
            <a:ln/>
          </p:spPr>
          <p:txBody>
            <a:bodyPr wrap="square" lIns="0" tIns="0" rIns="0" bIns="0" rtlCol="0" anchor="ctr"/>
            <a:lstStyle/>
            <a:p>
              <a:pPr defTabSz="609630">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grpSp>
      <p:grpSp>
        <p:nvGrpSpPr>
          <p:cNvPr id="35" name="Group 34">
            <a:extLst>
              <a:ext uri="{FF2B5EF4-FFF2-40B4-BE49-F238E27FC236}">
                <a16:creationId xmlns:a16="http://schemas.microsoft.com/office/drawing/2014/main" id="{478D336F-1849-F23F-D2DF-D1C8447D189C}"/>
              </a:ext>
            </a:extLst>
          </p:cNvPr>
          <p:cNvGrpSpPr/>
          <p:nvPr/>
        </p:nvGrpSpPr>
        <p:grpSpPr>
          <a:xfrm>
            <a:off x="910167" y="4754579"/>
            <a:ext cx="3744988" cy="1226395"/>
            <a:chOff x="1062717" y="7096128"/>
            <a:chExt cx="5617482" cy="1839592"/>
          </a:xfrm>
        </p:grpSpPr>
        <p:sp>
          <p:nvSpPr>
            <p:cNvPr id="36" name="Text 2">
              <a:extLst>
                <a:ext uri="{FF2B5EF4-FFF2-40B4-BE49-F238E27FC236}">
                  <a16:creationId xmlns:a16="http://schemas.microsoft.com/office/drawing/2014/main" id="{7BFE5126-075E-B77D-4B2A-FC5867A721AD}"/>
                </a:ext>
              </a:extLst>
            </p:cNvPr>
            <p:cNvSpPr/>
            <p:nvPr/>
          </p:nvSpPr>
          <p:spPr>
            <a:xfrm>
              <a:off x="1666875" y="7353300"/>
              <a:ext cx="5013324" cy="828675"/>
            </a:xfrm>
            <a:prstGeom prst="rect">
              <a:avLst/>
            </a:prstGeom>
            <a:noFill/>
            <a:ln/>
          </p:spPr>
          <p:txBody>
            <a:bodyPr wrap="square" lIns="0" tIns="0" rIns="0" bIns="0" rtlCol="0" anchor="ctr"/>
            <a:lstStyle/>
            <a:p>
              <a:pPr algn="ctr" defTabSz="609630"/>
              <a:r>
                <a:rPr lang="en-US" sz="2400">
                  <a:solidFill>
                    <a:prstClr val="white"/>
                  </a:solidFill>
                  <a:latin typeface="Lato" panose="020F0502020204030203" pitchFamily="34" charset="0"/>
                  <a:ea typeface="Lato" panose="020F0502020204030203" pitchFamily="34" charset="0"/>
                  <a:cs typeface="Lato" panose="020F0502020204030203" pitchFamily="34" charset="0"/>
                </a:rPr>
                <a:t>My internet is down but there are no outages reported.</a:t>
              </a:r>
            </a:p>
          </p:txBody>
        </p:sp>
        <p:sp>
          <p:nvSpPr>
            <p:cNvPr id="37" name="Text 6">
              <a:extLst>
                <a:ext uri="{FF2B5EF4-FFF2-40B4-BE49-F238E27FC236}">
                  <a16:creationId xmlns:a16="http://schemas.microsoft.com/office/drawing/2014/main" id="{758F3E9D-19B5-6725-BC63-AF62628D14A8}"/>
                </a:ext>
              </a:extLst>
            </p:cNvPr>
            <p:cNvSpPr/>
            <p:nvPr/>
          </p:nvSpPr>
          <p:spPr>
            <a:xfrm>
              <a:off x="1062717" y="7096128"/>
              <a:ext cx="1438275" cy="790575"/>
            </a:xfrm>
            <a:prstGeom prst="rect">
              <a:avLst/>
            </a:prstGeom>
            <a:noFill/>
            <a:ln/>
          </p:spPr>
          <p:txBody>
            <a:bodyPr wrap="square" lIns="0" tIns="0" rIns="0" bIns="0" rtlCol="0" anchor="ctr"/>
            <a:lstStyle/>
            <a:p>
              <a:pPr defTabSz="609630">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sp>
          <p:nvSpPr>
            <p:cNvPr id="38" name="Text 9">
              <a:extLst>
                <a:ext uri="{FF2B5EF4-FFF2-40B4-BE49-F238E27FC236}">
                  <a16:creationId xmlns:a16="http://schemas.microsoft.com/office/drawing/2014/main" id="{B4E98E79-74D5-AEC4-E497-00725EE47BF2}"/>
                </a:ext>
              </a:extLst>
            </p:cNvPr>
            <p:cNvSpPr/>
            <p:nvPr/>
          </p:nvSpPr>
          <p:spPr>
            <a:xfrm>
              <a:off x="5189769" y="8745220"/>
              <a:ext cx="1314450" cy="190500"/>
            </a:xfrm>
            <a:prstGeom prst="rect">
              <a:avLst/>
            </a:prstGeom>
            <a:noFill/>
            <a:ln/>
          </p:spPr>
          <p:txBody>
            <a:bodyPr wrap="square" lIns="0" tIns="0" rIns="0" bIns="0" rtlCol="0" anchor="ctr"/>
            <a:lstStyle/>
            <a:p>
              <a:pPr defTabSz="609630">
                <a:lnSpc>
                  <a:spcPts val="9600"/>
                </a:lnSpc>
              </a:pPr>
              <a:r>
                <a:rPr lang="en-US" sz="8000">
                  <a:solidFill>
                    <a:srgbClr val="6E9E41"/>
                  </a:solidFill>
                  <a:latin typeface="Lato Black" pitchFamily="34" charset="0"/>
                  <a:ea typeface="Lato Black" pitchFamily="34" charset="-122"/>
                  <a:cs typeface="Lato Black" pitchFamily="34" charset="-120"/>
                </a:rPr>
                <a:t>”</a:t>
              </a:r>
              <a:endParaRPr lang="en-US" sz="8000">
                <a:solidFill>
                  <a:prstClr val="black"/>
                </a:solidFill>
                <a:latin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317500" y="6337300"/>
            <a:ext cx="685800" cy="247650"/>
          </a:xfrm>
          <a:prstGeom prst="rect">
            <a:avLst/>
          </a:prstGeom>
        </p:spPr>
      </p:pic>
      <p:sp>
        <p:nvSpPr>
          <p:cNvPr id="3" name="Text 0"/>
          <p:cNvSpPr/>
          <p:nvPr/>
        </p:nvSpPr>
        <p:spPr>
          <a:xfrm>
            <a:off x="965200" y="3200400"/>
            <a:ext cx="10255250" cy="457200"/>
          </a:xfrm>
          <a:prstGeom prst="rect">
            <a:avLst/>
          </a:prstGeom>
          <a:noFill/>
          <a:ln/>
        </p:spPr>
        <p:txBody>
          <a:bodyPr wrap="square" lIns="0" tIns="0" rIns="0" bIns="0" rtlCol="0" anchor="t"/>
          <a:lstStyle/>
          <a:p>
            <a:pPr algn="ctr" defTabSz="609630">
              <a:lnSpc>
                <a:spcPts val="3600"/>
              </a:lnSpc>
            </a:pPr>
            <a:r>
              <a:rPr lang="en-US" sz="30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We need a </a:t>
            </a:r>
            <a:r>
              <a:rPr lang="en-US" sz="3000" b="1" dirty="0">
                <a:solidFill>
                  <a:srgbClr val="84B335"/>
                </a:solidFill>
                <a:latin typeface="Lato Black" panose="020F0502020204030203" pitchFamily="34" charset="0"/>
                <a:ea typeface="Lato Black" panose="020F0502020204030203" pitchFamily="34" charset="0"/>
                <a:cs typeface="Lato Black" panose="020F0502020204030203" pitchFamily="34" charset="0"/>
              </a:rPr>
              <a:t>different</a:t>
            </a:r>
            <a:r>
              <a:rPr lang="en-US" sz="30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 approach</a:t>
            </a:r>
            <a:endParaRPr lang="en-US" sz="3000" b="1" dirty="0">
              <a:solidFill>
                <a:prstClr val="black"/>
              </a:solidFill>
              <a:latin typeface="Lato Black" panose="020F0502020204030203" pitchFamily="34" charset="0"/>
              <a:ea typeface="Lato Black" panose="020F0502020204030203" pitchFamily="34" charset="0"/>
              <a:cs typeface="Lato Black"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317500" y="6337300"/>
            <a:ext cx="685800" cy="247650"/>
          </a:xfrm>
          <a:prstGeom prst="rect">
            <a:avLst/>
          </a:prstGeom>
        </p:spPr>
      </p:pic>
      <p:sp>
        <p:nvSpPr>
          <p:cNvPr id="5" name="Text 0">
            <a:extLst>
              <a:ext uri="{FF2B5EF4-FFF2-40B4-BE49-F238E27FC236}">
                <a16:creationId xmlns:a16="http://schemas.microsoft.com/office/drawing/2014/main" id="{B75D7B95-9CE8-4B48-9DFB-84B8C0CC9B1B}"/>
              </a:ext>
            </a:extLst>
          </p:cNvPr>
          <p:cNvSpPr/>
          <p:nvPr/>
        </p:nvSpPr>
        <p:spPr>
          <a:xfrm>
            <a:off x="968375" y="1242935"/>
            <a:ext cx="10255250" cy="1325380"/>
          </a:xfrm>
          <a:prstGeom prst="rect">
            <a:avLst/>
          </a:prstGeom>
          <a:noFill/>
          <a:ln/>
        </p:spPr>
        <p:txBody>
          <a:bodyPr wrap="square" lIns="0" tIns="0" rIns="0" bIns="0" rtlCol="0" anchor="t"/>
          <a:lstStyle/>
          <a:p>
            <a:pPr algn="ctr" defTabSz="609630"/>
            <a:r>
              <a:rPr lang="en-US" sz="4400" b="1" dirty="0">
                <a:solidFill>
                  <a:srgbClr val="83B135"/>
                </a:solidFill>
                <a:latin typeface="Lato Black"/>
                <a:ea typeface="Lato Black"/>
                <a:cs typeface="Lato Black"/>
              </a:rPr>
              <a:t>Experience-First </a:t>
            </a:r>
            <a:r>
              <a:rPr lang="en-US" sz="4400" b="1" dirty="0">
                <a:solidFill>
                  <a:schemeClr val="bg1"/>
                </a:solidFill>
                <a:latin typeface="Lato Black"/>
                <a:ea typeface="Lato Black"/>
                <a:cs typeface="Lato Black"/>
              </a:rPr>
              <a:t>approach</a:t>
            </a:r>
            <a:r>
              <a:rPr lang="en-US" sz="4400" b="1" dirty="0">
                <a:solidFill>
                  <a:srgbClr val="83B135"/>
                </a:solidFill>
                <a:latin typeface="Lato Black"/>
                <a:ea typeface="Lato Black"/>
                <a:cs typeface="Lato Black"/>
              </a:rPr>
              <a:t> </a:t>
            </a:r>
            <a:br>
              <a:rPr sz="4400" b="1" dirty="0">
                <a:solidFill>
                  <a:prstClr val="black"/>
                </a:solidFill>
                <a:latin typeface="Lato Black" panose="020F0502020204030203" pitchFamily="34" charset="0"/>
                <a:ea typeface="Lato Black" panose="020F0502020204030203" pitchFamily="34" charset="0"/>
                <a:cs typeface="Lato Black" panose="020F0502020204030203" pitchFamily="34" charset="0"/>
              </a:rPr>
            </a:br>
            <a:r>
              <a:rPr lang="en-US" sz="4400" b="1" dirty="0">
                <a:solidFill>
                  <a:srgbClr val="000000"/>
                </a:solidFill>
                <a:latin typeface="Lato Black"/>
                <a:ea typeface="Lato Black"/>
                <a:cs typeface="Lato Black"/>
              </a:rPr>
              <a:t>changes everything</a:t>
            </a:r>
            <a:endParaRPr lang="en-US" sz="4400" b="1" dirty="0">
              <a:solidFill>
                <a:prstClr val="black"/>
              </a:solidFill>
              <a:latin typeface="Lato Black"/>
              <a:ea typeface="Lato Black"/>
              <a:cs typeface="Lato Black"/>
            </a:endParaRPr>
          </a:p>
        </p:txBody>
      </p:sp>
      <p:sp>
        <p:nvSpPr>
          <p:cNvPr id="6" name="Text 0">
            <a:extLst>
              <a:ext uri="{FF2B5EF4-FFF2-40B4-BE49-F238E27FC236}">
                <a16:creationId xmlns:a16="http://schemas.microsoft.com/office/drawing/2014/main" id="{291652A9-A460-6FD5-4314-9D182D06116A}"/>
              </a:ext>
            </a:extLst>
          </p:cNvPr>
          <p:cNvSpPr/>
          <p:nvPr/>
        </p:nvSpPr>
        <p:spPr>
          <a:xfrm>
            <a:off x="1819794" y="3429000"/>
            <a:ext cx="8552410" cy="914400"/>
          </a:xfrm>
          <a:prstGeom prst="rect">
            <a:avLst/>
          </a:prstGeom>
          <a:noFill/>
          <a:ln/>
        </p:spPr>
        <p:txBody>
          <a:bodyPr wrap="square" lIns="0" tIns="0" rIns="0" bIns="0" rtlCol="0" anchor="t"/>
          <a:lstStyle/>
          <a:p>
            <a:pPr algn="ctr" defTabSz="609630">
              <a:lnSpc>
                <a:spcPts val="3600"/>
              </a:lnSpc>
            </a:pPr>
            <a:r>
              <a:rPr lang="en-US" sz="2533" b="1">
                <a:solidFill>
                  <a:prstClr val="white"/>
                </a:solidFill>
                <a:latin typeface="Lato Black"/>
                <a:ea typeface="Lato Black"/>
                <a:cs typeface="Lato Black"/>
              </a:rPr>
              <a:t>We start by asking the right </a:t>
            </a:r>
            <a:r>
              <a:rPr lang="en-US" sz="2533" b="1">
                <a:solidFill>
                  <a:srgbClr val="83B135"/>
                </a:solidFill>
                <a:latin typeface="Lato Black"/>
                <a:ea typeface="Lato Black"/>
                <a:cs typeface="Lato Black"/>
              </a:rPr>
              <a:t>Experience-First questions</a:t>
            </a:r>
            <a:r>
              <a:rPr lang="en-US" sz="2533" b="1">
                <a:solidFill>
                  <a:prstClr val="white"/>
                </a:solidFill>
                <a:latin typeface="Lato Black"/>
                <a:ea typeface="Lato Black"/>
                <a:cs typeface="Lato Black"/>
              </a:rPr>
              <a:t>—so that everything we do is designed to deliver </a:t>
            </a:r>
            <a:br>
              <a:rPr lang="en-US" sz="2533" b="1">
                <a:solidFill>
                  <a:prstClr val="white"/>
                </a:solidFill>
                <a:latin typeface="Lato Black" panose="020F0502020204030203" pitchFamily="34" charset="0"/>
                <a:ea typeface="Lato Black" panose="020F0502020204030203" pitchFamily="34" charset="0"/>
                <a:cs typeface="Lato Black" panose="020F0502020204030203" pitchFamily="34" charset="0"/>
              </a:rPr>
            </a:br>
            <a:r>
              <a:rPr lang="en-US" sz="2533" b="1">
                <a:solidFill>
                  <a:srgbClr val="83B135"/>
                </a:solidFill>
                <a:latin typeface="Lato Black"/>
                <a:ea typeface="Lato Black"/>
                <a:cs typeface="Lato Black"/>
              </a:rPr>
              <a:t>better end user and operator experiences </a:t>
            </a:r>
            <a:endParaRPr lang="en-US" sz="2533" b="1">
              <a:solidFill>
                <a:srgbClr val="83B135"/>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7" name="Image 1" descr="preencoded.png">
            <a:extLst>
              <a:ext uri="{FF2B5EF4-FFF2-40B4-BE49-F238E27FC236}">
                <a16:creationId xmlns:a16="http://schemas.microsoft.com/office/drawing/2014/main" id="{E0084E57-A01D-08EA-64A2-91D8DE3BA45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27624" y="2542915"/>
            <a:ext cx="1936750" cy="50800"/>
          </a:xfrm>
          <a:prstGeom prst="rect">
            <a:avLst/>
          </a:prstGeom>
        </p:spPr>
      </p:pic>
    </p:spTree>
    <p:extLst>
      <p:ext uri="{BB962C8B-B14F-4D97-AF65-F5344CB8AC3E}">
        <p14:creationId xmlns:p14="http://schemas.microsoft.com/office/powerpoint/2010/main" val="417317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lines in a black background&#10;&#10;Description automatically generated">
            <a:extLst>
              <a:ext uri="{FF2B5EF4-FFF2-40B4-BE49-F238E27FC236}">
                <a16:creationId xmlns:a16="http://schemas.microsoft.com/office/drawing/2014/main" id="{E1E20FE3-9848-BC48-9173-170C828FB23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white circle with green edge&#10;&#10;Description automatically generated">
            <a:extLst>
              <a:ext uri="{FF2B5EF4-FFF2-40B4-BE49-F238E27FC236}">
                <a16:creationId xmlns:a16="http://schemas.microsoft.com/office/drawing/2014/main" id="{C49DF7CD-9226-3382-3955-1270EA88BAF0}"/>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1BDBBD-6A0B-E200-8C46-86132A57D6F9}"/>
              </a:ext>
            </a:extLst>
          </p:cNvPr>
          <p:cNvSpPr txBox="1"/>
          <p:nvPr/>
        </p:nvSpPr>
        <p:spPr>
          <a:xfrm>
            <a:off x="4312436" y="3424816"/>
            <a:ext cx="3478306" cy="502766"/>
          </a:xfrm>
          <a:prstGeom prst="rect">
            <a:avLst/>
          </a:prstGeom>
          <a:noFill/>
        </p:spPr>
        <p:txBody>
          <a:bodyPr wrap="square" rtlCol="0">
            <a:spAutoFit/>
          </a:bodyPr>
          <a:lstStyle/>
          <a:p>
            <a:pPr algn="ctr" defTabSz="609630"/>
            <a:r>
              <a:rPr lang="en-US" sz="2667" b="1">
                <a:solidFill>
                  <a:srgbClr val="2D6A00"/>
                </a:solidFill>
                <a:latin typeface="Lato Black" panose="020F0502020204030203" pitchFamily="34" charset="0"/>
                <a:ea typeface="Lato Black" panose="020F0502020204030203" pitchFamily="34" charset="0"/>
                <a:cs typeface="Lato Black" panose="020F0502020204030203" pitchFamily="34" charset="0"/>
              </a:rPr>
              <a:t>EXPERIENCE–FIRST</a:t>
            </a:r>
          </a:p>
        </p:txBody>
      </p:sp>
      <p:sp>
        <p:nvSpPr>
          <p:cNvPr id="19" name="Text 0">
            <a:extLst>
              <a:ext uri="{FF2B5EF4-FFF2-40B4-BE49-F238E27FC236}">
                <a16:creationId xmlns:a16="http://schemas.microsoft.com/office/drawing/2014/main" id="{BDE7B967-1100-3B6F-A46F-9280300C2F0C}"/>
              </a:ext>
            </a:extLst>
          </p:cNvPr>
          <p:cNvSpPr/>
          <p:nvPr/>
        </p:nvSpPr>
        <p:spPr>
          <a:xfrm>
            <a:off x="2775980" y="564523"/>
            <a:ext cx="6551217" cy="457200"/>
          </a:xfrm>
          <a:prstGeom prst="rect">
            <a:avLst/>
          </a:prstGeom>
          <a:noFill/>
          <a:ln/>
        </p:spPr>
        <p:txBody>
          <a:bodyPr wrap="square" lIns="0" tIns="0" rIns="0" bIns="0" rtlCol="0" anchor="t"/>
          <a:lstStyle/>
          <a:p>
            <a:pPr algn="ctr" defTabSz="609630">
              <a:lnSpc>
                <a:spcPts val="2900"/>
              </a:lnSpc>
            </a:pPr>
            <a:r>
              <a:rPr lang="en-US" sz="2400" b="1" kern="0">
                <a:solidFill>
                  <a:prstClr val="white"/>
                </a:solidFill>
                <a:latin typeface="Lato Black" panose="020F0502020204030203" pitchFamily="34" charset="0"/>
                <a:ea typeface="Lato Black" panose="020F0502020204030203" pitchFamily="34" charset="0"/>
                <a:cs typeface="Lato Black" panose="020F0502020204030203" pitchFamily="34" charset="0"/>
              </a:rPr>
              <a:t>We start with Experience-First questions</a:t>
            </a:r>
            <a:endParaRPr lang="en-US" sz="2400" b="1">
              <a:solidFill>
                <a:prstClr val="white"/>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1" name="Text 2">
            <a:extLst>
              <a:ext uri="{FF2B5EF4-FFF2-40B4-BE49-F238E27FC236}">
                <a16:creationId xmlns:a16="http://schemas.microsoft.com/office/drawing/2014/main" id="{F7CF02AC-2A86-5DA4-E983-2420AEAB144A}"/>
              </a:ext>
            </a:extLst>
          </p:cNvPr>
          <p:cNvSpPr/>
          <p:nvPr/>
        </p:nvSpPr>
        <p:spPr>
          <a:xfrm>
            <a:off x="3435659" y="144712"/>
            <a:ext cx="5238750" cy="457200"/>
          </a:xfrm>
          <a:prstGeom prst="rect">
            <a:avLst/>
          </a:prstGeom>
          <a:noFill/>
          <a:ln/>
        </p:spPr>
        <p:txBody>
          <a:bodyPr wrap="square" lIns="0" tIns="0" rIns="0" bIns="0" rtlCol="0" anchor="ctr"/>
          <a:lstStyle/>
          <a:p>
            <a:pPr algn="ctr" defTabSz="609630">
              <a:lnSpc>
                <a:spcPts val="2150"/>
              </a:lnSpc>
              <a:spcAft>
                <a:spcPts val="1601"/>
              </a:spcAft>
            </a:pPr>
            <a:r>
              <a:rPr lang="en-US" kern="0" spc="90">
                <a:solidFill>
                  <a:srgbClr val="9CCC4B"/>
                </a:solidFill>
                <a:latin typeface="Lato Black" pitchFamily="34" charset="0"/>
                <a:ea typeface="Lato Black" pitchFamily="34" charset="-122"/>
                <a:cs typeface="Lato Black" pitchFamily="34" charset="-120"/>
              </a:rPr>
              <a:t>AI-NATIVE NETWORKING PLATFORM</a:t>
            </a:r>
            <a:endParaRPr lang="en-US">
              <a:solidFill>
                <a:srgbClr val="9CCC4B"/>
              </a:solidFill>
              <a:latin typeface="Calibri" panose="020F0502020204030204"/>
            </a:endParaRPr>
          </a:p>
        </p:txBody>
      </p:sp>
      <p:sp>
        <p:nvSpPr>
          <p:cNvPr id="22" name="TextBox 21">
            <a:extLst>
              <a:ext uri="{FF2B5EF4-FFF2-40B4-BE49-F238E27FC236}">
                <a16:creationId xmlns:a16="http://schemas.microsoft.com/office/drawing/2014/main" id="{8DD01283-5BE6-1161-548D-2DBE1A74AB0B}"/>
              </a:ext>
            </a:extLst>
          </p:cNvPr>
          <p:cNvSpPr txBox="1"/>
          <p:nvPr/>
        </p:nvSpPr>
        <p:spPr>
          <a:xfrm>
            <a:off x="134734" y="1134460"/>
            <a:ext cx="4487455" cy="1077026"/>
          </a:xfrm>
          <a:prstGeom prst="rect">
            <a:avLst/>
          </a:prstGeom>
          <a:noFill/>
        </p:spPr>
        <p:txBody>
          <a:bodyPr wrap="square">
            <a:spAutoFit/>
          </a:bodyPr>
          <a:lstStyle/>
          <a:p>
            <a:pPr algn="ctr" defTabSz="609630"/>
            <a:r>
              <a:rPr lang="en-US" sz="2133" b="1">
                <a:solidFill>
                  <a:prstClr val="white"/>
                </a:solidFill>
                <a:latin typeface="Lato" panose="020F0502020204030203" pitchFamily="34" charset="0"/>
                <a:ea typeface="Lato" panose="020F0502020204030203" pitchFamily="34" charset="0"/>
                <a:cs typeface="Lato" panose="020F0502020204030203" pitchFamily="34" charset="0"/>
              </a:rPr>
              <a:t>“How do we ensure every user, in every location, is getting a consistent experience?”</a:t>
            </a:r>
          </a:p>
        </p:txBody>
      </p:sp>
      <p:sp>
        <p:nvSpPr>
          <p:cNvPr id="23" name="TextBox 22">
            <a:extLst>
              <a:ext uri="{FF2B5EF4-FFF2-40B4-BE49-F238E27FC236}">
                <a16:creationId xmlns:a16="http://schemas.microsoft.com/office/drawing/2014/main" id="{B5AF52AA-B2EB-74B7-9AC4-434E81DEC2FD}"/>
              </a:ext>
            </a:extLst>
          </p:cNvPr>
          <p:cNvSpPr txBox="1"/>
          <p:nvPr/>
        </p:nvSpPr>
        <p:spPr>
          <a:xfrm>
            <a:off x="7790742" y="1134460"/>
            <a:ext cx="3901709" cy="1077026"/>
          </a:xfrm>
          <a:prstGeom prst="rect">
            <a:avLst/>
          </a:prstGeom>
          <a:noFill/>
        </p:spPr>
        <p:txBody>
          <a:bodyPr wrap="square">
            <a:spAutoFit/>
          </a:bodyPr>
          <a:lstStyle/>
          <a:p>
            <a:pPr algn="ctr" defTabSz="609630"/>
            <a:r>
              <a:rPr lang="en-US" sz="2133" b="1">
                <a:solidFill>
                  <a:prstClr val="white"/>
                </a:solidFill>
                <a:latin typeface="Lato" panose="020F0502020204030203" pitchFamily="34" charset="0"/>
                <a:ea typeface="Lato" panose="020F0502020204030203" pitchFamily="34" charset="0"/>
                <a:cs typeface="Lato" panose="020F0502020204030203" pitchFamily="34" charset="0"/>
              </a:rPr>
              <a:t>“Can the network adapt to fix issues before users even know they exist?”</a:t>
            </a:r>
          </a:p>
        </p:txBody>
      </p:sp>
      <p:sp>
        <p:nvSpPr>
          <p:cNvPr id="24" name="TextBox 23">
            <a:extLst>
              <a:ext uri="{FF2B5EF4-FFF2-40B4-BE49-F238E27FC236}">
                <a16:creationId xmlns:a16="http://schemas.microsoft.com/office/drawing/2014/main" id="{A936CABE-4F25-F1B6-8EDA-51722F55FA1C}"/>
              </a:ext>
            </a:extLst>
          </p:cNvPr>
          <p:cNvSpPr txBox="1"/>
          <p:nvPr/>
        </p:nvSpPr>
        <p:spPr>
          <a:xfrm>
            <a:off x="3003589" y="5957294"/>
            <a:ext cx="6096000" cy="748795"/>
          </a:xfrm>
          <a:prstGeom prst="rect">
            <a:avLst/>
          </a:prstGeom>
          <a:noFill/>
        </p:spPr>
        <p:txBody>
          <a:bodyPr wrap="square">
            <a:spAutoFit/>
          </a:bodyPr>
          <a:lstStyle/>
          <a:p>
            <a:pPr algn="ctr" defTabSz="609630"/>
            <a:r>
              <a:rPr lang="en-US" sz="2133" b="1">
                <a:solidFill>
                  <a:prstClr val="white"/>
                </a:solidFill>
                <a:latin typeface="Lato" panose="020F0502020204030203" pitchFamily="34" charset="0"/>
                <a:ea typeface="Lato" panose="020F0502020204030203" pitchFamily="34" charset="0"/>
                <a:cs typeface="Lato" panose="020F0502020204030203" pitchFamily="34" charset="0"/>
              </a:rPr>
              <a:t>“Does the network meet the needs of all necessary stakeholders?”</a:t>
            </a:r>
          </a:p>
        </p:txBody>
      </p:sp>
    </p:spTree>
    <p:extLst>
      <p:ext uri="{BB962C8B-B14F-4D97-AF65-F5344CB8AC3E}">
        <p14:creationId xmlns:p14="http://schemas.microsoft.com/office/powerpoint/2010/main" val="12649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lines in a black background&#10;&#10;Description automatically generated">
            <a:extLst>
              <a:ext uri="{FF2B5EF4-FFF2-40B4-BE49-F238E27FC236}">
                <a16:creationId xmlns:a16="http://schemas.microsoft.com/office/drawing/2014/main" id="{DADCD247-4FBA-CC34-519C-F1518030CDC2}"/>
              </a:ext>
            </a:extLst>
          </p:cNvPr>
          <p:cNvPicPr>
            <a:picLocks noChangeAspect="1"/>
          </p:cNvPicPr>
          <p:nvPr/>
        </p:nvPicPr>
        <p:blipFill>
          <a:blip r:embed="rId3"/>
          <a:stretch>
            <a:fillRect/>
          </a:stretch>
        </p:blipFill>
        <p:spPr>
          <a:xfrm>
            <a:off x="0" y="0"/>
            <a:ext cx="12192000" cy="6858000"/>
          </a:xfrm>
          <a:prstGeom prst="rect">
            <a:avLst/>
          </a:prstGeom>
        </p:spPr>
      </p:pic>
      <p:pic>
        <p:nvPicPr>
          <p:cNvPr id="27" name="Picture 26" descr="A white and green pie chart&#10;&#10;Description automatically generated">
            <a:extLst>
              <a:ext uri="{FF2B5EF4-FFF2-40B4-BE49-F238E27FC236}">
                <a16:creationId xmlns:a16="http://schemas.microsoft.com/office/drawing/2014/main" id="{F78E0779-0524-6F68-6963-227D30C34B9B}"/>
              </a:ext>
            </a:extLst>
          </p:cNvPr>
          <p:cNvPicPr>
            <a:picLocks noChangeAspect="1"/>
          </p:cNvPicPr>
          <p:nvPr/>
        </p:nvPicPr>
        <p:blipFill>
          <a:blip r:embed="rId4"/>
          <a:stretch>
            <a:fillRect/>
          </a:stretch>
        </p:blipFill>
        <p:spPr>
          <a:xfrm>
            <a:off x="0" y="9676"/>
            <a:ext cx="12192000" cy="6858000"/>
          </a:xfrm>
          <a:prstGeom prst="rect">
            <a:avLst/>
          </a:prstGeom>
        </p:spPr>
      </p:pic>
      <p:pic>
        <p:nvPicPr>
          <p:cNvPr id="2" name="Image 0" descr="preencoded.png"/>
          <p:cNvPicPr>
            <a:picLocks noChangeAspect="1"/>
          </p:cNvPicPr>
          <p:nvPr/>
        </p:nvPicPr>
        <p:blipFill>
          <a:blip r:embed="rId5"/>
          <a:srcRect/>
          <a:stretch/>
        </p:blipFill>
        <p:spPr>
          <a:xfrm>
            <a:off x="317500" y="6337300"/>
            <a:ext cx="685800" cy="247650"/>
          </a:xfrm>
          <a:prstGeom prst="rect">
            <a:avLst/>
          </a:prstGeom>
        </p:spPr>
      </p:pic>
      <p:sp>
        <p:nvSpPr>
          <p:cNvPr id="4" name="Text 10">
            <a:extLst>
              <a:ext uri="{FF2B5EF4-FFF2-40B4-BE49-F238E27FC236}">
                <a16:creationId xmlns:a16="http://schemas.microsoft.com/office/drawing/2014/main" id="{C5E8E853-0C90-0AD4-088C-E0AE2492801C}"/>
              </a:ext>
            </a:extLst>
          </p:cNvPr>
          <p:cNvSpPr/>
          <p:nvPr/>
        </p:nvSpPr>
        <p:spPr>
          <a:xfrm>
            <a:off x="9255093" y="4748134"/>
            <a:ext cx="535323" cy="184150"/>
          </a:xfrm>
          <a:prstGeom prst="rect">
            <a:avLst/>
          </a:prstGeom>
          <a:noFill/>
          <a:ln/>
        </p:spPr>
        <p:txBody>
          <a:bodyPr wrap="square" lIns="0" tIns="0" rIns="0" bIns="0" rtlCol="0" anchor="t"/>
          <a:lstStyle/>
          <a:p>
            <a:pP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Core</a:t>
            </a:r>
          </a:p>
        </p:txBody>
      </p:sp>
      <p:sp>
        <p:nvSpPr>
          <p:cNvPr id="6" name="Text 11">
            <a:extLst>
              <a:ext uri="{FF2B5EF4-FFF2-40B4-BE49-F238E27FC236}">
                <a16:creationId xmlns:a16="http://schemas.microsoft.com/office/drawing/2014/main" id="{D3280C5F-9BF6-FDB5-2AA1-08C630C7AE7D}"/>
              </a:ext>
            </a:extLst>
          </p:cNvPr>
          <p:cNvSpPr/>
          <p:nvPr/>
        </p:nvSpPr>
        <p:spPr>
          <a:xfrm>
            <a:off x="9014138" y="5168922"/>
            <a:ext cx="468754" cy="184150"/>
          </a:xfrm>
          <a:prstGeom prst="rect">
            <a:avLst/>
          </a:prstGeom>
          <a:noFill/>
          <a:ln/>
        </p:spPr>
        <p:txBody>
          <a:bodyPr wrap="square" lIns="0" tIns="0" rIns="0" bIns="0" rtlCol="0" anchor="t"/>
          <a:lstStyle/>
          <a:p>
            <a:pP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Edge</a:t>
            </a:r>
          </a:p>
        </p:txBody>
      </p:sp>
      <p:sp>
        <p:nvSpPr>
          <p:cNvPr id="7" name="Text 12">
            <a:extLst>
              <a:ext uri="{FF2B5EF4-FFF2-40B4-BE49-F238E27FC236}">
                <a16:creationId xmlns:a16="http://schemas.microsoft.com/office/drawing/2014/main" id="{DC33B07E-1955-F1E6-6CAF-EEC76367295D}"/>
              </a:ext>
            </a:extLst>
          </p:cNvPr>
          <p:cNvSpPr/>
          <p:nvPr/>
        </p:nvSpPr>
        <p:spPr>
          <a:xfrm>
            <a:off x="8582026" y="5564118"/>
            <a:ext cx="700775" cy="184150"/>
          </a:xfrm>
          <a:prstGeom prst="rect">
            <a:avLst/>
          </a:prstGeom>
          <a:noFill/>
          <a:ln/>
        </p:spPr>
        <p:txBody>
          <a:bodyPr wrap="square" lIns="0" tIns="0" rIns="0" bIns="0" rtlCol="0" anchor="t"/>
          <a:lstStyle/>
          <a:p>
            <a:pP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Metro</a:t>
            </a:r>
          </a:p>
        </p:txBody>
      </p:sp>
      <p:sp>
        <p:nvSpPr>
          <p:cNvPr id="8" name="Text 13">
            <a:extLst>
              <a:ext uri="{FF2B5EF4-FFF2-40B4-BE49-F238E27FC236}">
                <a16:creationId xmlns:a16="http://schemas.microsoft.com/office/drawing/2014/main" id="{6E28662E-8C00-7B8B-EEB8-3C340B32F425}"/>
              </a:ext>
            </a:extLst>
          </p:cNvPr>
          <p:cNvSpPr/>
          <p:nvPr/>
        </p:nvSpPr>
        <p:spPr>
          <a:xfrm>
            <a:off x="7094462" y="6069078"/>
            <a:ext cx="1303607" cy="184150"/>
          </a:xfrm>
          <a:prstGeom prst="rect">
            <a:avLst/>
          </a:prstGeom>
          <a:noFill/>
          <a:ln/>
        </p:spPr>
        <p:txBody>
          <a:bodyPr wrap="square" lIns="0" tIns="0" rIns="0" bIns="0" rtlCol="0" anchor="t"/>
          <a:lstStyle/>
          <a:p>
            <a:pPr defTabSz="609630"/>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AI Data Center</a:t>
            </a:r>
          </a:p>
        </p:txBody>
      </p:sp>
      <p:sp>
        <p:nvSpPr>
          <p:cNvPr id="11" name="Text 15">
            <a:extLst>
              <a:ext uri="{FF2B5EF4-FFF2-40B4-BE49-F238E27FC236}">
                <a16:creationId xmlns:a16="http://schemas.microsoft.com/office/drawing/2014/main" id="{23BC886C-D29E-CA8C-82E1-B8EAE996AAFD}"/>
              </a:ext>
            </a:extLst>
          </p:cNvPr>
          <p:cNvSpPr/>
          <p:nvPr/>
        </p:nvSpPr>
        <p:spPr>
          <a:xfrm>
            <a:off x="3435661" y="6017613"/>
            <a:ext cx="1661883" cy="368300"/>
          </a:xfrm>
          <a:prstGeom prst="rect">
            <a:avLst/>
          </a:prstGeom>
          <a:noFill/>
          <a:ln/>
        </p:spPr>
        <p:txBody>
          <a:bodyPr wrap="square" lIns="0" tIns="0" rIns="0" bIns="0" rtlCol="0" anchor="t"/>
          <a:lstStyle/>
          <a:p>
            <a:pPr algn="r" defTabSz="609630"/>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Automated Secure</a:t>
            </a:r>
            <a:b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b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Data Center</a:t>
            </a:r>
          </a:p>
        </p:txBody>
      </p:sp>
      <p:sp>
        <p:nvSpPr>
          <p:cNvPr id="12" name="Text 16">
            <a:extLst>
              <a:ext uri="{FF2B5EF4-FFF2-40B4-BE49-F238E27FC236}">
                <a16:creationId xmlns:a16="http://schemas.microsoft.com/office/drawing/2014/main" id="{8B0B67E4-9C4B-B579-0320-846C6EEDAB86}"/>
              </a:ext>
            </a:extLst>
          </p:cNvPr>
          <p:cNvSpPr/>
          <p:nvPr/>
        </p:nvSpPr>
        <p:spPr>
          <a:xfrm>
            <a:off x="715207" y="4273318"/>
            <a:ext cx="2057311" cy="153615"/>
          </a:xfrm>
          <a:prstGeom prst="rect">
            <a:avLst/>
          </a:prstGeom>
          <a:noFill/>
          <a:ln/>
        </p:spPr>
        <p:txBody>
          <a:bodyPr wrap="square" lIns="0" tIns="0" rIns="0" bIns="0" rtlCol="0" anchor="t"/>
          <a:lstStyle/>
          <a:p>
            <a:pPr algn="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Wired Access</a:t>
            </a:r>
          </a:p>
        </p:txBody>
      </p:sp>
      <p:sp>
        <p:nvSpPr>
          <p:cNvPr id="13" name="Text 17">
            <a:extLst>
              <a:ext uri="{FF2B5EF4-FFF2-40B4-BE49-F238E27FC236}">
                <a16:creationId xmlns:a16="http://schemas.microsoft.com/office/drawing/2014/main" id="{69B57D41-CF09-CDAF-86C7-1629215E37AB}"/>
              </a:ext>
            </a:extLst>
          </p:cNvPr>
          <p:cNvSpPr/>
          <p:nvPr/>
        </p:nvSpPr>
        <p:spPr>
          <a:xfrm>
            <a:off x="802170" y="4740615"/>
            <a:ext cx="2057311" cy="139181"/>
          </a:xfrm>
          <a:prstGeom prst="rect">
            <a:avLst/>
          </a:prstGeom>
          <a:noFill/>
          <a:ln/>
        </p:spPr>
        <p:txBody>
          <a:bodyPr wrap="square" lIns="0" tIns="0" rIns="0" bIns="0" rtlCol="0" anchor="t"/>
          <a:lstStyle/>
          <a:p>
            <a:pPr algn="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Wireless Access</a:t>
            </a:r>
          </a:p>
        </p:txBody>
      </p:sp>
      <p:sp>
        <p:nvSpPr>
          <p:cNvPr id="14" name="Text 18">
            <a:extLst>
              <a:ext uri="{FF2B5EF4-FFF2-40B4-BE49-F238E27FC236}">
                <a16:creationId xmlns:a16="http://schemas.microsoft.com/office/drawing/2014/main" id="{1A1AD8BD-5C01-C524-5BD8-C390C20AF7BF}"/>
              </a:ext>
            </a:extLst>
          </p:cNvPr>
          <p:cNvSpPr/>
          <p:nvPr/>
        </p:nvSpPr>
        <p:spPr>
          <a:xfrm>
            <a:off x="900107" y="5168922"/>
            <a:ext cx="2246371" cy="175169"/>
          </a:xfrm>
          <a:prstGeom prst="rect">
            <a:avLst/>
          </a:prstGeom>
          <a:noFill/>
          <a:ln/>
        </p:spPr>
        <p:txBody>
          <a:bodyPr wrap="square" lIns="0" tIns="0" rIns="0" bIns="0" rtlCol="0" anchor="t"/>
          <a:lstStyle/>
          <a:p>
            <a:pPr algn="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Location Services</a:t>
            </a:r>
          </a:p>
        </p:txBody>
      </p:sp>
      <p:sp>
        <p:nvSpPr>
          <p:cNvPr id="15" name="Text 19">
            <a:extLst>
              <a:ext uri="{FF2B5EF4-FFF2-40B4-BE49-F238E27FC236}">
                <a16:creationId xmlns:a16="http://schemas.microsoft.com/office/drawing/2014/main" id="{6A34B02E-6491-4AAF-3FCD-325B2AC16444}"/>
              </a:ext>
            </a:extLst>
          </p:cNvPr>
          <p:cNvSpPr/>
          <p:nvPr/>
        </p:nvSpPr>
        <p:spPr>
          <a:xfrm>
            <a:off x="722960" y="5564118"/>
            <a:ext cx="2779165" cy="184150"/>
          </a:xfrm>
          <a:prstGeom prst="rect">
            <a:avLst/>
          </a:prstGeom>
          <a:noFill/>
          <a:ln/>
        </p:spPr>
        <p:txBody>
          <a:bodyPr wrap="square" lIns="0" tIns="0" rIns="0" bIns="0" rtlCol="0" anchor="t"/>
          <a:lstStyle/>
          <a:p>
            <a:pPr algn="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Secure Branch Access</a:t>
            </a:r>
          </a:p>
        </p:txBody>
      </p:sp>
      <p:sp>
        <p:nvSpPr>
          <p:cNvPr id="17" name="TextBox 16">
            <a:extLst>
              <a:ext uri="{FF2B5EF4-FFF2-40B4-BE49-F238E27FC236}">
                <a16:creationId xmlns:a16="http://schemas.microsoft.com/office/drawing/2014/main" id="{17A55DDD-1082-6F92-3C55-73030E9ADEA2}"/>
              </a:ext>
            </a:extLst>
          </p:cNvPr>
          <p:cNvSpPr txBox="1"/>
          <p:nvPr/>
        </p:nvSpPr>
        <p:spPr>
          <a:xfrm>
            <a:off x="5459886" y="1532284"/>
            <a:ext cx="1272226" cy="461665"/>
          </a:xfrm>
          <a:prstGeom prst="rect">
            <a:avLst/>
          </a:prstGeom>
          <a:noFill/>
        </p:spPr>
        <p:txBody>
          <a:bodyPr wrap="square" rtlCol="0">
            <a:spAutoFit/>
          </a:bodyPr>
          <a:lstStyle/>
          <a:p>
            <a:pPr algn="ctr" defTabSz="609630"/>
            <a:r>
              <a:rPr lang="en-US" sz="1200" b="1">
                <a:solidFill>
                  <a:srgbClr val="2D6A00"/>
                </a:solidFill>
                <a:latin typeface="Lato Black" panose="020F0502020204030203" pitchFamily="34" charset="0"/>
                <a:ea typeface="Lato Black" panose="020F0502020204030203" pitchFamily="34" charset="0"/>
                <a:cs typeface="Lato Black" panose="020F0502020204030203" pitchFamily="34" charset="0"/>
              </a:rPr>
              <a:t>EXPERIENCE–</a:t>
            </a:r>
            <a:br>
              <a:rPr lang="en-US" sz="1200" b="1">
                <a:solidFill>
                  <a:srgbClr val="2D6A00"/>
                </a:solidFill>
                <a:latin typeface="Lato Black" panose="020F0502020204030203" pitchFamily="34" charset="0"/>
                <a:ea typeface="Lato Black" panose="020F0502020204030203" pitchFamily="34" charset="0"/>
                <a:cs typeface="Lato Black" panose="020F0502020204030203" pitchFamily="34" charset="0"/>
              </a:rPr>
            </a:br>
            <a:r>
              <a:rPr lang="en-US" sz="1200" b="1">
                <a:solidFill>
                  <a:srgbClr val="2D6A00"/>
                </a:solidFill>
                <a:latin typeface="Lato Black" panose="020F0502020204030203" pitchFamily="34" charset="0"/>
                <a:ea typeface="Lato Black" panose="020F0502020204030203" pitchFamily="34" charset="0"/>
                <a:cs typeface="Lato Black" panose="020F0502020204030203" pitchFamily="34" charset="0"/>
              </a:rPr>
              <a:t>FIRST</a:t>
            </a:r>
          </a:p>
        </p:txBody>
      </p:sp>
      <p:sp>
        <p:nvSpPr>
          <p:cNvPr id="43" name="Text 0">
            <a:extLst>
              <a:ext uri="{FF2B5EF4-FFF2-40B4-BE49-F238E27FC236}">
                <a16:creationId xmlns:a16="http://schemas.microsoft.com/office/drawing/2014/main" id="{5F1FD429-1B8C-8C4E-07FA-2EE32D543BCF}"/>
              </a:ext>
            </a:extLst>
          </p:cNvPr>
          <p:cNvSpPr/>
          <p:nvPr/>
        </p:nvSpPr>
        <p:spPr>
          <a:xfrm>
            <a:off x="4040892" y="3848204"/>
            <a:ext cx="1394321" cy="609144"/>
          </a:xfrm>
          <a:prstGeom prst="rect">
            <a:avLst/>
          </a:prstGeom>
          <a:noFill/>
          <a:ln/>
        </p:spPr>
        <p:txBody>
          <a:bodyPr wrap="square" lIns="0" tIns="0" rIns="0" bIns="0" rtlCol="0" anchor="ctr"/>
          <a:lstStyle/>
          <a:p>
            <a:pPr algn="ctr" defTabSz="609630">
              <a:spcAft>
                <a:spcPts val="1601"/>
              </a:spcAft>
            </a:pPr>
            <a:r>
              <a:rPr lang="en-US" sz="1067">
                <a:solidFill>
                  <a:srgbClr val="2D6A00"/>
                </a:solidFill>
                <a:latin typeface="Lato Black" pitchFamily="34" charset="0"/>
                <a:ea typeface="Lato Black" pitchFamily="34" charset="-122"/>
                <a:cs typeface="Lato Black" pitchFamily="34" charset="-120"/>
              </a:rPr>
              <a:t>TRANSFORM </a:t>
            </a:r>
            <a:br>
              <a:rPr sz="1067">
                <a:solidFill>
                  <a:prstClr val="black"/>
                </a:solidFill>
                <a:latin typeface="Calibri" panose="020F0502020204030204"/>
              </a:rPr>
            </a:br>
            <a:r>
              <a:rPr lang="en-US" sz="1067">
                <a:solidFill>
                  <a:srgbClr val="2D6A00"/>
                </a:solidFill>
                <a:latin typeface="Lato Black" pitchFamily="34" charset="0"/>
                <a:ea typeface="Lato Black" pitchFamily="34" charset="-122"/>
                <a:cs typeface="Lato Black" pitchFamily="34" charset="-120"/>
              </a:rPr>
              <a:t>NEXT-GEN CAMPUS AND BRANCH</a:t>
            </a:r>
            <a:endParaRPr lang="en-US" sz="1067">
              <a:solidFill>
                <a:prstClr val="black"/>
              </a:solidFill>
              <a:latin typeface="Calibri" panose="020F0502020204030204"/>
            </a:endParaRPr>
          </a:p>
        </p:txBody>
      </p:sp>
      <p:sp>
        <p:nvSpPr>
          <p:cNvPr id="44" name="Text 1">
            <a:extLst>
              <a:ext uri="{FF2B5EF4-FFF2-40B4-BE49-F238E27FC236}">
                <a16:creationId xmlns:a16="http://schemas.microsoft.com/office/drawing/2014/main" id="{A294A528-88EF-E45A-4831-7AC411A1B706}"/>
              </a:ext>
            </a:extLst>
          </p:cNvPr>
          <p:cNvSpPr/>
          <p:nvPr/>
        </p:nvSpPr>
        <p:spPr>
          <a:xfrm>
            <a:off x="6677509" y="3842587"/>
            <a:ext cx="1448995" cy="620384"/>
          </a:xfrm>
          <a:prstGeom prst="rect">
            <a:avLst/>
          </a:prstGeom>
          <a:noFill/>
          <a:ln/>
        </p:spPr>
        <p:txBody>
          <a:bodyPr wrap="square" lIns="0" tIns="0" rIns="0" bIns="0" rtlCol="0" anchor="ctr"/>
          <a:lstStyle/>
          <a:p>
            <a:pPr algn="ctr" defTabSz="609630">
              <a:spcAft>
                <a:spcPts val="1601"/>
              </a:spcAft>
            </a:pPr>
            <a:r>
              <a:rPr lang="en-US" sz="1067">
                <a:solidFill>
                  <a:srgbClr val="2D6A00"/>
                </a:solidFill>
                <a:latin typeface="Lato Black" pitchFamily="34" charset="0"/>
                <a:ea typeface="Lato Black" pitchFamily="34" charset="-122"/>
                <a:cs typeface="Lato Black" pitchFamily="34" charset="-120"/>
              </a:rPr>
              <a:t>SCALE </a:t>
            </a:r>
            <a:br>
              <a:rPr sz="1067">
                <a:solidFill>
                  <a:prstClr val="black"/>
                </a:solidFill>
                <a:latin typeface="Calibri" panose="020F0502020204030204"/>
              </a:rPr>
            </a:br>
            <a:r>
              <a:rPr lang="en-US" sz="1067">
                <a:solidFill>
                  <a:srgbClr val="2D6A00"/>
                </a:solidFill>
                <a:latin typeface="Lato Black" pitchFamily="34" charset="0"/>
                <a:ea typeface="Lato Black" pitchFamily="34" charset="-122"/>
                <a:cs typeface="Lato Black" pitchFamily="34" charset="-120"/>
              </a:rPr>
              <a:t>AUTOMATED</a:t>
            </a:r>
            <a:br>
              <a:rPr sz="1067">
                <a:solidFill>
                  <a:prstClr val="black"/>
                </a:solidFill>
                <a:latin typeface="Calibri" panose="020F0502020204030204"/>
              </a:rPr>
            </a:br>
            <a:r>
              <a:rPr lang="en-US" sz="1067">
                <a:solidFill>
                  <a:srgbClr val="2D6A00"/>
                </a:solidFill>
                <a:latin typeface="Lato Black" pitchFamily="34" charset="0"/>
                <a:ea typeface="Lato Black" pitchFamily="34" charset="-122"/>
                <a:cs typeface="Lato Black" pitchFamily="34" charset="-120"/>
              </a:rPr>
              <a:t>WAN</a:t>
            </a:r>
            <a:endParaRPr lang="en-US" sz="1067">
              <a:solidFill>
                <a:prstClr val="black"/>
              </a:solidFill>
              <a:latin typeface="Calibri" panose="020F0502020204030204"/>
            </a:endParaRPr>
          </a:p>
        </p:txBody>
      </p:sp>
      <p:sp>
        <p:nvSpPr>
          <p:cNvPr id="45" name="Text 2">
            <a:extLst>
              <a:ext uri="{FF2B5EF4-FFF2-40B4-BE49-F238E27FC236}">
                <a16:creationId xmlns:a16="http://schemas.microsoft.com/office/drawing/2014/main" id="{2A3982C9-9E17-F511-FF64-3DD2A428BE73}"/>
              </a:ext>
            </a:extLst>
          </p:cNvPr>
          <p:cNvSpPr/>
          <p:nvPr/>
        </p:nvSpPr>
        <p:spPr>
          <a:xfrm>
            <a:off x="5307108" y="4646447"/>
            <a:ext cx="1546401" cy="590028"/>
          </a:xfrm>
          <a:prstGeom prst="rect">
            <a:avLst/>
          </a:prstGeom>
          <a:noFill/>
          <a:ln/>
        </p:spPr>
        <p:txBody>
          <a:bodyPr wrap="square" lIns="0" tIns="0" rIns="0" bIns="0" rtlCol="0" anchor="ctr"/>
          <a:lstStyle/>
          <a:p>
            <a:pPr algn="ctr" defTabSz="609630">
              <a:spcAft>
                <a:spcPts val="1601"/>
              </a:spcAft>
            </a:pPr>
            <a:r>
              <a:rPr lang="en-US" sz="1067">
                <a:solidFill>
                  <a:srgbClr val="2D6A00"/>
                </a:solidFill>
                <a:latin typeface="Lato Black" pitchFamily="34" charset="0"/>
                <a:ea typeface="Lato Black" pitchFamily="34" charset="-122"/>
                <a:cs typeface="Lato Black" pitchFamily="34" charset="-120"/>
              </a:rPr>
              <a:t>MODERNIZE </a:t>
            </a:r>
            <a:br>
              <a:rPr sz="1067">
                <a:solidFill>
                  <a:prstClr val="black"/>
                </a:solidFill>
                <a:latin typeface="Calibri" panose="020F0502020204030204"/>
              </a:rPr>
            </a:br>
            <a:r>
              <a:rPr lang="en-US" sz="1067">
                <a:solidFill>
                  <a:srgbClr val="2D6A00"/>
                </a:solidFill>
                <a:latin typeface="Lato Black" pitchFamily="34" charset="0"/>
                <a:ea typeface="Lato Black" pitchFamily="34" charset="-122"/>
                <a:cs typeface="Lato Black" pitchFamily="34" charset="-120"/>
              </a:rPr>
              <a:t>DATA CENTER</a:t>
            </a:r>
            <a:endParaRPr lang="en-US" sz="1067">
              <a:solidFill>
                <a:prstClr val="black"/>
              </a:solidFill>
              <a:latin typeface="Calibri" panose="020F0502020204030204"/>
            </a:endParaRPr>
          </a:p>
        </p:txBody>
      </p:sp>
      <p:cxnSp>
        <p:nvCxnSpPr>
          <p:cNvPr id="3" name="Straight Connector 2">
            <a:extLst>
              <a:ext uri="{FF2B5EF4-FFF2-40B4-BE49-F238E27FC236}">
                <a16:creationId xmlns:a16="http://schemas.microsoft.com/office/drawing/2014/main" id="{E0B7D306-7BAD-2D5C-711D-521480A9D27D}"/>
              </a:ext>
            </a:extLst>
          </p:cNvPr>
          <p:cNvCxnSpPr>
            <a:cxnSpLocks/>
          </p:cNvCxnSpPr>
          <p:nvPr/>
        </p:nvCxnSpPr>
        <p:spPr>
          <a:xfrm flipH="1">
            <a:off x="8350250" y="3556575"/>
            <a:ext cx="463550" cy="0"/>
          </a:xfrm>
          <a:prstGeom prst="line">
            <a:avLst/>
          </a:prstGeom>
          <a:ln w="38100">
            <a:solidFill>
              <a:srgbClr val="83B135"/>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031F27-6010-6591-A6C3-092F5E54D3AA}"/>
              </a:ext>
            </a:extLst>
          </p:cNvPr>
          <p:cNvCxnSpPr>
            <a:cxnSpLocks/>
          </p:cNvCxnSpPr>
          <p:nvPr/>
        </p:nvCxnSpPr>
        <p:spPr>
          <a:xfrm flipH="1">
            <a:off x="3382346" y="3552443"/>
            <a:ext cx="443530" cy="0"/>
          </a:xfrm>
          <a:prstGeom prst="line">
            <a:avLst/>
          </a:prstGeom>
          <a:ln w="38100">
            <a:solidFill>
              <a:srgbClr val="83B13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216CF0-65F3-153C-E11F-0DEC1C5AA5F9}"/>
              </a:ext>
            </a:extLst>
          </p:cNvPr>
          <p:cNvSpPr txBox="1"/>
          <p:nvPr/>
        </p:nvSpPr>
        <p:spPr>
          <a:xfrm>
            <a:off x="2035926" y="3388155"/>
            <a:ext cx="1336675" cy="338554"/>
          </a:xfrm>
          <a:prstGeom prst="rect">
            <a:avLst/>
          </a:prstGeom>
          <a:noFill/>
        </p:spPr>
        <p:txBody>
          <a:bodyPr wrap="square" rtlCol="0">
            <a:spAutoFit/>
          </a:bodyPr>
          <a:lstStyle/>
          <a:p>
            <a:pPr algn="ctr" defTabSz="609630"/>
            <a:r>
              <a:rPr lang="en-US" sz="1600" b="1">
                <a:solidFill>
                  <a:prstClr val="white"/>
                </a:solidFill>
                <a:latin typeface="Lato Black" panose="020F0502020204030203" pitchFamily="34" charset="0"/>
                <a:ea typeface="Lato Black" panose="020F0502020204030203" pitchFamily="34" charset="0"/>
                <a:cs typeface="Lato Black" panose="020F0502020204030203" pitchFamily="34" charset="0"/>
              </a:rPr>
              <a:t>CLIENTS</a:t>
            </a:r>
          </a:p>
        </p:txBody>
      </p:sp>
      <p:sp>
        <p:nvSpPr>
          <p:cNvPr id="22" name="TextBox 21">
            <a:extLst>
              <a:ext uri="{FF2B5EF4-FFF2-40B4-BE49-F238E27FC236}">
                <a16:creationId xmlns:a16="http://schemas.microsoft.com/office/drawing/2014/main" id="{269921EB-2B78-4B02-170F-FC065E2AF9FE}"/>
              </a:ext>
            </a:extLst>
          </p:cNvPr>
          <p:cNvSpPr txBox="1"/>
          <p:nvPr/>
        </p:nvSpPr>
        <p:spPr>
          <a:xfrm>
            <a:off x="8780375" y="3388155"/>
            <a:ext cx="1336675" cy="338554"/>
          </a:xfrm>
          <a:prstGeom prst="rect">
            <a:avLst/>
          </a:prstGeom>
          <a:noFill/>
        </p:spPr>
        <p:txBody>
          <a:bodyPr wrap="square" rtlCol="0">
            <a:spAutoFit/>
          </a:bodyPr>
          <a:lstStyle/>
          <a:p>
            <a:pPr algn="ctr" defTabSz="609630"/>
            <a:r>
              <a:rPr lang="en-US" sz="1600" b="1">
                <a:solidFill>
                  <a:prstClr val="white"/>
                </a:solidFill>
                <a:latin typeface="Lato Black" panose="020F0502020204030203" pitchFamily="34" charset="0"/>
                <a:ea typeface="Lato Black" panose="020F0502020204030203" pitchFamily="34" charset="0"/>
                <a:cs typeface="Lato Black" panose="020F0502020204030203" pitchFamily="34" charset="0"/>
              </a:rPr>
              <a:t>CLOUDS</a:t>
            </a:r>
          </a:p>
        </p:txBody>
      </p:sp>
      <p:cxnSp>
        <p:nvCxnSpPr>
          <p:cNvPr id="24" name="Straight Connector 23">
            <a:extLst>
              <a:ext uri="{FF2B5EF4-FFF2-40B4-BE49-F238E27FC236}">
                <a16:creationId xmlns:a16="http://schemas.microsoft.com/office/drawing/2014/main" id="{05EFCFC8-6BF8-FAE5-A18D-18344BD9487B}"/>
              </a:ext>
            </a:extLst>
          </p:cNvPr>
          <p:cNvCxnSpPr>
            <a:cxnSpLocks/>
          </p:cNvCxnSpPr>
          <p:nvPr/>
        </p:nvCxnSpPr>
        <p:spPr>
          <a:xfrm flipH="1">
            <a:off x="3848279" y="3552443"/>
            <a:ext cx="1520816" cy="0"/>
          </a:xfrm>
          <a:prstGeom prst="line">
            <a:avLst/>
          </a:prstGeom>
          <a:ln w="38100">
            <a:solidFill>
              <a:srgbClr val="2D6A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0BB462-EE00-090D-7AD1-2E29136CD349}"/>
              </a:ext>
            </a:extLst>
          </p:cNvPr>
          <p:cNvCxnSpPr>
            <a:cxnSpLocks/>
          </p:cNvCxnSpPr>
          <p:nvPr/>
        </p:nvCxnSpPr>
        <p:spPr>
          <a:xfrm flipH="1">
            <a:off x="6822905" y="3552443"/>
            <a:ext cx="1527347" cy="0"/>
          </a:xfrm>
          <a:prstGeom prst="line">
            <a:avLst/>
          </a:prstGeom>
          <a:ln w="38100">
            <a:solidFill>
              <a:srgbClr val="2D6A00"/>
            </a:solidFill>
            <a:prstDash val="sysDot"/>
          </a:ln>
        </p:spPr>
        <p:style>
          <a:lnRef idx="1">
            <a:schemeClr val="accent1"/>
          </a:lnRef>
          <a:fillRef idx="0">
            <a:schemeClr val="accent1"/>
          </a:fillRef>
          <a:effectRef idx="0">
            <a:schemeClr val="accent1"/>
          </a:effectRef>
          <a:fontRef idx="minor">
            <a:schemeClr val="tx1"/>
          </a:fontRef>
        </p:style>
      </p:cxnSp>
      <p:sp>
        <p:nvSpPr>
          <p:cNvPr id="32" name="Text 12">
            <a:extLst>
              <a:ext uri="{FF2B5EF4-FFF2-40B4-BE49-F238E27FC236}">
                <a16:creationId xmlns:a16="http://schemas.microsoft.com/office/drawing/2014/main" id="{8EC7BED3-DEF0-AB29-D444-7FDEA8CA4E28}"/>
              </a:ext>
            </a:extLst>
          </p:cNvPr>
          <p:cNvSpPr/>
          <p:nvPr/>
        </p:nvSpPr>
        <p:spPr>
          <a:xfrm>
            <a:off x="9428945" y="4206230"/>
            <a:ext cx="1460615" cy="338553"/>
          </a:xfrm>
          <a:prstGeom prst="rect">
            <a:avLst/>
          </a:prstGeom>
          <a:noFill/>
          <a:ln/>
        </p:spPr>
        <p:txBody>
          <a:bodyPr wrap="square" lIns="0" tIns="0" rIns="0" bIns="0" rtlCol="0" anchor="t"/>
          <a:lstStyle/>
          <a:p>
            <a:pPr defTabSz="609630">
              <a:lnSpc>
                <a:spcPts val="1440"/>
              </a:lnSpc>
            </a:pP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Enterprise</a:t>
            </a:r>
            <a:b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br>
            <a:r>
              <a:rPr lang="en-US" sz="1333" b="1">
                <a:solidFill>
                  <a:prstClr val="white"/>
                </a:solidFill>
                <a:latin typeface="Lato Black" panose="020F0502020204030203" pitchFamily="34" charset="0"/>
                <a:ea typeface="Lato Black" panose="020F0502020204030203" pitchFamily="34" charset="0"/>
                <a:cs typeface="Lato Black" panose="020F0502020204030203" pitchFamily="34" charset="0"/>
              </a:rPr>
              <a:t>Routing</a:t>
            </a:r>
          </a:p>
        </p:txBody>
      </p:sp>
      <p:sp>
        <p:nvSpPr>
          <p:cNvPr id="10" name="TextBox 9">
            <a:extLst>
              <a:ext uri="{FF2B5EF4-FFF2-40B4-BE49-F238E27FC236}">
                <a16:creationId xmlns:a16="http://schemas.microsoft.com/office/drawing/2014/main" id="{5AA29BB9-B07C-FD56-DA01-78B8AEC2F3A8}"/>
              </a:ext>
            </a:extLst>
          </p:cNvPr>
          <p:cNvSpPr txBox="1"/>
          <p:nvPr/>
        </p:nvSpPr>
        <p:spPr>
          <a:xfrm>
            <a:off x="4714328" y="3433447"/>
            <a:ext cx="2763340" cy="276999"/>
          </a:xfrm>
          <a:prstGeom prst="rect">
            <a:avLst/>
          </a:prstGeom>
          <a:noFill/>
        </p:spPr>
        <p:txBody>
          <a:bodyPr wrap="square" rtlCol="0">
            <a:spAutoFit/>
          </a:bodyPr>
          <a:lstStyle/>
          <a:p>
            <a:pPr algn="ctr" defTabSz="609630"/>
            <a:r>
              <a:rPr lang="en-US" sz="1200" b="1">
                <a:solidFill>
                  <a:srgbClr val="2D6A00"/>
                </a:solidFill>
                <a:latin typeface="Lato Black" panose="020F0502020204030203" pitchFamily="34" charset="0"/>
                <a:ea typeface="Lato Black" panose="020F0502020204030203" pitchFamily="34" charset="0"/>
                <a:cs typeface="Lato Black" panose="020F0502020204030203" pitchFamily="34" charset="0"/>
              </a:rPr>
              <a:t>COMMON CLOUD</a:t>
            </a:r>
          </a:p>
        </p:txBody>
      </p:sp>
      <p:sp>
        <p:nvSpPr>
          <p:cNvPr id="19" name="TextBox 18">
            <a:extLst>
              <a:ext uri="{FF2B5EF4-FFF2-40B4-BE49-F238E27FC236}">
                <a16:creationId xmlns:a16="http://schemas.microsoft.com/office/drawing/2014/main" id="{2B7C99E8-2F71-E8B3-CC31-70695EF6CBE6}"/>
              </a:ext>
            </a:extLst>
          </p:cNvPr>
          <p:cNvSpPr txBox="1"/>
          <p:nvPr/>
        </p:nvSpPr>
        <p:spPr>
          <a:xfrm>
            <a:off x="5209165" y="2631926"/>
            <a:ext cx="1800961" cy="646331"/>
          </a:xfrm>
          <a:prstGeom prst="rect">
            <a:avLst/>
          </a:prstGeom>
          <a:noFill/>
        </p:spPr>
        <p:txBody>
          <a:bodyPr wrap="square" rtlCol="0">
            <a:spAutoFit/>
          </a:bodyPr>
          <a:lstStyle/>
          <a:p>
            <a:pPr algn="ctr" defTabSz="609630"/>
            <a:r>
              <a:rPr lang="en-US" sz="3600" b="1">
                <a:solidFill>
                  <a:srgbClr val="2D6A00"/>
                </a:solidFill>
                <a:latin typeface="Lato Black" panose="020F0502020204030203" pitchFamily="34" charset="0"/>
                <a:ea typeface="Lato Black" panose="020F0502020204030203" pitchFamily="34" charset="0"/>
                <a:cs typeface="Lato Black" panose="020F0502020204030203" pitchFamily="34" charset="0"/>
              </a:rPr>
              <a:t>AIOPS</a:t>
            </a:r>
          </a:p>
        </p:txBody>
      </p:sp>
      <p:sp>
        <p:nvSpPr>
          <p:cNvPr id="18" name="Text 0">
            <a:extLst>
              <a:ext uri="{FF2B5EF4-FFF2-40B4-BE49-F238E27FC236}">
                <a16:creationId xmlns:a16="http://schemas.microsoft.com/office/drawing/2014/main" id="{F11A5FE0-5E12-7066-6F47-0775B04CAC3A}"/>
              </a:ext>
            </a:extLst>
          </p:cNvPr>
          <p:cNvSpPr/>
          <p:nvPr/>
        </p:nvSpPr>
        <p:spPr>
          <a:xfrm>
            <a:off x="1" y="552570"/>
            <a:ext cx="12191999" cy="457200"/>
          </a:xfrm>
          <a:prstGeom prst="rect">
            <a:avLst/>
          </a:prstGeom>
          <a:noFill/>
          <a:ln/>
        </p:spPr>
        <p:txBody>
          <a:bodyPr wrap="square" lIns="0" tIns="0" rIns="0" bIns="0" rtlCol="0" anchor="t"/>
          <a:lstStyle/>
          <a:p>
            <a:pPr algn="ctr" defTabSz="914492">
              <a:lnSpc>
                <a:spcPts val="2900"/>
              </a:lnSpc>
            </a:pPr>
            <a:r>
              <a:rPr lang="en-US" sz="2400" b="1" kern="0" dirty="0">
                <a:solidFill>
                  <a:prstClr val="white"/>
                </a:solidFill>
                <a:latin typeface="Lato Black" panose="020F0502020204030203" pitchFamily="34" charset="0"/>
                <a:ea typeface="Lato Black" panose="020F0502020204030203" pitchFamily="34" charset="0"/>
                <a:cs typeface="Lato Black" panose="020F0502020204030203" pitchFamily="34" charset="0"/>
              </a:rPr>
              <a:t>Interoperable, extensible, and secure from client to cloud</a:t>
            </a:r>
          </a:p>
        </p:txBody>
      </p:sp>
      <p:sp>
        <p:nvSpPr>
          <p:cNvPr id="23" name="Text 2">
            <a:extLst>
              <a:ext uri="{FF2B5EF4-FFF2-40B4-BE49-F238E27FC236}">
                <a16:creationId xmlns:a16="http://schemas.microsoft.com/office/drawing/2014/main" id="{DC2C847C-B089-6847-86FE-99DAA919F325}"/>
              </a:ext>
            </a:extLst>
          </p:cNvPr>
          <p:cNvSpPr/>
          <p:nvPr/>
        </p:nvSpPr>
        <p:spPr>
          <a:xfrm>
            <a:off x="3435659" y="144712"/>
            <a:ext cx="5238750" cy="457200"/>
          </a:xfrm>
          <a:prstGeom prst="rect">
            <a:avLst/>
          </a:prstGeom>
          <a:noFill/>
          <a:ln/>
        </p:spPr>
        <p:txBody>
          <a:bodyPr wrap="square" lIns="0" tIns="0" rIns="0" bIns="0" rtlCol="0" anchor="ctr"/>
          <a:lstStyle/>
          <a:p>
            <a:pPr algn="ctr" defTabSz="609630">
              <a:lnSpc>
                <a:spcPts val="2150"/>
              </a:lnSpc>
              <a:spcAft>
                <a:spcPts val="1601"/>
              </a:spcAft>
            </a:pPr>
            <a:r>
              <a:rPr lang="en-US" kern="0" spc="90">
                <a:solidFill>
                  <a:srgbClr val="9CCC4B"/>
                </a:solidFill>
                <a:latin typeface="Lato Black" pitchFamily="34" charset="0"/>
                <a:ea typeface="Lato Black" pitchFamily="34" charset="-122"/>
                <a:cs typeface="Lato Black" pitchFamily="34" charset="-120"/>
              </a:rPr>
              <a:t>AI-NATIVE NETWORKING PLATFORM</a:t>
            </a:r>
            <a:endParaRPr lang="en-US">
              <a:solidFill>
                <a:srgbClr val="9CCC4B"/>
              </a:solidFill>
              <a:latin typeface="Calibri" panose="020F0502020204030204"/>
            </a:endParaRPr>
          </a:p>
        </p:txBody>
      </p:sp>
    </p:spTree>
    <p:extLst>
      <p:ext uri="{BB962C8B-B14F-4D97-AF65-F5344CB8AC3E}">
        <p14:creationId xmlns:p14="http://schemas.microsoft.com/office/powerpoint/2010/main" val="62848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F0A2D7D8-E3DD-0320-8F21-DFDF744045C0}"/>
              </a:ext>
            </a:extLst>
          </p:cNvPr>
          <p:cNvSpPr txBox="1"/>
          <p:nvPr/>
        </p:nvSpPr>
        <p:spPr>
          <a:xfrm>
            <a:off x="2976524" y="5993334"/>
            <a:ext cx="6057995" cy="43623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Delivered Across the Full Stack</a:t>
            </a:r>
          </a:p>
        </p:txBody>
      </p:sp>
      <p:sp>
        <p:nvSpPr>
          <p:cNvPr id="132" name="Chord 131">
            <a:extLst>
              <a:ext uri="{FF2B5EF4-FFF2-40B4-BE49-F238E27FC236}">
                <a16:creationId xmlns:a16="http://schemas.microsoft.com/office/drawing/2014/main" id="{3E0F0090-4E7F-CD8F-E104-E575BDE17392}"/>
              </a:ext>
            </a:extLst>
          </p:cNvPr>
          <p:cNvSpPr/>
          <p:nvPr/>
        </p:nvSpPr>
        <p:spPr>
          <a:xfrm>
            <a:off x="809803" y="-146999"/>
            <a:ext cx="10572394" cy="10572394"/>
          </a:xfrm>
          <a:prstGeom prst="chord">
            <a:avLst>
              <a:gd name="adj1" fmla="val 10700919"/>
              <a:gd name="adj2" fmla="val 94073"/>
            </a:avLst>
          </a:prstGeom>
          <a:solidFill>
            <a:schemeClr val="bg2">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33" name="Chord 132">
            <a:extLst>
              <a:ext uri="{FF2B5EF4-FFF2-40B4-BE49-F238E27FC236}">
                <a16:creationId xmlns:a16="http://schemas.microsoft.com/office/drawing/2014/main" id="{C036FEAB-1400-0414-0FEB-1743934A075E}"/>
              </a:ext>
            </a:extLst>
          </p:cNvPr>
          <p:cNvSpPr>
            <a:spLocks noChangeAspect="1"/>
          </p:cNvSpPr>
          <p:nvPr/>
        </p:nvSpPr>
        <p:spPr>
          <a:xfrm>
            <a:off x="1752600" y="795798"/>
            <a:ext cx="8686800" cy="8686800"/>
          </a:xfrm>
          <a:prstGeom prst="chord">
            <a:avLst>
              <a:gd name="adj1" fmla="val 10679187"/>
              <a:gd name="adj2" fmla="val 11952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9" name="Graphic 22">
            <a:extLst>
              <a:ext uri="{FF2B5EF4-FFF2-40B4-BE49-F238E27FC236}">
                <a16:creationId xmlns:a16="http://schemas.microsoft.com/office/drawing/2014/main" id="{41226819-39F1-32BE-DB0F-450E5AEA6E11}"/>
              </a:ext>
            </a:extLst>
          </p:cNvPr>
          <p:cNvSpPr/>
          <p:nvPr/>
        </p:nvSpPr>
        <p:spPr>
          <a:xfrm>
            <a:off x="8831565" y="1560093"/>
            <a:ext cx="2548469" cy="3337819"/>
          </a:xfrm>
          <a:custGeom>
            <a:avLst/>
            <a:gdLst>
              <a:gd name="connsiteX0" fmla="*/ 1054418 w 4468272"/>
              <a:gd name="connsiteY0" fmla="*/ 1455801 h 5852254"/>
              <a:gd name="connsiteX1" fmla="*/ 1047560 w 4468272"/>
              <a:gd name="connsiteY1" fmla="*/ 1448943 h 5852254"/>
              <a:gd name="connsiteX2" fmla="*/ 815626 w 4468272"/>
              <a:gd name="connsiteY2" fmla="*/ 1448943 h 5852254"/>
              <a:gd name="connsiteX3" fmla="*/ 808768 w 4468272"/>
              <a:gd name="connsiteY3" fmla="*/ 1455801 h 5852254"/>
              <a:gd name="connsiteX4" fmla="*/ 808768 w 4468272"/>
              <a:gd name="connsiteY4" fmla="*/ 1687735 h 5852254"/>
              <a:gd name="connsiteX5" fmla="*/ 815626 w 4468272"/>
              <a:gd name="connsiteY5" fmla="*/ 1694593 h 5852254"/>
              <a:gd name="connsiteX6" fmla="*/ 1047560 w 4468272"/>
              <a:gd name="connsiteY6" fmla="*/ 1694593 h 5852254"/>
              <a:gd name="connsiteX7" fmla="*/ 1054418 w 4468272"/>
              <a:gd name="connsiteY7" fmla="*/ 1687735 h 5852254"/>
              <a:gd name="connsiteX8" fmla="*/ 1054418 w 4468272"/>
              <a:gd name="connsiteY8" fmla="*/ 1455801 h 5852254"/>
              <a:gd name="connsiteX9" fmla="*/ 992219 w 4468272"/>
              <a:gd name="connsiteY9" fmla="*/ 1680877 h 5852254"/>
              <a:gd name="connsiteX10" fmla="*/ 822484 w 4468272"/>
              <a:gd name="connsiteY10" fmla="*/ 1680877 h 5852254"/>
              <a:gd name="connsiteX11" fmla="*/ 822484 w 4468272"/>
              <a:gd name="connsiteY11" fmla="*/ 1462659 h 5852254"/>
              <a:gd name="connsiteX12" fmla="*/ 992219 w 4468272"/>
              <a:gd name="connsiteY12" fmla="*/ 1462659 h 5852254"/>
              <a:gd name="connsiteX13" fmla="*/ 992219 w 4468272"/>
              <a:gd name="connsiteY13" fmla="*/ 1680877 h 5852254"/>
              <a:gd name="connsiteX14" fmla="*/ 1040702 w 4468272"/>
              <a:gd name="connsiteY14" fmla="*/ 1680877 h 5852254"/>
              <a:gd name="connsiteX15" fmla="*/ 1005935 w 4468272"/>
              <a:gd name="connsiteY15" fmla="*/ 1680877 h 5852254"/>
              <a:gd name="connsiteX16" fmla="*/ 1005935 w 4468272"/>
              <a:gd name="connsiteY16" fmla="*/ 1462659 h 5852254"/>
              <a:gd name="connsiteX17" fmla="*/ 1040702 w 4468272"/>
              <a:gd name="connsiteY17" fmla="*/ 1462659 h 5852254"/>
              <a:gd name="connsiteX18" fmla="*/ 1040702 w 4468272"/>
              <a:gd name="connsiteY18" fmla="*/ 1680877 h 5852254"/>
              <a:gd name="connsiteX19" fmla="*/ 3954209 w 4468272"/>
              <a:gd name="connsiteY19" fmla="*/ 2122456 h 5852254"/>
              <a:gd name="connsiteX20" fmla="*/ 3954209 w 4468272"/>
              <a:gd name="connsiteY20" fmla="*/ 1380268 h 5852254"/>
              <a:gd name="connsiteX21" fmla="*/ 3947351 w 4468272"/>
              <a:gd name="connsiteY21" fmla="*/ 1373410 h 5852254"/>
              <a:gd name="connsiteX22" fmla="*/ 3622643 w 4468272"/>
              <a:gd name="connsiteY22" fmla="*/ 1373410 h 5852254"/>
              <a:gd name="connsiteX23" fmla="*/ 3615785 w 4468272"/>
              <a:gd name="connsiteY23" fmla="*/ 1380268 h 5852254"/>
              <a:gd name="connsiteX24" fmla="*/ 3615785 w 4468272"/>
              <a:gd name="connsiteY24" fmla="*/ 2122456 h 5852254"/>
              <a:gd name="connsiteX25" fmla="*/ 3622643 w 4468272"/>
              <a:gd name="connsiteY25" fmla="*/ 2129314 h 5852254"/>
              <a:gd name="connsiteX26" fmla="*/ 3947351 w 4468272"/>
              <a:gd name="connsiteY26" fmla="*/ 2129314 h 5852254"/>
              <a:gd name="connsiteX27" fmla="*/ 3954209 w 4468272"/>
              <a:gd name="connsiteY27" fmla="*/ 2122456 h 5852254"/>
              <a:gd name="connsiteX28" fmla="*/ 3940493 w 4468272"/>
              <a:gd name="connsiteY28" fmla="*/ 2115598 h 5852254"/>
              <a:gd name="connsiteX29" fmla="*/ 3629501 w 4468272"/>
              <a:gd name="connsiteY29" fmla="*/ 2115598 h 5852254"/>
              <a:gd name="connsiteX30" fmla="*/ 3629501 w 4468272"/>
              <a:gd name="connsiteY30" fmla="*/ 1387126 h 5852254"/>
              <a:gd name="connsiteX31" fmla="*/ 3940493 w 4468272"/>
              <a:gd name="connsiteY31" fmla="*/ 1387126 h 5852254"/>
              <a:gd name="connsiteX32" fmla="*/ 3940493 w 4468272"/>
              <a:gd name="connsiteY32" fmla="*/ 2115598 h 5852254"/>
              <a:gd name="connsiteX33" fmla="*/ 1054418 w 4468272"/>
              <a:gd name="connsiteY33" fmla="*/ 481679 h 5852254"/>
              <a:gd name="connsiteX34" fmla="*/ 1047560 w 4468272"/>
              <a:gd name="connsiteY34" fmla="*/ 474821 h 5852254"/>
              <a:gd name="connsiteX35" fmla="*/ 815626 w 4468272"/>
              <a:gd name="connsiteY35" fmla="*/ 474821 h 5852254"/>
              <a:gd name="connsiteX36" fmla="*/ 808768 w 4468272"/>
              <a:gd name="connsiteY36" fmla="*/ 481679 h 5852254"/>
              <a:gd name="connsiteX37" fmla="*/ 808768 w 4468272"/>
              <a:gd name="connsiteY37" fmla="*/ 713613 h 5852254"/>
              <a:gd name="connsiteX38" fmla="*/ 815626 w 4468272"/>
              <a:gd name="connsiteY38" fmla="*/ 720471 h 5852254"/>
              <a:gd name="connsiteX39" fmla="*/ 1047560 w 4468272"/>
              <a:gd name="connsiteY39" fmla="*/ 720471 h 5852254"/>
              <a:gd name="connsiteX40" fmla="*/ 1054418 w 4468272"/>
              <a:gd name="connsiteY40" fmla="*/ 713613 h 5852254"/>
              <a:gd name="connsiteX41" fmla="*/ 1054418 w 4468272"/>
              <a:gd name="connsiteY41" fmla="*/ 481679 h 5852254"/>
              <a:gd name="connsiteX42" fmla="*/ 992219 w 4468272"/>
              <a:gd name="connsiteY42" fmla="*/ 706755 h 5852254"/>
              <a:gd name="connsiteX43" fmla="*/ 822484 w 4468272"/>
              <a:gd name="connsiteY43" fmla="*/ 706755 h 5852254"/>
              <a:gd name="connsiteX44" fmla="*/ 822484 w 4468272"/>
              <a:gd name="connsiteY44" fmla="*/ 488537 h 5852254"/>
              <a:gd name="connsiteX45" fmla="*/ 992219 w 4468272"/>
              <a:gd name="connsiteY45" fmla="*/ 488537 h 5852254"/>
              <a:gd name="connsiteX46" fmla="*/ 992219 w 4468272"/>
              <a:gd name="connsiteY46" fmla="*/ 706755 h 5852254"/>
              <a:gd name="connsiteX47" fmla="*/ 1040702 w 4468272"/>
              <a:gd name="connsiteY47" fmla="*/ 706755 h 5852254"/>
              <a:gd name="connsiteX48" fmla="*/ 1005935 w 4468272"/>
              <a:gd name="connsiteY48" fmla="*/ 706755 h 5852254"/>
              <a:gd name="connsiteX49" fmla="*/ 1005935 w 4468272"/>
              <a:gd name="connsiteY49" fmla="*/ 488537 h 5852254"/>
              <a:gd name="connsiteX50" fmla="*/ 1040702 w 4468272"/>
              <a:gd name="connsiteY50" fmla="*/ 488537 h 5852254"/>
              <a:gd name="connsiteX51" fmla="*/ 1040702 w 4468272"/>
              <a:gd name="connsiteY51" fmla="*/ 706755 h 5852254"/>
              <a:gd name="connsiteX52" fmla="*/ 20098 w 4468272"/>
              <a:gd name="connsiteY52" fmla="*/ 186690 h 5852254"/>
              <a:gd name="connsiteX53" fmla="*/ 20098 w 4468272"/>
              <a:gd name="connsiteY53" fmla="*/ 2280571 h 5852254"/>
              <a:gd name="connsiteX54" fmla="*/ 26956 w 4468272"/>
              <a:gd name="connsiteY54" fmla="*/ 2287429 h 5852254"/>
              <a:gd name="connsiteX55" fmla="*/ 351758 w 4468272"/>
              <a:gd name="connsiteY55" fmla="*/ 2287429 h 5852254"/>
              <a:gd name="connsiteX56" fmla="*/ 358616 w 4468272"/>
              <a:gd name="connsiteY56" fmla="*/ 2280571 h 5852254"/>
              <a:gd name="connsiteX57" fmla="*/ 358616 w 4468272"/>
              <a:gd name="connsiteY57" fmla="*/ 186690 h 5852254"/>
              <a:gd name="connsiteX58" fmla="*/ 20098 w 4468272"/>
              <a:gd name="connsiteY58" fmla="*/ 186690 h 5852254"/>
              <a:gd name="connsiteX59" fmla="*/ 89726 w 4468272"/>
              <a:gd name="connsiteY59" fmla="*/ 2273618 h 5852254"/>
              <a:gd name="connsiteX60" fmla="*/ 33909 w 4468272"/>
              <a:gd name="connsiteY60" fmla="*/ 2273618 h 5852254"/>
              <a:gd name="connsiteX61" fmla="*/ 33909 w 4468272"/>
              <a:gd name="connsiteY61" fmla="*/ 1869853 h 5852254"/>
              <a:gd name="connsiteX62" fmla="*/ 89726 w 4468272"/>
              <a:gd name="connsiteY62" fmla="*/ 1869853 h 5852254"/>
              <a:gd name="connsiteX63" fmla="*/ 89726 w 4468272"/>
              <a:gd name="connsiteY63" fmla="*/ 2273618 h 5852254"/>
              <a:gd name="connsiteX64" fmla="*/ 89726 w 4468272"/>
              <a:gd name="connsiteY64" fmla="*/ 1856137 h 5852254"/>
              <a:gd name="connsiteX65" fmla="*/ 33909 w 4468272"/>
              <a:gd name="connsiteY65" fmla="*/ 1856137 h 5852254"/>
              <a:gd name="connsiteX66" fmla="*/ 33909 w 4468272"/>
              <a:gd name="connsiteY66" fmla="*/ 1452372 h 5852254"/>
              <a:gd name="connsiteX67" fmla="*/ 89726 w 4468272"/>
              <a:gd name="connsiteY67" fmla="*/ 1452372 h 5852254"/>
              <a:gd name="connsiteX68" fmla="*/ 89726 w 4468272"/>
              <a:gd name="connsiteY68" fmla="*/ 1856137 h 5852254"/>
              <a:gd name="connsiteX69" fmla="*/ 89726 w 4468272"/>
              <a:gd name="connsiteY69" fmla="*/ 1438656 h 5852254"/>
              <a:gd name="connsiteX70" fmla="*/ 33909 w 4468272"/>
              <a:gd name="connsiteY70" fmla="*/ 1438656 h 5852254"/>
              <a:gd name="connsiteX71" fmla="*/ 33909 w 4468272"/>
              <a:gd name="connsiteY71" fmla="*/ 1034891 h 5852254"/>
              <a:gd name="connsiteX72" fmla="*/ 89726 w 4468272"/>
              <a:gd name="connsiteY72" fmla="*/ 1034891 h 5852254"/>
              <a:gd name="connsiteX73" fmla="*/ 89726 w 4468272"/>
              <a:gd name="connsiteY73" fmla="*/ 1438656 h 5852254"/>
              <a:gd name="connsiteX74" fmla="*/ 89726 w 4468272"/>
              <a:gd name="connsiteY74" fmla="*/ 1021175 h 5852254"/>
              <a:gd name="connsiteX75" fmla="*/ 33909 w 4468272"/>
              <a:gd name="connsiteY75" fmla="*/ 1021175 h 5852254"/>
              <a:gd name="connsiteX76" fmla="*/ 33909 w 4468272"/>
              <a:gd name="connsiteY76" fmla="*/ 617411 h 5852254"/>
              <a:gd name="connsiteX77" fmla="*/ 89726 w 4468272"/>
              <a:gd name="connsiteY77" fmla="*/ 617411 h 5852254"/>
              <a:gd name="connsiteX78" fmla="*/ 89726 w 4468272"/>
              <a:gd name="connsiteY78" fmla="*/ 1021175 h 5852254"/>
              <a:gd name="connsiteX79" fmla="*/ 89726 w 4468272"/>
              <a:gd name="connsiteY79" fmla="*/ 603695 h 5852254"/>
              <a:gd name="connsiteX80" fmla="*/ 33909 w 4468272"/>
              <a:gd name="connsiteY80" fmla="*/ 603695 h 5852254"/>
              <a:gd name="connsiteX81" fmla="*/ 33909 w 4468272"/>
              <a:gd name="connsiteY81" fmla="*/ 199930 h 5852254"/>
              <a:gd name="connsiteX82" fmla="*/ 89726 w 4468272"/>
              <a:gd name="connsiteY82" fmla="*/ 199930 h 5852254"/>
              <a:gd name="connsiteX83" fmla="*/ 89726 w 4468272"/>
              <a:gd name="connsiteY83" fmla="*/ 603695 h 5852254"/>
              <a:gd name="connsiteX84" fmla="*/ 344805 w 4468272"/>
              <a:gd name="connsiteY84" fmla="*/ 2273618 h 5852254"/>
              <a:gd name="connsiteX85" fmla="*/ 103442 w 4468272"/>
              <a:gd name="connsiteY85" fmla="*/ 2273618 h 5852254"/>
              <a:gd name="connsiteX86" fmla="*/ 103442 w 4468272"/>
              <a:gd name="connsiteY86" fmla="*/ 1869853 h 5852254"/>
              <a:gd name="connsiteX87" fmla="*/ 344805 w 4468272"/>
              <a:gd name="connsiteY87" fmla="*/ 1869853 h 5852254"/>
              <a:gd name="connsiteX88" fmla="*/ 344805 w 4468272"/>
              <a:gd name="connsiteY88" fmla="*/ 2273618 h 5852254"/>
              <a:gd name="connsiteX89" fmla="*/ 344805 w 4468272"/>
              <a:gd name="connsiteY89" fmla="*/ 1856137 h 5852254"/>
              <a:gd name="connsiteX90" fmla="*/ 103442 w 4468272"/>
              <a:gd name="connsiteY90" fmla="*/ 1856137 h 5852254"/>
              <a:gd name="connsiteX91" fmla="*/ 103442 w 4468272"/>
              <a:gd name="connsiteY91" fmla="*/ 1452372 h 5852254"/>
              <a:gd name="connsiteX92" fmla="*/ 344805 w 4468272"/>
              <a:gd name="connsiteY92" fmla="*/ 1452372 h 5852254"/>
              <a:gd name="connsiteX93" fmla="*/ 344805 w 4468272"/>
              <a:gd name="connsiteY93" fmla="*/ 1856137 h 5852254"/>
              <a:gd name="connsiteX94" fmla="*/ 344805 w 4468272"/>
              <a:gd name="connsiteY94" fmla="*/ 1438656 h 5852254"/>
              <a:gd name="connsiteX95" fmla="*/ 103442 w 4468272"/>
              <a:gd name="connsiteY95" fmla="*/ 1438656 h 5852254"/>
              <a:gd name="connsiteX96" fmla="*/ 103442 w 4468272"/>
              <a:gd name="connsiteY96" fmla="*/ 1034891 h 5852254"/>
              <a:gd name="connsiteX97" fmla="*/ 344805 w 4468272"/>
              <a:gd name="connsiteY97" fmla="*/ 1034891 h 5852254"/>
              <a:gd name="connsiteX98" fmla="*/ 344805 w 4468272"/>
              <a:gd name="connsiteY98" fmla="*/ 1438656 h 5852254"/>
              <a:gd name="connsiteX99" fmla="*/ 344805 w 4468272"/>
              <a:gd name="connsiteY99" fmla="*/ 1021175 h 5852254"/>
              <a:gd name="connsiteX100" fmla="*/ 103442 w 4468272"/>
              <a:gd name="connsiteY100" fmla="*/ 1021175 h 5852254"/>
              <a:gd name="connsiteX101" fmla="*/ 103442 w 4468272"/>
              <a:gd name="connsiteY101" fmla="*/ 617411 h 5852254"/>
              <a:gd name="connsiteX102" fmla="*/ 344805 w 4468272"/>
              <a:gd name="connsiteY102" fmla="*/ 617411 h 5852254"/>
              <a:gd name="connsiteX103" fmla="*/ 344805 w 4468272"/>
              <a:gd name="connsiteY103" fmla="*/ 1021175 h 5852254"/>
              <a:gd name="connsiteX104" fmla="*/ 344805 w 4468272"/>
              <a:gd name="connsiteY104" fmla="*/ 603695 h 5852254"/>
              <a:gd name="connsiteX105" fmla="*/ 103442 w 4468272"/>
              <a:gd name="connsiteY105" fmla="*/ 603695 h 5852254"/>
              <a:gd name="connsiteX106" fmla="*/ 103442 w 4468272"/>
              <a:gd name="connsiteY106" fmla="*/ 199930 h 5852254"/>
              <a:gd name="connsiteX107" fmla="*/ 344805 w 4468272"/>
              <a:gd name="connsiteY107" fmla="*/ 199930 h 5852254"/>
              <a:gd name="connsiteX108" fmla="*/ 344805 w 4468272"/>
              <a:gd name="connsiteY108" fmla="*/ 603695 h 5852254"/>
              <a:gd name="connsiteX109" fmla="*/ 1054418 w 4468272"/>
              <a:gd name="connsiteY109" fmla="*/ 899160 h 5852254"/>
              <a:gd name="connsiteX110" fmla="*/ 1047560 w 4468272"/>
              <a:gd name="connsiteY110" fmla="*/ 892302 h 5852254"/>
              <a:gd name="connsiteX111" fmla="*/ 815626 w 4468272"/>
              <a:gd name="connsiteY111" fmla="*/ 892302 h 5852254"/>
              <a:gd name="connsiteX112" fmla="*/ 808768 w 4468272"/>
              <a:gd name="connsiteY112" fmla="*/ 899160 h 5852254"/>
              <a:gd name="connsiteX113" fmla="*/ 808768 w 4468272"/>
              <a:gd name="connsiteY113" fmla="*/ 1131094 h 5852254"/>
              <a:gd name="connsiteX114" fmla="*/ 815626 w 4468272"/>
              <a:gd name="connsiteY114" fmla="*/ 1137952 h 5852254"/>
              <a:gd name="connsiteX115" fmla="*/ 1047560 w 4468272"/>
              <a:gd name="connsiteY115" fmla="*/ 1137952 h 5852254"/>
              <a:gd name="connsiteX116" fmla="*/ 1054418 w 4468272"/>
              <a:gd name="connsiteY116" fmla="*/ 1131094 h 5852254"/>
              <a:gd name="connsiteX117" fmla="*/ 1054418 w 4468272"/>
              <a:gd name="connsiteY117" fmla="*/ 899160 h 5852254"/>
              <a:gd name="connsiteX118" fmla="*/ 992219 w 4468272"/>
              <a:gd name="connsiteY118" fmla="*/ 1124236 h 5852254"/>
              <a:gd name="connsiteX119" fmla="*/ 822484 w 4468272"/>
              <a:gd name="connsiteY119" fmla="*/ 1124236 h 5852254"/>
              <a:gd name="connsiteX120" fmla="*/ 822484 w 4468272"/>
              <a:gd name="connsiteY120" fmla="*/ 906018 h 5852254"/>
              <a:gd name="connsiteX121" fmla="*/ 992219 w 4468272"/>
              <a:gd name="connsiteY121" fmla="*/ 906018 h 5852254"/>
              <a:gd name="connsiteX122" fmla="*/ 992219 w 4468272"/>
              <a:gd name="connsiteY122" fmla="*/ 1124236 h 5852254"/>
              <a:gd name="connsiteX123" fmla="*/ 1040702 w 4468272"/>
              <a:gd name="connsiteY123" fmla="*/ 1124236 h 5852254"/>
              <a:gd name="connsiteX124" fmla="*/ 1005935 w 4468272"/>
              <a:gd name="connsiteY124" fmla="*/ 1124236 h 5852254"/>
              <a:gd name="connsiteX125" fmla="*/ 1005935 w 4468272"/>
              <a:gd name="connsiteY125" fmla="*/ 906018 h 5852254"/>
              <a:gd name="connsiteX126" fmla="*/ 1040702 w 4468272"/>
              <a:gd name="connsiteY126" fmla="*/ 906018 h 5852254"/>
              <a:gd name="connsiteX127" fmla="*/ 1040702 w 4468272"/>
              <a:gd name="connsiteY127" fmla="*/ 1124236 h 5852254"/>
              <a:gd name="connsiteX128" fmla="*/ 2162747 w 4468272"/>
              <a:gd name="connsiteY128" fmla="*/ 1746885 h 5852254"/>
              <a:gd name="connsiteX129" fmla="*/ 2155889 w 4468272"/>
              <a:gd name="connsiteY129" fmla="*/ 1740027 h 5852254"/>
              <a:gd name="connsiteX130" fmla="*/ 1923955 w 4468272"/>
              <a:gd name="connsiteY130" fmla="*/ 1740027 h 5852254"/>
              <a:gd name="connsiteX131" fmla="*/ 1917097 w 4468272"/>
              <a:gd name="connsiteY131" fmla="*/ 1746885 h 5852254"/>
              <a:gd name="connsiteX132" fmla="*/ 1917097 w 4468272"/>
              <a:gd name="connsiteY132" fmla="*/ 1978819 h 5852254"/>
              <a:gd name="connsiteX133" fmla="*/ 1923955 w 4468272"/>
              <a:gd name="connsiteY133" fmla="*/ 1985677 h 5852254"/>
              <a:gd name="connsiteX134" fmla="*/ 2155889 w 4468272"/>
              <a:gd name="connsiteY134" fmla="*/ 1985677 h 5852254"/>
              <a:gd name="connsiteX135" fmla="*/ 2162747 w 4468272"/>
              <a:gd name="connsiteY135" fmla="*/ 1978819 h 5852254"/>
              <a:gd name="connsiteX136" fmla="*/ 2162747 w 4468272"/>
              <a:gd name="connsiteY136" fmla="*/ 1746885 h 5852254"/>
              <a:gd name="connsiteX137" fmla="*/ 2100548 w 4468272"/>
              <a:gd name="connsiteY137" fmla="*/ 1971961 h 5852254"/>
              <a:gd name="connsiteX138" fmla="*/ 1930813 w 4468272"/>
              <a:gd name="connsiteY138" fmla="*/ 1971961 h 5852254"/>
              <a:gd name="connsiteX139" fmla="*/ 1930813 w 4468272"/>
              <a:gd name="connsiteY139" fmla="*/ 1753743 h 5852254"/>
              <a:gd name="connsiteX140" fmla="*/ 2100548 w 4468272"/>
              <a:gd name="connsiteY140" fmla="*/ 1753743 h 5852254"/>
              <a:gd name="connsiteX141" fmla="*/ 2100548 w 4468272"/>
              <a:gd name="connsiteY141" fmla="*/ 1971961 h 5852254"/>
              <a:gd name="connsiteX142" fmla="*/ 2149031 w 4468272"/>
              <a:gd name="connsiteY142" fmla="*/ 1971961 h 5852254"/>
              <a:gd name="connsiteX143" fmla="*/ 2114360 w 4468272"/>
              <a:gd name="connsiteY143" fmla="*/ 1971961 h 5852254"/>
              <a:gd name="connsiteX144" fmla="*/ 2114360 w 4468272"/>
              <a:gd name="connsiteY144" fmla="*/ 1753743 h 5852254"/>
              <a:gd name="connsiteX145" fmla="*/ 2149031 w 4468272"/>
              <a:gd name="connsiteY145" fmla="*/ 1753743 h 5852254"/>
              <a:gd name="connsiteX146" fmla="*/ 2149031 w 4468272"/>
              <a:gd name="connsiteY146" fmla="*/ 1971961 h 5852254"/>
              <a:gd name="connsiteX147" fmla="*/ 1673733 w 4468272"/>
              <a:gd name="connsiteY147" fmla="*/ 1303973 h 5852254"/>
              <a:gd name="connsiteX148" fmla="*/ 1673733 w 4468272"/>
              <a:gd name="connsiteY148" fmla="*/ 1072039 h 5852254"/>
              <a:gd name="connsiteX149" fmla="*/ 1666875 w 4468272"/>
              <a:gd name="connsiteY149" fmla="*/ 1065181 h 5852254"/>
              <a:gd name="connsiteX150" fmla="*/ 1434941 w 4468272"/>
              <a:gd name="connsiteY150" fmla="*/ 1065181 h 5852254"/>
              <a:gd name="connsiteX151" fmla="*/ 1428083 w 4468272"/>
              <a:gd name="connsiteY151" fmla="*/ 1072039 h 5852254"/>
              <a:gd name="connsiteX152" fmla="*/ 1428083 w 4468272"/>
              <a:gd name="connsiteY152" fmla="*/ 1303973 h 5852254"/>
              <a:gd name="connsiteX153" fmla="*/ 1434941 w 4468272"/>
              <a:gd name="connsiteY153" fmla="*/ 1310831 h 5852254"/>
              <a:gd name="connsiteX154" fmla="*/ 1666875 w 4468272"/>
              <a:gd name="connsiteY154" fmla="*/ 1310831 h 5852254"/>
              <a:gd name="connsiteX155" fmla="*/ 1673733 w 4468272"/>
              <a:gd name="connsiteY155" fmla="*/ 1303973 h 5852254"/>
              <a:gd name="connsiteX156" fmla="*/ 1659922 w 4468272"/>
              <a:gd name="connsiteY156" fmla="*/ 1297114 h 5852254"/>
              <a:gd name="connsiteX157" fmla="*/ 1441704 w 4468272"/>
              <a:gd name="connsiteY157" fmla="*/ 1297114 h 5852254"/>
              <a:gd name="connsiteX158" fmla="*/ 1441704 w 4468272"/>
              <a:gd name="connsiteY158" fmla="*/ 1262443 h 5852254"/>
              <a:gd name="connsiteX159" fmla="*/ 1659922 w 4468272"/>
              <a:gd name="connsiteY159" fmla="*/ 1262443 h 5852254"/>
              <a:gd name="connsiteX160" fmla="*/ 1659922 w 4468272"/>
              <a:gd name="connsiteY160" fmla="*/ 1297114 h 5852254"/>
              <a:gd name="connsiteX161" fmla="*/ 1659922 w 4468272"/>
              <a:gd name="connsiteY161" fmla="*/ 1248632 h 5852254"/>
              <a:gd name="connsiteX162" fmla="*/ 1441704 w 4468272"/>
              <a:gd name="connsiteY162" fmla="*/ 1248632 h 5852254"/>
              <a:gd name="connsiteX163" fmla="*/ 1441704 w 4468272"/>
              <a:gd name="connsiteY163" fmla="*/ 1078897 h 5852254"/>
              <a:gd name="connsiteX164" fmla="*/ 1659922 w 4468272"/>
              <a:gd name="connsiteY164" fmla="*/ 1078897 h 5852254"/>
              <a:gd name="connsiteX165" fmla="*/ 1659922 w 4468272"/>
              <a:gd name="connsiteY165" fmla="*/ 1248632 h 5852254"/>
              <a:gd name="connsiteX166" fmla="*/ 1381601 w 4468272"/>
              <a:gd name="connsiteY166" fmla="*/ 677799 h 5852254"/>
              <a:gd name="connsiteX167" fmla="*/ 1381601 w 4468272"/>
              <a:gd name="connsiteY167" fmla="*/ 1002506 h 5852254"/>
              <a:gd name="connsiteX168" fmla="*/ 1388459 w 4468272"/>
              <a:gd name="connsiteY168" fmla="*/ 1009364 h 5852254"/>
              <a:gd name="connsiteX169" fmla="*/ 1713167 w 4468272"/>
              <a:gd name="connsiteY169" fmla="*/ 1009364 h 5852254"/>
              <a:gd name="connsiteX170" fmla="*/ 1720025 w 4468272"/>
              <a:gd name="connsiteY170" fmla="*/ 1002506 h 5852254"/>
              <a:gd name="connsiteX171" fmla="*/ 1720025 w 4468272"/>
              <a:gd name="connsiteY171" fmla="*/ 677799 h 5852254"/>
              <a:gd name="connsiteX172" fmla="*/ 1713167 w 4468272"/>
              <a:gd name="connsiteY172" fmla="*/ 670941 h 5852254"/>
              <a:gd name="connsiteX173" fmla="*/ 1388459 w 4468272"/>
              <a:gd name="connsiteY173" fmla="*/ 670941 h 5852254"/>
              <a:gd name="connsiteX174" fmla="*/ 1381601 w 4468272"/>
              <a:gd name="connsiteY174" fmla="*/ 677799 h 5852254"/>
              <a:gd name="connsiteX175" fmla="*/ 1395317 w 4468272"/>
              <a:gd name="connsiteY175" fmla="*/ 684657 h 5852254"/>
              <a:gd name="connsiteX176" fmla="*/ 1706309 w 4468272"/>
              <a:gd name="connsiteY176" fmla="*/ 684657 h 5852254"/>
              <a:gd name="connsiteX177" fmla="*/ 1706309 w 4468272"/>
              <a:gd name="connsiteY177" fmla="*/ 995648 h 5852254"/>
              <a:gd name="connsiteX178" fmla="*/ 1395317 w 4468272"/>
              <a:gd name="connsiteY178" fmla="*/ 995648 h 5852254"/>
              <a:gd name="connsiteX179" fmla="*/ 1395317 w 4468272"/>
              <a:gd name="connsiteY179" fmla="*/ 684657 h 5852254"/>
              <a:gd name="connsiteX180" fmla="*/ 1923860 w 4468272"/>
              <a:gd name="connsiteY180" fmla="*/ 2310479 h 5852254"/>
              <a:gd name="connsiteX181" fmla="*/ 2155793 w 4468272"/>
              <a:gd name="connsiteY181" fmla="*/ 2310479 h 5852254"/>
              <a:gd name="connsiteX182" fmla="*/ 2162651 w 4468272"/>
              <a:gd name="connsiteY182" fmla="*/ 2303621 h 5852254"/>
              <a:gd name="connsiteX183" fmla="*/ 2162651 w 4468272"/>
              <a:gd name="connsiteY183" fmla="*/ 2071688 h 5852254"/>
              <a:gd name="connsiteX184" fmla="*/ 2155793 w 4468272"/>
              <a:gd name="connsiteY184" fmla="*/ 2064830 h 5852254"/>
              <a:gd name="connsiteX185" fmla="*/ 1923860 w 4468272"/>
              <a:gd name="connsiteY185" fmla="*/ 2064830 h 5852254"/>
              <a:gd name="connsiteX186" fmla="*/ 1917002 w 4468272"/>
              <a:gd name="connsiteY186" fmla="*/ 2071688 h 5852254"/>
              <a:gd name="connsiteX187" fmla="*/ 1917002 w 4468272"/>
              <a:gd name="connsiteY187" fmla="*/ 2303621 h 5852254"/>
              <a:gd name="connsiteX188" fmla="*/ 1923860 w 4468272"/>
              <a:gd name="connsiteY188" fmla="*/ 2310479 h 5852254"/>
              <a:gd name="connsiteX189" fmla="*/ 2114169 w 4468272"/>
              <a:gd name="connsiteY189" fmla="*/ 2078546 h 5852254"/>
              <a:gd name="connsiteX190" fmla="*/ 2148840 w 4468272"/>
              <a:gd name="connsiteY190" fmla="*/ 2078546 h 5852254"/>
              <a:gd name="connsiteX191" fmla="*/ 2148840 w 4468272"/>
              <a:gd name="connsiteY191" fmla="*/ 2296763 h 5852254"/>
              <a:gd name="connsiteX192" fmla="*/ 2114169 w 4468272"/>
              <a:gd name="connsiteY192" fmla="*/ 2296763 h 5852254"/>
              <a:gd name="connsiteX193" fmla="*/ 2114169 w 4468272"/>
              <a:gd name="connsiteY193" fmla="*/ 2078546 h 5852254"/>
              <a:gd name="connsiteX194" fmla="*/ 1930718 w 4468272"/>
              <a:gd name="connsiteY194" fmla="*/ 2078546 h 5852254"/>
              <a:gd name="connsiteX195" fmla="*/ 2100453 w 4468272"/>
              <a:gd name="connsiteY195" fmla="*/ 2078546 h 5852254"/>
              <a:gd name="connsiteX196" fmla="*/ 2100453 w 4468272"/>
              <a:gd name="connsiteY196" fmla="*/ 2296763 h 5852254"/>
              <a:gd name="connsiteX197" fmla="*/ 1930718 w 4468272"/>
              <a:gd name="connsiteY197" fmla="*/ 2296763 h 5852254"/>
              <a:gd name="connsiteX198" fmla="*/ 1930718 w 4468272"/>
              <a:gd name="connsiteY198" fmla="*/ 2078546 h 5852254"/>
              <a:gd name="connsiteX199" fmla="*/ 1529525 w 4468272"/>
              <a:gd name="connsiteY199" fmla="*/ 2403253 h 5852254"/>
              <a:gd name="connsiteX200" fmla="*/ 1854232 w 4468272"/>
              <a:gd name="connsiteY200" fmla="*/ 2403253 h 5852254"/>
              <a:gd name="connsiteX201" fmla="*/ 1861090 w 4468272"/>
              <a:gd name="connsiteY201" fmla="*/ 2396395 h 5852254"/>
              <a:gd name="connsiteX202" fmla="*/ 1861090 w 4468272"/>
              <a:gd name="connsiteY202" fmla="*/ 1654207 h 5852254"/>
              <a:gd name="connsiteX203" fmla="*/ 1854232 w 4468272"/>
              <a:gd name="connsiteY203" fmla="*/ 1647349 h 5852254"/>
              <a:gd name="connsiteX204" fmla="*/ 1529525 w 4468272"/>
              <a:gd name="connsiteY204" fmla="*/ 1647349 h 5852254"/>
              <a:gd name="connsiteX205" fmla="*/ 1522667 w 4468272"/>
              <a:gd name="connsiteY205" fmla="*/ 1654207 h 5852254"/>
              <a:gd name="connsiteX206" fmla="*/ 1522667 w 4468272"/>
              <a:gd name="connsiteY206" fmla="*/ 2396395 h 5852254"/>
              <a:gd name="connsiteX207" fmla="*/ 1529525 w 4468272"/>
              <a:gd name="connsiteY207" fmla="*/ 2403253 h 5852254"/>
              <a:gd name="connsiteX208" fmla="*/ 1536383 w 4468272"/>
              <a:gd name="connsiteY208" fmla="*/ 1661065 h 5852254"/>
              <a:gd name="connsiteX209" fmla="*/ 1847374 w 4468272"/>
              <a:gd name="connsiteY209" fmla="*/ 1661065 h 5852254"/>
              <a:gd name="connsiteX210" fmla="*/ 1847374 w 4468272"/>
              <a:gd name="connsiteY210" fmla="*/ 2389537 h 5852254"/>
              <a:gd name="connsiteX211" fmla="*/ 1536383 w 4468272"/>
              <a:gd name="connsiteY211" fmla="*/ 2389537 h 5852254"/>
              <a:gd name="connsiteX212" fmla="*/ 1536383 w 4468272"/>
              <a:gd name="connsiteY212" fmla="*/ 1661065 h 5852254"/>
              <a:gd name="connsiteX213" fmla="*/ 2242376 w 4468272"/>
              <a:gd name="connsiteY213" fmla="*/ 1327976 h 5852254"/>
              <a:gd name="connsiteX214" fmla="*/ 2247233 w 4468272"/>
              <a:gd name="connsiteY214" fmla="*/ 1325975 h 5852254"/>
              <a:gd name="connsiteX215" fmla="*/ 2411730 w 4468272"/>
              <a:gd name="connsiteY215" fmla="*/ 1162526 h 5852254"/>
              <a:gd name="connsiteX216" fmla="*/ 2411730 w 4468272"/>
              <a:gd name="connsiteY216" fmla="*/ 1152811 h 5852254"/>
              <a:gd name="connsiteX217" fmla="*/ 2248281 w 4468272"/>
              <a:gd name="connsiteY217" fmla="*/ 988314 h 5852254"/>
              <a:gd name="connsiteX218" fmla="*/ 2238566 w 4468272"/>
              <a:gd name="connsiteY218" fmla="*/ 988314 h 5852254"/>
              <a:gd name="connsiteX219" fmla="*/ 2074069 w 4468272"/>
              <a:gd name="connsiteY219" fmla="*/ 1151763 h 5852254"/>
              <a:gd name="connsiteX220" fmla="*/ 2072068 w 4468272"/>
              <a:gd name="connsiteY220" fmla="*/ 1156621 h 5852254"/>
              <a:gd name="connsiteX221" fmla="*/ 2074069 w 4468272"/>
              <a:gd name="connsiteY221" fmla="*/ 1161479 h 5852254"/>
              <a:gd name="connsiteX222" fmla="*/ 2237518 w 4468272"/>
              <a:gd name="connsiteY222" fmla="*/ 1326071 h 5852254"/>
              <a:gd name="connsiteX223" fmla="*/ 2242376 w 4468272"/>
              <a:gd name="connsiteY223" fmla="*/ 1328071 h 5852254"/>
              <a:gd name="connsiteX224" fmla="*/ 2243423 w 4468272"/>
              <a:gd name="connsiteY224" fmla="*/ 1002792 h 5852254"/>
              <a:gd name="connsiteX225" fmla="*/ 2397157 w 4468272"/>
              <a:gd name="connsiteY225" fmla="*/ 1157573 h 5852254"/>
              <a:gd name="connsiteX226" fmla="*/ 2276761 w 4468272"/>
              <a:gd name="connsiteY226" fmla="*/ 1277207 h 5852254"/>
              <a:gd name="connsiteX227" fmla="*/ 2123027 w 4468272"/>
              <a:gd name="connsiteY227" fmla="*/ 1122426 h 5852254"/>
              <a:gd name="connsiteX228" fmla="*/ 2243423 w 4468272"/>
              <a:gd name="connsiteY228" fmla="*/ 1002792 h 5852254"/>
              <a:gd name="connsiteX229" fmla="*/ 2113312 w 4468272"/>
              <a:gd name="connsiteY229" fmla="*/ 1132046 h 5852254"/>
              <a:gd name="connsiteX230" fmla="*/ 2267045 w 4468272"/>
              <a:gd name="connsiteY230" fmla="*/ 1286828 h 5852254"/>
              <a:gd name="connsiteX231" fmla="*/ 2242471 w 4468272"/>
              <a:gd name="connsiteY231" fmla="*/ 1311307 h 5852254"/>
              <a:gd name="connsiteX232" fmla="*/ 2088737 w 4468272"/>
              <a:gd name="connsiteY232" fmla="*/ 1156526 h 5852254"/>
              <a:gd name="connsiteX233" fmla="*/ 2113407 w 4468272"/>
              <a:gd name="connsiteY233" fmla="*/ 1132046 h 5852254"/>
              <a:gd name="connsiteX234" fmla="*/ 2240280 w 4468272"/>
              <a:gd name="connsiteY234" fmla="*/ 480822 h 5852254"/>
              <a:gd name="connsiteX235" fmla="*/ 2075783 w 4468272"/>
              <a:gd name="connsiteY235" fmla="*/ 644271 h 5852254"/>
              <a:gd name="connsiteX236" fmla="*/ 2075783 w 4468272"/>
              <a:gd name="connsiteY236" fmla="*/ 653987 h 5852254"/>
              <a:gd name="connsiteX237" fmla="*/ 2109883 w 4468272"/>
              <a:gd name="connsiteY237" fmla="*/ 688372 h 5852254"/>
              <a:gd name="connsiteX238" fmla="*/ 2109883 w 4468272"/>
              <a:gd name="connsiteY238" fmla="*/ 688372 h 5852254"/>
              <a:gd name="connsiteX239" fmla="*/ 2239137 w 4468272"/>
              <a:gd name="connsiteY239" fmla="*/ 818579 h 5852254"/>
              <a:gd name="connsiteX240" fmla="*/ 2243995 w 4468272"/>
              <a:gd name="connsiteY240" fmla="*/ 820579 h 5852254"/>
              <a:gd name="connsiteX241" fmla="*/ 2248853 w 4468272"/>
              <a:gd name="connsiteY241" fmla="*/ 818579 h 5852254"/>
              <a:gd name="connsiteX242" fmla="*/ 2413349 w 4468272"/>
              <a:gd name="connsiteY242" fmla="*/ 655130 h 5852254"/>
              <a:gd name="connsiteX243" fmla="*/ 2413349 w 4468272"/>
              <a:gd name="connsiteY243" fmla="*/ 645414 h 5852254"/>
              <a:gd name="connsiteX244" fmla="*/ 2284095 w 4468272"/>
              <a:gd name="connsiteY244" fmla="*/ 515303 h 5852254"/>
              <a:gd name="connsiteX245" fmla="*/ 2284095 w 4468272"/>
              <a:gd name="connsiteY245" fmla="*/ 515303 h 5852254"/>
              <a:gd name="connsiteX246" fmla="*/ 2249996 w 4468272"/>
              <a:gd name="connsiteY246" fmla="*/ 480917 h 5852254"/>
              <a:gd name="connsiteX247" fmla="*/ 2240280 w 4468272"/>
              <a:gd name="connsiteY247" fmla="*/ 480917 h 5852254"/>
              <a:gd name="connsiteX248" fmla="*/ 2398871 w 4468272"/>
              <a:gd name="connsiteY248" fmla="*/ 650177 h 5852254"/>
              <a:gd name="connsiteX249" fmla="*/ 2244090 w 4468272"/>
              <a:gd name="connsiteY249" fmla="*/ 803910 h 5852254"/>
              <a:gd name="connsiteX250" fmla="*/ 2124456 w 4468272"/>
              <a:gd name="connsiteY250" fmla="*/ 683514 h 5852254"/>
              <a:gd name="connsiteX251" fmla="*/ 2279237 w 4468272"/>
              <a:gd name="connsiteY251" fmla="*/ 529781 h 5852254"/>
              <a:gd name="connsiteX252" fmla="*/ 2398871 w 4468272"/>
              <a:gd name="connsiteY252" fmla="*/ 650177 h 5852254"/>
              <a:gd name="connsiteX253" fmla="*/ 2114836 w 4468272"/>
              <a:gd name="connsiteY253" fmla="*/ 673799 h 5852254"/>
              <a:gd name="connsiteX254" fmla="*/ 2090357 w 4468272"/>
              <a:gd name="connsiteY254" fmla="*/ 649129 h 5852254"/>
              <a:gd name="connsiteX255" fmla="*/ 2245138 w 4468272"/>
              <a:gd name="connsiteY255" fmla="*/ 495395 h 5852254"/>
              <a:gd name="connsiteX256" fmla="*/ 2269617 w 4468272"/>
              <a:gd name="connsiteY256" fmla="*/ 519970 h 5852254"/>
              <a:gd name="connsiteX257" fmla="*/ 2114836 w 4468272"/>
              <a:gd name="connsiteY257" fmla="*/ 673703 h 5852254"/>
              <a:gd name="connsiteX258" fmla="*/ 1466850 w 4468272"/>
              <a:gd name="connsiteY258" fmla="*/ 1746885 h 5852254"/>
              <a:gd name="connsiteX259" fmla="*/ 1459992 w 4468272"/>
              <a:gd name="connsiteY259" fmla="*/ 1740027 h 5852254"/>
              <a:gd name="connsiteX260" fmla="*/ 1228058 w 4468272"/>
              <a:gd name="connsiteY260" fmla="*/ 1740027 h 5852254"/>
              <a:gd name="connsiteX261" fmla="*/ 1221200 w 4468272"/>
              <a:gd name="connsiteY261" fmla="*/ 1746885 h 5852254"/>
              <a:gd name="connsiteX262" fmla="*/ 1221200 w 4468272"/>
              <a:gd name="connsiteY262" fmla="*/ 1978819 h 5852254"/>
              <a:gd name="connsiteX263" fmla="*/ 1228058 w 4468272"/>
              <a:gd name="connsiteY263" fmla="*/ 1985677 h 5852254"/>
              <a:gd name="connsiteX264" fmla="*/ 1459992 w 4468272"/>
              <a:gd name="connsiteY264" fmla="*/ 1985677 h 5852254"/>
              <a:gd name="connsiteX265" fmla="*/ 1466850 w 4468272"/>
              <a:gd name="connsiteY265" fmla="*/ 1978819 h 5852254"/>
              <a:gd name="connsiteX266" fmla="*/ 1466850 w 4468272"/>
              <a:gd name="connsiteY266" fmla="*/ 1746885 h 5852254"/>
              <a:gd name="connsiteX267" fmla="*/ 1269587 w 4468272"/>
              <a:gd name="connsiteY267" fmla="*/ 1971961 h 5852254"/>
              <a:gd name="connsiteX268" fmla="*/ 1234916 w 4468272"/>
              <a:gd name="connsiteY268" fmla="*/ 1971961 h 5852254"/>
              <a:gd name="connsiteX269" fmla="*/ 1234916 w 4468272"/>
              <a:gd name="connsiteY269" fmla="*/ 1753743 h 5852254"/>
              <a:gd name="connsiteX270" fmla="*/ 1269587 w 4468272"/>
              <a:gd name="connsiteY270" fmla="*/ 1753743 h 5852254"/>
              <a:gd name="connsiteX271" fmla="*/ 1269587 w 4468272"/>
              <a:gd name="connsiteY271" fmla="*/ 1971961 h 5852254"/>
              <a:gd name="connsiteX272" fmla="*/ 1453039 w 4468272"/>
              <a:gd name="connsiteY272" fmla="*/ 1971961 h 5852254"/>
              <a:gd name="connsiteX273" fmla="*/ 1283303 w 4468272"/>
              <a:gd name="connsiteY273" fmla="*/ 1971961 h 5852254"/>
              <a:gd name="connsiteX274" fmla="*/ 1283303 w 4468272"/>
              <a:gd name="connsiteY274" fmla="*/ 1753743 h 5852254"/>
              <a:gd name="connsiteX275" fmla="*/ 1453039 w 4468272"/>
              <a:gd name="connsiteY275" fmla="*/ 1753743 h 5852254"/>
              <a:gd name="connsiteX276" fmla="*/ 1453039 w 4468272"/>
              <a:gd name="connsiteY276" fmla="*/ 1971961 h 5852254"/>
              <a:gd name="connsiteX277" fmla="*/ 1427798 w 4468272"/>
              <a:gd name="connsiteY277" fmla="*/ 376238 h 5852254"/>
              <a:gd name="connsiteX278" fmla="*/ 1427798 w 4468272"/>
              <a:gd name="connsiteY278" fmla="*/ 608171 h 5852254"/>
              <a:gd name="connsiteX279" fmla="*/ 1434656 w 4468272"/>
              <a:gd name="connsiteY279" fmla="*/ 615029 h 5852254"/>
              <a:gd name="connsiteX280" fmla="*/ 1666589 w 4468272"/>
              <a:gd name="connsiteY280" fmla="*/ 615029 h 5852254"/>
              <a:gd name="connsiteX281" fmla="*/ 1673447 w 4468272"/>
              <a:gd name="connsiteY281" fmla="*/ 608171 h 5852254"/>
              <a:gd name="connsiteX282" fmla="*/ 1673447 w 4468272"/>
              <a:gd name="connsiteY282" fmla="*/ 376238 h 5852254"/>
              <a:gd name="connsiteX283" fmla="*/ 1666589 w 4468272"/>
              <a:gd name="connsiteY283" fmla="*/ 369380 h 5852254"/>
              <a:gd name="connsiteX284" fmla="*/ 1434656 w 4468272"/>
              <a:gd name="connsiteY284" fmla="*/ 369380 h 5852254"/>
              <a:gd name="connsiteX285" fmla="*/ 1427798 w 4468272"/>
              <a:gd name="connsiteY285" fmla="*/ 376238 h 5852254"/>
              <a:gd name="connsiteX286" fmla="*/ 1441514 w 4468272"/>
              <a:gd name="connsiteY286" fmla="*/ 383096 h 5852254"/>
              <a:gd name="connsiteX287" fmla="*/ 1659731 w 4468272"/>
              <a:gd name="connsiteY287" fmla="*/ 383096 h 5852254"/>
              <a:gd name="connsiteX288" fmla="*/ 1659731 w 4468272"/>
              <a:gd name="connsiteY288" fmla="*/ 417767 h 5852254"/>
              <a:gd name="connsiteX289" fmla="*/ 1441514 w 4468272"/>
              <a:gd name="connsiteY289" fmla="*/ 417767 h 5852254"/>
              <a:gd name="connsiteX290" fmla="*/ 1441514 w 4468272"/>
              <a:gd name="connsiteY290" fmla="*/ 383096 h 5852254"/>
              <a:gd name="connsiteX291" fmla="*/ 1441514 w 4468272"/>
              <a:gd name="connsiteY291" fmla="*/ 431578 h 5852254"/>
              <a:gd name="connsiteX292" fmla="*/ 1659731 w 4468272"/>
              <a:gd name="connsiteY292" fmla="*/ 431578 h 5852254"/>
              <a:gd name="connsiteX293" fmla="*/ 1659731 w 4468272"/>
              <a:gd name="connsiteY293" fmla="*/ 601313 h 5852254"/>
              <a:gd name="connsiteX294" fmla="*/ 1441514 w 4468272"/>
              <a:gd name="connsiteY294" fmla="*/ 601313 h 5852254"/>
              <a:gd name="connsiteX295" fmla="*/ 1441514 w 4468272"/>
              <a:gd name="connsiteY295" fmla="*/ 431578 h 5852254"/>
              <a:gd name="connsiteX296" fmla="*/ 2749677 w 4468272"/>
              <a:gd name="connsiteY296" fmla="*/ 1329595 h 5852254"/>
              <a:gd name="connsiteX297" fmla="*/ 2754535 w 4468272"/>
              <a:gd name="connsiteY297" fmla="*/ 1327595 h 5852254"/>
              <a:gd name="connsiteX298" fmla="*/ 2919032 w 4468272"/>
              <a:gd name="connsiteY298" fmla="*/ 1164146 h 5852254"/>
              <a:gd name="connsiteX299" fmla="*/ 2919032 w 4468272"/>
              <a:gd name="connsiteY299" fmla="*/ 1154430 h 5852254"/>
              <a:gd name="connsiteX300" fmla="*/ 2884837 w 4468272"/>
              <a:gd name="connsiteY300" fmla="*/ 1120045 h 5852254"/>
              <a:gd name="connsiteX301" fmla="*/ 2884837 w 4468272"/>
              <a:gd name="connsiteY301" fmla="*/ 1120045 h 5852254"/>
              <a:gd name="connsiteX302" fmla="*/ 2755583 w 4468272"/>
              <a:gd name="connsiteY302" fmla="*/ 989838 h 5852254"/>
              <a:gd name="connsiteX303" fmla="*/ 2750725 w 4468272"/>
              <a:gd name="connsiteY303" fmla="*/ 987838 h 5852254"/>
              <a:gd name="connsiteX304" fmla="*/ 2745867 w 4468272"/>
              <a:gd name="connsiteY304" fmla="*/ 989838 h 5852254"/>
              <a:gd name="connsiteX305" fmla="*/ 2581275 w 4468272"/>
              <a:gd name="connsiteY305" fmla="*/ 1153287 h 5852254"/>
              <a:gd name="connsiteX306" fmla="*/ 2579275 w 4468272"/>
              <a:gd name="connsiteY306" fmla="*/ 1158145 h 5852254"/>
              <a:gd name="connsiteX307" fmla="*/ 2581275 w 4468272"/>
              <a:gd name="connsiteY307" fmla="*/ 1163003 h 5852254"/>
              <a:gd name="connsiteX308" fmla="*/ 2744724 w 4468272"/>
              <a:gd name="connsiteY308" fmla="*/ 1327499 h 5852254"/>
              <a:gd name="connsiteX309" fmla="*/ 2749582 w 4468272"/>
              <a:gd name="connsiteY309" fmla="*/ 1329500 h 5852254"/>
              <a:gd name="connsiteX310" fmla="*/ 2595944 w 4468272"/>
              <a:gd name="connsiteY310" fmla="*/ 1158240 h 5852254"/>
              <a:gd name="connsiteX311" fmla="*/ 2750725 w 4468272"/>
              <a:gd name="connsiteY311" fmla="*/ 1004507 h 5852254"/>
              <a:gd name="connsiteX312" fmla="*/ 2870359 w 4468272"/>
              <a:gd name="connsiteY312" fmla="*/ 1124903 h 5852254"/>
              <a:gd name="connsiteX313" fmla="*/ 2715578 w 4468272"/>
              <a:gd name="connsiteY313" fmla="*/ 1278636 h 5852254"/>
              <a:gd name="connsiteX314" fmla="*/ 2595944 w 4468272"/>
              <a:gd name="connsiteY314" fmla="*/ 1158240 h 5852254"/>
              <a:gd name="connsiteX315" fmla="*/ 2880074 w 4468272"/>
              <a:gd name="connsiteY315" fmla="*/ 1134618 h 5852254"/>
              <a:gd name="connsiteX316" fmla="*/ 2904554 w 4468272"/>
              <a:gd name="connsiteY316" fmla="*/ 1159288 h 5852254"/>
              <a:gd name="connsiteX317" fmla="*/ 2749772 w 4468272"/>
              <a:gd name="connsiteY317" fmla="*/ 1313021 h 5852254"/>
              <a:gd name="connsiteX318" fmla="*/ 2725293 w 4468272"/>
              <a:gd name="connsiteY318" fmla="*/ 1288352 h 5852254"/>
              <a:gd name="connsiteX319" fmla="*/ 2880074 w 4468272"/>
              <a:gd name="connsiteY319" fmla="*/ 1134618 h 5852254"/>
              <a:gd name="connsiteX320" fmla="*/ 542544 w 4468272"/>
              <a:gd name="connsiteY320" fmla="*/ 4432554 h 5852254"/>
              <a:gd name="connsiteX321" fmla="*/ 920496 w 4468272"/>
              <a:gd name="connsiteY321" fmla="*/ 4054602 h 5852254"/>
              <a:gd name="connsiteX322" fmla="*/ 542544 w 4468272"/>
              <a:gd name="connsiteY322" fmla="*/ 3676555 h 5852254"/>
              <a:gd name="connsiteX323" fmla="*/ 535686 w 4468272"/>
              <a:gd name="connsiteY323" fmla="*/ 3683413 h 5852254"/>
              <a:gd name="connsiteX324" fmla="*/ 535686 w 4468272"/>
              <a:gd name="connsiteY324" fmla="*/ 4425601 h 5852254"/>
              <a:gd name="connsiteX325" fmla="*/ 542544 w 4468272"/>
              <a:gd name="connsiteY325" fmla="*/ 4432459 h 5852254"/>
              <a:gd name="connsiteX326" fmla="*/ 549402 w 4468272"/>
              <a:gd name="connsiteY326" fmla="*/ 4054602 h 5852254"/>
              <a:gd name="connsiteX327" fmla="*/ 549402 w 4468272"/>
              <a:gd name="connsiteY327" fmla="*/ 3690557 h 5852254"/>
              <a:gd name="connsiteX328" fmla="*/ 906685 w 4468272"/>
              <a:gd name="connsiteY328" fmla="*/ 4054602 h 5852254"/>
              <a:gd name="connsiteX329" fmla="*/ 549402 w 4468272"/>
              <a:gd name="connsiteY329" fmla="*/ 4418648 h 5852254"/>
              <a:gd name="connsiteX330" fmla="*/ 549402 w 4468272"/>
              <a:gd name="connsiteY330" fmla="*/ 4054602 h 5852254"/>
              <a:gd name="connsiteX331" fmla="*/ 414433 w 4468272"/>
              <a:gd name="connsiteY331" fmla="*/ 2151698 h 5852254"/>
              <a:gd name="connsiteX332" fmla="*/ 421291 w 4468272"/>
              <a:gd name="connsiteY332" fmla="*/ 2158556 h 5852254"/>
              <a:gd name="connsiteX333" fmla="*/ 745998 w 4468272"/>
              <a:gd name="connsiteY333" fmla="*/ 2158556 h 5852254"/>
              <a:gd name="connsiteX334" fmla="*/ 752856 w 4468272"/>
              <a:gd name="connsiteY334" fmla="*/ 2151698 h 5852254"/>
              <a:gd name="connsiteX335" fmla="*/ 752856 w 4468272"/>
              <a:gd name="connsiteY335" fmla="*/ 1826990 h 5852254"/>
              <a:gd name="connsiteX336" fmla="*/ 745998 w 4468272"/>
              <a:gd name="connsiteY336" fmla="*/ 1820132 h 5852254"/>
              <a:gd name="connsiteX337" fmla="*/ 421291 w 4468272"/>
              <a:gd name="connsiteY337" fmla="*/ 1820132 h 5852254"/>
              <a:gd name="connsiteX338" fmla="*/ 414433 w 4468272"/>
              <a:gd name="connsiteY338" fmla="*/ 1826990 h 5852254"/>
              <a:gd name="connsiteX339" fmla="*/ 414433 w 4468272"/>
              <a:gd name="connsiteY339" fmla="*/ 2151698 h 5852254"/>
              <a:gd name="connsiteX340" fmla="*/ 428244 w 4468272"/>
              <a:gd name="connsiteY340" fmla="*/ 1833848 h 5852254"/>
              <a:gd name="connsiteX341" fmla="*/ 739235 w 4468272"/>
              <a:gd name="connsiteY341" fmla="*/ 1833848 h 5852254"/>
              <a:gd name="connsiteX342" fmla="*/ 739235 w 4468272"/>
              <a:gd name="connsiteY342" fmla="*/ 2144840 h 5852254"/>
              <a:gd name="connsiteX343" fmla="*/ 428244 w 4468272"/>
              <a:gd name="connsiteY343" fmla="*/ 2144840 h 5852254"/>
              <a:gd name="connsiteX344" fmla="*/ 428244 w 4468272"/>
              <a:gd name="connsiteY344" fmla="*/ 1833848 h 5852254"/>
              <a:gd name="connsiteX345" fmla="*/ 4363307 w 4468272"/>
              <a:gd name="connsiteY345" fmla="*/ 4929569 h 5852254"/>
              <a:gd name="connsiteX346" fmla="*/ 3985355 w 4468272"/>
              <a:gd name="connsiteY346" fmla="*/ 5307520 h 5852254"/>
              <a:gd name="connsiteX347" fmla="*/ 4363307 w 4468272"/>
              <a:gd name="connsiteY347" fmla="*/ 5685568 h 5852254"/>
              <a:gd name="connsiteX348" fmla="*/ 4370165 w 4468272"/>
              <a:gd name="connsiteY348" fmla="*/ 5678710 h 5852254"/>
              <a:gd name="connsiteX349" fmla="*/ 4370165 w 4468272"/>
              <a:gd name="connsiteY349" fmla="*/ 4936522 h 5852254"/>
              <a:gd name="connsiteX350" fmla="*/ 4363307 w 4468272"/>
              <a:gd name="connsiteY350" fmla="*/ 4929664 h 5852254"/>
              <a:gd name="connsiteX351" fmla="*/ 4356449 w 4468272"/>
              <a:gd name="connsiteY351" fmla="*/ 5307520 h 5852254"/>
              <a:gd name="connsiteX352" fmla="*/ 4356449 w 4468272"/>
              <a:gd name="connsiteY352" fmla="*/ 5671566 h 5852254"/>
              <a:gd name="connsiteX353" fmla="*/ 3999071 w 4468272"/>
              <a:gd name="connsiteY353" fmla="*/ 5307520 h 5852254"/>
              <a:gd name="connsiteX354" fmla="*/ 4356449 w 4468272"/>
              <a:gd name="connsiteY354" fmla="*/ 4943475 h 5852254"/>
              <a:gd name="connsiteX355" fmla="*/ 4356449 w 4468272"/>
              <a:gd name="connsiteY355" fmla="*/ 5307520 h 5852254"/>
              <a:gd name="connsiteX356" fmla="*/ 1047560 w 4468272"/>
              <a:gd name="connsiteY356" fmla="*/ 2112169 h 5852254"/>
              <a:gd name="connsiteX357" fmla="*/ 1054418 w 4468272"/>
              <a:gd name="connsiteY357" fmla="*/ 2105311 h 5852254"/>
              <a:gd name="connsiteX358" fmla="*/ 1054418 w 4468272"/>
              <a:gd name="connsiteY358" fmla="*/ 1873377 h 5852254"/>
              <a:gd name="connsiteX359" fmla="*/ 1047560 w 4468272"/>
              <a:gd name="connsiteY359" fmla="*/ 1866519 h 5852254"/>
              <a:gd name="connsiteX360" fmla="*/ 815626 w 4468272"/>
              <a:gd name="connsiteY360" fmla="*/ 1866519 h 5852254"/>
              <a:gd name="connsiteX361" fmla="*/ 808768 w 4468272"/>
              <a:gd name="connsiteY361" fmla="*/ 1873377 h 5852254"/>
              <a:gd name="connsiteX362" fmla="*/ 808768 w 4468272"/>
              <a:gd name="connsiteY362" fmla="*/ 2105311 h 5852254"/>
              <a:gd name="connsiteX363" fmla="*/ 815626 w 4468272"/>
              <a:gd name="connsiteY363" fmla="*/ 2112169 h 5852254"/>
              <a:gd name="connsiteX364" fmla="*/ 1047560 w 4468272"/>
              <a:gd name="connsiteY364" fmla="*/ 2112169 h 5852254"/>
              <a:gd name="connsiteX365" fmla="*/ 1005935 w 4468272"/>
              <a:gd name="connsiteY365" fmla="*/ 1880235 h 5852254"/>
              <a:gd name="connsiteX366" fmla="*/ 1040702 w 4468272"/>
              <a:gd name="connsiteY366" fmla="*/ 1880235 h 5852254"/>
              <a:gd name="connsiteX367" fmla="*/ 1040702 w 4468272"/>
              <a:gd name="connsiteY367" fmla="*/ 2098453 h 5852254"/>
              <a:gd name="connsiteX368" fmla="*/ 1005935 w 4468272"/>
              <a:gd name="connsiteY368" fmla="*/ 2098453 h 5852254"/>
              <a:gd name="connsiteX369" fmla="*/ 1005935 w 4468272"/>
              <a:gd name="connsiteY369" fmla="*/ 1880235 h 5852254"/>
              <a:gd name="connsiteX370" fmla="*/ 992124 w 4468272"/>
              <a:gd name="connsiteY370" fmla="*/ 2098453 h 5852254"/>
              <a:gd name="connsiteX371" fmla="*/ 822388 w 4468272"/>
              <a:gd name="connsiteY371" fmla="*/ 2098453 h 5852254"/>
              <a:gd name="connsiteX372" fmla="*/ 822388 w 4468272"/>
              <a:gd name="connsiteY372" fmla="*/ 1880235 h 5852254"/>
              <a:gd name="connsiteX373" fmla="*/ 992124 w 4468272"/>
              <a:gd name="connsiteY373" fmla="*/ 1880235 h 5852254"/>
              <a:gd name="connsiteX374" fmla="*/ 992124 w 4468272"/>
              <a:gd name="connsiteY374" fmla="*/ 2098453 h 5852254"/>
              <a:gd name="connsiteX375" fmla="*/ 4370070 w 4468272"/>
              <a:gd name="connsiteY375" fmla="*/ 4054602 h 5852254"/>
              <a:gd name="connsiteX376" fmla="*/ 4370070 w 4468272"/>
              <a:gd name="connsiteY376" fmla="*/ 3683508 h 5852254"/>
              <a:gd name="connsiteX377" fmla="*/ 4363212 w 4468272"/>
              <a:gd name="connsiteY377" fmla="*/ 3676650 h 5852254"/>
              <a:gd name="connsiteX378" fmla="*/ 3985260 w 4468272"/>
              <a:gd name="connsiteY378" fmla="*/ 4054697 h 5852254"/>
              <a:gd name="connsiteX379" fmla="*/ 4363212 w 4468272"/>
              <a:gd name="connsiteY379" fmla="*/ 4432649 h 5852254"/>
              <a:gd name="connsiteX380" fmla="*/ 4370070 w 4468272"/>
              <a:gd name="connsiteY380" fmla="*/ 4425791 h 5852254"/>
              <a:gd name="connsiteX381" fmla="*/ 4370070 w 4468272"/>
              <a:gd name="connsiteY381" fmla="*/ 4054697 h 5852254"/>
              <a:gd name="connsiteX382" fmla="*/ 4356354 w 4468272"/>
              <a:gd name="connsiteY382" fmla="*/ 4054602 h 5852254"/>
              <a:gd name="connsiteX383" fmla="*/ 4356354 w 4468272"/>
              <a:gd name="connsiteY383" fmla="*/ 4418648 h 5852254"/>
              <a:gd name="connsiteX384" fmla="*/ 3998976 w 4468272"/>
              <a:gd name="connsiteY384" fmla="*/ 4054602 h 5852254"/>
              <a:gd name="connsiteX385" fmla="*/ 4356354 w 4468272"/>
              <a:gd name="connsiteY385" fmla="*/ 3690557 h 5852254"/>
              <a:gd name="connsiteX386" fmla="*/ 4356354 w 4468272"/>
              <a:gd name="connsiteY386" fmla="*/ 4054602 h 5852254"/>
              <a:gd name="connsiteX387" fmla="*/ 414433 w 4468272"/>
              <a:gd name="connsiteY387" fmla="*/ 1177481 h 5852254"/>
              <a:gd name="connsiteX388" fmla="*/ 421291 w 4468272"/>
              <a:gd name="connsiteY388" fmla="*/ 1184339 h 5852254"/>
              <a:gd name="connsiteX389" fmla="*/ 745998 w 4468272"/>
              <a:gd name="connsiteY389" fmla="*/ 1184339 h 5852254"/>
              <a:gd name="connsiteX390" fmla="*/ 752856 w 4468272"/>
              <a:gd name="connsiteY390" fmla="*/ 1177481 h 5852254"/>
              <a:gd name="connsiteX391" fmla="*/ 752856 w 4468272"/>
              <a:gd name="connsiteY391" fmla="*/ 852773 h 5852254"/>
              <a:gd name="connsiteX392" fmla="*/ 745998 w 4468272"/>
              <a:gd name="connsiteY392" fmla="*/ 845915 h 5852254"/>
              <a:gd name="connsiteX393" fmla="*/ 421291 w 4468272"/>
              <a:gd name="connsiteY393" fmla="*/ 845915 h 5852254"/>
              <a:gd name="connsiteX394" fmla="*/ 414433 w 4468272"/>
              <a:gd name="connsiteY394" fmla="*/ 852773 h 5852254"/>
              <a:gd name="connsiteX395" fmla="*/ 414433 w 4468272"/>
              <a:gd name="connsiteY395" fmla="*/ 1177481 h 5852254"/>
              <a:gd name="connsiteX396" fmla="*/ 428244 w 4468272"/>
              <a:gd name="connsiteY396" fmla="*/ 859631 h 5852254"/>
              <a:gd name="connsiteX397" fmla="*/ 739235 w 4468272"/>
              <a:gd name="connsiteY397" fmla="*/ 859631 h 5852254"/>
              <a:gd name="connsiteX398" fmla="*/ 739235 w 4468272"/>
              <a:gd name="connsiteY398" fmla="*/ 1170623 h 5852254"/>
              <a:gd name="connsiteX399" fmla="*/ 428244 w 4468272"/>
              <a:gd name="connsiteY399" fmla="*/ 1170623 h 5852254"/>
              <a:gd name="connsiteX400" fmla="*/ 428244 w 4468272"/>
              <a:gd name="connsiteY400" fmla="*/ 859631 h 5852254"/>
              <a:gd name="connsiteX401" fmla="*/ 414433 w 4468272"/>
              <a:gd name="connsiteY401" fmla="*/ 760000 h 5852254"/>
              <a:gd name="connsiteX402" fmla="*/ 421291 w 4468272"/>
              <a:gd name="connsiteY402" fmla="*/ 766858 h 5852254"/>
              <a:gd name="connsiteX403" fmla="*/ 745998 w 4468272"/>
              <a:gd name="connsiteY403" fmla="*/ 766858 h 5852254"/>
              <a:gd name="connsiteX404" fmla="*/ 752856 w 4468272"/>
              <a:gd name="connsiteY404" fmla="*/ 760000 h 5852254"/>
              <a:gd name="connsiteX405" fmla="*/ 752856 w 4468272"/>
              <a:gd name="connsiteY405" fmla="*/ 435293 h 5852254"/>
              <a:gd name="connsiteX406" fmla="*/ 745998 w 4468272"/>
              <a:gd name="connsiteY406" fmla="*/ 428435 h 5852254"/>
              <a:gd name="connsiteX407" fmla="*/ 421291 w 4468272"/>
              <a:gd name="connsiteY407" fmla="*/ 428435 h 5852254"/>
              <a:gd name="connsiteX408" fmla="*/ 414433 w 4468272"/>
              <a:gd name="connsiteY408" fmla="*/ 435293 h 5852254"/>
              <a:gd name="connsiteX409" fmla="*/ 414433 w 4468272"/>
              <a:gd name="connsiteY409" fmla="*/ 760000 h 5852254"/>
              <a:gd name="connsiteX410" fmla="*/ 428244 w 4468272"/>
              <a:gd name="connsiteY410" fmla="*/ 442150 h 5852254"/>
              <a:gd name="connsiteX411" fmla="*/ 739235 w 4468272"/>
              <a:gd name="connsiteY411" fmla="*/ 442150 h 5852254"/>
              <a:gd name="connsiteX412" fmla="*/ 739235 w 4468272"/>
              <a:gd name="connsiteY412" fmla="*/ 753142 h 5852254"/>
              <a:gd name="connsiteX413" fmla="*/ 428244 w 4468272"/>
              <a:gd name="connsiteY413" fmla="*/ 753142 h 5852254"/>
              <a:gd name="connsiteX414" fmla="*/ 428244 w 4468272"/>
              <a:gd name="connsiteY414" fmla="*/ 442150 h 5852254"/>
              <a:gd name="connsiteX415" fmla="*/ 2305145 w 4468272"/>
              <a:gd name="connsiteY415" fmla="*/ 904208 h 5852254"/>
              <a:gd name="connsiteX416" fmla="*/ 2497550 w 4468272"/>
              <a:gd name="connsiteY416" fmla="*/ 1096613 h 5852254"/>
              <a:gd name="connsiteX417" fmla="*/ 2689955 w 4468272"/>
              <a:gd name="connsiteY417" fmla="*/ 904208 h 5852254"/>
              <a:gd name="connsiteX418" fmla="*/ 2497550 w 4468272"/>
              <a:gd name="connsiteY418" fmla="*/ 711803 h 5852254"/>
              <a:gd name="connsiteX419" fmla="*/ 2305145 w 4468272"/>
              <a:gd name="connsiteY419" fmla="*/ 904208 h 5852254"/>
              <a:gd name="connsiteX420" fmla="*/ 2676239 w 4468272"/>
              <a:gd name="connsiteY420" fmla="*/ 904208 h 5852254"/>
              <a:gd name="connsiteX421" fmla="*/ 2497550 w 4468272"/>
              <a:gd name="connsiteY421" fmla="*/ 1082897 h 5852254"/>
              <a:gd name="connsiteX422" fmla="*/ 2318861 w 4468272"/>
              <a:gd name="connsiteY422" fmla="*/ 904208 h 5852254"/>
              <a:gd name="connsiteX423" fmla="*/ 2497550 w 4468272"/>
              <a:gd name="connsiteY423" fmla="*/ 725519 h 5852254"/>
              <a:gd name="connsiteX424" fmla="*/ 2676239 w 4468272"/>
              <a:gd name="connsiteY424" fmla="*/ 904208 h 5852254"/>
              <a:gd name="connsiteX425" fmla="*/ 1460087 w 4468272"/>
              <a:gd name="connsiteY425" fmla="*/ 2064734 h 5852254"/>
              <a:gd name="connsiteX426" fmla="*/ 1228154 w 4468272"/>
              <a:gd name="connsiteY426" fmla="*/ 2064734 h 5852254"/>
              <a:gd name="connsiteX427" fmla="*/ 1221296 w 4468272"/>
              <a:gd name="connsiteY427" fmla="*/ 2071592 h 5852254"/>
              <a:gd name="connsiteX428" fmla="*/ 1221296 w 4468272"/>
              <a:gd name="connsiteY428" fmla="*/ 2303526 h 5852254"/>
              <a:gd name="connsiteX429" fmla="*/ 1228154 w 4468272"/>
              <a:gd name="connsiteY429" fmla="*/ 2310384 h 5852254"/>
              <a:gd name="connsiteX430" fmla="*/ 1460087 w 4468272"/>
              <a:gd name="connsiteY430" fmla="*/ 2310384 h 5852254"/>
              <a:gd name="connsiteX431" fmla="*/ 1466945 w 4468272"/>
              <a:gd name="connsiteY431" fmla="*/ 2303526 h 5852254"/>
              <a:gd name="connsiteX432" fmla="*/ 1466945 w 4468272"/>
              <a:gd name="connsiteY432" fmla="*/ 2071592 h 5852254"/>
              <a:gd name="connsiteX433" fmla="*/ 1460087 w 4468272"/>
              <a:gd name="connsiteY433" fmla="*/ 2064734 h 5852254"/>
              <a:gd name="connsiteX434" fmla="*/ 1269683 w 4468272"/>
              <a:gd name="connsiteY434" fmla="*/ 2296668 h 5852254"/>
              <a:gd name="connsiteX435" fmla="*/ 1235012 w 4468272"/>
              <a:gd name="connsiteY435" fmla="*/ 2296668 h 5852254"/>
              <a:gd name="connsiteX436" fmla="*/ 1235012 w 4468272"/>
              <a:gd name="connsiteY436" fmla="*/ 2078450 h 5852254"/>
              <a:gd name="connsiteX437" fmla="*/ 1269683 w 4468272"/>
              <a:gd name="connsiteY437" fmla="*/ 2078450 h 5852254"/>
              <a:gd name="connsiteX438" fmla="*/ 1269683 w 4468272"/>
              <a:gd name="connsiteY438" fmla="*/ 2296668 h 5852254"/>
              <a:gd name="connsiteX439" fmla="*/ 1453134 w 4468272"/>
              <a:gd name="connsiteY439" fmla="*/ 2296668 h 5852254"/>
              <a:gd name="connsiteX440" fmla="*/ 1283399 w 4468272"/>
              <a:gd name="connsiteY440" fmla="*/ 2296668 h 5852254"/>
              <a:gd name="connsiteX441" fmla="*/ 1283399 w 4468272"/>
              <a:gd name="connsiteY441" fmla="*/ 2078450 h 5852254"/>
              <a:gd name="connsiteX442" fmla="*/ 1453134 w 4468272"/>
              <a:gd name="connsiteY442" fmla="*/ 2078450 h 5852254"/>
              <a:gd name="connsiteX443" fmla="*/ 1453134 w 4468272"/>
              <a:gd name="connsiteY443" fmla="*/ 2296668 h 5852254"/>
              <a:gd name="connsiteX444" fmla="*/ 414338 w 4468272"/>
              <a:gd name="connsiteY444" fmla="*/ 1734122 h 5852254"/>
              <a:gd name="connsiteX445" fmla="*/ 421196 w 4468272"/>
              <a:gd name="connsiteY445" fmla="*/ 1740980 h 5852254"/>
              <a:gd name="connsiteX446" fmla="*/ 745903 w 4468272"/>
              <a:gd name="connsiteY446" fmla="*/ 1740980 h 5852254"/>
              <a:gd name="connsiteX447" fmla="*/ 752761 w 4468272"/>
              <a:gd name="connsiteY447" fmla="*/ 1734122 h 5852254"/>
              <a:gd name="connsiteX448" fmla="*/ 752761 w 4468272"/>
              <a:gd name="connsiteY448" fmla="*/ 1409414 h 5852254"/>
              <a:gd name="connsiteX449" fmla="*/ 745903 w 4468272"/>
              <a:gd name="connsiteY449" fmla="*/ 1402556 h 5852254"/>
              <a:gd name="connsiteX450" fmla="*/ 421291 w 4468272"/>
              <a:gd name="connsiteY450" fmla="*/ 1402556 h 5852254"/>
              <a:gd name="connsiteX451" fmla="*/ 414433 w 4468272"/>
              <a:gd name="connsiteY451" fmla="*/ 1409414 h 5852254"/>
              <a:gd name="connsiteX452" fmla="*/ 414433 w 4468272"/>
              <a:gd name="connsiteY452" fmla="*/ 1734122 h 5852254"/>
              <a:gd name="connsiteX453" fmla="*/ 428149 w 4468272"/>
              <a:gd name="connsiteY453" fmla="*/ 1416272 h 5852254"/>
              <a:gd name="connsiteX454" fmla="*/ 739140 w 4468272"/>
              <a:gd name="connsiteY454" fmla="*/ 1416272 h 5852254"/>
              <a:gd name="connsiteX455" fmla="*/ 739140 w 4468272"/>
              <a:gd name="connsiteY455" fmla="*/ 1727264 h 5852254"/>
              <a:gd name="connsiteX456" fmla="*/ 428244 w 4468272"/>
              <a:gd name="connsiteY456" fmla="*/ 1727264 h 5852254"/>
              <a:gd name="connsiteX457" fmla="*/ 428244 w 4468272"/>
              <a:gd name="connsiteY457" fmla="*/ 1416272 h 5852254"/>
              <a:gd name="connsiteX458" fmla="*/ 2751487 w 4468272"/>
              <a:gd name="connsiteY458" fmla="*/ 822198 h 5852254"/>
              <a:gd name="connsiteX459" fmla="*/ 2751487 w 4468272"/>
              <a:gd name="connsiteY459" fmla="*/ 822198 h 5852254"/>
              <a:gd name="connsiteX460" fmla="*/ 2756345 w 4468272"/>
              <a:gd name="connsiteY460" fmla="*/ 820198 h 5852254"/>
              <a:gd name="connsiteX461" fmla="*/ 2920937 w 4468272"/>
              <a:gd name="connsiteY461" fmla="*/ 656749 h 5852254"/>
              <a:gd name="connsiteX462" fmla="*/ 2922937 w 4468272"/>
              <a:gd name="connsiteY462" fmla="*/ 651891 h 5852254"/>
              <a:gd name="connsiteX463" fmla="*/ 2920937 w 4468272"/>
              <a:gd name="connsiteY463" fmla="*/ 647033 h 5852254"/>
              <a:gd name="connsiteX464" fmla="*/ 2757488 w 4468272"/>
              <a:gd name="connsiteY464" fmla="*/ 482537 h 5852254"/>
              <a:gd name="connsiteX465" fmla="*/ 2747772 w 4468272"/>
              <a:gd name="connsiteY465" fmla="*/ 482537 h 5852254"/>
              <a:gd name="connsiteX466" fmla="*/ 2713387 w 4468272"/>
              <a:gd name="connsiteY466" fmla="*/ 516731 h 5852254"/>
              <a:gd name="connsiteX467" fmla="*/ 2713387 w 4468272"/>
              <a:gd name="connsiteY467" fmla="*/ 516731 h 5852254"/>
              <a:gd name="connsiteX468" fmla="*/ 2583275 w 4468272"/>
              <a:gd name="connsiteY468" fmla="*/ 646081 h 5852254"/>
              <a:gd name="connsiteX469" fmla="*/ 2583275 w 4468272"/>
              <a:gd name="connsiteY469" fmla="*/ 655796 h 5852254"/>
              <a:gd name="connsiteX470" fmla="*/ 2746724 w 4468272"/>
              <a:gd name="connsiteY470" fmla="*/ 820293 h 5852254"/>
              <a:gd name="connsiteX471" fmla="*/ 2751582 w 4468272"/>
              <a:gd name="connsiteY471" fmla="*/ 822293 h 5852254"/>
              <a:gd name="connsiteX472" fmla="*/ 2752535 w 4468272"/>
              <a:gd name="connsiteY472" fmla="*/ 497015 h 5852254"/>
              <a:gd name="connsiteX473" fmla="*/ 2906268 w 4468272"/>
              <a:gd name="connsiteY473" fmla="*/ 651796 h 5852254"/>
              <a:gd name="connsiteX474" fmla="*/ 2881598 w 4468272"/>
              <a:gd name="connsiteY474" fmla="*/ 676275 h 5852254"/>
              <a:gd name="connsiteX475" fmla="*/ 2727865 w 4468272"/>
              <a:gd name="connsiteY475" fmla="*/ 521494 h 5852254"/>
              <a:gd name="connsiteX476" fmla="*/ 2752535 w 4468272"/>
              <a:gd name="connsiteY476" fmla="*/ 497015 h 5852254"/>
              <a:gd name="connsiteX477" fmla="*/ 2718149 w 4468272"/>
              <a:gd name="connsiteY477" fmla="*/ 531209 h 5852254"/>
              <a:gd name="connsiteX478" fmla="*/ 2871883 w 4468272"/>
              <a:gd name="connsiteY478" fmla="*/ 685990 h 5852254"/>
              <a:gd name="connsiteX479" fmla="*/ 2751487 w 4468272"/>
              <a:gd name="connsiteY479" fmla="*/ 805625 h 5852254"/>
              <a:gd name="connsiteX480" fmla="*/ 2597753 w 4468272"/>
              <a:gd name="connsiteY480" fmla="*/ 650843 h 5852254"/>
              <a:gd name="connsiteX481" fmla="*/ 2718149 w 4468272"/>
              <a:gd name="connsiteY481" fmla="*/ 531209 h 5852254"/>
              <a:gd name="connsiteX482" fmla="*/ 4362260 w 4468272"/>
              <a:gd name="connsiteY482" fmla="*/ 1343406 h 5852254"/>
              <a:gd name="connsiteX483" fmla="*/ 4362260 w 4468272"/>
              <a:gd name="connsiteY483" fmla="*/ 1343406 h 5852254"/>
              <a:gd name="connsiteX484" fmla="*/ 2951036 w 4468272"/>
              <a:gd name="connsiteY484" fmla="*/ 1342263 h 5852254"/>
              <a:gd name="connsiteX485" fmla="*/ 2951036 w 4468272"/>
              <a:gd name="connsiteY485" fmla="*/ 317659 h 5852254"/>
              <a:gd name="connsiteX486" fmla="*/ 2944178 w 4468272"/>
              <a:gd name="connsiteY486" fmla="*/ 310801 h 5852254"/>
              <a:gd name="connsiteX487" fmla="*/ 2687098 w 4468272"/>
              <a:gd name="connsiteY487" fmla="*/ 310801 h 5852254"/>
              <a:gd name="connsiteX488" fmla="*/ 2687098 w 4468272"/>
              <a:gd name="connsiteY488" fmla="*/ 260128 h 5852254"/>
              <a:gd name="connsiteX489" fmla="*/ 2680240 w 4468272"/>
              <a:gd name="connsiteY489" fmla="*/ 253270 h 5852254"/>
              <a:gd name="connsiteX490" fmla="*/ 2575370 w 4468272"/>
              <a:gd name="connsiteY490" fmla="*/ 253270 h 5852254"/>
              <a:gd name="connsiteX491" fmla="*/ 2575370 w 4468272"/>
              <a:gd name="connsiteY491" fmla="*/ 153543 h 5852254"/>
              <a:gd name="connsiteX492" fmla="*/ 2568512 w 4468272"/>
              <a:gd name="connsiteY492" fmla="*/ 146685 h 5852254"/>
              <a:gd name="connsiteX493" fmla="*/ 2517362 w 4468272"/>
              <a:gd name="connsiteY493" fmla="*/ 146685 h 5852254"/>
              <a:gd name="connsiteX494" fmla="*/ 2517362 w 4468272"/>
              <a:gd name="connsiteY494" fmla="*/ 6858 h 5852254"/>
              <a:gd name="connsiteX495" fmla="*/ 2510504 w 4468272"/>
              <a:gd name="connsiteY495" fmla="*/ 0 h 5852254"/>
              <a:gd name="connsiteX496" fmla="*/ 132588 w 4468272"/>
              <a:gd name="connsiteY496" fmla="*/ 0 h 5852254"/>
              <a:gd name="connsiteX497" fmla="*/ 125730 w 4468272"/>
              <a:gd name="connsiteY497" fmla="*/ 6858 h 5852254"/>
              <a:gd name="connsiteX498" fmla="*/ 125730 w 4468272"/>
              <a:gd name="connsiteY498" fmla="*/ 146590 h 5852254"/>
              <a:gd name="connsiteX499" fmla="*/ 8287 w 4468272"/>
              <a:gd name="connsiteY499" fmla="*/ 146590 h 5852254"/>
              <a:gd name="connsiteX500" fmla="*/ 1429 w 4468272"/>
              <a:gd name="connsiteY500" fmla="*/ 153448 h 5852254"/>
              <a:gd name="connsiteX501" fmla="*/ 1429 w 4468272"/>
              <a:gd name="connsiteY501" fmla="*/ 2330863 h 5852254"/>
              <a:gd name="connsiteX502" fmla="*/ 8287 w 4468272"/>
              <a:gd name="connsiteY502" fmla="*/ 2337721 h 5852254"/>
              <a:gd name="connsiteX503" fmla="*/ 441198 w 4468272"/>
              <a:gd name="connsiteY503" fmla="*/ 2337721 h 5852254"/>
              <a:gd name="connsiteX504" fmla="*/ 441198 w 4468272"/>
              <a:gd name="connsiteY504" fmla="*/ 4075462 h 5852254"/>
              <a:gd name="connsiteX505" fmla="*/ 173831 w 4468272"/>
              <a:gd name="connsiteY505" fmla="*/ 4075462 h 5852254"/>
              <a:gd name="connsiteX506" fmla="*/ 166973 w 4468272"/>
              <a:gd name="connsiteY506" fmla="*/ 4082320 h 5852254"/>
              <a:gd name="connsiteX507" fmla="*/ 166973 w 4468272"/>
              <a:gd name="connsiteY507" fmla="*/ 4230339 h 5852254"/>
              <a:gd name="connsiteX508" fmla="*/ 6858 w 4468272"/>
              <a:gd name="connsiteY508" fmla="*/ 4230339 h 5852254"/>
              <a:gd name="connsiteX509" fmla="*/ 0 w 4468272"/>
              <a:gd name="connsiteY509" fmla="*/ 4237197 h 5852254"/>
              <a:gd name="connsiteX510" fmla="*/ 0 w 4468272"/>
              <a:gd name="connsiteY510" fmla="*/ 5279518 h 5852254"/>
              <a:gd name="connsiteX511" fmla="*/ 6858 w 4468272"/>
              <a:gd name="connsiteY511" fmla="*/ 5286375 h 5852254"/>
              <a:gd name="connsiteX512" fmla="*/ 346043 w 4468272"/>
              <a:gd name="connsiteY512" fmla="*/ 5286375 h 5852254"/>
              <a:gd name="connsiteX513" fmla="*/ 346043 w 4468272"/>
              <a:gd name="connsiteY513" fmla="*/ 5321236 h 5852254"/>
              <a:gd name="connsiteX514" fmla="*/ 352901 w 4468272"/>
              <a:gd name="connsiteY514" fmla="*/ 5328095 h 5852254"/>
              <a:gd name="connsiteX515" fmla="*/ 806577 w 4468272"/>
              <a:gd name="connsiteY515" fmla="*/ 5328095 h 5852254"/>
              <a:gd name="connsiteX516" fmla="*/ 813435 w 4468272"/>
              <a:gd name="connsiteY516" fmla="*/ 5321236 h 5852254"/>
              <a:gd name="connsiteX517" fmla="*/ 813435 w 4468272"/>
              <a:gd name="connsiteY517" fmla="*/ 5286375 h 5852254"/>
              <a:gd name="connsiteX518" fmla="*/ 2983611 w 4468272"/>
              <a:gd name="connsiteY518" fmla="*/ 5286375 h 5852254"/>
              <a:gd name="connsiteX519" fmla="*/ 2983611 w 4468272"/>
              <a:gd name="connsiteY519" fmla="*/ 5845398 h 5852254"/>
              <a:gd name="connsiteX520" fmla="*/ 2990469 w 4468272"/>
              <a:gd name="connsiteY520" fmla="*/ 5852255 h 5852254"/>
              <a:gd name="connsiteX521" fmla="*/ 4461415 w 4468272"/>
              <a:gd name="connsiteY521" fmla="*/ 5852255 h 5852254"/>
              <a:gd name="connsiteX522" fmla="*/ 4468273 w 4468272"/>
              <a:gd name="connsiteY522" fmla="*/ 5845398 h 5852254"/>
              <a:gd name="connsiteX523" fmla="*/ 4468273 w 4468272"/>
              <a:gd name="connsiteY523" fmla="*/ 1343501 h 5852254"/>
              <a:gd name="connsiteX524" fmla="*/ 4362165 w 4468272"/>
              <a:gd name="connsiteY524" fmla="*/ 1343501 h 5852254"/>
              <a:gd name="connsiteX525" fmla="*/ 4348448 w 4468272"/>
              <a:gd name="connsiteY525" fmla="*/ 2122361 h 5852254"/>
              <a:gd name="connsiteX526" fmla="*/ 4348448 w 4468272"/>
              <a:gd name="connsiteY526" fmla="*/ 1363789 h 5852254"/>
              <a:gd name="connsiteX527" fmla="*/ 4381119 w 4468272"/>
              <a:gd name="connsiteY527" fmla="*/ 1363789 h 5852254"/>
              <a:gd name="connsiteX528" fmla="*/ 4381119 w 4468272"/>
              <a:gd name="connsiteY528" fmla="*/ 2138648 h 5852254"/>
              <a:gd name="connsiteX529" fmla="*/ 4348448 w 4468272"/>
              <a:gd name="connsiteY529" fmla="*/ 2138648 h 5852254"/>
              <a:gd name="connsiteX530" fmla="*/ 4348448 w 4468272"/>
              <a:gd name="connsiteY530" fmla="*/ 2122361 h 5852254"/>
              <a:gd name="connsiteX531" fmla="*/ 3235166 w 4468272"/>
              <a:gd name="connsiteY531" fmla="*/ 1387031 h 5852254"/>
              <a:gd name="connsiteX532" fmla="*/ 3290983 w 4468272"/>
              <a:gd name="connsiteY532" fmla="*/ 1387031 h 5852254"/>
              <a:gd name="connsiteX533" fmla="*/ 3290983 w 4468272"/>
              <a:gd name="connsiteY533" fmla="*/ 1744409 h 5852254"/>
              <a:gd name="connsiteX534" fmla="*/ 3235166 w 4468272"/>
              <a:gd name="connsiteY534" fmla="*/ 1744409 h 5852254"/>
              <a:gd name="connsiteX535" fmla="*/ 3235166 w 4468272"/>
              <a:gd name="connsiteY535" fmla="*/ 1387031 h 5852254"/>
              <a:gd name="connsiteX536" fmla="*/ 3235166 w 4468272"/>
              <a:gd name="connsiteY536" fmla="*/ 1758125 h 5852254"/>
              <a:gd name="connsiteX537" fmla="*/ 3290983 w 4468272"/>
              <a:gd name="connsiteY537" fmla="*/ 1758125 h 5852254"/>
              <a:gd name="connsiteX538" fmla="*/ 3290983 w 4468272"/>
              <a:gd name="connsiteY538" fmla="*/ 2115503 h 5852254"/>
              <a:gd name="connsiteX539" fmla="*/ 3235166 w 4468272"/>
              <a:gd name="connsiteY539" fmla="*/ 2115503 h 5852254"/>
              <a:gd name="connsiteX540" fmla="*/ 3235166 w 4468272"/>
              <a:gd name="connsiteY540" fmla="*/ 1758125 h 5852254"/>
              <a:gd name="connsiteX541" fmla="*/ 3188780 w 4468272"/>
              <a:gd name="connsiteY541" fmla="*/ 1363789 h 5852254"/>
              <a:gd name="connsiteX542" fmla="*/ 3221450 w 4468272"/>
              <a:gd name="connsiteY542" fmla="*/ 1363789 h 5852254"/>
              <a:gd name="connsiteX543" fmla="*/ 3221450 w 4468272"/>
              <a:gd name="connsiteY543" fmla="*/ 2138648 h 5852254"/>
              <a:gd name="connsiteX544" fmla="*/ 3188780 w 4468272"/>
              <a:gd name="connsiteY544" fmla="*/ 2138648 h 5852254"/>
              <a:gd name="connsiteX545" fmla="*/ 3188780 w 4468272"/>
              <a:gd name="connsiteY545" fmla="*/ 1363789 h 5852254"/>
              <a:gd name="connsiteX546" fmla="*/ 2673382 w 4468272"/>
              <a:gd name="connsiteY546" fmla="*/ 266891 h 5852254"/>
              <a:gd name="connsiteX547" fmla="*/ 2673382 w 4468272"/>
              <a:gd name="connsiteY547" fmla="*/ 465582 h 5852254"/>
              <a:gd name="connsiteX548" fmla="*/ 2472785 w 4468272"/>
              <a:gd name="connsiteY548" fmla="*/ 465582 h 5852254"/>
              <a:gd name="connsiteX549" fmla="*/ 2472785 w 4468272"/>
              <a:gd name="connsiteY549" fmla="*/ 266986 h 5852254"/>
              <a:gd name="connsiteX550" fmla="*/ 2673382 w 4468272"/>
              <a:gd name="connsiteY550" fmla="*/ 266986 h 5852254"/>
              <a:gd name="connsiteX551" fmla="*/ 139446 w 4468272"/>
              <a:gd name="connsiteY551" fmla="*/ 13811 h 5852254"/>
              <a:gd name="connsiteX552" fmla="*/ 2503551 w 4468272"/>
              <a:gd name="connsiteY552" fmla="*/ 13811 h 5852254"/>
              <a:gd name="connsiteX553" fmla="*/ 2503551 w 4468272"/>
              <a:gd name="connsiteY553" fmla="*/ 146590 h 5852254"/>
              <a:gd name="connsiteX554" fmla="*/ 139446 w 4468272"/>
              <a:gd name="connsiteY554" fmla="*/ 146590 h 5852254"/>
              <a:gd name="connsiteX555" fmla="*/ 139446 w 4468272"/>
              <a:gd name="connsiteY555" fmla="*/ 13811 h 5852254"/>
              <a:gd name="connsiteX556" fmla="*/ 1382363 w 4468272"/>
              <a:gd name="connsiteY556" fmla="*/ 5272755 h 5852254"/>
              <a:gd name="connsiteX557" fmla="*/ 1340453 w 4468272"/>
              <a:gd name="connsiteY557" fmla="*/ 5272755 h 5852254"/>
              <a:gd name="connsiteX558" fmla="*/ 1340453 w 4468272"/>
              <a:gd name="connsiteY558" fmla="*/ 4506754 h 5852254"/>
              <a:gd name="connsiteX559" fmla="*/ 1382363 w 4468272"/>
              <a:gd name="connsiteY559" fmla="*/ 4506754 h 5852254"/>
              <a:gd name="connsiteX560" fmla="*/ 1382363 w 4468272"/>
              <a:gd name="connsiteY560" fmla="*/ 5272755 h 5852254"/>
              <a:gd name="connsiteX561" fmla="*/ 1382363 w 4468272"/>
              <a:gd name="connsiteY561" fmla="*/ 4492943 h 5852254"/>
              <a:gd name="connsiteX562" fmla="*/ 1340453 w 4468272"/>
              <a:gd name="connsiteY562" fmla="*/ 4492943 h 5852254"/>
              <a:gd name="connsiteX563" fmla="*/ 1340453 w 4468272"/>
              <a:gd name="connsiteY563" fmla="*/ 4228338 h 5852254"/>
              <a:gd name="connsiteX564" fmla="*/ 1382363 w 4468272"/>
              <a:gd name="connsiteY564" fmla="*/ 4228338 h 5852254"/>
              <a:gd name="connsiteX565" fmla="*/ 1382363 w 4468272"/>
              <a:gd name="connsiteY565" fmla="*/ 4492943 h 5852254"/>
              <a:gd name="connsiteX566" fmla="*/ 1389221 w 4468272"/>
              <a:gd name="connsiteY566" fmla="*/ 4075462 h 5852254"/>
              <a:gd name="connsiteX567" fmla="*/ 1382363 w 4468272"/>
              <a:gd name="connsiteY567" fmla="*/ 4075462 h 5852254"/>
              <a:gd name="connsiteX568" fmla="*/ 1382363 w 4468272"/>
              <a:gd name="connsiteY568" fmla="*/ 4214622 h 5852254"/>
              <a:gd name="connsiteX569" fmla="*/ 1340453 w 4468272"/>
              <a:gd name="connsiteY569" fmla="*/ 4214622 h 5852254"/>
              <a:gd name="connsiteX570" fmla="*/ 1340453 w 4468272"/>
              <a:gd name="connsiteY570" fmla="*/ 4075462 h 5852254"/>
              <a:gd name="connsiteX571" fmla="*/ 946595 w 4468272"/>
              <a:gd name="connsiteY571" fmla="*/ 4075462 h 5852254"/>
              <a:gd name="connsiteX572" fmla="*/ 946595 w 4468272"/>
              <a:gd name="connsiteY572" fmla="*/ 4033552 h 5852254"/>
              <a:gd name="connsiteX573" fmla="*/ 1846231 w 4468272"/>
              <a:gd name="connsiteY573" fmla="*/ 4033552 h 5852254"/>
              <a:gd name="connsiteX574" fmla="*/ 1846231 w 4468272"/>
              <a:gd name="connsiteY574" fmla="*/ 4075462 h 5852254"/>
              <a:gd name="connsiteX575" fmla="*/ 1389221 w 4468272"/>
              <a:gd name="connsiteY575" fmla="*/ 4075462 h 5852254"/>
              <a:gd name="connsiteX576" fmla="*/ 3761041 w 4468272"/>
              <a:gd name="connsiteY576" fmla="*/ 2999232 h 5852254"/>
              <a:gd name="connsiteX577" fmla="*/ 1011555 w 4468272"/>
              <a:gd name="connsiteY577" fmla="*/ 2999232 h 5852254"/>
              <a:gd name="connsiteX578" fmla="*/ 1011555 w 4468272"/>
              <a:gd name="connsiteY578" fmla="*/ 2873788 h 5852254"/>
              <a:gd name="connsiteX579" fmla="*/ 3893344 w 4468272"/>
              <a:gd name="connsiteY579" fmla="*/ 2873788 h 5852254"/>
              <a:gd name="connsiteX580" fmla="*/ 3893344 w 4468272"/>
              <a:gd name="connsiteY580" fmla="*/ 4019741 h 5852254"/>
              <a:gd name="connsiteX581" fmla="*/ 3767899 w 4468272"/>
              <a:gd name="connsiteY581" fmla="*/ 4019741 h 5852254"/>
              <a:gd name="connsiteX582" fmla="*/ 3767899 w 4468272"/>
              <a:gd name="connsiteY582" fmla="*/ 3006090 h 5852254"/>
              <a:gd name="connsiteX583" fmla="*/ 3761041 w 4468272"/>
              <a:gd name="connsiteY583" fmla="*/ 2999232 h 5852254"/>
              <a:gd name="connsiteX584" fmla="*/ 3754184 w 4468272"/>
              <a:gd name="connsiteY584" fmla="*/ 3013043 h 5852254"/>
              <a:gd name="connsiteX585" fmla="*/ 3754184 w 4468272"/>
              <a:gd name="connsiteY585" fmla="*/ 4019836 h 5852254"/>
              <a:gd name="connsiteX586" fmla="*/ 3489579 w 4468272"/>
              <a:gd name="connsiteY586" fmla="*/ 4019836 h 5852254"/>
              <a:gd name="connsiteX587" fmla="*/ 3489579 w 4468272"/>
              <a:gd name="connsiteY587" fmla="*/ 3284506 h 5852254"/>
              <a:gd name="connsiteX588" fmla="*/ 3482721 w 4468272"/>
              <a:gd name="connsiteY588" fmla="*/ 3277648 h 5852254"/>
              <a:gd name="connsiteX589" fmla="*/ 1011555 w 4468272"/>
              <a:gd name="connsiteY589" fmla="*/ 3277648 h 5852254"/>
              <a:gd name="connsiteX590" fmla="*/ 1011555 w 4468272"/>
              <a:gd name="connsiteY590" fmla="*/ 3013043 h 5852254"/>
              <a:gd name="connsiteX591" fmla="*/ 3754184 w 4468272"/>
              <a:gd name="connsiteY591" fmla="*/ 3013043 h 5852254"/>
              <a:gd name="connsiteX592" fmla="*/ 3761041 w 4468272"/>
              <a:gd name="connsiteY592" fmla="*/ 4033552 h 5852254"/>
              <a:gd name="connsiteX593" fmla="*/ 3962876 w 4468272"/>
              <a:gd name="connsiteY593" fmla="*/ 4033552 h 5852254"/>
              <a:gd name="connsiteX594" fmla="*/ 3962876 w 4468272"/>
              <a:gd name="connsiteY594" fmla="*/ 4075462 h 5852254"/>
              <a:gd name="connsiteX595" fmla="*/ 3893249 w 4468272"/>
              <a:gd name="connsiteY595" fmla="*/ 4075462 h 5852254"/>
              <a:gd name="connsiteX596" fmla="*/ 3893249 w 4468272"/>
              <a:gd name="connsiteY596" fmla="*/ 4463034 h 5852254"/>
              <a:gd name="connsiteX597" fmla="*/ 3851339 w 4468272"/>
              <a:gd name="connsiteY597" fmla="*/ 4463034 h 5852254"/>
              <a:gd name="connsiteX598" fmla="*/ 3851339 w 4468272"/>
              <a:gd name="connsiteY598" fmla="*/ 4075462 h 5852254"/>
              <a:gd name="connsiteX599" fmla="*/ 2138363 w 4468272"/>
              <a:gd name="connsiteY599" fmla="*/ 4075462 h 5852254"/>
              <a:gd name="connsiteX600" fmla="*/ 2138363 w 4468272"/>
              <a:gd name="connsiteY600" fmla="*/ 4033552 h 5852254"/>
              <a:gd name="connsiteX601" fmla="*/ 3761041 w 4468272"/>
              <a:gd name="connsiteY601" fmla="*/ 4033552 h 5852254"/>
              <a:gd name="connsiteX602" fmla="*/ 3475863 w 4468272"/>
              <a:gd name="connsiteY602" fmla="*/ 4019836 h 5852254"/>
              <a:gd name="connsiteX603" fmla="*/ 1011555 w 4468272"/>
              <a:gd name="connsiteY603" fmla="*/ 4019836 h 5852254"/>
              <a:gd name="connsiteX604" fmla="*/ 1011555 w 4468272"/>
              <a:gd name="connsiteY604" fmla="*/ 3755231 h 5852254"/>
              <a:gd name="connsiteX605" fmla="*/ 3475863 w 4468272"/>
              <a:gd name="connsiteY605" fmla="*/ 3755231 h 5852254"/>
              <a:gd name="connsiteX606" fmla="*/ 3475863 w 4468272"/>
              <a:gd name="connsiteY606" fmla="*/ 4019836 h 5852254"/>
              <a:gd name="connsiteX607" fmla="*/ 2124551 w 4468272"/>
              <a:gd name="connsiteY607" fmla="*/ 4033552 h 5852254"/>
              <a:gd name="connsiteX608" fmla="*/ 2124551 w 4468272"/>
              <a:gd name="connsiteY608" fmla="*/ 4075462 h 5852254"/>
              <a:gd name="connsiteX609" fmla="*/ 1859947 w 4468272"/>
              <a:gd name="connsiteY609" fmla="*/ 4075462 h 5852254"/>
              <a:gd name="connsiteX610" fmla="*/ 1859947 w 4468272"/>
              <a:gd name="connsiteY610" fmla="*/ 4033552 h 5852254"/>
              <a:gd name="connsiteX611" fmla="*/ 2124551 w 4468272"/>
              <a:gd name="connsiteY611" fmla="*/ 4033552 h 5852254"/>
              <a:gd name="connsiteX612" fmla="*/ 4454652 w 4468272"/>
              <a:gd name="connsiteY612" fmla="*/ 5328380 h 5852254"/>
              <a:gd name="connsiteX613" fmla="*/ 4398836 w 4468272"/>
              <a:gd name="connsiteY613" fmla="*/ 5328380 h 5852254"/>
              <a:gd name="connsiteX614" fmla="*/ 4398836 w 4468272"/>
              <a:gd name="connsiteY614" fmla="*/ 5286471 h 5852254"/>
              <a:gd name="connsiteX615" fmla="*/ 4454652 w 4468272"/>
              <a:gd name="connsiteY615" fmla="*/ 5286471 h 5852254"/>
              <a:gd name="connsiteX616" fmla="*/ 4454652 w 4468272"/>
              <a:gd name="connsiteY616" fmla="*/ 5328380 h 5852254"/>
              <a:gd name="connsiteX617" fmla="*/ 4454652 w 4468272"/>
              <a:gd name="connsiteY617" fmla="*/ 4075462 h 5852254"/>
              <a:gd name="connsiteX618" fmla="*/ 4398836 w 4468272"/>
              <a:gd name="connsiteY618" fmla="*/ 4075462 h 5852254"/>
              <a:gd name="connsiteX619" fmla="*/ 4398836 w 4468272"/>
              <a:gd name="connsiteY619" fmla="*/ 4033552 h 5852254"/>
              <a:gd name="connsiteX620" fmla="*/ 4454652 w 4468272"/>
              <a:gd name="connsiteY620" fmla="*/ 4033552 h 5852254"/>
              <a:gd name="connsiteX621" fmla="*/ 4454652 w 4468272"/>
              <a:gd name="connsiteY621" fmla="*/ 4075462 h 5852254"/>
              <a:gd name="connsiteX622" fmla="*/ 4454652 w 4468272"/>
              <a:gd name="connsiteY622" fmla="*/ 4019836 h 5852254"/>
              <a:gd name="connsiteX623" fmla="*/ 4385024 w 4468272"/>
              <a:gd name="connsiteY623" fmla="*/ 4019836 h 5852254"/>
              <a:gd name="connsiteX624" fmla="*/ 4385024 w 4468272"/>
              <a:gd name="connsiteY624" fmla="*/ 4089273 h 5852254"/>
              <a:gd name="connsiteX625" fmla="*/ 4454652 w 4468272"/>
              <a:gd name="connsiteY625" fmla="*/ 4089273 h 5852254"/>
              <a:gd name="connsiteX626" fmla="*/ 4454652 w 4468272"/>
              <a:gd name="connsiteY626" fmla="*/ 5272755 h 5852254"/>
              <a:gd name="connsiteX627" fmla="*/ 4385024 w 4468272"/>
              <a:gd name="connsiteY627" fmla="*/ 5272755 h 5852254"/>
              <a:gd name="connsiteX628" fmla="*/ 4385024 w 4468272"/>
              <a:gd name="connsiteY628" fmla="*/ 5342192 h 5852254"/>
              <a:gd name="connsiteX629" fmla="*/ 4454652 w 4468272"/>
              <a:gd name="connsiteY629" fmla="*/ 5342192 h 5852254"/>
              <a:gd name="connsiteX630" fmla="*/ 4454652 w 4468272"/>
              <a:gd name="connsiteY630" fmla="*/ 5838730 h 5852254"/>
              <a:gd name="connsiteX631" fmla="*/ 2997422 w 4468272"/>
              <a:gd name="connsiteY631" fmla="*/ 5838730 h 5852254"/>
              <a:gd name="connsiteX632" fmla="*/ 2997422 w 4468272"/>
              <a:gd name="connsiteY632" fmla="*/ 5342192 h 5852254"/>
              <a:gd name="connsiteX633" fmla="*/ 3976688 w 4468272"/>
              <a:gd name="connsiteY633" fmla="*/ 5342192 h 5852254"/>
              <a:gd name="connsiteX634" fmla="*/ 3976688 w 4468272"/>
              <a:gd name="connsiteY634" fmla="*/ 5272755 h 5852254"/>
              <a:gd name="connsiteX635" fmla="*/ 3907060 w 4468272"/>
              <a:gd name="connsiteY635" fmla="*/ 5272755 h 5852254"/>
              <a:gd name="connsiteX636" fmla="*/ 3907060 w 4468272"/>
              <a:gd name="connsiteY636" fmla="*/ 4885182 h 5852254"/>
              <a:gd name="connsiteX637" fmla="*/ 3837623 w 4468272"/>
              <a:gd name="connsiteY637" fmla="*/ 4885182 h 5852254"/>
              <a:gd name="connsiteX638" fmla="*/ 3837623 w 4468272"/>
              <a:gd name="connsiteY638" fmla="*/ 5272755 h 5852254"/>
              <a:gd name="connsiteX639" fmla="*/ 1396175 w 4468272"/>
              <a:gd name="connsiteY639" fmla="*/ 5272755 h 5852254"/>
              <a:gd name="connsiteX640" fmla="*/ 1396175 w 4468272"/>
              <a:gd name="connsiteY640" fmla="*/ 4089273 h 5852254"/>
              <a:gd name="connsiteX641" fmla="*/ 3837718 w 4468272"/>
              <a:gd name="connsiteY641" fmla="*/ 4089273 h 5852254"/>
              <a:gd name="connsiteX642" fmla="*/ 3837718 w 4468272"/>
              <a:gd name="connsiteY642" fmla="*/ 4476846 h 5852254"/>
              <a:gd name="connsiteX643" fmla="*/ 3907155 w 4468272"/>
              <a:gd name="connsiteY643" fmla="*/ 4476846 h 5852254"/>
              <a:gd name="connsiteX644" fmla="*/ 3907155 w 4468272"/>
              <a:gd name="connsiteY644" fmla="*/ 4089273 h 5852254"/>
              <a:gd name="connsiteX645" fmla="*/ 3976783 w 4468272"/>
              <a:gd name="connsiteY645" fmla="*/ 4089273 h 5852254"/>
              <a:gd name="connsiteX646" fmla="*/ 3976783 w 4468272"/>
              <a:gd name="connsiteY646" fmla="*/ 4019836 h 5852254"/>
              <a:gd name="connsiteX647" fmla="*/ 3907155 w 4468272"/>
              <a:gd name="connsiteY647" fmla="*/ 4019836 h 5852254"/>
              <a:gd name="connsiteX648" fmla="*/ 3907155 w 4468272"/>
              <a:gd name="connsiteY648" fmla="*/ 2867025 h 5852254"/>
              <a:gd name="connsiteX649" fmla="*/ 3900297 w 4468272"/>
              <a:gd name="connsiteY649" fmla="*/ 2860167 h 5852254"/>
              <a:gd name="connsiteX650" fmla="*/ 1004697 w 4468272"/>
              <a:gd name="connsiteY650" fmla="*/ 2860167 h 5852254"/>
              <a:gd name="connsiteX651" fmla="*/ 997839 w 4468272"/>
              <a:gd name="connsiteY651" fmla="*/ 2867025 h 5852254"/>
              <a:gd name="connsiteX652" fmla="*/ 997839 w 4468272"/>
              <a:gd name="connsiteY652" fmla="*/ 3284506 h 5852254"/>
              <a:gd name="connsiteX653" fmla="*/ 1004697 w 4468272"/>
              <a:gd name="connsiteY653" fmla="*/ 3291364 h 5852254"/>
              <a:gd name="connsiteX654" fmla="*/ 3475863 w 4468272"/>
              <a:gd name="connsiteY654" fmla="*/ 3291364 h 5852254"/>
              <a:gd name="connsiteX655" fmla="*/ 3475863 w 4468272"/>
              <a:gd name="connsiteY655" fmla="*/ 3741515 h 5852254"/>
              <a:gd name="connsiteX656" fmla="*/ 1004697 w 4468272"/>
              <a:gd name="connsiteY656" fmla="*/ 3741515 h 5852254"/>
              <a:gd name="connsiteX657" fmla="*/ 997839 w 4468272"/>
              <a:gd name="connsiteY657" fmla="*/ 3748373 h 5852254"/>
              <a:gd name="connsiteX658" fmla="*/ 997839 w 4468272"/>
              <a:gd name="connsiteY658" fmla="*/ 4019836 h 5852254"/>
              <a:gd name="connsiteX659" fmla="*/ 932879 w 4468272"/>
              <a:gd name="connsiteY659" fmla="*/ 4019836 h 5852254"/>
              <a:gd name="connsiteX660" fmla="*/ 932879 w 4468272"/>
              <a:gd name="connsiteY660" fmla="*/ 4089273 h 5852254"/>
              <a:gd name="connsiteX661" fmla="*/ 1326737 w 4468272"/>
              <a:gd name="connsiteY661" fmla="*/ 4089273 h 5852254"/>
              <a:gd name="connsiteX662" fmla="*/ 1326737 w 4468272"/>
              <a:gd name="connsiteY662" fmla="*/ 5272755 h 5852254"/>
              <a:gd name="connsiteX663" fmla="*/ 806672 w 4468272"/>
              <a:gd name="connsiteY663" fmla="*/ 5272755 h 5852254"/>
              <a:gd name="connsiteX664" fmla="*/ 799814 w 4468272"/>
              <a:gd name="connsiteY664" fmla="*/ 5279612 h 5852254"/>
              <a:gd name="connsiteX665" fmla="*/ 799814 w 4468272"/>
              <a:gd name="connsiteY665" fmla="*/ 5314474 h 5852254"/>
              <a:gd name="connsiteX666" fmla="*/ 359855 w 4468272"/>
              <a:gd name="connsiteY666" fmla="*/ 5314474 h 5852254"/>
              <a:gd name="connsiteX667" fmla="*/ 359855 w 4468272"/>
              <a:gd name="connsiteY667" fmla="*/ 5279612 h 5852254"/>
              <a:gd name="connsiteX668" fmla="*/ 352997 w 4468272"/>
              <a:gd name="connsiteY668" fmla="*/ 5272755 h 5852254"/>
              <a:gd name="connsiteX669" fmla="*/ 13716 w 4468272"/>
              <a:gd name="connsiteY669" fmla="*/ 5272755 h 5852254"/>
              <a:gd name="connsiteX670" fmla="*/ 13716 w 4468272"/>
              <a:gd name="connsiteY670" fmla="*/ 4244150 h 5852254"/>
              <a:gd name="connsiteX671" fmla="*/ 173831 w 4468272"/>
              <a:gd name="connsiteY671" fmla="*/ 4244150 h 5852254"/>
              <a:gd name="connsiteX672" fmla="*/ 180689 w 4468272"/>
              <a:gd name="connsiteY672" fmla="*/ 4237292 h 5852254"/>
              <a:gd name="connsiteX673" fmla="*/ 180689 w 4468272"/>
              <a:gd name="connsiteY673" fmla="*/ 4089273 h 5852254"/>
              <a:gd name="connsiteX674" fmla="*/ 524542 w 4468272"/>
              <a:gd name="connsiteY674" fmla="*/ 4089273 h 5852254"/>
              <a:gd name="connsiteX675" fmla="*/ 524542 w 4468272"/>
              <a:gd name="connsiteY675" fmla="*/ 4019836 h 5852254"/>
              <a:gd name="connsiteX676" fmla="*/ 454914 w 4468272"/>
              <a:gd name="connsiteY676" fmla="*/ 4019836 h 5852254"/>
              <a:gd name="connsiteX677" fmla="*/ 454914 w 4468272"/>
              <a:gd name="connsiteY677" fmla="*/ 2330863 h 5852254"/>
              <a:gd name="connsiteX678" fmla="*/ 448056 w 4468272"/>
              <a:gd name="connsiteY678" fmla="*/ 2324005 h 5852254"/>
              <a:gd name="connsiteX679" fmla="*/ 15145 w 4468272"/>
              <a:gd name="connsiteY679" fmla="*/ 2324005 h 5852254"/>
              <a:gd name="connsiteX680" fmla="*/ 15145 w 4468272"/>
              <a:gd name="connsiteY680" fmla="*/ 160401 h 5852254"/>
              <a:gd name="connsiteX681" fmla="*/ 2561558 w 4468272"/>
              <a:gd name="connsiteY681" fmla="*/ 160401 h 5852254"/>
              <a:gd name="connsiteX682" fmla="*/ 2561558 w 4468272"/>
              <a:gd name="connsiteY682" fmla="*/ 253270 h 5852254"/>
              <a:gd name="connsiteX683" fmla="*/ 2465928 w 4468272"/>
              <a:gd name="connsiteY683" fmla="*/ 253270 h 5852254"/>
              <a:gd name="connsiteX684" fmla="*/ 2459070 w 4468272"/>
              <a:gd name="connsiteY684" fmla="*/ 260128 h 5852254"/>
              <a:gd name="connsiteX685" fmla="*/ 2459070 w 4468272"/>
              <a:gd name="connsiteY685" fmla="*/ 472535 h 5852254"/>
              <a:gd name="connsiteX686" fmla="*/ 2465928 w 4468272"/>
              <a:gd name="connsiteY686" fmla="*/ 479393 h 5852254"/>
              <a:gd name="connsiteX687" fmla="*/ 2680240 w 4468272"/>
              <a:gd name="connsiteY687" fmla="*/ 479393 h 5852254"/>
              <a:gd name="connsiteX688" fmla="*/ 2687098 w 4468272"/>
              <a:gd name="connsiteY688" fmla="*/ 472535 h 5852254"/>
              <a:gd name="connsiteX689" fmla="*/ 2687098 w 4468272"/>
              <a:gd name="connsiteY689" fmla="*/ 324517 h 5852254"/>
              <a:gd name="connsiteX690" fmla="*/ 2937320 w 4468272"/>
              <a:gd name="connsiteY690" fmla="*/ 324517 h 5852254"/>
              <a:gd name="connsiteX691" fmla="*/ 2937320 w 4468272"/>
              <a:gd name="connsiteY691" fmla="*/ 1351217 h 5852254"/>
              <a:gd name="connsiteX692" fmla="*/ 2944178 w 4468272"/>
              <a:gd name="connsiteY692" fmla="*/ 1358075 h 5852254"/>
              <a:gd name="connsiteX693" fmla="*/ 3174968 w 4468272"/>
              <a:gd name="connsiteY693" fmla="*/ 1357313 h 5852254"/>
              <a:gd name="connsiteX694" fmla="*/ 3174968 w 4468272"/>
              <a:gd name="connsiteY694" fmla="*/ 2145602 h 5852254"/>
              <a:gd name="connsiteX695" fmla="*/ 3181826 w 4468272"/>
              <a:gd name="connsiteY695" fmla="*/ 2152460 h 5852254"/>
              <a:gd name="connsiteX696" fmla="*/ 3228213 w 4468272"/>
              <a:gd name="connsiteY696" fmla="*/ 2152460 h 5852254"/>
              <a:gd name="connsiteX697" fmla="*/ 3235071 w 4468272"/>
              <a:gd name="connsiteY697" fmla="*/ 2145602 h 5852254"/>
              <a:gd name="connsiteX698" fmla="*/ 3235071 w 4468272"/>
              <a:gd name="connsiteY698" fmla="*/ 2129314 h 5852254"/>
              <a:gd name="connsiteX699" fmla="*/ 3552920 w 4468272"/>
              <a:gd name="connsiteY699" fmla="*/ 2129314 h 5852254"/>
              <a:gd name="connsiteX700" fmla="*/ 3559778 w 4468272"/>
              <a:gd name="connsiteY700" fmla="*/ 2122456 h 5852254"/>
              <a:gd name="connsiteX701" fmla="*/ 3559778 w 4468272"/>
              <a:gd name="connsiteY701" fmla="*/ 1380268 h 5852254"/>
              <a:gd name="connsiteX702" fmla="*/ 3552920 w 4468272"/>
              <a:gd name="connsiteY702" fmla="*/ 1373410 h 5852254"/>
              <a:gd name="connsiteX703" fmla="*/ 3235071 w 4468272"/>
              <a:gd name="connsiteY703" fmla="*/ 1373410 h 5852254"/>
              <a:gd name="connsiteX704" fmla="*/ 3235071 w 4468272"/>
              <a:gd name="connsiteY704" fmla="*/ 1357408 h 5852254"/>
              <a:gd name="connsiteX705" fmla="*/ 4334637 w 4468272"/>
              <a:gd name="connsiteY705" fmla="*/ 1357408 h 5852254"/>
              <a:gd name="connsiteX706" fmla="*/ 4334637 w 4468272"/>
              <a:gd name="connsiteY706" fmla="*/ 1373410 h 5852254"/>
              <a:gd name="connsiteX707" fmla="*/ 4016788 w 4468272"/>
              <a:gd name="connsiteY707" fmla="*/ 1373410 h 5852254"/>
              <a:gd name="connsiteX708" fmla="*/ 4009930 w 4468272"/>
              <a:gd name="connsiteY708" fmla="*/ 1380268 h 5852254"/>
              <a:gd name="connsiteX709" fmla="*/ 4009930 w 4468272"/>
              <a:gd name="connsiteY709" fmla="*/ 2122456 h 5852254"/>
              <a:gd name="connsiteX710" fmla="*/ 4016788 w 4468272"/>
              <a:gd name="connsiteY710" fmla="*/ 2129314 h 5852254"/>
              <a:gd name="connsiteX711" fmla="*/ 4334637 w 4468272"/>
              <a:gd name="connsiteY711" fmla="*/ 2129314 h 5852254"/>
              <a:gd name="connsiteX712" fmla="*/ 4334637 w 4468272"/>
              <a:gd name="connsiteY712" fmla="*/ 2145602 h 5852254"/>
              <a:gd name="connsiteX713" fmla="*/ 4341495 w 4468272"/>
              <a:gd name="connsiteY713" fmla="*/ 2152460 h 5852254"/>
              <a:gd name="connsiteX714" fmla="*/ 4387882 w 4468272"/>
              <a:gd name="connsiteY714" fmla="*/ 2152460 h 5852254"/>
              <a:gd name="connsiteX715" fmla="*/ 4394740 w 4468272"/>
              <a:gd name="connsiteY715" fmla="*/ 2145602 h 5852254"/>
              <a:gd name="connsiteX716" fmla="*/ 4394740 w 4468272"/>
              <a:gd name="connsiteY716" fmla="*/ 1357122 h 5852254"/>
              <a:gd name="connsiteX717" fmla="*/ 4454557 w 4468272"/>
              <a:gd name="connsiteY717" fmla="*/ 1357122 h 5852254"/>
              <a:gd name="connsiteX718" fmla="*/ 4454557 w 4468272"/>
              <a:gd name="connsiteY718" fmla="*/ 4019836 h 5852254"/>
              <a:gd name="connsiteX719" fmla="*/ 3900202 w 4468272"/>
              <a:gd name="connsiteY719" fmla="*/ 5286566 h 5852254"/>
              <a:gd name="connsiteX720" fmla="*/ 3962876 w 4468272"/>
              <a:gd name="connsiteY720" fmla="*/ 5286566 h 5852254"/>
              <a:gd name="connsiteX721" fmla="*/ 3962876 w 4468272"/>
              <a:gd name="connsiteY721" fmla="*/ 5328476 h 5852254"/>
              <a:gd name="connsiteX722" fmla="*/ 2997422 w 4468272"/>
              <a:gd name="connsiteY722" fmla="*/ 5328476 h 5852254"/>
              <a:gd name="connsiteX723" fmla="*/ 2997422 w 4468272"/>
              <a:gd name="connsiteY723" fmla="*/ 5286566 h 5852254"/>
              <a:gd name="connsiteX724" fmla="*/ 3851434 w 4468272"/>
              <a:gd name="connsiteY724" fmla="*/ 5286566 h 5852254"/>
              <a:gd name="connsiteX725" fmla="*/ 3851434 w 4468272"/>
              <a:gd name="connsiteY725" fmla="*/ 4898994 h 5852254"/>
              <a:gd name="connsiteX726" fmla="*/ 3893344 w 4468272"/>
              <a:gd name="connsiteY726" fmla="*/ 4898994 h 5852254"/>
              <a:gd name="connsiteX727" fmla="*/ 3893344 w 4468272"/>
              <a:gd name="connsiteY727" fmla="*/ 5286566 h 5852254"/>
              <a:gd name="connsiteX728" fmla="*/ 3900202 w 4468272"/>
              <a:gd name="connsiteY728" fmla="*/ 5286566 h 5852254"/>
              <a:gd name="connsiteX729" fmla="*/ 454914 w 4468272"/>
              <a:gd name="connsiteY729" fmla="*/ 4075557 h 5852254"/>
              <a:gd name="connsiteX730" fmla="*/ 454914 w 4468272"/>
              <a:gd name="connsiteY730" fmla="*/ 4033647 h 5852254"/>
              <a:gd name="connsiteX731" fmla="*/ 510731 w 4468272"/>
              <a:gd name="connsiteY731" fmla="*/ 4033647 h 5852254"/>
              <a:gd name="connsiteX732" fmla="*/ 510731 w 4468272"/>
              <a:gd name="connsiteY732" fmla="*/ 4075557 h 5852254"/>
              <a:gd name="connsiteX733" fmla="*/ 454914 w 4468272"/>
              <a:gd name="connsiteY733" fmla="*/ 4075557 h 5852254"/>
              <a:gd name="connsiteX734" fmla="*/ 3546158 w 4468272"/>
              <a:gd name="connsiteY734" fmla="*/ 1758220 h 5852254"/>
              <a:gd name="connsiteX735" fmla="*/ 3546158 w 4468272"/>
              <a:gd name="connsiteY735" fmla="*/ 2115598 h 5852254"/>
              <a:gd name="connsiteX736" fmla="*/ 3304794 w 4468272"/>
              <a:gd name="connsiteY736" fmla="*/ 2115598 h 5852254"/>
              <a:gd name="connsiteX737" fmla="*/ 3304794 w 4468272"/>
              <a:gd name="connsiteY737" fmla="*/ 1758220 h 5852254"/>
              <a:gd name="connsiteX738" fmla="*/ 3546158 w 4468272"/>
              <a:gd name="connsiteY738" fmla="*/ 1758220 h 5852254"/>
              <a:gd name="connsiteX739" fmla="*/ 3304794 w 4468272"/>
              <a:gd name="connsiteY739" fmla="*/ 1744409 h 5852254"/>
              <a:gd name="connsiteX740" fmla="*/ 3304794 w 4468272"/>
              <a:gd name="connsiteY740" fmla="*/ 1387031 h 5852254"/>
              <a:gd name="connsiteX741" fmla="*/ 3546158 w 4468272"/>
              <a:gd name="connsiteY741" fmla="*/ 1387031 h 5852254"/>
              <a:gd name="connsiteX742" fmla="*/ 3546158 w 4468272"/>
              <a:gd name="connsiteY742" fmla="*/ 1744409 h 5852254"/>
              <a:gd name="connsiteX743" fmla="*/ 3304794 w 4468272"/>
              <a:gd name="connsiteY743" fmla="*/ 1744409 h 5852254"/>
              <a:gd name="connsiteX744" fmla="*/ 4278916 w 4468272"/>
              <a:gd name="connsiteY744" fmla="*/ 1744409 h 5852254"/>
              <a:gd name="connsiteX745" fmla="*/ 4278916 w 4468272"/>
              <a:gd name="connsiteY745" fmla="*/ 1387031 h 5852254"/>
              <a:gd name="connsiteX746" fmla="*/ 4334732 w 4468272"/>
              <a:gd name="connsiteY746" fmla="*/ 1387031 h 5852254"/>
              <a:gd name="connsiteX747" fmla="*/ 4334732 w 4468272"/>
              <a:gd name="connsiteY747" fmla="*/ 1744409 h 5852254"/>
              <a:gd name="connsiteX748" fmla="*/ 4278916 w 4468272"/>
              <a:gd name="connsiteY748" fmla="*/ 1744409 h 5852254"/>
              <a:gd name="connsiteX749" fmla="*/ 4334732 w 4468272"/>
              <a:gd name="connsiteY749" fmla="*/ 1758220 h 5852254"/>
              <a:gd name="connsiteX750" fmla="*/ 4334732 w 4468272"/>
              <a:gd name="connsiteY750" fmla="*/ 2115598 h 5852254"/>
              <a:gd name="connsiteX751" fmla="*/ 4278916 w 4468272"/>
              <a:gd name="connsiteY751" fmla="*/ 2115598 h 5852254"/>
              <a:gd name="connsiteX752" fmla="*/ 4278916 w 4468272"/>
              <a:gd name="connsiteY752" fmla="*/ 1758220 h 5852254"/>
              <a:gd name="connsiteX753" fmla="*/ 4334732 w 4468272"/>
              <a:gd name="connsiteY753" fmla="*/ 1758220 h 5852254"/>
              <a:gd name="connsiteX754" fmla="*/ 4023741 w 4468272"/>
              <a:gd name="connsiteY754" fmla="*/ 1744409 h 5852254"/>
              <a:gd name="connsiteX755" fmla="*/ 4023741 w 4468272"/>
              <a:gd name="connsiteY755" fmla="*/ 1387031 h 5852254"/>
              <a:gd name="connsiteX756" fmla="*/ 4265105 w 4468272"/>
              <a:gd name="connsiteY756" fmla="*/ 1387031 h 5852254"/>
              <a:gd name="connsiteX757" fmla="*/ 4265105 w 4468272"/>
              <a:gd name="connsiteY757" fmla="*/ 1744409 h 5852254"/>
              <a:gd name="connsiteX758" fmla="*/ 4023741 w 4468272"/>
              <a:gd name="connsiteY758" fmla="*/ 1744409 h 5852254"/>
              <a:gd name="connsiteX759" fmla="*/ 4265105 w 4468272"/>
              <a:gd name="connsiteY759" fmla="*/ 1758220 h 5852254"/>
              <a:gd name="connsiteX760" fmla="*/ 4265105 w 4468272"/>
              <a:gd name="connsiteY760" fmla="*/ 2115598 h 5852254"/>
              <a:gd name="connsiteX761" fmla="*/ 4023741 w 4468272"/>
              <a:gd name="connsiteY761" fmla="*/ 2115598 h 5852254"/>
              <a:gd name="connsiteX762" fmla="*/ 4023741 w 4468272"/>
              <a:gd name="connsiteY762" fmla="*/ 1758220 h 5852254"/>
              <a:gd name="connsiteX763" fmla="*/ 4265105 w 4468272"/>
              <a:gd name="connsiteY763" fmla="*/ 1758220 h 585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4468272" h="5852254">
                <a:moveTo>
                  <a:pt x="1054418" y="1455801"/>
                </a:moveTo>
                <a:cubicBezTo>
                  <a:pt x="1054418" y="1451991"/>
                  <a:pt x="1051370" y="1448943"/>
                  <a:pt x="1047560" y="1448943"/>
                </a:cubicBezTo>
                <a:lnTo>
                  <a:pt x="815626" y="1448943"/>
                </a:lnTo>
                <a:cubicBezTo>
                  <a:pt x="811816" y="1448943"/>
                  <a:pt x="808768" y="1451991"/>
                  <a:pt x="808768" y="1455801"/>
                </a:cubicBezTo>
                <a:lnTo>
                  <a:pt x="808768" y="1687735"/>
                </a:lnTo>
                <a:cubicBezTo>
                  <a:pt x="808768" y="1691545"/>
                  <a:pt x="811816" y="1694593"/>
                  <a:pt x="815626" y="1694593"/>
                </a:cubicBezTo>
                <a:lnTo>
                  <a:pt x="1047560" y="1694593"/>
                </a:lnTo>
                <a:cubicBezTo>
                  <a:pt x="1051370" y="1694593"/>
                  <a:pt x="1054418" y="1691545"/>
                  <a:pt x="1054418" y="1687735"/>
                </a:cubicBezTo>
                <a:lnTo>
                  <a:pt x="1054418" y="1455801"/>
                </a:lnTo>
                <a:close/>
                <a:moveTo>
                  <a:pt x="992219" y="1680877"/>
                </a:moveTo>
                <a:lnTo>
                  <a:pt x="822484" y="1680877"/>
                </a:lnTo>
                <a:lnTo>
                  <a:pt x="822484" y="1462659"/>
                </a:lnTo>
                <a:lnTo>
                  <a:pt x="992219" y="1462659"/>
                </a:lnTo>
                <a:lnTo>
                  <a:pt x="992219" y="1680877"/>
                </a:lnTo>
                <a:close/>
                <a:moveTo>
                  <a:pt x="1040702" y="1680877"/>
                </a:moveTo>
                <a:lnTo>
                  <a:pt x="1005935" y="1680877"/>
                </a:lnTo>
                <a:lnTo>
                  <a:pt x="1005935" y="1462659"/>
                </a:lnTo>
                <a:lnTo>
                  <a:pt x="1040702" y="1462659"/>
                </a:lnTo>
                <a:lnTo>
                  <a:pt x="1040702" y="1680877"/>
                </a:lnTo>
                <a:close/>
                <a:moveTo>
                  <a:pt x="3954209" y="2122456"/>
                </a:moveTo>
                <a:lnTo>
                  <a:pt x="3954209" y="1380268"/>
                </a:lnTo>
                <a:cubicBezTo>
                  <a:pt x="3954209" y="1376458"/>
                  <a:pt x="3951161" y="1373410"/>
                  <a:pt x="3947351" y="1373410"/>
                </a:cubicBezTo>
                <a:lnTo>
                  <a:pt x="3622643" y="1373410"/>
                </a:lnTo>
                <a:cubicBezTo>
                  <a:pt x="3618833" y="1373410"/>
                  <a:pt x="3615785" y="1376458"/>
                  <a:pt x="3615785" y="1380268"/>
                </a:cubicBezTo>
                <a:lnTo>
                  <a:pt x="3615785" y="2122456"/>
                </a:lnTo>
                <a:cubicBezTo>
                  <a:pt x="3615785" y="2126266"/>
                  <a:pt x="3618833" y="2129314"/>
                  <a:pt x="3622643" y="2129314"/>
                </a:cubicBezTo>
                <a:lnTo>
                  <a:pt x="3947351" y="2129314"/>
                </a:lnTo>
                <a:cubicBezTo>
                  <a:pt x="3951161" y="2129314"/>
                  <a:pt x="3954209" y="2126266"/>
                  <a:pt x="3954209" y="2122456"/>
                </a:cubicBezTo>
                <a:close/>
                <a:moveTo>
                  <a:pt x="3940493" y="2115598"/>
                </a:moveTo>
                <a:lnTo>
                  <a:pt x="3629501" y="2115598"/>
                </a:lnTo>
                <a:lnTo>
                  <a:pt x="3629501" y="1387126"/>
                </a:lnTo>
                <a:lnTo>
                  <a:pt x="3940493" y="1387126"/>
                </a:lnTo>
                <a:lnTo>
                  <a:pt x="3940493" y="2115598"/>
                </a:lnTo>
                <a:close/>
                <a:moveTo>
                  <a:pt x="1054418" y="481679"/>
                </a:moveTo>
                <a:cubicBezTo>
                  <a:pt x="1054418" y="477869"/>
                  <a:pt x="1051370" y="474821"/>
                  <a:pt x="1047560" y="474821"/>
                </a:cubicBezTo>
                <a:lnTo>
                  <a:pt x="815626" y="474821"/>
                </a:lnTo>
                <a:cubicBezTo>
                  <a:pt x="811816" y="474821"/>
                  <a:pt x="808768" y="477869"/>
                  <a:pt x="808768" y="481679"/>
                </a:cubicBezTo>
                <a:lnTo>
                  <a:pt x="808768" y="713613"/>
                </a:lnTo>
                <a:cubicBezTo>
                  <a:pt x="808768" y="717423"/>
                  <a:pt x="811816" y="720471"/>
                  <a:pt x="815626" y="720471"/>
                </a:cubicBezTo>
                <a:lnTo>
                  <a:pt x="1047560" y="720471"/>
                </a:lnTo>
                <a:cubicBezTo>
                  <a:pt x="1051370" y="720471"/>
                  <a:pt x="1054418" y="717423"/>
                  <a:pt x="1054418" y="713613"/>
                </a:cubicBezTo>
                <a:lnTo>
                  <a:pt x="1054418" y="481679"/>
                </a:lnTo>
                <a:close/>
                <a:moveTo>
                  <a:pt x="992219" y="706755"/>
                </a:moveTo>
                <a:lnTo>
                  <a:pt x="822484" y="706755"/>
                </a:lnTo>
                <a:lnTo>
                  <a:pt x="822484" y="488537"/>
                </a:lnTo>
                <a:lnTo>
                  <a:pt x="992219" y="488537"/>
                </a:lnTo>
                <a:lnTo>
                  <a:pt x="992219" y="706755"/>
                </a:lnTo>
                <a:close/>
                <a:moveTo>
                  <a:pt x="1040702" y="706755"/>
                </a:moveTo>
                <a:lnTo>
                  <a:pt x="1005935" y="706755"/>
                </a:lnTo>
                <a:lnTo>
                  <a:pt x="1005935" y="488537"/>
                </a:lnTo>
                <a:lnTo>
                  <a:pt x="1040702" y="488537"/>
                </a:lnTo>
                <a:lnTo>
                  <a:pt x="1040702" y="706755"/>
                </a:lnTo>
                <a:close/>
                <a:moveTo>
                  <a:pt x="20098" y="186690"/>
                </a:moveTo>
                <a:lnTo>
                  <a:pt x="20098" y="2280571"/>
                </a:lnTo>
                <a:cubicBezTo>
                  <a:pt x="20098" y="2284381"/>
                  <a:pt x="23146" y="2287429"/>
                  <a:pt x="26956" y="2287429"/>
                </a:cubicBezTo>
                <a:lnTo>
                  <a:pt x="351758" y="2287429"/>
                </a:lnTo>
                <a:cubicBezTo>
                  <a:pt x="355568" y="2287429"/>
                  <a:pt x="358616" y="2284381"/>
                  <a:pt x="358616" y="2280571"/>
                </a:cubicBezTo>
                <a:lnTo>
                  <a:pt x="358616" y="186690"/>
                </a:lnTo>
                <a:lnTo>
                  <a:pt x="20098" y="186690"/>
                </a:lnTo>
                <a:close/>
                <a:moveTo>
                  <a:pt x="89726" y="2273618"/>
                </a:moveTo>
                <a:lnTo>
                  <a:pt x="33909" y="2273618"/>
                </a:lnTo>
                <a:lnTo>
                  <a:pt x="33909" y="1869853"/>
                </a:lnTo>
                <a:lnTo>
                  <a:pt x="89726" y="1869853"/>
                </a:lnTo>
                <a:lnTo>
                  <a:pt x="89726" y="2273618"/>
                </a:lnTo>
                <a:close/>
                <a:moveTo>
                  <a:pt x="89726" y="1856137"/>
                </a:moveTo>
                <a:lnTo>
                  <a:pt x="33909" y="1856137"/>
                </a:lnTo>
                <a:lnTo>
                  <a:pt x="33909" y="1452372"/>
                </a:lnTo>
                <a:lnTo>
                  <a:pt x="89726" y="1452372"/>
                </a:lnTo>
                <a:lnTo>
                  <a:pt x="89726" y="1856137"/>
                </a:lnTo>
                <a:close/>
                <a:moveTo>
                  <a:pt x="89726" y="1438656"/>
                </a:moveTo>
                <a:lnTo>
                  <a:pt x="33909" y="1438656"/>
                </a:lnTo>
                <a:lnTo>
                  <a:pt x="33909" y="1034891"/>
                </a:lnTo>
                <a:lnTo>
                  <a:pt x="89726" y="1034891"/>
                </a:lnTo>
                <a:lnTo>
                  <a:pt x="89726" y="1438656"/>
                </a:lnTo>
                <a:close/>
                <a:moveTo>
                  <a:pt x="89726" y="1021175"/>
                </a:moveTo>
                <a:lnTo>
                  <a:pt x="33909" y="1021175"/>
                </a:lnTo>
                <a:lnTo>
                  <a:pt x="33909" y="617411"/>
                </a:lnTo>
                <a:lnTo>
                  <a:pt x="89726" y="617411"/>
                </a:lnTo>
                <a:lnTo>
                  <a:pt x="89726" y="1021175"/>
                </a:lnTo>
                <a:close/>
                <a:moveTo>
                  <a:pt x="89726" y="603695"/>
                </a:moveTo>
                <a:lnTo>
                  <a:pt x="33909" y="603695"/>
                </a:lnTo>
                <a:lnTo>
                  <a:pt x="33909" y="199930"/>
                </a:lnTo>
                <a:lnTo>
                  <a:pt x="89726" y="199930"/>
                </a:lnTo>
                <a:lnTo>
                  <a:pt x="89726" y="603695"/>
                </a:lnTo>
                <a:close/>
                <a:moveTo>
                  <a:pt x="344805" y="2273618"/>
                </a:moveTo>
                <a:lnTo>
                  <a:pt x="103442" y="2273618"/>
                </a:lnTo>
                <a:lnTo>
                  <a:pt x="103442" y="1869853"/>
                </a:lnTo>
                <a:lnTo>
                  <a:pt x="344805" y="1869853"/>
                </a:lnTo>
                <a:lnTo>
                  <a:pt x="344805" y="2273618"/>
                </a:lnTo>
                <a:close/>
                <a:moveTo>
                  <a:pt x="344805" y="1856137"/>
                </a:moveTo>
                <a:lnTo>
                  <a:pt x="103442" y="1856137"/>
                </a:lnTo>
                <a:lnTo>
                  <a:pt x="103442" y="1452372"/>
                </a:lnTo>
                <a:lnTo>
                  <a:pt x="344805" y="1452372"/>
                </a:lnTo>
                <a:lnTo>
                  <a:pt x="344805" y="1856137"/>
                </a:lnTo>
                <a:close/>
                <a:moveTo>
                  <a:pt x="344805" y="1438656"/>
                </a:moveTo>
                <a:lnTo>
                  <a:pt x="103442" y="1438656"/>
                </a:lnTo>
                <a:lnTo>
                  <a:pt x="103442" y="1034891"/>
                </a:lnTo>
                <a:lnTo>
                  <a:pt x="344805" y="1034891"/>
                </a:lnTo>
                <a:lnTo>
                  <a:pt x="344805" y="1438656"/>
                </a:lnTo>
                <a:close/>
                <a:moveTo>
                  <a:pt x="344805" y="1021175"/>
                </a:moveTo>
                <a:lnTo>
                  <a:pt x="103442" y="1021175"/>
                </a:lnTo>
                <a:lnTo>
                  <a:pt x="103442" y="617411"/>
                </a:lnTo>
                <a:lnTo>
                  <a:pt x="344805" y="617411"/>
                </a:lnTo>
                <a:lnTo>
                  <a:pt x="344805" y="1021175"/>
                </a:lnTo>
                <a:close/>
                <a:moveTo>
                  <a:pt x="344805" y="603695"/>
                </a:moveTo>
                <a:lnTo>
                  <a:pt x="103442" y="603695"/>
                </a:lnTo>
                <a:lnTo>
                  <a:pt x="103442" y="199930"/>
                </a:lnTo>
                <a:lnTo>
                  <a:pt x="344805" y="199930"/>
                </a:lnTo>
                <a:lnTo>
                  <a:pt x="344805" y="603695"/>
                </a:lnTo>
                <a:close/>
                <a:moveTo>
                  <a:pt x="1054418" y="899160"/>
                </a:moveTo>
                <a:cubicBezTo>
                  <a:pt x="1054418" y="895350"/>
                  <a:pt x="1051370" y="892302"/>
                  <a:pt x="1047560" y="892302"/>
                </a:cubicBezTo>
                <a:lnTo>
                  <a:pt x="815626" y="892302"/>
                </a:lnTo>
                <a:cubicBezTo>
                  <a:pt x="811816" y="892302"/>
                  <a:pt x="808768" y="895350"/>
                  <a:pt x="808768" y="899160"/>
                </a:cubicBezTo>
                <a:lnTo>
                  <a:pt x="808768" y="1131094"/>
                </a:lnTo>
                <a:cubicBezTo>
                  <a:pt x="808768" y="1134904"/>
                  <a:pt x="811816" y="1137952"/>
                  <a:pt x="815626" y="1137952"/>
                </a:cubicBezTo>
                <a:lnTo>
                  <a:pt x="1047560" y="1137952"/>
                </a:lnTo>
                <a:cubicBezTo>
                  <a:pt x="1051370" y="1137952"/>
                  <a:pt x="1054418" y="1134904"/>
                  <a:pt x="1054418" y="1131094"/>
                </a:cubicBezTo>
                <a:lnTo>
                  <a:pt x="1054418" y="899160"/>
                </a:lnTo>
                <a:close/>
                <a:moveTo>
                  <a:pt x="992219" y="1124236"/>
                </a:moveTo>
                <a:lnTo>
                  <a:pt x="822484" y="1124236"/>
                </a:lnTo>
                <a:lnTo>
                  <a:pt x="822484" y="906018"/>
                </a:lnTo>
                <a:lnTo>
                  <a:pt x="992219" y="906018"/>
                </a:lnTo>
                <a:lnTo>
                  <a:pt x="992219" y="1124236"/>
                </a:lnTo>
                <a:close/>
                <a:moveTo>
                  <a:pt x="1040702" y="1124236"/>
                </a:moveTo>
                <a:lnTo>
                  <a:pt x="1005935" y="1124236"/>
                </a:lnTo>
                <a:lnTo>
                  <a:pt x="1005935" y="906018"/>
                </a:lnTo>
                <a:lnTo>
                  <a:pt x="1040702" y="906018"/>
                </a:lnTo>
                <a:lnTo>
                  <a:pt x="1040702" y="1124236"/>
                </a:lnTo>
                <a:close/>
                <a:moveTo>
                  <a:pt x="2162747" y="1746885"/>
                </a:moveTo>
                <a:cubicBezTo>
                  <a:pt x="2162747" y="1743075"/>
                  <a:pt x="2159699" y="1740027"/>
                  <a:pt x="2155889" y="1740027"/>
                </a:cubicBezTo>
                <a:lnTo>
                  <a:pt x="1923955" y="1740027"/>
                </a:lnTo>
                <a:cubicBezTo>
                  <a:pt x="1920145" y="1740027"/>
                  <a:pt x="1917097" y="1743075"/>
                  <a:pt x="1917097" y="1746885"/>
                </a:cubicBezTo>
                <a:lnTo>
                  <a:pt x="1917097" y="1978819"/>
                </a:lnTo>
                <a:cubicBezTo>
                  <a:pt x="1917097" y="1982629"/>
                  <a:pt x="1920145" y="1985677"/>
                  <a:pt x="1923955" y="1985677"/>
                </a:cubicBezTo>
                <a:lnTo>
                  <a:pt x="2155889" y="1985677"/>
                </a:lnTo>
                <a:cubicBezTo>
                  <a:pt x="2159699" y="1985677"/>
                  <a:pt x="2162747" y="1982629"/>
                  <a:pt x="2162747" y="1978819"/>
                </a:cubicBezTo>
                <a:lnTo>
                  <a:pt x="2162747" y="1746885"/>
                </a:lnTo>
                <a:close/>
                <a:moveTo>
                  <a:pt x="2100548" y="1971961"/>
                </a:moveTo>
                <a:lnTo>
                  <a:pt x="1930813" y="1971961"/>
                </a:lnTo>
                <a:lnTo>
                  <a:pt x="1930813" y="1753743"/>
                </a:lnTo>
                <a:lnTo>
                  <a:pt x="2100548" y="1753743"/>
                </a:lnTo>
                <a:lnTo>
                  <a:pt x="2100548" y="1971961"/>
                </a:lnTo>
                <a:close/>
                <a:moveTo>
                  <a:pt x="2149031" y="1971961"/>
                </a:moveTo>
                <a:lnTo>
                  <a:pt x="2114360" y="1971961"/>
                </a:lnTo>
                <a:lnTo>
                  <a:pt x="2114360" y="1753743"/>
                </a:lnTo>
                <a:lnTo>
                  <a:pt x="2149031" y="1753743"/>
                </a:lnTo>
                <a:lnTo>
                  <a:pt x="2149031" y="1971961"/>
                </a:lnTo>
                <a:close/>
                <a:moveTo>
                  <a:pt x="1673733" y="1303973"/>
                </a:moveTo>
                <a:lnTo>
                  <a:pt x="1673733" y="1072039"/>
                </a:lnTo>
                <a:cubicBezTo>
                  <a:pt x="1673733" y="1068229"/>
                  <a:pt x="1670685" y="1065181"/>
                  <a:pt x="1666875" y="1065181"/>
                </a:cubicBezTo>
                <a:lnTo>
                  <a:pt x="1434941" y="1065181"/>
                </a:lnTo>
                <a:cubicBezTo>
                  <a:pt x="1431131" y="1065181"/>
                  <a:pt x="1428083" y="1068229"/>
                  <a:pt x="1428083" y="1072039"/>
                </a:cubicBezTo>
                <a:lnTo>
                  <a:pt x="1428083" y="1303973"/>
                </a:lnTo>
                <a:cubicBezTo>
                  <a:pt x="1428083" y="1307783"/>
                  <a:pt x="1431131" y="1310831"/>
                  <a:pt x="1434941" y="1310831"/>
                </a:cubicBezTo>
                <a:lnTo>
                  <a:pt x="1666875" y="1310831"/>
                </a:lnTo>
                <a:cubicBezTo>
                  <a:pt x="1670685" y="1310831"/>
                  <a:pt x="1673733" y="1307783"/>
                  <a:pt x="1673733" y="1303973"/>
                </a:cubicBezTo>
                <a:close/>
                <a:moveTo>
                  <a:pt x="1659922" y="1297114"/>
                </a:moveTo>
                <a:lnTo>
                  <a:pt x="1441704" y="1297114"/>
                </a:lnTo>
                <a:lnTo>
                  <a:pt x="1441704" y="1262443"/>
                </a:lnTo>
                <a:lnTo>
                  <a:pt x="1659922" y="1262443"/>
                </a:lnTo>
                <a:lnTo>
                  <a:pt x="1659922" y="1297114"/>
                </a:lnTo>
                <a:close/>
                <a:moveTo>
                  <a:pt x="1659922" y="1248632"/>
                </a:moveTo>
                <a:lnTo>
                  <a:pt x="1441704" y="1248632"/>
                </a:lnTo>
                <a:lnTo>
                  <a:pt x="1441704" y="1078897"/>
                </a:lnTo>
                <a:lnTo>
                  <a:pt x="1659922" y="1078897"/>
                </a:lnTo>
                <a:lnTo>
                  <a:pt x="1659922" y="1248632"/>
                </a:lnTo>
                <a:close/>
                <a:moveTo>
                  <a:pt x="1381601" y="677799"/>
                </a:moveTo>
                <a:lnTo>
                  <a:pt x="1381601" y="1002506"/>
                </a:lnTo>
                <a:cubicBezTo>
                  <a:pt x="1381601" y="1006316"/>
                  <a:pt x="1384649" y="1009364"/>
                  <a:pt x="1388459" y="1009364"/>
                </a:cubicBezTo>
                <a:lnTo>
                  <a:pt x="1713167" y="1009364"/>
                </a:lnTo>
                <a:cubicBezTo>
                  <a:pt x="1716977" y="1009364"/>
                  <a:pt x="1720025" y="1006316"/>
                  <a:pt x="1720025" y="1002506"/>
                </a:cubicBezTo>
                <a:lnTo>
                  <a:pt x="1720025" y="677799"/>
                </a:lnTo>
                <a:cubicBezTo>
                  <a:pt x="1720025" y="673989"/>
                  <a:pt x="1716977" y="670941"/>
                  <a:pt x="1713167" y="670941"/>
                </a:cubicBezTo>
                <a:lnTo>
                  <a:pt x="1388459" y="670941"/>
                </a:lnTo>
                <a:cubicBezTo>
                  <a:pt x="1384649" y="670941"/>
                  <a:pt x="1381601" y="673989"/>
                  <a:pt x="1381601" y="677799"/>
                </a:cubicBezTo>
                <a:close/>
                <a:moveTo>
                  <a:pt x="1395317" y="684657"/>
                </a:moveTo>
                <a:lnTo>
                  <a:pt x="1706309" y="684657"/>
                </a:lnTo>
                <a:lnTo>
                  <a:pt x="1706309" y="995648"/>
                </a:lnTo>
                <a:lnTo>
                  <a:pt x="1395317" y="995648"/>
                </a:lnTo>
                <a:lnTo>
                  <a:pt x="1395317" y="684657"/>
                </a:lnTo>
                <a:close/>
                <a:moveTo>
                  <a:pt x="1923860" y="2310479"/>
                </a:moveTo>
                <a:lnTo>
                  <a:pt x="2155793" y="2310479"/>
                </a:lnTo>
                <a:cubicBezTo>
                  <a:pt x="2159603" y="2310479"/>
                  <a:pt x="2162651" y="2307431"/>
                  <a:pt x="2162651" y="2303621"/>
                </a:cubicBezTo>
                <a:lnTo>
                  <a:pt x="2162651" y="2071688"/>
                </a:lnTo>
                <a:cubicBezTo>
                  <a:pt x="2162651" y="2067878"/>
                  <a:pt x="2159603" y="2064830"/>
                  <a:pt x="2155793" y="2064830"/>
                </a:cubicBezTo>
                <a:lnTo>
                  <a:pt x="1923860" y="2064830"/>
                </a:lnTo>
                <a:cubicBezTo>
                  <a:pt x="1920050" y="2064830"/>
                  <a:pt x="1917002" y="2067878"/>
                  <a:pt x="1917002" y="2071688"/>
                </a:cubicBezTo>
                <a:lnTo>
                  <a:pt x="1917002" y="2303621"/>
                </a:lnTo>
                <a:cubicBezTo>
                  <a:pt x="1917002" y="2307431"/>
                  <a:pt x="1920050" y="2310479"/>
                  <a:pt x="1923860" y="2310479"/>
                </a:cubicBezTo>
                <a:close/>
                <a:moveTo>
                  <a:pt x="2114169" y="2078546"/>
                </a:moveTo>
                <a:lnTo>
                  <a:pt x="2148840" y="2078546"/>
                </a:lnTo>
                <a:lnTo>
                  <a:pt x="2148840" y="2296763"/>
                </a:lnTo>
                <a:lnTo>
                  <a:pt x="2114169" y="2296763"/>
                </a:lnTo>
                <a:lnTo>
                  <a:pt x="2114169" y="2078546"/>
                </a:lnTo>
                <a:close/>
                <a:moveTo>
                  <a:pt x="1930718" y="2078546"/>
                </a:moveTo>
                <a:lnTo>
                  <a:pt x="2100453" y="2078546"/>
                </a:lnTo>
                <a:lnTo>
                  <a:pt x="2100453" y="2296763"/>
                </a:lnTo>
                <a:lnTo>
                  <a:pt x="1930718" y="2296763"/>
                </a:lnTo>
                <a:lnTo>
                  <a:pt x="1930718" y="2078546"/>
                </a:lnTo>
                <a:close/>
                <a:moveTo>
                  <a:pt x="1529525" y="2403253"/>
                </a:moveTo>
                <a:lnTo>
                  <a:pt x="1854232" y="2403253"/>
                </a:lnTo>
                <a:cubicBezTo>
                  <a:pt x="1858042" y="2403253"/>
                  <a:pt x="1861090" y="2400205"/>
                  <a:pt x="1861090" y="2396395"/>
                </a:cubicBezTo>
                <a:lnTo>
                  <a:pt x="1861090" y="1654207"/>
                </a:lnTo>
                <a:cubicBezTo>
                  <a:pt x="1861090" y="1650397"/>
                  <a:pt x="1858042" y="1647349"/>
                  <a:pt x="1854232" y="1647349"/>
                </a:cubicBezTo>
                <a:lnTo>
                  <a:pt x="1529525" y="1647349"/>
                </a:lnTo>
                <a:cubicBezTo>
                  <a:pt x="1525714" y="1647349"/>
                  <a:pt x="1522667" y="1650397"/>
                  <a:pt x="1522667" y="1654207"/>
                </a:cubicBezTo>
                <a:lnTo>
                  <a:pt x="1522667" y="2396395"/>
                </a:lnTo>
                <a:cubicBezTo>
                  <a:pt x="1522667" y="2400205"/>
                  <a:pt x="1525714" y="2403253"/>
                  <a:pt x="1529525" y="2403253"/>
                </a:cubicBezTo>
                <a:close/>
                <a:moveTo>
                  <a:pt x="1536383" y="1661065"/>
                </a:moveTo>
                <a:lnTo>
                  <a:pt x="1847374" y="1661065"/>
                </a:lnTo>
                <a:lnTo>
                  <a:pt x="1847374" y="2389537"/>
                </a:lnTo>
                <a:lnTo>
                  <a:pt x="1536383" y="2389537"/>
                </a:lnTo>
                <a:lnTo>
                  <a:pt x="1536383" y="1661065"/>
                </a:lnTo>
                <a:close/>
                <a:moveTo>
                  <a:pt x="2242376" y="1327976"/>
                </a:moveTo>
                <a:cubicBezTo>
                  <a:pt x="2244185" y="1327976"/>
                  <a:pt x="2245900" y="1327309"/>
                  <a:pt x="2247233" y="1325975"/>
                </a:cubicBezTo>
                <a:lnTo>
                  <a:pt x="2411730" y="1162526"/>
                </a:lnTo>
                <a:cubicBezTo>
                  <a:pt x="2414397" y="1159859"/>
                  <a:pt x="2414492" y="1155478"/>
                  <a:pt x="2411730" y="1152811"/>
                </a:cubicBezTo>
                <a:lnTo>
                  <a:pt x="2248281" y="988314"/>
                </a:lnTo>
                <a:cubicBezTo>
                  <a:pt x="2245614" y="985647"/>
                  <a:pt x="2241233" y="985647"/>
                  <a:pt x="2238566" y="988314"/>
                </a:cubicBezTo>
                <a:lnTo>
                  <a:pt x="2074069" y="1151763"/>
                </a:lnTo>
                <a:cubicBezTo>
                  <a:pt x="2072735" y="1153001"/>
                  <a:pt x="2072068" y="1154811"/>
                  <a:pt x="2072068" y="1156621"/>
                </a:cubicBezTo>
                <a:cubicBezTo>
                  <a:pt x="2072068" y="1158431"/>
                  <a:pt x="2072735" y="1160240"/>
                  <a:pt x="2074069" y="1161479"/>
                </a:cubicBezTo>
                <a:lnTo>
                  <a:pt x="2237518" y="1326071"/>
                </a:lnTo>
                <a:cubicBezTo>
                  <a:pt x="2238851" y="1327404"/>
                  <a:pt x="2240566" y="1328261"/>
                  <a:pt x="2242376" y="1328071"/>
                </a:cubicBezTo>
                <a:close/>
                <a:moveTo>
                  <a:pt x="2243423" y="1002792"/>
                </a:moveTo>
                <a:lnTo>
                  <a:pt x="2397157" y="1157573"/>
                </a:lnTo>
                <a:lnTo>
                  <a:pt x="2276761" y="1277207"/>
                </a:lnTo>
                <a:lnTo>
                  <a:pt x="2123027" y="1122426"/>
                </a:lnTo>
                <a:lnTo>
                  <a:pt x="2243423" y="1002792"/>
                </a:lnTo>
                <a:close/>
                <a:moveTo>
                  <a:pt x="2113312" y="1132046"/>
                </a:moveTo>
                <a:lnTo>
                  <a:pt x="2267045" y="1286828"/>
                </a:lnTo>
                <a:lnTo>
                  <a:pt x="2242471" y="1311307"/>
                </a:lnTo>
                <a:lnTo>
                  <a:pt x="2088737" y="1156526"/>
                </a:lnTo>
                <a:lnTo>
                  <a:pt x="2113407" y="1132046"/>
                </a:lnTo>
                <a:close/>
                <a:moveTo>
                  <a:pt x="2240280" y="480822"/>
                </a:moveTo>
                <a:lnTo>
                  <a:pt x="2075783" y="644271"/>
                </a:lnTo>
                <a:cubicBezTo>
                  <a:pt x="2073116" y="646938"/>
                  <a:pt x="2073116" y="651320"/>
                  <a:pt x="2075783" y="653987"/>
                </a:cubicBezTo>
                <a:lnTo>
                  <a:pt x="2109883" y="688372"/>
                </a:lnTo>
                <a:lnTo>
                  <a:pt x="2109883" y="688372"/>
                </a:lnTo>
                <a:lnTo>
                  <a:pt x="2239137" y="818579"/>
                </a:lnTo>
                <a:cubicBezTo>
                  <a:pt x="2240471" y="819912"/>
                  <a:pt x="2242280" y="820579"/>
                  <a:pt x="2243995" y="820579"/>
                </a:cubicBezTo>
                <a:cubicBezTo>
                  <a:pt x="2245709" y="820579"/>
                  <a:pt x="2247519" y="819912"/>
                  <a:pt x="2248853" y="818579"/>
                </a:cubicBezTo>
                <a:lnTo>
                  <a:pt x="2413349" y="655130"/>
                </a:lnTo>
                <a:cubicBezTo>
                  <a:pt x="2416016" y="652463"/>
                  <a:pt x="2416016" y="648081"/>
                  <a:pt x="2413349" y="645414"/>
                </a:cubicBezTo>
                <a:lnTo>
                  <a:pt x="2284095" y="515303"/>
                </a:lnTo>
                <a:lnTo>
                  <a:pt x="2284095" y="515303"/>
                </a:lnTo>
                <a:lnTo>
                  <a:pt x="2249996" y="480917"/>
                </a:lnTo>
                <a:cubicBezTo>
                  <a:pt x="2247329" y="478250"/>
                  <a:pt x="2242947" y="478250"/>
                  <a:pt x="2240280" y="480917"/>
                </a:cubicBezTo>
                <a:close/>
                <a:moveTo>
                  <a:pt x="2398871" y="650177"/>
                </a:moveTo>
                <a:lnTo>
                  <a:pt x="2244090" y="803910"/>
                </a:lnTo>
                <a:lnTo>
                  <a:pt x="2124456" y="683514"/>
                </a:lnTo>
                <a:lnTo>
                  <a:pt x="2279237" y="529781"/>
                </a:lnTo>
                <a:lnTo>
                  <a:pt x="2398871" y="650177"/>
                </a:lnTo>
                <a:close/>
                <a:moveTo>
                  <a:pt x="2114836" y="673799"/>
                </a:moveTo>
                <a:lnTo>
                  <a:pt x="2090357" y="649129"/>
                </a:lnTo>
                <a:lnTo>
                  <a:pt x="2245138" y="495395"/>
                </a:lnTo>
                <a:lnTo>
                  <a:pt x="2269617" y="519970"/>
                </a:lnTo>
                <a:lnTo>
                  <a:pt x="2114836" y="673703"/>
                </a:lnTo>
                <a:close/>
                <a:moveTo>
                  <a:pt x="1466850" y="1746885"/>
                </a:moveTo>
                <a:cubicBezTo>
                  <a:pt x="1466850" y="1743075"/>
                  <a:pt x="1463802" y="1740027"/>
                  <a:pt x="1459992" y="1740027"/>
                </a:cubicBezTo>
                <a:lnTo>
                  <a:pt x="1228058" y="1740027"/>
                </a:lnTo>
                <a:cubicBezTo>
                  <a:pt x="1224248" y="1740027"/>
                  <a:pt x="1221200" y="1743075"/>
                  <a:pt x="1221200" y="1746885"/>
                </a:cubicBezTo>
                <a:lnTo>
                  <a:pt x="1221200" y="1978819"/>
                </a:lnTo>
                <a:cubicBezTo>
                  <a:pt x="1221200" y="1982629"/>
                  <a:pt x="1224248" y="1985677"/>
                  <a:pt x="1228058" y="1985677"/>
                </a:cubicBezTo>
                <a:lnTo>
                  <a:pt x="1459992" y="1985677"/>
                </a:lnTo>
                <a:cubicBezTo>
                  <a:pt x="1463802" y="1985677"/>
                  <a:pt x="1466850" y="1982629"/>
                  <a:pt x="1466850" y="1978819"/>
                </a:cubicBezTo>
                <a:lnTo>
                  <a:pt x="1466850" y="1746885"/>
                </a:lnTo>
                <a:close/>
                <a:moveTo>
                  <a:pt x="1269587" y="1971961"/>
                </a:moveTo>
                <a:lnTo>
                  <a:pt x="1234916" y="1971961"/>
                </a:lnTo>
                <a:lnTo>
                  <a:pt x="1234916" y="1753743"/>
                </a:lnTo>
                <a:lnTo>
                  <a:pt x="1269587" y="1753743"/>
                </a:lnTo>
                <a:lnTo>
                  <a:pt x="1269587" y="1971961"/>
                </a:lnTo>
                <a:close/>
                <a:moveTo>
                  <a:pt x="1453039" y="1971961"/>
                </a:moveTo>
                <a:lnTo>
                  <a:pt x="1283303" y="1971961"/>
                </a:lnTo>
                <a:lnTo>
                  <a:pt x="1283303" y="1753743"/>
                </a:lnTo>
                <a:lnTo>
                  <a:pt x="1453039" y="1753743"/>
                </a:lnTo>
                <a:lnTo>
                  <a:pt x="1453039" y="1971961"/>
                </a:lnTo>
                <a:close/>
                <a:moveTo>
                  <a:pt x="1427798" y="376238"/>
                </a:moveTo>
                <a:lnTo>
                  <a:pt x="1427798" y="608171"/>
                </a:lnTo>
                <a:cubicBezTo>
                  <a:pt x="1427798" y="611981"/>
                  <a:pt x="1430846" y="615029"/>
                  <a:pt x="1434656" y="615029"/>
                </a:cubicBezTo>
                <a:lnTo>
                  <a:pt x="1666589" y="615029"/>
                </a:lnTo>
                <a:cubicBezTo>
                  <a:pt x="1670399" y="615029"/>
                  <a:pt x="1673447" y="611981"/>
                  <a:pt x="1673447" y="608171"/>
                </a:cubicBezTo>
                <a:lnTo>
                  <a:pt x="1673447" y="376238"/>
                </a:lnTo>
                <a:cubicBezTo>
                  <a:pt x="1673447" y="372428"/>
                  <a:pt x="1670399" y="369380"/>
                  <a:pt x="1666589" y="369380"/>
                </a:cubicBezTo>
                <a:lnTo>
                  <a:pt x="1434656" y="369380"/>
                </a:lnTo>
                <a:cubicBezTo>
                  <a:pt x="1430846" y="369380"/>
                  <a:pt x="1427798" y="372428"/>
                  <a:pt x="1427798" y="376238"/>
                </a:cubicBezTo>
                <a:close/>
                <a:moveTo>
                  <a:pt x="1441514" y="383096"/>
                </a:moveTo>
                <a:lnTo>
                  <a:pt x="1659731" y="383096"/>
                </a:lnTo>
                <a:lnTo>
                  <a:pt x="1659731" y="417767"/>
                </a:lnTo>
                <a:lnTo>
                  <a:pt x="1441514" y="417767"/>
                </a:lnTo>
                <a:lnTo>
                  <a:pt x="1441514" y="383096"/>
                </a:lnTo>
                <a:close/>
                <a:moveTo>
                  <a:pt x="1441514" y="431578"/>
                </a:moveTo>
                <a:lnTo>
                  <a:pt x="1659731" y="431578"/>
                </a:lnTo>
                <a:lnTo>
                  <a:pt x="1659731" y="601313"/>
                </a:lnTo>
                <a:lnTo>
                  <a:pt x="1441514" y="601313"/>
                </a:lnTo>
                <a:lnTo>
                  <a:pt x="1441514" y="431578"/>
                </a:lnTo>
                <a:close/>
                <a:moveTo>
                  <a:pt x="2749677" y="1329595"/>
                </a:moveTo>
                <a:cubicBezTo>
                  <a:pt x="2751391" y="1329595"/>
                  <a:pt x="2753201" y="1328928"/>
                  <a:pt x="2754535" y="1327595"/>
                </a:cubicBezTo>
                <a:lnTo>
                  <a:pt x="2919032" y="1164146"/>
                </a:lnTo>
                <a:cubicBezTo>
                  <a:pt x="2921699" y="1161479"/>
                  <a:pt x="2921699" y="1157097"/>
                  <a:pt x="2919032" y="1154430"/>
                </a:cubicBezTo>
                <a:lnTo>
                  <a:pt x="2884837" y="1120045"/>
                </a:lnTo>
                <a:lnTo>
                  <a:pt x="2884837" y="1120045"/>
                </a:lnTo>
                <a:lnTo>
                  <a:pt x="2755583" y="989838"/>
                </a:lnTo>
                <a:cubicBezTo>
                  <a:pt x="2754345" y="988505"/>
                  <a:pt x="2752535" y="987838"/>
                  <a:pt x="2750725" y="987838"/>
                </a:cubicBezTo>
                <a:cubicBezTo>
                  <a:pt x="2748629" y="988219"/>
                  <a:pt x="2747105" y="988505"/>
                  <a:pt x="2745867" y="989838"/>
                </a:cubicBezTo>
                <a:lnTo>
                  <a:pt x="2581275" y="1153287"/>
                </a:lnTo>
                <a:cubicBezTo>
                  <a:pt x="2579941" y="1154525"/>
                  <a:pt x="2579275" y="1156335"/>
                  <a:pt x="2579275" y="1158145"/>
                </a:cubicBezTo>
                <a:cubicBezTo>
                  <a:pt x="2579275" y="1159955"/>
                  <a:pt x="2579941" y="1161764"/>
                  <a:pt x="2581275" y="1163003"/>
                </a:cubicBezTo>
                <a:lnTo>
                  <a:pt x="2744724" y="1327499"/>
                </a:lnTo>
                <a:cubicBezTo>
                  <a:pt x="2746058" y="1328833"/>
                  <a:pt x="2747867" y="1329500"/>
                  <a:pt x="2749582" y="1329500"/>
                </a:cubicBezTo>
                <a:close/>
                <a:moveTo>
                  <a:pt x="2595944" y="1158240"/>
                </a:moveTo>
                <a:lnTo>
                  <a:pt x="2750725" y="1004507"/>
                </a:lnTo>
                <a:lnTo>
                  <a:pt x="2870359" y="1124903"/>
                </a:lnTo>
                <a:lnTo>
                  <a:pt x="2715578" y="1278636"/>
                </a:lnTo>
                <a:lnTo>
                  <a:pt x="2595944" y="1158240"/>
                </a:lnTo>
                <a:close/>
                <a:moveTo>
                  <a:pt x="2880074" y="1134618"/>
                </a:moveTo>
                <a:lnTo>
                  <a:pt x="2904554" y="1159288"/>
                </a:lnTo>
                <a:lnTo>
                  <a:pt x="2749772" y="1313021"/>
                </a:lnTo>
                <a:lnTo>
                  <a:pt x="2725293" y="1288352"/>
                </a:lnTo>
                <a:lnTo>
                  <a:pt x="2880074" y="1134618"/>
                </a:lnTo>
                <a:close/>
                <a:moveTo>
                  <a:pt x="542544" y="4432554"/>
                </a:moveTo>
                <a:cubicBezTo>
                  <a:pt x="750951" y="4432554"/>
                  <a:pt x="920496" y="4263009"/>
                  <a:pt x="920496" y="4054602"/>
                </a:cubicBezTo>
                <a:cubicBezTo>
                  <a:pt x="920496" y="3846195"/>
                  <a:pt x="750951" y="3676555"/>
                  <a:pt x="542544" y="3676555"/>
                </a:cubicBezTo>
                <a:cubicBezTo>
                  <a:pt x="538734" y="3676555"/>
                  <a:pt x="535686" y="3679603"/>
                  <a:pt x="535686" y="3683413"/>
                </a:cubicBezTo>
                <a:lnTo>
                  <a:pt x="535686" y="4425601"/>
                </a:lnTo>
                <a:cubicBezTo>
                  <a:pt x="535686" y="4429411"/>
                  <a:pt x="538734" y="4432459"/>
                  <a:pt x="542544" y="4432459"/>
                </a:cubicBezTo>
                <a:close/>
                <a:moveTo>
                  <a:pt x="549402" y="4054602"/>
                </a:moveTo>
                <a:lnTo>
                  <a:pt x="549402" y="3690557"/>
                </a:lnTo>
                <a:cubicBezTo>
                  <a:pt x="747046" y="3694271"/>
                  <a:pt x="906685" y="3856101"/>
                  <a:pt x="906685" y="4054602"/>
                </a:cubicBezTo>
                <a:cubicBezTo>
                  <a:pt x="906685" y="4253103"/>
                  <a:pt x="747046" y="4414933"/>
                  <a:pt x="549402" y="4418648"/>
                </a:cubicBezTo>
                <a:lnTo>
                  <a:pt x="549402" y="4054602"/>
                </a:lnTo>
                <a:close/>
                <a:moveTo>
                  <a:pt x="414433" y="2151698"/>
                </a:moveTo>
                <a:cubicBezTo>
                  <a:pt x="414433" y="2155508"/>
                  <a:pt x="417481" y="2158556"/>
                  <a:pt x="421291" y="2158556"/>
                </a:cubicBezTo>
                <a:lnTo>
                  <a:pt x="745998" y="2158556"/>
                </a:lnTo>
                <a:cubicBezTo>
                  <a:pt x="749808" y="2158556"/>
                  <a:pt x="752856" y="2155508"/>
                  <a:pt x="752856" y="2151698"/>
                </a:cubicBezTo>
                <a:lnTo>
                  <a:pt x="752856" y="1826990"/>
                </a:lnTo>
                <a:cubicBezTo>
                  <a:pt x="752856" y="1823180"/>
                  <a:pt x="749808" y="1820132"/>
                  <a:pt x="745998" y="1820132"/>
                </a:cubicBezTo>
                <a:lnTo>
                  <a:pt x="421291" y="1820132"/>
                </a:lnTo>
                <a:cubicBezTo>
                  <a:pt x="417481" y="1820132"/>
                  <a:pt x="414433" y="1823180"/>
                  <a:pt x="414433" y="1826990"/>
                </a:cubicBezTo>
                <a:lnTo>
                  <a:pt x="414433" y="2151698"/>
                </a:lnTo>
                <a:close/>
                <a:moveTo>
                  <a:pt x="428244" y="1833848"/>
                </a:moveTo>
                <a:lnTo>
                  <a:pt x="739235" y="1833848"/>
                </a:lnTo>
                <a:lnTo>
                  <a:pt x="739235" y="2144840"/>
                </a:lnTo>
                <a:lnTo>
                  <a:pt x="428244" y="2144840"/>
                </a:lnTo>
                <a:lnTo>
                  <a:pt x="428244" y="1833848"/>
                </a:lnTo>
                <a:close/>
                <a:moveTo>
                  <a:pt x="4363307" y="4929569"/>
                </a:moveTo>
                <a:cubicBezTo>
                  <a:pt x="4154900" y="4929569"/>
                  <a:pt x="3985355" y="5099114"/>
                  <a:pt x="3985355" y="5307520"/>
                </a:cubicBezTo>
                <a:cubicBezTo>
                  <a:pt x="3985355" y="5515928"/>
                  <a:pt x="4154900" y="5685568"/>
                  <a:pt x="4363307" y="5685568"/>
                </a:cubicBezTo>
                <a:cubicBezTo>
                  <a:pt x="4367117" y="5685568"/>
                  <a:pt x="4370165" y="5682520"/>
                  <a:pt x="4370165" y="5678710"/>
                </a:cubicBezTo>
                <a:lnTo>
                  <a:pt x="4370165" y="4936522"/>
                </a:lnTo>
                <a:cubicBezTo>
                  <a:pt x="4370165" y="4932712"/>
                  <a:pt x="4367117" y="4929664"/>
                  <a:pt x="4363307" y="4929664"/>
                </a:cubicBezTo>
                <a:close/>
                <a:moveTo>
                  <a:pt x="4356449" y="5307520"/>
                </a:moveTo>
                <a:lnTo>
                  <a:pt x="4356449" y="5671566"/>
                </a:lnTo>
                <a:cubicBezTo>
                  <a:pt x="4158806" y="5667851"/>
                  <a:pt x="3999071" y="5506022"/>
                  <a:pt x="3999071" y="5307520"/>
                </a:cubicBezTo>
                <a:cubicBezTo>
                  <a:pt x="3999071" y="5109020"/>
                  <a:pt x="4158806" y="4947190"/>
                  <a:pt x="4356449" y="4943475"/>
                </a:cubicBezTo>
                <a:lnTo>
                  <a:pt x="4356449" y="5307520"/>
                </a:lnTo>
                <a:close/>
                <a:moveTo>
                  <a:pt x="1047560" y="2112169"/>
                </a:moveTo>
                <a:cubicBezTo>
                  <a:pt x="1051370" y="2112169"/>
                  <a:pt x="1054418" y="2109121"/>
                  <a:pt x="1054418" y="2105311"/>
                </a:cubicBezTo>
                <a:lnTo>
                  <a:pt x="1054418" y="1873377"/>
                </a:lnTo>
                <a:cubicBezTo>
                  <a:pt x="1054418" y="1869567"/>
                  <a:pt x="1051370" y="1866519"/>
                  <a:pt x="1047560" y="1866519"/>
                </a:cubicBezTo>
                <a:lnTo>
                  <a:pt x="815626" y="1866519"/>
                </a:lnTo>
                <a:cubicBezTo>
                  <a:pt x="811816" y="1866519"/>
                  <a:pt x="808768" y="1869567"/>
                  <a:pt x="808768" y="1873377"/>
                </a:cubicBezTo>
                <a:lnTo>
                  <a:pt x="808768" y="2105311"/>
                </a:lnTo>
                <a:cubicBezTo>
                  <a:pt x="808768" y="2109121"/>
                  <a:pt x="811816" y="2112169"/>
                  <a:pt x="815626" y="2112169"/>
                </a:cubicBezTo>
                <a:lnTo>
                  <a:pt x="1047560" y="2112169"/>
                </a:lnTo>
                <a:close/>
                <a:moveTo>
                  <a:pt x="1005935" y="1880235"/>
                </a:moveTo>
                <a:lnTo>
                  <a:pt x="1040702" y="1880235"/>
                </a:lnTo>
                <a:lnTo>
                  <a:pt x="1040702" y="2098453"/>
                </a:lnTo>
                <a:lnTo>
                  <a:pt x="1005935" y="2098453"/>
                </a:lnTo>
                <a:lnTo>
                  <a:pt x="1005935" y="1880235"/>
                </a:lnTo>
                <a:close/>
                <a:moveTo>
                  <a:pt x="992124" y="2098453"/>
                </a:moveTo>
                <a:lnTo>
                  <a:pt x="822388" y="2098453"/>
                </a:lnTo>
                <a:lnTo>
                  <a:pt x="822388" y="1880235"/>
                </a:lnTo>
                <a:lnTo>
                  <a:pt x="992124" y="1880235"/>
                </a:lnTo>
                <a:lnTo>
                  <a:pt x="992124" y="2098453"/>
                </a:lnTo>
                <a:close/>
                <a:moveTo>
                  <a:pt x="4370070" y="4054602"/>
                </a:moveTo>
                <a:lnTo>
                  <a:pt x="4370070" y="3683508"/>
                </a:lnTo>
                <a:cubicBezTo>
                  <a:pt x="4370070" y="3679698"/>
                  <a:pt x="4367022" y="3676650"/>
                  <a:pt x="4363212" y="3676650"/>
                </a:cubicBezTo>
                <a:cubicBezTo>
                  <a:pt x="4154805" y="3676650"/>
                  <a:pt x="3985260" y="3846195"/>
                  <a:pt x="3985260" y="4054697"/>
                </a:cubicBezTo>
                <a:cubicBezTo>
                  <a:pt x="3985260" y="4263200"/>
                  <a:pt x="4154805" y="4432649"/>
                  <a:pt x="4363212" y="4432649"/>
                </a:cubicBezTo>
                <a:cubicBezTo>
                  <a:pt x="4367022" y="4432649"/>
                  <a:pt x="4370070" y="4429601"/>
                  <a:pt x="4370070" y="4425791"/>
                </a:cubicBezTo>
                <a:lnTo>
                  <a:pt x="4370070" y="4054697"/>
                </a:lnTo>
                <a:close/>
                <a:moveTo>
                  <a:pt x="4356354" y="4054602"/>
                </a:moveTo>
                <a:lnTo>
                  <a:pt x="4356354" y="4418648"/>
                </a:lnTo>
                <a:cubicBezTo>
                  <a:pt x="4158710" y="4414933"/>
                  <a:pt x="3998976" y="4253103"/>
                  <a:pt x="3998976" y="4054602"/>
                </a:cubicBezTo>
                <a:cubicBezTo>
                  <a:pt x="3998976" y="3856101"/>
                  <a:pt x="4158710" y="3694271"/>
                  <a:pt x="4356354" y="3690557"/>
                </a:cubicBezTo>
                <a:lnTo>
                  <a:pt x="4356354" y="4054602"/>
                </a:lnTo>
                <a:close/>
                <a:moveTo>
                  <a:pt x="414433" y="1177481"/>
                </a:moveTo>
                <a:cubicBezTo>
                  <a:pt x="414433" y="1181291"/>
                  <a:pt x="417481" y="1184339"/>
                  <a:pt x="421291" y="1184339"/>
                </a:cubicBezTo>
                <a:lnTo>
                  <a:pt x="745998" y="1184339"/>
                </a:lnTo>
                <a:cubicBezTo>
                  <a:pt x="749808" y="1184339"/>
                  <a:pt x="752856" y="1181291"/>
                  <a:pt x="752856" y="1177481"/>
                </a:cubicBezTo>
                <a:lnTo>
                  <a:pt x="752856" y="852773"/>
                </a:lnTo>
                <a:cubicBezTo>
                  <a:pt x="752856" y="848963"/>
                  <a:pt x="749808" y="845915"/>
                  <a:pt x="745998" y="845915"/>
                </a:cubicBezTo>
                <a:lnTo>
                  <a:pt x="421291" y="845915"/>
                </a:lnTo>
                <a:cubicBezTo>
                  <a:pt x="417481" y="845915"/>
                  <a:pt x="414433" y="848963"/>
                  <a:pt x="414433" y="852773"/>
                </a:cubicBezTo>
                <a:lnTo>
                  <a:pt x="414433" y="1177481"/>
                </a:lnTo>
                <a:close/>
                <a:moveTo>
                  <a:pt x="428244" y="859631"/>
                </a:moveTo>
                <a:lnTo>
                  <a:pt x="739235" y="859631"/>
                </a:lnTo>
                <a:lnTo>
                  <a:pt x="739235" y="1170623"/>
                </a:lnTo>
                <a:lnTo>
                  <a:pt x="428244" y="1170623"/>
                </a:lnTo>
                <a:lnTo>
                  <a:pt x="428244" y="859631"/>
                </a:lnTo>
                <a:close/>
                <a:moveTo>
                  <a:pt x="414433" y="760000"/>
                </a:moveTo>
                <a:cubicBezTo>
                  <a:pt x="414433" y="763810"/>
                  <a:pt x="417481" y="766858"/>
                  <a:pt x="421291" y="766858"/>
                </a:cubicBezTo>
                <a:lnTo>
                  <a:pt x="745998" y="766858"/>
                </a:lnTo>
                <a:cubicBezTo>
                  <a:pt x="749808" y="766858"/>
                  <a:pt x="752856" y="763810"/>
                  <a:pt x="752856" y="760000"/>
                </a:cubicBezTo>
                <a:lnTo>
                  <a:pt x="752856" y="435293"/>
                </a:lnTo>
                <a:cubicBezTo>
                  <a:pt x="752856" y="431483"/>
                  <a:pt x="749808" y="428435"/>
                  <a:pt x="745998" y="428435"/>
                </a:cubicBezTo>
                <a:lnTo>
                  <a:pt x="421291" y="428435"/>
                </a:lnTo>
                <a:cubicBezTo>
                  <a:pt x="417481" y="428435"/>
                  <a:pt x="414433" y="431483"/>
                  <a:pt x="414433" y="435293"/>
                </a:cubicBezTo>
                <a:lnTo>
                  <a:pt x="414433" y="760000"/>
                </a:lnTo>
                <a:close/>
                <a:moveTo>
                  <a:pt x="428244" y="442150"/>
                </a:moveTo>
                <a:lnTo>
                  <a:pt x="739235" y="442150"/>
                </a:lnTo>
                <a:lnTo>
                  <a:pt x="739235" y="753142"/>
                </a:lnTo>
                <a:lnTo>
                  <a:pt x="428244" y="753142"/>
                </a:lnTo>
                <a:lnTo>
                  <a:pt x="428244" y="442150"/>
                </a:lnTo>
                <a:close/>
                <a:moveTo>
                  <a:pt x="2305145" y="904208"/>
                </a:moveTo>
                <a:cubicBezTo>
                  <a:pt x="2305145" y="1010317"/>
                  <a:pt x="2391442" y="1096613"/>
                  <a:pt x="2497550" y="1096613"/>
                </a:cubicBezTo>
                <a:cubicBezTo>
                  <a:pt x="2603659" y="1096613"/>
                  <a:pt x="2689955" y="1010317"/>
                  <a:pt x="2689955" y="904208"/>
                </a:cubicBezTo>
                <a:cubicBezTo>
                  <a:pt x="2689955" y="798100"/>
                  <a:pt x="2603659" y="711803"/>
                  <a:pt x="2497550" y="711803"/>
                </a:cubicBezTo>
                <a:cubicBezTo>
                  <a:pt x="2391442" y="711803"/>
                  <a:pt x="2305145" y="798100"/>
                  <a:pt x="2305145" y="904208"/>
                </a:cubicBezTo>
                <a:close/>
                <a:moveTo>
                  <a:pt x="2676239" y="904208"/>
                </a:moveTo>
                <a:cubicBezTo>
                  <a:pt x="2676239" y="1002697"/>
                  <a:pt x="2596134" y="1082897"/>
                  <a:pt x="2497550" y="1082897"/>
                </a:cubicBezTo>
                <a:cubicBezTo>
                  <a:pt x="2398967" y="1082897"/>
                  <a:pt x="2318861" y="1002697"/>
                  <a:pt x="2318861" y="904208"/>
                </a:cubicBezTo>
                <a:cubicBezTo>
                  <a:pt x="2318861" y="805720"/>
                  <a:pt x="2399062" y="725519"/>
                  <a:pt x="2497550" y="725519"/>
                </a:cubicBezTo>
                <a:cubicBezTo>
                  <a:pt x="2596039" y="725519"/>
                  <a:pt x="2676239" y="805625"/>
                  <a:pt x="2676239" y="904208"/>
                </a:cubicBezTo>
                <a:close/>
                <a:moveTo>
                  <a:pt x="1460087" y="2064734"/>
                </a:moveTo>
                <a:lnTo>
                  <a:pt x="1228154" y="2064734"/>
                </a:lnTo>
                <a:cubicBezTo>
                  <a:pt x="1224343" y="2064734"/>
                  <a:pt x="1221296" y="2067782"/>
                  <a:pt x="1221296" y="2071592"/>
                </a:cubicBezTo>
                <a:lnTo>
                  <a:pt x="1221296" y="2303526"/>
                </a:lnTo>
                <a:cubicBezTo>
                  <a:pt x="1221296" y="2307336"/>
                  <a:pt x="1224343" y="2310384"/>
                  <a:pt x="1228154" y="2310384"/>
                </a:cubicBezTo>
                <a:lnTo>
                  <a:pt x="1460087" y="2310384"/>
                </a:lnTo>
                <a:cubicBezTo>
                  <a:pt x="1463897" y="2310384"/>
                  <a:pt x="1466945" y="2307336"/>
                  <a:pt x="1466945" y="2303526"/>
                </a:cubicBezTo>
                <a:lnTo>
                  <a:pt x="1466945" y="2071592"/>
                </a:lnTo>
                <a:cubicBezTo>
                  <a:pt x="1466945" y="2067782"/>
                  <a:pt x="1463897" y="2064734"/>
                  <a:pt x="1460087" y="2064734"/>
                </a:cubicBezTo>
                <a:close/>
                <a:moveTo>
                  <a:pt x="1269683" y="2296668"/>
                </a:moveTo>
                <a:lnTo>
                  <a:pt x="1235012" y="2296668"/>
                </a:lnTo>
                <a:lnTo>
                  <a:pt x="1235012" y="2078450"/>
                </a:lnTo>
                <a:lnTo>
                  <a:pt x="1269683" y="2078450"/>
                </a:lnTo>
                <a:lnTo>
                  <a:pt x="1269683" y="2296668"/>
                </a:lnTo>
                <a:close/>
                <a:moveTo>
                  <a:pt x="1453134" y="2296668"/>
                </a:moveTo>
                <a:lnTo>
                  <a:pt x="1283399" y="2296668"/>
                </a:lnTo>
                <a:lnTo>
                  <a:pt x="1283399" y="2078450"/>
                </a:lnTo>
                <a:lnTo>
                  <a:pt x="1453134" y="2078450"/>
                </a:lnTo>
                <a:lnTo>
                  <a:pt x="1453134" y="2296668"/>
                </a:lnTo>
                <a:close/>
                <a:moveTo>
                  <a:pt x="414338" y="1734122"/>
                </a:moveTo>
                <a:cubicBezTo>
                  <a:pt x="414338" y="1737932"/>
                  <a:pt x="417386" y="1740980"/>
                  <a:pt x="421196" y="1740980"/>
                </a:cubicBezTo>
                <a:lnTo>
                  <a:pt x="745903" y="1740980"/>
                </a:lnTo>
                <a:cubicBezTo>
                  <a:pt x="749713" y="1740980"/>
                  <a:pt x="752761" y="1737932"/>
                  <a:pt x="752761" y="1734122"/>
                </a:cubicBezTo>
                <a:lnTo>
                  <a:pt x="752761" y="1409414"/>
                </a:lnTo>
                <a:cubicBezTo>
                  <a:pt x="752761" y="1405604"/>
                  <a:pt x="749713" y="1402556"/>
                  <a:pt x="745903" y="1402556"/>
                </a:cubicBezTo>
                <a:lnTo>
                  <a:pt x="421291" y="1402556"/>
                </a:lnTo>
                <a:cubicBezTo>
                  <a:pt x="417481" y="1402556"/>
                  <a:pt x="414433" y="1405604"/>
                  <a:pt x="414433" y="1409414"/>
                </a:cubicBezTo>
                <a:lnTo>
                  <a:pt x="414433" y="1734122"/>
                </a:lnTo>
                <a:close/>
                <a:moveTo>
                  <a:pt x="428149" y="1416272"/>
                </a:moveTo>
                <a:lnTo>
                  <a:pt x="739140" y="1416272"/>
                </a:lnTo>
                <a:lnTo>
                  <a:pt x="739140" y="1727264"/>
                </a:lnTo>
                <a:lnTo>
                  <a:pt x="428244" y="1727264"/>
                </a:lnTo>
                <a:lnTo>
                  <a:pt x="428244" y="1416272"/>
                </a:lnTo>
                <a:close/>
                <a:moveTo>
                  <a:pt x="2751487" y="822198"/>
                </a:moveTo>
                <a:lnTo>
                  <a:pt x="2751487" y="822198"/>
                </a:lnTo>
                <a:cubicBezTo>
                  <a:pt x="2753297" y="822198"/>
                  <a:pt x="2755011" y="821531"/>
                  <a:pt x="2756345" y="820198"/>
                </a:cubicBezTo>
                <a:lnTo>
                  <a:pt x="2920937" y="656749"/>
                </a:lnTo>
                <a:cubicBezTo>
                  <a:pt x="2922270" y="655511"/>
                  <a:pt x="2922937" y="653701"/>
                  <a:pt x="2922937" y="651891"/>
                </a:cubicBezTo>
                <a:cubicBezTo>
                  <a:pt x="2922937" y="650081"/>
                  <a:pt x="2922270" y="648272"/>
                  <a:pt x="2920937" y="647033"/>
                </a:cubicBezTo>
                <a:lnTo>
                  <a:pt x="2757488" y="482537"/>
                </a:lnTo>
                <a:cubicBezTo>
                  <a:pt x="2754821" y="479870"/>
                  <a:pt x="2750439" y="479774"/>
                  <a:pt x="2747772" y="482537"/>
                </a:cubicBezTo>
                <a:lnTo>
                  <a:pt x="2713387" y="516731"/>
                </a:lnTo>
                <a:lnTo>
                  <a:pt x="2713387" y="516731"/>
                </a:lnTo>
                <a:lnTo>
                  <a:pt x="2583275" y="646081"/>
                </a:lnTo>
                <a:cubicBezTo>
                  <a:pt x="2580608" y="648748"/>
                  <a:pt x="2580513" y="653129"/>
                  <a:pt x="2583275" y="655796"/>
                </a:cubicBezTo>
                <a:lnTo>
                  <a:pt x="2746724" y="820293"/>
                </a:lnTo>
                <a:cubicBezTo>
                  <a:pt x="2747963" y="821627"/>
                  <a:pt x="2749772" y="822293"/>
                  <a:pt x="2751582" y="822293"/>
                </a:cubicBezTo>
                <a:close/>
                <a:moveTo>
                  <a:pt x="2752535" y="497015"/>
                </a:moveTo>
                <a:lnTo>
                  <a:pt x="2906268" y="651796"/>
                </a:lnTo>
                <a:lnTo>
                  <a:pt x="2881598" y="676275"/>
                </a:lnTo>
                <a:lnTo>
                  <a:pt x="2727865" y="521494"/>
                </a:lnTo>
                <a:lnTo>
                  <a:pt x="2752535" y="497015"/>
                </a:lnTo>
                <a:close/>
                <a:moveTo>
                  <a:pt x="2718149" y="531209"/>
                </a:moveTo>
                <a:lnTo>
                  <a:pt x="2871883" y="685990"/>
                </a:lnTo>
                <a:lnTo>
                  <a:pt x="2751487" y="805625"/>
                </a:lnTo>
                <a:lnTo>
                  <a:pt x="2597753" y="650843"/>
                </a:lnTo>
                <a:lnTo>
                  <a:pt x="2718149" y="531209"/>
                </a:lnTo>
                <a:close/>
                <a:moveTo>
                  <a:pt x="4362260" y="1343406"/>
                </a:moveTo>
                <a:lnTo>
                  <a:pt x="4362260" y="1343406"/>
                </a:lnTo>
                <a:lnTo>
                  <a:pt x="2951036" y="1342263"/>
                </a:lnTo>
                <a:lnTo>
                  <a:pt x="2951036" y="317659"/>
                </a:lnTo>
                <a:cubicBezTo>
                  <a:pt x="2951036" y="313849"/>
                  <a:pt x="2947988" y="310801"/>
                  <a:pt x="2944178" y="310801"/>
                </a:cubicBezTo>
                <a:lnTo>
                  <a:pt x="2687098" y="310801"/>
                </a:lnTo>
                <a:lnTo>
                  <a:pt x="2687098" y="260128"/>
                </a:lnTo>
                <a:cubicBezTo>
                  <a:pt x="2687098" y="256318"/>
                  <a:pt x="2684050" y="253270"/>
                  <a:pt x="2680240" y="253270"/>
                </a:cubicBezTo>
                <a:lnTo>
                  <a:pt x="2575370" y="253270"/>
                </a:lnTo>
                <a:lnTo>
                  <a:pt x="2575370" y="153543"/>
                </a:lnTo>
                <a:cubicBezTo>
                  <a:pt x="2575370" y="149733"/>
                  <a:pt x="2572322" y="146685"/>
                  <a:pt x="2568512" y="146685"/>
                </a:cubicBezTo>
                <a:lnTo>
                  <a:pt x="2517362" y="146685"/>
                </a:lnTo>
                <a:lnTo>
                  <a:pt x="2517362" y="6858"/>
                </a:lnTo>
                <a:cubicBezTo>
                  <a:pt x="2517362" y="3048"/>
                  <a:pt x="2514314" y="0"/>
                  <a:pt x="2510504" y="0"/>
                </a:cubicBezTo>
                <a:lnTo>
                  <a:pt x="132588" y="0"/>
                </a:lnTo>
                <a:cubicBezTo>
                  <a:pt x="128778" y="0"/>
                  <a:pt x="125730" y="3048"/>
                  <a:pt x="125730" y="6858"/>
                </a:cubicBezTo>
                <a:lnTo>
                  <a:pt x="125730" y="146590"/>
                </a:lnTo>
                <a:lnTo>
                  <a:pt x="8287" y="146590"/>
                </a:lnTo>
                <a:cubicBezTo>
                  <a:pt x="4477" y="146590"/>
                  <a:pt x="1429" y="149638"/>
                  <a:pt x="1429" y="153448"/>
                </a:cubicBezTo>
                <a:lnTo>
                  <a:pt x="1429" y="2330863"/>
                </a:lnTo>
                <a:cubicBezTo>
                  <a:pt x="1429" y="2334673"/>
                  <a:pt x="4477" y="2337721"/>
                  <a:pt x="8287" y="2337721"/>
                </a:cubicBezTo>
                <a:lnTo>
                  <a:pt x="441198" y="2337721"/>
                </a:lnTo>
                <a:lnTo>
                  <a:pt x="441198" y="4075462"/>
                </a:lnTo>
                <a:lnTo>
                  <a:pt x="173831" y="4075462"/>
                </a:lnTo>
                <a:cubicBezTo>
                  <a:pt x="170021" y="4075462"/>
                  <a:pt x="166973" y="4078510"/>
                  <a:pt x="166973" y="4082320"/>
                </a:cubicBezTo>
                <a:lnTo>
                  <a:pt x="166973" y="4230339"/>
                </a:lnTo>
                <a:lnTo>
                  <a:pt x="6858" y="4230339"/>
                </a:lnTo>
                <a:cubicBezTo>
                  <a:pt x="3048" y="4230339"/>
                  <a:pt x="0" y="4233387"/>
                  <a:pt x="0" y="4237197"/>
                </a:cubicBezTo>
                <a:lnTo>
                  <a:pt x="0" y="5279518"/>
                </a:lnTo>
                <a:cubicBezTo>
                  <a:pt x="0" y="5283327"/>
                  <a:pt x="3048" y="5286375"/>
                  <a:pt x="6858" y="5286375"/>
                </a:cubicBezTo>
                <a:lnTo>
                  <a:pt x="346043" y="5286375"/>
                </a:lnTo>
                <a:lnTo>
                  <a:pt x="346043" y="5321236"/>
                </a:lnTo>
                <a:cubicBezTo>
                  <a:pt x="346043" y="5325047"/>
                  <a:pt x="349091" y="5328095"/>
                  <a:pt x="352901" y="5328095"/>
                </a:cubicBezTo>
                <a:lnTo>
                  <a:pt x="806577" y="5328095"/>
                </a:lnTo>
                <a:cubicBezTo>
                  <a:pt x="810387" y="5328095"/>
                  <a:pt x="813435" y="5325047"/>
                  <a:pt x="813435" y="5321236"/>
                </a:cubicBezTo>
                <a:lnTo>
                  <a:pt x="813435" y="5286375"/>
                </a:lnTo>
                <a:lnTo>
                  <a:pt x="2983611" y="5286375"/>
                </a:lnTo>
                <a:lnTo>
                  <a:pt x="2983611" y="5845398"/>
                </a:lnTo>
                <a:cubicBezTo>
                  <a:pt x="2983611" y="5849208"/>
                  <a:pt x="2986659" y="5852255"/>
                  <a:pt x="2990469" y="5852255"/>
                </a:cubicBezTo>
                <a:lnTo>
                  <a:pt x="4461415" y="5852255"/>
                </a:lnTo>
                <a:cubicBezTo>
                  <a:pt x="4465225" y="5852255"/>
                  <a:pt x="4468273" y="5849208"/>
                  <a:pt x="4468273" y="5845398"/>
                </a:cubicBezTo>
                <a:lnTo>
                  <a:pt x="4468273" y="1343501"/>
                </a:lnTo>
                <a:lnTo>
                  <a:pt x="4362165" y="1343501"/>
                </a:lnTo>
                <a:close/>
                <a:moveTo>
                  <a:pt x="4348448" y="2122361"/>
                </a:moveTo>
                <a:lnTo>
                  <a:pt x="4348448" y="1363789"/>
                </a:lnTo>
                <a:lnTo>
                  <a:pt x="4381119" y="1363789"/>
                </a:lnTo>
                <a:lnTo>
                  <a:pt x="4381119" y="2138648"/>
                </a:lnTo>
                <a:lnTo>
                  <a:pt x="4348448" y="2138648"/>
                </a:lnTo>
                <a:lnTo>
                  <a:pt x="4348448" y="2122361"/>
                </a:lnTo>
                <a:close/>
                <a:moveTo>
                  <a:pt x="3235166" y="1387031"/>
                </a:moveTo>
                <a:lnTo>
                  <a:pt x="3290983" y="1387031"/>
                </a:lnTo>
                <a:lnTo>
                  <a:pt x="3290983" y="1744409"/>
                </a:lnTo>
                <a:lnTo>
                  <a:pt x="3235166" y="1744409"/>
                </a:lnTo>
                <a:lnTo>
                  <a:pt x="3235166" y="1387031"/>
                </a:lnTo>
                <a:close/>
                <a:moveTo>
                  <a:pt x="3235166" y="1758125"/>
                </a:moveTo>
                <a:lnTo>
                  <a:pt x="3290983" y="1758125"/>
                </a:lnTo>
                <a:lnTo>
                  <a:pt x="3290983" y="2115503"/>
                </a:lnTo>
                <a:lnTo>
                  <a:pt x="3235166" y="2115503"/>
                </a:lnTo>
                <a:lnTo>
                  <a:pt x="3235166" y="1758125"/>
                </a:lnTo>
                <a:close/>
                <a:moveTo>
                  <a:pt x="3188780" y="1363789"/>
                </a:moveTo>
                <a:lnTo>
                  <a:pt x="3221450" y="1363789"/>
                </a:lnTo>
                <a:lnTo>
                  <a:pt x="3221450" y="2138648"/>
                </a:lnTo>
                <a:lnTo>
                  <a:pt x="3188780" y="2138648"/>
                </a:lnTo>
                <a:lnTo>
                  <a:pt x="3188780" y="1363789"/>
                </a:lnTo>
                <a:close/>
                <a:moveTo>
                  <a:pt x="2673382" y="266891"/>
                </a:moveTo>
                <a:lnTo>
                  <a:pt x="2673382" y="465582"/>
                </a:lnTo>
                <a:lnTo>
                  <a:pt x="2472785" y="465582"/>
                </a:lnTo>
                <a:lnTo>
                  <a:pt x="2472785" y="266986"/>
                </a:lnTo>
                <a:lnTo>
                  <a:pt x="2673382" y="266986"/>
                </a:lnTo>
                <a:close/>
                <a:moveTo>
                  <a:pt x="139446" y="13811"/>
                </a:moveTo>
                <a:lnTo>
                  <a:pt x="2503551" y="13811"/>
                </a:lnTo>
                <a:lnTo>
                  <a:pt x="2503551" y="146590"/>
                </a:lnTo>
                <a:lnTo>
                  <a:pt x="139446" y="146590"/>
                </a:lnTo>
                <a:lnTo>
                  <a:pt x="139446" y="13811"/>
                </a:lnTo>
                <a:close/>
                <a:moveTo>
                  <a:pt x="1382363" y="5272755"/>
                </a:moveTo>
                <a:lnTo>
                  <a:pt x="1340453" y="5272755"/>
                </a:lnTo>
                <a:lnTo>
                  <a:pt x="1340453" y="4506754"/>
                </a:lnTo>
                <a:lnTo>
                  <a:pt x="1382363" y="4506754"/>
                </a:lnTo>
                <a:lnTo>
                  <a:pt x="1382363" y="5272755"/>
                </a:lnTo>
                <a:close/>
                <a:moveTo>
                  <a:pt x="1382363" y="4492943"/>
                </a:moveTo>
                <a:lnTo>
                  <a:pt x="1340453" y="4492943"/>
                </a:lnTo>
                <a:lnTo>
                  <a:pt x="1340453" y="4228338"/>
                </a:lnTo>
                <a:lnTo>
                  <a:pt x="1382363" y="4228338"/>
                </a:lnTo>
                <a:lnTo>
                  <a:pt x="1382363" y="4492943"/>
                </a:lnTo>
                <a:close/>
                <a:moveTo>
                  <a:pt x="1389221" y="4075462"/>
                </a:moveTo>
                <a:lnTo>
                  <a:pt x="1382363" y="4075462"/>
                </a:lnTo>
                <a:lnTo>
                  <a:pt x="1382363" y="4214622"/>
                </a:lnTo>
                <a:lnTo>
                  <a:pt x="1340453" y="4214622"/>
                </a:lnTo>
                <a:lnTo>
                  <a:pt x="1340453" y="4075462"/>
                </a:lnTo>
                <a:lnTo>
                  <a:pt x="946595" y="4075462"/>
                </a:lnTo>
                <a:lnTo>
                  <a:pt x="946595" y="4033552"/>
                </a:lnTo>
                <a:lnTo>
                  <a:pt x="1846231" y="4033552"/>
                </a:lnTo>
                <a:lnTo>
                  <a:pt x="1846231" y="4075462"/>
                </a:lnTo>
                <a:lnTo>
                  <a:pt x="1389221" y="4075462"/>
                </a:lnTo>
                <a:close/>
                <a:moveTo>
                  <a:pt x="3761041" y="2999232"/>
                </a:moveTo>
                <a:lnTo>
                  <a:pt x="1011555" y="2999232"/>
                </a:lnTo>
                <a:lnTo>
                  <a:pt x="1011555" y="2873788"/>
                </a:lnTo>
                <a:lnTo>
                  <a:pt x="3893344" y="2873788"/>
                </a:lnTo>
                <a:lnTo>
                  <a:pt x="3893344" y="4019741"/>
                </a:lnTo>
                <a:lnTo>
                  <a:pt x="3767899" y="4019741"/>
                </a:lnTo>
                <a:lnTo>
                  <a:pt x="3767899" y="3006090"/>
                </a:lnTo>
                <a:cubicBezTo>
                  <a:pt x="3767899" y="3002280"/>
                  <a:pt x="3764852" y="2999232"/>
                  <a:pt x="3761041" y="2999232"/>
                </a:cubicBezTo>
                <a:close/>
                <a:moveTo>
                  <a:pt x="3754184" y="3013043"/>
                </a:moveTo>
                <a:lnTo>
                  <a:pt x="3754184" y="4019836"/>
                </a:lnTo>
                <a:lnTo>
                  <a:pt x="3489579" y="4019836"/>
                </a:lnTo>
                <a:lnTo>
                  <a:pt x="3489579" y="3284506"/>
                </a:lnTo>
                <a:cubicBezTo>
                  <a:pt x="3489579" y="3280696"/>
                  <a:pt x="3486531" y="3277648"/>
                  <a:pt x="3482721" y="3277648"/>
                </a:cubicBezTo>
                <a:lnTo>
                  <a:pt x="1011555" y="3277648"/>
                </a:lnTo>
                <a:lnTo>
                  <a:pt x="1011555" y="3013043"/>
                </a:lnTo>
                <a:lnTo>
                  <a:pt x="3754184" y="3013043"/>
                </a:lnTo>
                <a:close/>
                <a:moveTo>
                  <a:pt x="3761041" y="4033552"/>
                </a:moveTo>
                <a:lnTo>
                  <a:pt x="3962876" y="4033552"/>
                </a:lnTo>
                <a:lnTo>
                  <a:pt x="3962876" y="4075462"/>
                </a:lnTo>
                <a:lnTo>
                  <a:pt x="3893249" y="4075462"/>
                </a:lnTo>
                <a:lnTo>
                  <a:pt x="3893249" y="4463034"/>
                </a:lnTo>
                <a:lnTo>
                  <a:pt x="3851339" y="4463034"/>
                </a:lnTo>
                <a:lnTo>
                  <a:pt x="3851339" y="4075462"/>
                </a:lnTo>
                <a:lnTo>
                  <a:pt x="2138363" y="4075462"/>
                </a:lnTo>
                <a:lnTo>
                  <a:pt x="2138363" y="4033552"/>
                </a:lnTo>
                <a:lnTo>
                  <a:pt x="3761041" y="4033552"/>
                </a:lnTo>
                <a:close/>
                <a:moveTo>
                  <a:pt x="3475863" y="4019836"/>
                </a:moveTo>
                <a:lnTo>
                  <a:pt x="1011555" y="4019836"/>
                </a:lnTo>
                <a:lnTo>
                  <a:pt x="1011555" y="3755231"/>
                </a:lnTo>
                <a:lnTo>
                  <a:pt x="3475863" y="3755231"/>
                </a:lnTo>
                <a:lnTo>
                  <a:pt x="3475863" y="4019836"/>
                </a:lnTo>
                <a:close/>
                <a:moveTo>
                  <a:pt x="2124551" y="4033552"/>
                </a:moveTo>
                <a:lnTo>
                  <a:pt x="2124551" y="4075462"/>
                </a:lnTo>
                <a:lnTo>
                  <a:pt x="1859947" y="4075462"/>
                </a:lnTo>
                <a:lnTo>
                  <a:pt x="1859947" y="4033552"/>
                </a:lnTo>
                <a:lnTo>
                  <a:pt x="2124551" y="4033552"/>
                </a:lnTo>
                <a:close/>
                <a:moveTo>
                  <a:pt x="4454652" y="5328380"/>
                </a:moveTo>
                <a:lnTo>
                  <a:pt x="4398836" y="5328380"/>
                </a:lnTo>
                <a:lnTo>
                  <a:pt x="4398836" y="5286471"/>
                </a:lnTo>
                <a:lnTo>
                  <a:pt x="4454652" y="5286471"/>
                </a:lnTo>
                <a:lnTo>
                  <a:pt x="4454652" y="5328380"/>
                </a:lnTo>
                <a:close/>
                <a:moveTo>
                  <a:pt x="4454652" y="4075462"/>
                </a:moveTo>
                <a:lnTo>
                  <a:pt x="4398836" y="4075462"/>
                </a:lnTo>
                <a:lnTo>
                  <a:pt x="4398836" y="4033552"/>
                </a:lnTo>
                <a:lnTo>
                  <a:pt x="4454652" y="4033552"/>
                </a:lnTo>
                <a:lnTo>
                  <a:pt x="4454652" y="4075462"/>
                </a:lnTo>
                <a:close/>
                <a:moveTo>
                  <a:pt x="4454652" y="4019836"/>
                </a:moveTo>
                <a:lnTo>
                  <a:pt x="4385024" y="4019836"/>
                </a:lnTo>
                <a:lnTo>
                  <a:pt x="4385024" y="4089273"/>
                </a:lnTo>
                <a:lnTo>
                  <a:pt x="4454652" y="4089273"/>
                </a:lnTo>
                <a:lnTo>
                  <a:pt x="4454652" y="5272755"/>
                </a:lnTo>
                <a:lnTo>
                  <a:pt x="4385024" y="5272755"/>
                </a:lnTo>
                <a:lnTo>
                  <a:pt x="4385024" y="5342192"/>
                </a:lnTo>
                <a:lnTo>
                  <a:pt x="4454652" y="5342192"/>
                </a:lnTo>
                <a:lnTo>
                  <a:pt x="4454652" y="5838730"/>
                </a:lnTo>
                <a:lnTo>
                  <a:pt x="2997422" y="5838730"/>
                </a:lnTo>
                <a:lnTo>
                  <a:pt x="2997422" y="5342192"/>
                </a:lnTo>
                <a:lnTo>
                  <a:pt x="3976688" y="5342192"/>
                </a:lnTo>
                <a:lnTo>
                  <a:pt x="3976688" y="5272755"/>
                </a:lnTo>
                <a:lnTo>
                  <a:pt x="3907060" y="5272755"/>
                </a:lnTo>
                <a:lnTo>
                  <a:pt x="3907060" y="4885182"/>
                </a:lnTo>
                <a:lnTo>
                  <a:pt x="3837623" y="4885182"/>
                </a:lnTo>
                <a:lnTo>
                  <a:pt x="3837623" y="5272755"/>
                </a:lnTo>
                <a:lnTo>
                  <a:pt x="1396175" y="5272755"/>
                </a:lnTo>
                <a:lnTo>
                  <a:pt x="1396175" y="4089273"/>
                </a:lnTo>
                <a:lnTo>
                  <a:pt x="3837718" y="4089273"/>
                </a:lnTo>
                <a:lnTo>
                  <a:pt x="3837718" y="4476846"/>
                </a:lnTo>
                <a:lnTo>
                  <a:pt x="3907155" y="4476846"/>
                </a:lnTo>
                <a:lnTo>
                  <a:pt x="3907155" y="4089273"/>
                </a:lnTo>
                <a:lnTo>
                  <a:pt x="3976783" y="4089273"/>
                </a:lnTo>
                <a:lnTo>
                  <a:pt x="3976783" y="4019836"/>
                </a:lnTo>
                <a:lnTo>
                  <a:pt x="3907155" y="4019836"/>
                </a:lnTo>
                <a:lnTo>
                  <a:pt x="3907155" y="2867025"/>
                </a:lnTo>
                <a:cubicBezTo>
                  <a:pt x="3907155" y="2863215"/>
                  <a:pt x="3904107" y="2860167"/>
                  <a:pt x="3900297" y="2860167"/>
                </a:cubicBezTo>
                <a:lnTo>
                  <a:pt x="1004697" y="2860167"/>
                </a:lnTo>
                <a:cubicBezTo>
                  <a:pt x="1000887" y="2860167"/>
                  <a:pt x="997839" y="2863215"/>
                  <a:pt x="997839" y="2867025"/>
                </a:cubicBezTo>
                <a:lnTo>
                  <a:pt x="997839" y="3284506"/>
                </a:lnTo>
                <a:cubicBezTo>
                  <a:pt x="997839" y="3288316"/>
                  <a:pt x="1000887" y="3291364"/>
                  <a:pt x="1004697" y="3291364"/>
                </a:cubicBezTo>
                <a:lnTo>
                  <a:pt x="3475863" y="3291364"/>
                </a:lnTo>
                <a:lnTo>
                  <a:pt x="3475863" y="3741515"/>
                </a:lnTo>
                <a:lnTo>
                  <a:pt x="1004697" y="3741515"/>
                </a:lnTo>
                <a:cubicBezTo>
                  <a:pt x="1000887" y="3741515"/>
                  <a:pt x="997839" y="3744563"/>
                  <a:pt x="997839" y="3748373"/>
                </a:cubicBezTo>
                <a:lnTo>
                  <a:pt x="997839" y="4019836"/>
                </a:lnTo>
                <a:lnTo>
                  <a:pt x="932879" y="4019836"/>
                </a:lnTo>
                <a:lnTo>
                  <a:pt x="932879" y="4089273"/>
                </a:lnTo>
                <a:lnTo>
                  <a:pt x="1326737" y="4089273"/>
                </a:lnTo>
                <a:lnTo>
                  <a:pt x="1326737" y="5272755"/>
                </a:lnTo>
                <a:lnTo>
                  <a:pt x="806672" y="5272755"/>
                </a:lnTo>
                <a:cubicBezTo>
                  <a:pt x="802862" y="5272755"/>
                  <a:pt x="799814" y="5275803"/>
                  <a:pt x="799814" y="5279612"/>
                </a:cubicBezTo>
                <a:lnTo>
                  <a:pt x="799814" y="5314474"/>
                </a:lnTo>
                <a:lnTo>
                  <a:pt x="359855" y="5314474"/>
                </a:lnTo>
                <a:lnTo>
                  <a:pt x="359855" y="5279612"/>
                </a:lnTo>
                <a:cubicBezTo>
                  <a:pt x="359855" y="5275803"/>
                  <a:pt x="356807" y="5272755"/>
                  <a:pt x="352997" y="5272755"/>
                </a:cubicBezTo>
                <a:lnTo>
                  <a:pt x="13716" y="5272755"/>
                </a:lnTo>
                <a:lnTo>
                  <a:pt x="13716" y="4244150"/>
                </a:lnTo>
                <a:lnTo>
                  <a:pt x="173831" y="4244150"/>
                </a:lnTo>
                <a:cubicBezTo>
                  <a:pt x="177641" y="4244150"/>
                  <a:pt x="180689" y="4241102"/>
                  <a:pt x="180689" y="4237292"/>
                </a:cubicBezTo>
                <a:lnTo>
                  <a:pt x="180689" y="4089273"/>
                </a:lnTo>
                <a:lnTo>
                  <a:pt x="524542" y="4089273"/>
                </a:lnTo>
                <a:lnTo>
                  <a:pt x="524542" y="4019836"/>
                </a:lnTo>
                <a:lnTo>
                  <a:pt x="454914" y="4019836"/>
                </a:lnTo>
                <a:lnTo>
                  <a:pt x="454914" y="2330863"/>
                </a:lnTo>
                <a:cubicBezTo>
                  <a:pt x="454914" y="2327053"/>
                  <a:pt x="451866" y="2324005"/>
                  <a:pt x="448056" y="2324005"/>
                </a:cubicBezTo>
                <a:lnTo>
                  <a:pt x="15145" y="2324005"/>
                </a:lnTo>
                <a:lnTo>
                  <a:pt x="15145" y="160401"/>
                </a:lnTo>
                <a:lnTo>
                  <a:pt x="2561558" y="160401"/>
                </a:lnTo>
                <a:lnTo>
                  <a:pt x="2561558" y="253270"/>
                </a:lnTo>
                <a:lnTo>
                  <a:pt x="2465928" y="253270"/>
                </a:lnTo>
                <a:cubicBezTo>
                  <a:pt x="2462117" y="253270"/>
                  <a:pt x="2459070" y="256318"/>
                  <a:pt x="2459070" y="260128"/>
                </a:cubicBezTo>
                <a:lnTo>
                  <a:pt x="2459070" y="472535"/>
                </a:lnTo>
                <a:cubicBezTo>
                  <a:pt x="2459070" y="476345"/>
                  <a:pt x="2462117" y="479393"/>
                  <a:pt x="2465928" y="479393"/>
                </a:cubicBezTo>
                <a:lnTo>
                  <a:pt x="2680240" y="479393"/>
                </a:lnTo>
                <a:cubicBezTo>
                  <a:pt x="2684050" y="479393"/>
                  <a:pt x="2687098" y="476345"/>
                  <a:pt x="2687098" y="472535"/>
                </a:cubicBezTo>
                <a:lnTo>
                  <a:pt x="2687098" y="324517"/>
                </a:lnTo>
                <a:lnTo>
                  <a:pt x="2937320" y="324517"/>
                </a:lnTo>
                <a:lnTo>
                  <a:pt x="2937320" y="1351217"/>
                </a:lnTo>
                <a:cubicBezTo>
                  <a:pt x="2937320" y="1355027"/>
                  <a:pt x="2940368" y="1358075"/>
                  <a:pt x="2944178" y="1358075"/>
                </a:cubicBezTo>
                <a:lnTo>
                  <a:pt x="3174968" y="1357313"/>
                </a:lnTo>
                <a:lnTo>
                  <a:pt x="3174968" y="2145602"/>
                </a:lnTo>
                <a:cubicBezTo>
                  <a:pt x="3174968" y="2149412"/>
                  <a:pt x="3178016" y="2152460"/>
                  <a:pt x="3181826" y="2152460"/>
                </a:cubicBezTo>
                <a:lnTo>
                  <a:pt x="3228213" y="2152460"/>
                </a:lnTo>
                <a:cubicBezTo>
                  <a:pt x="3232023" y="2152460"/>
                  <a:pt x="3235071" y="2149412"/>
                  <a:pt x="3235071" y="2145602"/>
                </a:cubicBezTo>
                <a:lnTo>
                  <a:pt x="3235071" y="2129314"/>
                </a:lnTo>
                <a:lnTo>
                  <a:pt x="3552920" y="2129314"/>
                </a:lnTo>
                <a:cubicBezTo>
                  <a:pt x="3556730" y="2129314"/>
                  <a:pt x="3559778" y="2126266"/>
                  <a:pt x="3559778" y="2122456"/>
                </a:cubicBezTo>
                <a:lnTo>
                  <a:pt x="3559778" y="1380268"/>
                </a:lnTo>
                <a:cubicBezTo>
                  <a:pt x="3559778" y="1376458"/>
                  <a:pt x="3556730" y="1373410"/>
                  <a:pt x="3552920" y="1373410"/>
                </a:cubicBezTo>
                <a:lnTo>
                  <a:pt x="3235071" y="1373410"/>
                </a:lnTo>
                <a:lnTo>
                  <a:pt x="3235071" y="1357408"/>
                </a:lnTo>
                <a:lnTo>
                  <a:pt x="4334637" y="1357408"/>
                </a:lnTo>
                <a:lnTo>
                  <a:pt x="4334637" y="1373410"/>
                </a:lnTo>
                <a:lnTo>
                  <a:pt x="4016788" y="1373410"/>
                </a:lnTo>
                <a:cubicBezTo>
                  <a:pt x="4012978" y="1373410"/>
                  <a:pt x="4009930" y="1376458"/>
                  <a:pt x="4009930" y="1380268"/>
                </a:cubicBezTo>
                <a:lnTo>
                  <a:pt x="4009930" y="2122456"/>
                </a:lnTo>
                <a:cubicBezTo>
                  <a:pt x="4009930" y="2126266"/>
                  <a:pt x="4012978" y="2129314"/>
                  <a:pt x="4016788" y="2129314"/>
                </a:cubicBezTo>
                <a:lnTo>
                  <a:pt x="4334637" y="2129314"/>
                </a:lnTo>
                <a:lnTo>
                  <a:pt x="4334637" y="2145602"/>
                </a:lnTo>
                <a:cubicBezTo>
                  <a:pt x="4334637" y="2149412"/>
                  <a:pt x="4337685" y="2152460"/>
                  <a:pt x="4341495" y="2152460"/>
                </a:cubicBezTo>
                <a:lnTo>
                  <a:pt x="4387882" y="2152460"/>
                </a:lnTo>
                <a:cubicBezTo>
                  <a:pt x="4391692" y="2152460"/>
                  <a:pt x="4394740" y="2149412"/>
                  <a:pt x="4394740" y="2145602"/>
                </a:cubicBezTo>
                <a:lnTo>
                  <a:pt x="4394740" y="1357122"/>
                </a:lnTo>
                <a:lnTo>
                  <a:pt x="4454557" y="1357122"/>
                </a:lnTo>
                <a:lnTo>
                  <a:pt x="4454557" y="4019836"/>
                </a:lnTo>
                <a:close/>
                <a:moveTo>
                  <a:pt x="3900202" y="5286566"/>
                </a:moveTo>
                <a:lnTo>
                  <a:pt x="3962876" y="5286566"/>
                </a:lnTo>
                <a:lnTo>
                  <a:pt x="3962876" y="5328476"/>
                </a:lnTo>
                <a:lnTo>
                  <a:pt x="2997422" y="5328476"/>
                </a:lnTo>
                <a:lnTo>
                  <a:pt x="2997422" y="5286566"/>
                </a:lnTo>
                <a:lnTo>
                  <a:pt x="3851434" y="5286566"/>
                </a:lnTo>
                <a:lnTo>
                  <a:pt x="3851434" y="4898994"/>
                </a:lnTo>
                <a:lnTo>
                  <a:pt x="3893344" y="4898994"/>
                </a:lnTo>
                <a:lnTo>
                  <a:pt x="3893344" y="5286566"/>
                </a:lnTo>
                <a:lnTo>
                  <a:pt x="3900202" y="5286566"/>
                </a:lnTo>
                <a:close/>
                <a:moveTo>
                  <a:pt x="454914" y="4075557"/>
                </a:moveTo>
                <a:lnTo>
                  <a:pt x="454914" y="4033647"/>
                </a:lnTo>
                <a:lnTo>
                  <a:pt x="510731" y="4033647"/>
                </a:lnTo>
                <a:lnTo>
                  <a:pt x="510731" y="4075557"/>
                </a:lnTo>
                <a:lnTo>
                  <a:pt x="454914" y="4075557"/>
                </a:lnTo>
                <a:close/>
                <a:moveTo>
                  <a:pt x="3546158" y="1758220"/>
                </a:moveTo>
                <a:lnTo>
                  <a:pt x="3546158" y="2115598"/>
                </a:lnTo>
                <a:lnTo>
                  <a:pt x="3304794" y="2115598"/>
                </a:lnTo>
                <a:lnTo>
                  <a:pt x="3304794" y="1758220"/>
                </a:lnTo>
                <a:lnTo>
                  <a:pt x="3546158" y="1758220"/>
                </a:lnTo>
                <a:close/>
                <a:moveTo>
                  <a:pt x="3304794" y="1744409"/>
                </a:moveTo>
                <a:lnTo>
                  <a:pt x="3304794" y="1387031"/>
                </a:lnTo>
                <a:lnTo>
                  <a:pt x="3546158" y="1387031"/>
                </a:lnTo>
                <a:lnTo>
                  <a:pt x="3546158" y="1744409"/>
                </a:lnTo>
                <a:lnTo>
                  <a:pt x="3304794" y="1744409"/>
                </a:lnTo>
                <a:close/>
                <a:moveTo>
                  <a:pt x="4278916" y="1744409"/>
                </a:moveTo>
                <a:lnTo>
                  <a:pt x="4278916" y="1387031"/>
                </a:lnTo>
                <a:lnTo>
                  <a:pt x="4334732" y="1387031"/>
                </a:lnTo>
                <a:lnTo>
                  <a:pt x="4334732" y="1744409"/>
                </a:lnTo>
                <a:lnTo>
                  <a:pt x="4278916" y="1744409"/>
                </a:lnTo>
                <a:close/>
                <a:moveTo>
                  <a:pt x="4334732" y="1758220"/>
                </a:moveTo>
                <a:lnTo>
                  <a:pt x="4334732" y="2115598"/>
                </a:lnTo>
                <a:lnTo>
                  <a:pt x="4278916" y="2115598"/>
                </a:lnTo>
                <a:lnTo>
                  <a:pt x="4278916" y="1758220"/>
                </a:lnTo>
                <a:lnTo>
                  <a:pt x="4334732" y="1758220"/>
                </a:lnTo>
                <a:close/>
                <a:moveTo>
                  <a:pt x="4023741" y="1744409"/>
                </a:moveTo>
                <a:lnTo>
                  <a:pt x="4023741" y="1387031"/>
                </a:lnTo>
                <a:lnTo>
                  <a:pt x="4265105" y="1387031"/>
                </a:lnTo>
                <a:lnTo>
                  <a:pt x="4265105" y="1744409"/>
                </a:lnTo>
                <a:lnTo>
                  <a:pt x="4023741" y="1744409"/>
                </a:lnTo>
                <a:close/>
                <a:moveTo>
                  <a:pt x="4265105" y="1758220"/>
                </a:moveTo>
                <a:lnTo>
                  <a:pt x="4265105" y="2115598"/>
                </a:lnTo>
                <a:lnTo>
                  <a:pt x="4023741" y="2115598"/>
                </a:lnTo>
                <a:lnTo>
                  <a:pt x="4023741" y="1758220"/>
                </a:lnTo>
                <a:lnTo>
                  <a:pt x="4265105" y="1758220"/>
                </a:lnTo>
                <a:close/>
              </a:path>
            </a:pathLst>
          </a:custGeom>
          <a:solidFill>
            <a:schemeClr val="bg2">
              <a:lumMod val="60000"/>
              <a:lumOff val="40000"/>
            </a:schemeClr>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pic>
        <p:nvPicPr>
          <p:cNvPr id="19" name="Picture 18" descr="A picture containing text&#10;&#10;Description automatically generated">
            <a:extLst>
              <a:ext uri="{FF2B5EF4-FFF2-40B4-BE49-F238E27FC236}">
                <a16:creationId xmlns:a16="http://schemas.microsoft.com/office/drawing/2014/main" id="{0B919000-4877-B928-200A-F5D7CD1935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9894" y="2212296"/>
            <a:ext cx="2555919" cy="1982923"/>
          </a:xfrm>
          <a:prstGeom prst="rect">
            <a:avLst/>
          </a:prstGeom>
        </p:spPr>
      </p:pic>
      <p:grpSp>
        <p:nvGrpSpPr>
          <p:cNvPr id="105" name="Group 104">
            <a:extLst>
              <a:ext uri="{FF2B5EF4-FFF2-40B4-BE49-F238E27FC236}">
                <a16:creationId xmlns:a16="http://schemas.microsoft.com/office/drawing/2014/main" id="{F58FF63F-E25D-C8AC-4576-40F2F9482F13}"/>
              </a:ext>
            </a:extLst>
          </p:cNvPr>
          <p:cNvGrpSpPr>
            <a:grpSpLocks noChangeAspect="1"/>
          </p:cNvGrpSpPr>
          <p:nvPr/>
        </p:nvGrpSpPr>
        <p:grpSpPr>
          <a:xfrm>
            <a:off x="9201999" y="2993340"/>
            <a:ext cx="365760" cy="365760"/>
            <a:chOff x="9564528" y="2920494"/>
            <a:chExt cx="522357" cy="522357"/>
          </a:xfrm>
        </p:grpSpPr>
        <p:sp>
          <p:nvSpPr>
            <p:cNvPr id="106" name="Oval 105">
              <a:extLst>
                <a:ext uri="{FF2B5EF4-FFF2-40B4-BE49-F238E27FC236}">
                  <a16:creationId xmlns:a16="http://schemas.microsoft.com/office/drawing/2014/main" id="{86D56E6F-D83B-4753-F42D-29289B815D48}"/>
                </a:ext>
              </a:extLst>
            </p:cNvPr>
            <p:cNvSpPr>
              <a:spLocks noChangeAspect="1"/>
            </p:cNvSpPr>
            <p:nvPr/>
          </p:nvSpPr>
          <p:spPr>
            <a:xfrm>
              <a:off x="9564528" y="2920494"/>
              <a:ext cx="522357" cy="522357"/>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07" name="Oval 106">
              <a:extLst>
                <a:ext uri="{FF2B5EF4-FFF2-40B4-BE49-F238E27FC236}">
                  <a16:creationId xmlns:a16="http://schemas.microsoft.com/office/drawing/2014/main" id="{86FD1A33-4FA3-83B6-DB5B-E4F20EBAD6B4}"/>
                </a:ext>
              </a:extLst>
            </p:cNvPr>
            <p:cNvSpPr>
              <a:spLocks noChangeAspect="1"/>
            </p:cNvSpPr>
            <p:nvPr/>
          </p:nvSpPr>
          <p:spPr>
            <a:xfrm>
              <a:off x="9695117" y="3051083"/>
              <a:ext cx="261179" cy="261179"/>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08" name="Oval 107">
              <a:extLst>
                <a:ext uri="{FF2B5EF4-FFF2-40B4-BE49-F238E27FC236}">
                  <a16:creationId xmlns:a16="http://schemas.microsoft.com/office/drawing/2014/main" id="{2316AD03-FD9F-E87D-B99B-4513DE15001D}"/>
                </a:ext>
              </a:extLst>
            </p:cNvPr>
            <p:cNvSpPr>
              <a:spLocks noChangeAspect="1"/>
            </p:cNvSpPr>
            <p:nvPr/>
          </p:nvSpPr>
          <p:spPr>
            <a:xfrm>
              <a:off x="9629823" y="2985789"/>
              <a:ext cx="391768" cy="391768"/>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7" name="phone">
            <a:extLst>
              <a:ext uri="{FF2B5EF4-FFF2-40B4-BE49-F238E27FC236}">
                <a16:creationId xmlns:a16="http://schemas.microsoft.com/office/drawing/2014/main" id="{7852C558-C5C1-3CE1-40DC-4CC1D5E59EFF}"/>
              </a:ext>
            </a:extLst>
          </p:cNvPr>
          <p:cNvGrpSpPr/>
          <p:nvPr/>
        </p:nvGrpSpPr>
        <p:grpSpPr>
          <a:xfrm>
            <a:off x="9806529" y="2662781"/>
            <a:ext cx="1464579" cy="2781545"/>
            <a:chOff x="9254999" y="2138427"/>
            <a:chExt cx="1904792" cy="3617604"/>
          </a:xfrm>
        </p:grpSpPr>
        <p:pic>
          <p:nvPicPr>
            <p:cNvPr id="72" name="Phone">
              <a:extLst>
                <a:ext uri="{FF2B5EF4-FFF2-40B4-BE49-F238E27FC236}">
                  <a16:creationId xmlns:a16="http://schemas.microsoft.com/office/drawing/2014/main" id="{4C06222C-4638-1053-5DEF-21D38CF6F83D}"/>
                </a:ext>
              </a:extLst>
            </p:cNvPr>
            <p:cNvPicPr>
              <a:picLocks noChangeAspect="1"/>
            </p:cNvPicPr>
            <p:nvPr/>
          </p:nvPicPr>
          <p:blipFill rotWithShape="1">
            <a:blip r:embed="rId4"/>
            <a:srcRect t="-2" b="43960"/>
            <a:stretch/>
          </p:blipFill>
          <p:spPr>
            <a:xfrm>
              <a:off x="9254999" y="2138427"/>
              <a:ext cx="1904792" cy="2067721"/>
            </a:xfrm>
            <a:prstGeom prst="rect">
              <a:avLst/>
            </a:prstGeom>
          </p:spPr>
        </p:pic>
        <p:sp>
          <p:nvSpPr>
            <p:cNvPr id="13" name="screen bkg">
              <a:extLst>
                <a:ext uri="{FF2B5EF4-FFF2-40B4-BE49-F238E27FC236}">
                  <a16:creationId xmlns:a16="http://schemas.microsoft.com/office/drawing/2014/main" id="{31C77DCA-8D90-47DE-384F-B8FDD7EBCB68}"/>
                </a:ext>
              </a:extLst>
            </p:cNvPr>
            <p:cNvSpPr/>
            <p:nvPr/>
          </p:nvSpPr>
          <p:spPr>
            <a:xfrm>
              <a:off x="9294677" y="2389213"/>
              <a:ext cx="1815966" cy="1824863"/>
            </a:xfrm>
            <a:prstGeom prst="rect">
              <a:avLst/>
            </a:prstGeom>
            <a:gradFill>
              <a:gsLst>
                <a:gs pos="8000">
                  <a:schemeClr val="bg2">
                    <a:lumMod val="50000"/>
                  </a:schemeClr>
                </a:gs>
                <a:gs pos="0">
                  <a:schemeClr val="bg2">
                    <a:lumMod val="50000"/>
                  </a:schemeClr>
                </a:gs>
                <a:gs pos="3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15" name="screen top">
              <a:extLst>
                <a:ext uri="{FF2B5EF4-FFF2-40B4-BE49-F238E27FC236}">
                  <a16:creationId xmlns:a16="http://schemas.microsoft.com/office/drawing/2014/main" id="{5F30AD09-A1B9-7BB6-6D48-15E4C1EC0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3167" y="2499126"/>
              <a:ext cx="1627632" cy="82844"/>
            </a:xfrm>
            <a:prstGeom prst="rect">
              <a:avLst/>
            </a:prstGeom>
          </p:spPr>
        </p:pic>
        <p:pic>
          <p:nvPicPr>
            <p:cNvPr id="12" name="Reflection">
              <a:extLst>
                <a:ext uri="{FF2B5EF4-FFF2-40B4-BE49-F238E27FC236}">
                  <a16:creationId xmlns:a16="http://schemas.microsoft.com/office/drawing/2014/main" id="{45C1E23C-D5B0-49E7-6C70-34366BD7B3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03724" y="2168073"/>
              <a:ext cx="1017692" cy="3587958"/>
            </a:xfrm>
            <a:prstGeom prst="rect">
              <a:avLst/>
            </a:prstGeom>
          </p:spPr>
        </p:pic>
      </p:grpSp>
      <p:grpSp>
        <p:nvGrpSpPr>
          <p:cNvPr id="5" name="Group 4">
            <a:extLst>
              <a:ext uri="{FF2B5EF4-FFF2-40B4-BE49-F238E27FC236}">
                <a16:creationId xmlns:a16="http://schemas.microsoft.com/office/drawing/2014/main" id="{EB1DBDD1-4BF7-076B-DB56-55CCF346CE52}"/>
              </a:ext>
            </a:extLst>
          </p:cNvPr>
          <p:cNvGrpSpPr/>
          <p:nvPr/>
        </p:nvGrpSpPr>
        <p:grpSpPr>
          <a:xfrm>
            <a:off x="811958" y="2212296"/>
            <a:ext cx="2560321" cy="2140079"/>
            <a:chOff x="887318" y="2091622"/>
            <a:chExt cx="2560321" cy="2140079"/>
          </a:xfrm>
        </p:grpSpPr>
        <p:pic>
          <p:nvPicPr>
            <p:cNvPr id="69" name="Picture 68" descr="Graphical user interface, application&#10;&#10;Description automatically generated">
              <a:extLst>
                <a:ext uri="{FF2B5EF4-FFF2-40B4-BE49-F238E27FC236}">
                  <a16:creationId xmlns:a16="http://schemas.microsoft.com/office/drawing/2014/main" id="{A4A1AFF2-3196-D15E-3E25-5F8B1E5C02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 r="38863" b="10682"/>
            <a:stretch/>
          </p:blipFill>
          <p:spPr>
            <a:xfrm>
              <a:off x="887318" y="2091622"/>
              <a:ext cx="2560320" cy="2103769"/>
            </a:xfrm>
            <a:prstGeom prst="rect">
              <a:avLst/>
            </a:prstGeom>
            <a:solidFill>
              <a:srgbClr val="F8FAFB"/>
            </a:solidFill>
          </p:spPr>
        </p:pic>
        <p:sp>
          <p:nvSpPr>
            <p:cNvPr id="4" name="Rectangle 3">
              <a:extLst>
                <a:ext uri="{FF2B5EF4-FFF2-40B4-BE49-F238E27FC236}">
                  <a16:creationId xmlns:a16="http://schemas.microsoft.com/office/drawing/2014/main" id="{5E0557D9-3146-3E81-4E33-652C3B9EFF75}"/>
                </a:ext>
              </a:extLst>
            </p:cNvPr>
            <p:cNvSpPr/>
            <p:nvPr/>
          </p:nvSpPr>
          <p:spPr>
            <a:xfrm>
              <a:off x="2740075" y="2138428"/>
              <a:ext cx="707564" cy="2093273"/>
            </a:xfrm>
            <a:prstGeom prst="rect">
              <a:avLst/>
            </a:prstGeom>
            <a:gradFill flip="none" rotWithShape="1">
              <a:gsLst>
                <a:gs pos="100000">
                  <a:schemeClr val="bg1"/>
                </a:gs>
                <a:gs pos="50000">
                  <a:srgbClr val="FFFFFF">
                    <a:alpha val="90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sp>
        <p:nvSpPr>
          <p:cNvPr id="103" name="TextBox 102">
            <a:extLst>
              <a:ext uri="{FF2B5EF4-FFF2-40B4-BE49-F238E27FC236}">
                <a16:creationId xmlns:a16="http://schemas.microsoft.com/office/drawing/2014/main" id="{1C99E444-E916-FC53-7947-39643A7DFA32}"/>
              </a:ext>
            </a:extLst>
          </p:cNvPr>
          <p:cNvSpPr txBox="1"/>
          <p:nvPr/>
        </p:nvSpPr>
        <p:spPr>
          <a:xfrm>
            <a:off x="0" y="5109619"/>
            <a:ext cx="12192000" cy="914400"/>
          </a:xfrm>
          <a:prstGeom prst="rect">
            <a:avLst/>
          </a:prstGeom>
          <a:gradFill flip="none" rotWithShape="1">
            <a:gsLst>
              <a:gs pos="0">
                <a:schemeClr val="accent1"/>
              </a:gs>
              <a:gs pos="50000">
                <a:schemeClr val="accent2"/>
              </a:gs>
              <a:gs pos="100000">
                <a:schemeClr val="bg2"/>
              </a:gs>
            </a:gsLst>
            <a:lin ang="10800000" scaled="1"/>
            <a:tileRect/>
          </a:gradFill>
          <a:ln>
            <a:noFill/>
          </a:ln>
        </p:spPr>
        <p:txBody>
          <a:bodyPr spcFirstLastPara="1" wrap="square" lIns="91440" tIns="91440" rIns="91440" bIns="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400" b="0" i="1" u="none" strike="noStrike" cap="all" spc="0" normalizeH="0">
                <a:ln>
                  <a:noFill/>
                </a:ln>
                <a:solidFill>
                  <a:srgbClr val="FFFFFF"/>
                </a:solidFill>
                <a:effectLst/>
                <a:uLnTx/>
                <a:uFillTx/>
                <a:ea typeface="Lato"/>
                <a:cs typeface="Lato"/>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FFFFFF"/>
                </a:solidFill>
                <a:effectLst/>
                <a:uLnTx/>
                <a:uFillTx/>
                <a:latin typeface="Lato"/>
                <a:ea typeface="Lato"/>
                <a:cs typeface="Lato"/>
              </a:rPr>
              <a:t>Underpinned by a 100% Open API driven architecture</a:t>
            </a:r>
          </a:p>
        </p:txBody>
      </p:sp>
      <p:sp>
        <p:nvSpPr>
          <p:cNvPr id="16" name="TextBox 15">
            <a:extLst>
              <a:ext uri="{FF2B5EF4-FFF2-40B4-BE49-F238E27FC236}">
                <a16:creationId xmlns:a16="http://schemas.microsoft.com/office/drawing/2014/main" id="{E0BC73D9-7186-46C7-9BB6-B3164168C6BC}"/>
              </a:ext>
            </a:extLst>
          </p:cNvPr>
          <p:cNvSpPr txBox="1"/>
          <p:nvPr/>
        </p:nvSpPr>
        <p:spPr>
          <a:xfrm>
            <a:off x="604011" y="507380"/>
            <a:ext cx="7150436" cy="1463040"/>
          </a:xfrm>
          <a:prstGeom prst="rect">
            <a:avLst/>
          </a:prstGeom>
          <a:noFill/>
        </p:spPr>
        <p:txBody>
          <a:bodyPr wrap="square" lIns="0" tIns="0" rIns="0" bIns="0">
            <a:no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Lato Semibold"/>
                <a:ea typeface="Lato"/>
                <a:cs typeface="Lato"/>
              </a:rPr>
              <a:t>Substantially Better</a:t>
            </a:r>
          </a:p>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Lato"/>
                <a:ea typeface="+mn-ea"/>
                <a:cs typeface="+mn-cs"/>
              </a:rPr>
              <a:t>Key Differentiation</a:t>
            </a:r>
          </a:p>
        </p:txBody>
      </p:sp>
      <p:pic>
        <p:nvPicPr>
          <p:cNvPr id="102" name="Picture 101">
            <a:extLst>
              <a:ext uri="{FF2B5EF4-FFF2-40B4-BE49-F238E27FC236}">
                <a16:creationId xmlns:a16="http://schemas.microsoft.com/office/drawing/2014/main" id="{9F3F5171-A79F-125A-B701-E99E56C0C753}"/>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3481215" y="2212295"/>
            <a:ext cx="2560898" cy="1982923"/>
          </a:xfrm>
          <a:prstGeom prst="rect">
            <a:avLst/>
          </a:prstGeom>
          <a:ln w="9525">
            <a:noFill/>
          </a:ln>
        </p:spPr>
      </p:pic>
      <p:sp>
        <p:nvSpPr>
          <p:cNvPr id="39" name="TextBox 38">
            <a:extLst>
              <a:ext uri="{FF2B5EF4-FFF2-40B4-BE49-F238E27FC236}">
                <a16:creationId xmlns:a16="http://schemas.microsoft.com/office/drawing/2014/main" id="{A7C428EB-0F7B-B34E-AF77-307D53E29CE8}"/>
              </a:ext>
            </a:extLst>
          </p:cNvPr>
          <p:cNvSpPr txBox="1"/>
          <p:nvPr/>
        </p:nvSpPr>
        <p:spPr>
          <a:xfrm>
            <a:off x="3481215" y="4195219"/>
            <a:ext cx="2560320" cy="109728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AI-driven Operations and Support</a:t>
            </a:r>
          </a:p>
        </p:txBody>
      </p:sp>
      <p:sp>
        <p:nvSpPr>
          <p:cNvPr id="40" name="TextBox 39">
            <a:extLst>
              <a:ext uri="{FF2B5EF4-FFF2-40B4-BE49-F238E27FC236}">
                <a16:creationId xmlns:a16="http://schemas.microsoft.com/office/drawing/2014/main" id="{C0023CF9-4397-09F2-4593-7FF7CD793CD3}"/>
              </a:ext>
            </a:extLst>
          </p:cNvPr>
          <p:cNvSpPr txBox="1"/>
          <p:nvPr/>
        </p:nvSpPr>
        <p:spPr>
          <a:xfrm>
            <a:off x="811965" y="4195219"/>
            <a:ext cx="2560320" cy="109728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Client Level </a:t>
            </a:r>
            <a:b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b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Visibility</a:t>
            </a:r>
          </a:p>
        </p:txBody>
      </p:sp>
      <p:sp>
        <p:nvSpPr>
          <p:cNvPr id="42" name="TextBox 41">
            <a:extLst>
              <a:ext uri="{FF2B5EF4-FFF2-40B4-BE49-F238E27FC236}">
                <a16:creationId xmlns:a16="http://schemas.microsoft.com/office/drawing/2014/main" id="{02565636-240A-2C13-BBE7-AF5CA72FA3B7}"/>
              </a:ext>
            </a:extLst>
          </p:cNvPr>
          <p:cNvSpPr txBox="1"/>
          <p:nvPr/>
        </p:nvSpPr>
        <p:spPr>
          <a:xfrm>
            <a:off x="6150465" y="4195219"/>
            <a:ext cx="2560320" cy="109728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Microservices Cloud for Agility</a:t>
            </a:r>
          </a:p>
        </p:txBody>
      </p:sp>
      <p:sp>
        <p:nvSpPr>
          <p:cNvPr id="43" name="TextBox 42">
            <a:extLst>
              <a:ext uri="{FF2B5EF4-FFF2-40B4-BE49-F238E27FC236}">
                <a16:creationId xmlns:a16="http://schemas.microsoft.com/office/drawing/2014/main" id="{D5A7C707-E634-ACC0-66E6-44795EB63524}"/>
              </a:ext>
            </a:extLst>
          </p:cNvPr>
          <p:cNvSpPr txBox="1"/>
          <p:nvPr/>
        </p:nvSpPr>
        <p:spPr>
          <a:xfrm>
            <a:off x="8819715" y="4195219"/>
            <a:ext cx="2560320" cy="1097280"/>
          </a:xfrm>
          <a:prstGeom prst="rect">
            <a:avLst/>
          </a:prstGeom>
          <a:solidFill>
            <a:srgbClr val="D9E5E8"/>
          </a:solidFill>
        </p:spPr>
        <p:txBody>
          <a:bodyPr vert="horz" wrap="square" lIns="182880" tIns="0" rIns="182880" bIns="0" rtlCol="0" anchor="ctr" anchorCtr="0">
            <a:noAutofit/>
          </a:bodyPr>
          <a:lstStyle/>
          <a:p>
            <a:pPr marL="76197" marR="0" lvl="0" indent="0" algn="ctr" defTabSz="914377" rtl="0" eaLnBrk="1" fontAlgn="auto" latinLnBrk="0" hangingPunct="1">
              <a:lnSpc>
                <a:spcPct val="90000"/>
              </a:lnSpc>
              <a:spcBef>
                <a:spcPts val="0"/>
              </a:spcBef>
              <a:spcAft>
                <a:spcPts val="0"/>
              </a:spcAft>
              <a:buClr>
                <a:srgbClr val="84B135"/>
              </a:buClr>
              <a:buSzPct val="110000"/>
              <a:buFontTx/>
              <a:buNone/>
              <a:tabLst/>
              <a:defRPr/>
            </a:pPr>
            <a:r>
              <a:rPr kumimoji="0" lang="en-US" sz="1800" b="1" i="0" u="none" strike="noStrike" kern="1200" cap="none" spc="0" normalizeH="0" baseline="0" noProof="0" dirty="0">
                <a:ln>
                  <a:noFill/>
                </a:ln>
                <a:solidFill>
                  <a:srgbClr val="414141"/>
                </a:solidFill>
                <a:effectLst/>
                <a:uLnTx/>
                <a:uFillTx/>
                <a:latin typeface="Lato"/>
                <a:ea typeface="+mn-ea"/>
                <a:cs typeface="+mn-cs"/>
              </a:rPr>
              <a:t>Digital Engagement with Virtual BLE</a:t>
            </a:r>
          </a:p>
        </p:txBody>
      </p:sp>
      <p:sp>
        <p:nvSpPr>
          <p:cNvPr id="47" name="Oval 46">
            <a:extLst>
              <a:ext uri="{FF2B5EF4-FFF2-40B4-BE49-F238E27FC236}">
                <a16:creationId xmlns:a16="http://schemas.microsoft.com/office/drawing/2014/main" id="{8AA34D67-E11A-A89C-00AF-AA50AEEBC06C}"/>
              </a:ext>
            </a:extLst>
          </p:cNvPr>
          <p:cNvSpPr>
            <a:spLocks noChangeAspect="1"/>
          </p:cNvSpPr>
          <p:nvPr/>
        </p:nvSpPr>
        <p:spPr>
          <a:xfrm>
            <a:off x="7087725" y="3692299"/>
            <a:ext cx="685800" cy="685800"/>
          </a:xfrm>
          <a:prstGeom prst="ellipse">
            <a:avLst/>
          </a:prstGeom>
          <a:solidFill>
            <a:schemeClr val="accent3"/>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48" name="Graphic 47">
            <a:extLst>
              <a:ext uri="{FF2B5EF4-FFF2-40B4-BE49-F238E27FC236}">
                <a16:creationId xmlns:a16="http://schemas.microsoft.com/office/drawing/2014/main" id="{68FBFF10-EE3C-0504-2031-B25759AB3F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9481" y="3863749"/>
            <a:ext cx="457200" cy="342900"/>
          </a:xfrm>
          <a:prstGeom prst="rect">
            <a:avLst/>
          </a:prstGeom>
        </p:spPr>
      </p:pic>
      <p:sp>
        <p:nvSpPr>
          <p:cNvPr id="50" name="Oval 49">
            <a:extLst>
              <a:ext uri="{FF2B5EF4-FFF2-40B4-BE49-F238E27FC236}">
                <a16:creationId xmlns:a16="http://schemas.microsoft.com/office/drawing/2014/main" id="{BBCDBBA3-C4B2-4314-6E2D-C7AE5CF70FB1}"/>
              </a:ext>
            </a:extLst>
          </p:cNvPr>
          <p:cNvSpPr>
            <a:spLocks noChangeAspect="1"/>
          </p:cNvSpPr>
          <p:nvPr/>
        </p:nvSpPr>
        <p:spPr>
          <a:xfrm>
            <a:off x="4418764" y="3692299"/>
            <a:ext cx="685800" cy="685800"/>
          </a:xfrm>
          <a:prstGeom prst="ellipse">
            <a:avLst/>
          </a:prstGeom>
          <a:solidFill>
            <a:schemeClr val="accent2"/>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53" name="Oval 52">
            <a:extLst>
              <a:ext uri="{FF2B5EF4-FFF2-40B4-BE49-F238E27FC236}">
                <a16:creationId xmlns:a16="http://schemas.microsoft.com/office/drawing/2014/main" id="{94AEEEC6-6115-B571-A093-0DEF6A2511A0}"/>
              </a:ext>
            </a:extLst>
          </p:cNvPr>
          <p:cNvSpPr>
            <a:spLocks noChangeAspect="1"/>
          </p:cNvSpPr>
          <p:nvPr/>
        </p:nvSpPr>
        <p:spPr>
          <a:xfrm>
            <a:off x="1749225" y="3692299"/>
            <a:ext cx="685800" cy="685800"/>
          </a:xfrm>
          <a:prstGeom prst="ellipse">
            <a:avLst/>
          </a:prstGeom>
          <a:solidFill>
            <a:schemeClr val="bg2"/>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60" name="Graphic 40">
            <a:extLst>
              <a:ext uri="{FF2B5EF4-FFF2-40B4-BE49-F238E27FC236}">
                <a16:creationId xmlns:a16="http://schemas.microsoft.com/office/drawing/2014/main" id="{D9AFEC1F-7ED4-47FB-BBB2-9C1D8DBC16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3525" y="3806599"/>
            <a:ext cx="457200" cy="457200"/>
          </a:xfrm>
          <a:prstGeom prst="rect">
            <a:avLst/>
          </a:prstGeom>
        </p:spPr>
      </p:pic>
      <p:pic>
        <p:nvPicPr>
          <p:cNvPr id="62" name="Graphic 100">
            <a:extLst>
              <a:ext uri="{FF2B5EF4-FFF2-40B4-BE49-F238E27FC236}">
                <a16:creationId xmlns:a16="http://schemas.microsoft.com/office/drawing/2014/main" id="{73CBD134-1F3A-6B06-7EA6-5D3C5ACF4F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17668" y="3834513"/>
            <a:ext cx="457200" cy="417786"/>
          </a:xfrm>
          <a:prstGeom prst="rect">
            <a:avLst/>
          </a:prstGeom>
        </p:spPr>
      </p:pic>
      <p:grpSp>
        <p:nvGrpSpPr>
          <p:cNvPr id="109" name="Group 108">
            <a:extLst>
              <a:ext uri="{FF2B5EF4-FFF2-40B4-BE49-F238E27FC236}">
                <a16:creationId xmlns:a16="http://schemas.microsoft.com/office/drawing/2014/main" id="{3D2E3EB5-8911-E9F1-66AE-B9234173458D}"/>
              </a:ext>
            </a:extLst>
          </p:cNvPr>
          <p:cNvGrpSpPr>
            <a:grpSpLocks noChangeAspect="1"/>
          </p:cNvGrpSpPr>
          <p:nvPr/>
        </p:nvGrpSpPr>
        <p:grpSpPr>
          <a:xfrm>
            <a:off x="9813116" y="1506781"/>
            <a:ext cx="231551" cy="231551"/>
            <a:chOff x="9564528" y="2920494"/>
            <a:chExt cx="522357" cy="522357"/>
          </a:xfrm>
        </p:grpSpPr>
        <p:sp>
          <p:nvSpPr>
            <p:cNvPr id="110" name="Oval 109">
              <a:extLst>
                <a:ext uri="{FF2B5EF4-FFF2-40B4-BE49-F238E27FC236}">
                  <a16:creationId xmlns:a16="http://schemas.microsoft.com/office/drawing/2014/main" id="{7DC0AB68-03FB-61B6-047F-605057827C06}"/>
                </a:ext>
              </a:extLst>
            </p:cNvPr>
            <p:cNvSpPr>
              <a:spLocks noChangeAspect="1"/>
            </p:cNvSpPr>
            <p:nvPr/>
          </p:nvSpPr>
          <p:spPr>
            <a:xfrm>
              <a:off x="9564528" y="2920494"/>
              <a:ext cx="522357" cy="522357"/>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11" name="Oval 110">
              <a:extLst>
                <a:ext uri="{FF2B5EF4-FFF2-40B4-BE49-F238E27FC236}">
                  <a16:creationId xmlns:a16="http://schemas.microsoft.com/office/drawing/2014/main" id="{0D20D201-F828-07C7-5D77-E3F7C1A46057}"/>
                </a:ext>
              </a:extLst>
            </p:cNvPr>
            <p:cNvSpPr>
              <a:spLocks noChangeAspect="1"/>
            </p:cNvSpPr>
            <p:nvPr/>
          </p:nvSpPr>
          <p:spPr>
            <a:xfrm>
              <a:off x="9695117" y="3051083"/>
              <a:ext cx="261179" cy="261179"/>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19" name="Oval 118">
              <a:extLst>
                <a:ext uri="{FF2B5EF4-FFF2-40B4-BE49-F238E27FC236}">
                  <a16:creationId xmlns:a16="http://schemas.microsoft.com/office/drawing/2014/main" id="{D263277C-460A-AE0A-8162-F9729B411048}"/>
                </a:ext>
              </a:extLst>
            </p:cNvPr>
            <p:cNvSpPr>
              <a:spLocks noChangeAspect="1"/>
            </p:cNvSpPr>
            <p:nvPr/>
          </p:nvSpPr>
          <p:spPr>
            <a:xfrm>
              <a:off x="9629823" y="2985789"/>
              <a:ext cx="391768" cy="391768"/>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20" name="Group 119">
            <a:extLst>
              <a:ext uri="{FF2B5EF4-FFF2-40B4-BE49-F238E27FC236}">
                <a16:creationId xmlns:a16="http://schemas.microsoft.com/office/drawing/2014/main" id="{CDF786DB-D5AE-4F68-37D3-4D0856244F28}"/>
              </a:ext>
            </a:extLst>
          </p:cNvPr>
          <p:cNvGrpSpPr>
            <a:grpSpLocks noChangeAspect="1"/>
          </p:cNvGrpSpPr>
          <p:nvPr/>
        </p:nvGrpSpPr>
        <p:grpSpPr>
          <a:xfrm>
            <a:off x="10290901" y="2374118"/>
            <a:ext cx="231551" cy="231551"/>
            <a:chOff x="9564528" y="2920494"/>
            <a:chExt cx="522357" cy="522357"/>
          </a:xfrm>
        </p:grpSpPr>
        <p:sp>
          <p:nvSpPr>
            <p:cNvPr id="121" name="Oval 120">
              <a:extLst>
                <a:ext uri="{FF2B5EF4-FFF2-40B4-BE49-F238E27FC236}">
                  <a16:creationId xmlns:a16="http://schemas.microsoft.com/office/drawing/2014/main" id="{52914386-D91E-54E9-D0E8-1CD919F23497}"/>
                </a:ext>
              </a:extLst>
            </p:cNvPr>
            <p:cNvSpPr>
              <a:spLocks noChangeAspect="1"/>
            </p:cNvSpPr>
            <p:nvPr/>
          </p:nvSpPr>
          <p:spPr>
            <a:xfrm>
              <a:off x="9564528" y="2920494"/>
              <a:ext cx="522357" cy="522357"/>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2" name="Oval 121">
              <a:extLst>
                <a:ext uri="{FF2B5EF4-FFF2-40B4-BE49-F238E27FC236}">
                  <a16:creationId xmlns:a16="http://schemas.microsoft.com/office/drawing/2014/main" id="{223DDF62-956E-56A5-B137-FC44E61E2C9A}"/>
                </a:ext>
              </a:extLst>
            </p:cNvPr>
            <p:cNvSpPr>
              <a:spLocks noChangeAspect="1"/>
            </p:cNvSpPr>
            <p:nvPr/>
          </p:nvSpPr>
          <p:spPr>
            <a:xfrm>
              <a:off x="9695117" y="3051083"/>
              <a:ext cx="261179" cy="261179"/>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3" name="Oval 122">
              <a:extLst>
                <a:ext uri="{FF2B5EF4-FFF2-40B4-BE49-F238E27FC236}">
                  <a16:creationId xmlns:a16="http://schemas.microsoft.com/office/drawing/2014/main" id="{C86895C2-650C-6276-41FA-D7523EB2ADD8}"/>
                </a:ext>
              </a:extLst>
            </p:cNvPr>
            <p:cNvSpPr>
              <a:spLocks noChangeAspect="1"/>
            </p:cNvSpPr>
            <p:nvPr/>
          </p:nvSpPr>
          <p:spPr>
            <a:xfrm>
              <a:off x="9629823" y="2985789"/>
              <a:ext cx="391768" cy="391768"/>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pic>
        <p:nvPicPr>
          <p:cNvPr id="24" name="Graphic 23" descr="Puppy with solid fill" hidden="1">
            <a:extLst>
              <a:ext uri="{FF2B5EF4-FFF2-40B4-BE49-F238E27FC236}">
                <a16:creationId xmlns:a16="http://schemas.microsoft.com/office/drawing/2014/main" id="{DF894C07-51C5-FFDB-B341-50DB56D020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78771" y="3100890"/>
            <a:ext cx="93004" cy="88301"/>
          </a:xfrm>
          <a:prstGeom prst="rect">
            <a:avLst/>
          </a:prstGeom>
        </p:spPr>
      </p:pic>
      <p:grpSp>
        <p:nvGrpSpPr>
          <p:cNvPr id="8" name="Group 7">
            <a:extLst>
              <a:ext uri="{FF2B5EF4-FFF2-40B4-BE49-F238E27FC236}">
                <a16:creationId xmlns:a16="http://schemas.microsoft.com/office/drawing/2014/main" id="{253412B0-F4C5-6A45-9024-E63D9A6F05DE}"/>
              </a:ext>
            </a:extLst>
          </p:cNvPr>
          <p:cNvGrpSpPr/>
          <p:nvPr/>
        </p:nvGrpSpPr>
        <p:grpSpPr>
          <a:xfrm>
            <a:off x="10097274" y="3089311"/>
            <a:ext cx="1371600" cy="429424"/>
            <a:chOff x="10097274" y="3089311"/>
            <a:chExt cx="1371600" cy="429424"/>
          </a:xfrm>
        </p:grpSpPr>
        <p:sp>
          <p:nvSpPr>
            <p:cNvPr id="125" name="Rectangle: Rounded Corners 124">
              <a:extLst>
                <a:ext uri="{FF2B5EF4-FFF2-40B4-BE49-F238E27FC236}">
                  <a16:creationId xmlns:a16="http://schemas.microsoft.com/office/drawing/2014/main" id="{0E1258CD-48AC-93B5-B729-8E14F70F8201}"/>
                </a:ext>
              </a:extLst>
            </p:cNvPr>
            <p:cNvSpPr/>
            <p:nvPr/>
          </p:nvSpPr>
          <p:spPr>
            <a:xfrm>
              <a:off x="10097274" y="3094677"/>
              <a:ext cx="1371600" cy="424058"/>
            </a:xfrm>
            <a:prstGeom prst="roundRect">
              <a:avLst>
                <a:gd name="adj" fmla="val 11445"/>
              </a:avLst>
            </a:prstGeom>
            <a:solidFill>
              <a:srgbClr val="D9E5E8"/>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 tIns="137160" rIns="0" bIns="0" rtlCol="0" anchor="t" anchorCtr="0"/>
            <a:lstStyle/>
            <a:p>
              <a:pPr marL="0" marR="0" lvl="0" indent="0" algn="l" defTabSz="914377" rtl="0" eaLnBrk="1" fontAlgn="auto" latinLnBrk="0" hangingPunct="1">
                <a:lnSpc>
                  <a:spcPct val="95000"/>
                </a:lnSpc>
                <a:spcBef>
                  <a:spcPts val="0"/>
                </a:spcBef>
                <a:spcAft>
                  <a:spcPts val="100"/>
                </a:spcAft>
                <a:buClrTx/>
                <a:buSzTx/>
                <a:buFontTx/>
                <a:buNone/>
                <a:tabLst/>
                <a:defRPr/>
              </a:pPr>
              <a:r>
                <a:rPr kumimoji="0" lang="en-US" sz="600" b="1" i="0" u="none" strike="noStrike" kern="1200" cap="none" spc="0" normalizeH="0" baseline="0" noProof="0" dirty="0">
                  <a:ln>
                    <a:noFill/>
                  </a:ln>
                  <a:solidFill>
                    <a:srgbClr val="414141"/>
                  </a:solidFill>
                  <a:effectLst/>
                  <a:uLnTx/>
                  <a:uFillTx/>
                  <a:latin typeface="Lato"/>
                  <a:ea typeface="+mn-ea"/>
                  <a:cs typeface="+mn-cs"/>
                </a:rPr>
                <a:t>Hi Jeff! Welcome back to Yum Cafe.</a:t>
              </a:r>
            </a:p>
            <a:p>
              <a:pPr marL="0" marR="0" lvl="0" indent="0" algn="l" defTabSz="914377" rtl="0" eaLnBrk="1" fontAlgn="auto" latinLnBrk="0" hangingPunct="1">
                <a:lnSpc>
                  <a:spcPct val="95000"/>
                </a:lnSpc>
                <a:spcBef>
                  <a:spcPts val="0"/>
                </a:spcBef>
                <a:spcAft>
                  <a:spcPts val="100"/>
                </a:spcAft>
                <a:buClrTx/>
                <a:buSzTx/>
                <a:buFontTx/>
                <a:buNone/>
                <a:tabLst/>
                <a:defRPr/>
              </a:pPr>
              <a:r>
                <a:rPr kumimoji="0" lang="en-US" sz="500" b="0" i="0" u="none" strike="noStrike" kern="1200" cap="none" spc="0" normalizeH="0" baseline="0" noProof="0" dirty="0">
                  <a:ln>
                    <a:noFill/>
                  </a:ln>
                  <a:solidFill>
                    <a:srgbClr val="414141"/>
                  </a:solidFill>
                  <a:effectLst/>
                  <a:uLnTx/>
                  <a:uFillTx/>
                  <a:latin typeface="Lato"/>
                  <a:ea typeface="+mn-ea"/>
                  <a:cs typeface="+mn-cs"/>
                </a:rPr>
                <a:t>Your order is ready for pickup </a:t>
              </a:r>
              <a:br>
                <a:rPr kumimoji="0" lang="en-US" sz="500" b="0" i="0" u="none" strike="noStrike" kern="1200" cap="none" spc="0" normalizeH="0" baseline="0" noProof="0" dirty="0">
                  <a:ln>
                    <a:noFill/>
                  </a:ln>
                  <a:solidFill>
                    <a:srgbClr val="414141"/>
                  </a:solidFill>
                  <a:effectLst/>
                  <a:uLnTx/>
                  <a:uFillTx/>
                  <a:latin typeface="Lato"/>
                  <a:ea typeface="+mn-ea"/>
                  <a:cs typeface="+mn-cs"/>
                </a:rPr>
              </a:br>
              <a:r>
                <a:rPr kumimoji="0" lang="en-US" sz="500" b="0" i="0" u="none" strike="noStrike" kern="1200" cap="none" spc="0" normalizeH="0" baseline="0" noProof="0" dirty="0">
                  <a:ln>
                    <a:noFill/>
                  </a:ln>
                  <a:solidFill>
                    <a:srgbClr val="414141"/>
                  </a:solidFill>
                  <a:effectLst/>
                  <a:uLnTx/>
                  <a:uFillTx/>
                  <a:latin typeface="Lato"/>
                  <a:ea typeface="+mn-ea"/>
                  <a:cs typeface="+mn-cs"/>
                </a:rPr>
                <a:t>at the counter, see you soon.</a:t>
              </a:r>
              <a:endParaRPr kumimoji="0" lang="en-US" sz="600" b="0" i="0" u="none" strike="noStrike" kern="1200" cap="none" spc="0" normalizeH="0" baseline="0" noProof="0" dirty="0">
                <a:ln>
                  <a:noFill/>
                </a:ln>
                <a:solidFill>
                  <a:srgbClr val="414141"/>
                </a:solidFill>
                <a:effectLst/>
                <a:uLnTx/>
                <a:uFillTx/>
                <a:latin typeface="Lato"/>
                <a:ea typeface="+mn-ea"/>
                <a:cs typeface="+mn-cs"/>
              </a:endParaRPr>
            </a:p>
          </p:txBody>
        </p:sp>
        <p:sp>
          <p:nvSpPr>
            <p:cNvPr id="130" name="Rectangle: Top Corners Rounded 129">
              <a:extLst>
                <a:ext uri="{FF2B5EF4-FFF2-40B4-BE49-F238E27FC236}">
                  <a16:creationId xmlns:a16="http://schemas.microsoft.com/office/drawing/2014/main" id="{699B1C62-CCA0-9166-231F-B9973CDC35D4}"/>
                </a:ext>
              </a:extLst>
            </p:cNvPr>
            <p:cNvSpPr/>
            <p:nvPr/>
          </p:nvSpPr>
          <p:spPr>
            <a:xfrm>
              <a:off x="10097275" y="3089311"/>
              <a:ext cx="1371599" cy="118393"/>
            </a:xfrm>
            <a:prstGeom prst="round2SameRect">
              <a:avLst>
                <a:gd name="adj1" fmla="val 37495"/>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01168" tIns="0" rIns="0" bIns="18288"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414141">
                      <a:lumMod val="60000"/>
                      <a:lumOff val="40000"/>
                    </a:srgbClr>
                  </a:solidFill>
                  <a:effectLst/>
                  <a:uLnTx/>
                  <a:uFillTx/>
                  <a:latin typeface="Lato"/>
                  <a:ea typeface="+mn-ea"/>
                  <a:cs typeface="+mn-cs"/>
                </a:rPr>
                <a:t>YUM CAFE CUSTOMER</a:t>
              </a:r>
              <a:endParaRPr kumimoji="0" lang="en-US" sz="400" b="0" i="0" u="none" strike="noStrike" kern="1200" cap="none" spc="0" normalizeH="0" baseline="0" noProof="0" dirty="0">
                <a:ln>
                  <a:noFill/>
                </a:ln>
                <a:solidFill>
                  <a:srgbClr val="414141">
                    <a:lumMod val="60000"/>
                    <a:lumOff val="40000"/>
                  </a:srgbClr>
                </a:solidFill>
                <a:effectLst/>
                <a:uLnTx/>
                <a:uFillTx/>
                <a:latin typeface="Lato"/>
                <a:ea typeface="+mn-ea"/>
                <a:cs typeface="+mn-cs"/>
              </a:endParaRPr>
            </a:p>
          </p:txBody>
        </p:sp>
        <p:grpSp>
          <p:nvGrpSpPr>
            <p:cNvPr id="7" name="Group 6">
              <a:extLst>
                <a:ext uri="{FF2B5EF4-FFF2-40B4-BE49-F238E27FC236}">
                  <a16:creationId xmlns:a16="http://schemas.microsoft.com/office/drawing/2014/main" id="{D0E6011D-2482-DA41-A282-C13CB44B1FE1}"/>
                </a:ext>
              </a:extLst>
            </p:cNvPr>
            <p:cNvGrpSpPr/>
            <p:nvPr/>
          </p:nvGrpSpPr>
          <p:grpSpPr>
            <a:xfrm>
              <a:off x="10171921" y="3099089"/>
              <a:ext cx="106706" cy="101312"/>
              <a:chOff x="10171921" y="3099089"/>
              <a:chExt cx="106706" cy="101312"/>
            </a:xfrm>
          </p:grpSpPr>
          <p:sp>
            <p:nvSpPr>
              <p:cNvPr id="25" name="Rectangle: Rounded Corners 24">
                <a:extLst>
                  <a:ext uri="{FF2B5EF4-FFF2-40B4-BE49-F238E27FC236}">
                    <a16:creationId xmlns:a16="http://schemas.microsoft.com/office/drawing/2014/main" id="{9EDD551F-4DDB-9A94-0970-324720343D89}"/>
                  </a:ext>
                </a:extLst>
              </p:cNvPr>
              <p:cNvSpPr>
                <a:spLocks noChangeAspect="1"/>
              </p:cNvSpPr>
              <p:nvPr/>
            </p:nvSpPr>
            <p:spPr>
              <a:xfrm>
                <a:off x="10171921" y="3099089"/>
                <a:ext cx="106706" cy="1013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Lato"/>
                  <a:ea typeface="+mn-ea"/>
                  <a:cs typeface="+mn-cs"/>
                </a:endParaRPr>
              </a:p>
            </p:txBody>
          </p:sp>
          <p:sp>
            <p:nvSpPr>
              <p:cNvPr id="6" name="food icon">
                <a:extLst>
                  <a:ext uri="{FF2B5EF4-FFF2-40B4-BE49-F238E27FC236}">
                    <a16:creationId xmlns:a16="http://schemas.microsoft.com/office/drawing/2014/main" id="{403EB4DC-1833-FCF8-8A69-6300C1E556DF}"/>
                  </a:ext>
                </a:extLst>
              </p:cNvPr>
              <p:cNvSpPr>
                <a:spLocks noChangeAspect="1"/>
              </p:cNvSpPr>
              <p:nvPr/>
            </p:nvSpPr>
            <p:spPr>
              <a:xfrm>
                <a:off x="10188698" y="3113169"/>
                <a:ext cx="73152" cy="73152"/>
              </a:xfrm>
              <a:custGeom>
                <a:avLst/>
                <a:gdLst>
                  <a:gd name="connsiteX0" fmla="*/ 648131 w 670005"/>
                  <a:gd name="connsiteY0" fmla="*/ 268540 h 501371"/>
                  <a:gd name="connsiteX1" fmla="*/ 21884 w 670005"/>
                  <a:gd name="connsiteY1" fmla="*/ 268540 h 501371"/>
                  <a:gd name="connsiteX2" fmla="*/ 74 w 670005"/>
                  <a:gd name="connsiteY2" fmla="*/ 249766 h 501371"/>
                  <a:gd name="connsiteX3" fmla="*/ 0 w 670005"/>
                  <a:gd name="connsiteY3" fmla="*/ 243140 h 501371"/>
                  <a:gd name="connsiteX4" fmla="*/ 27176 w 670005"/>
                  <a:gd name="connsiteY4" fmla="*/ 147393 h 501371"/>
                  <a:gd name="connsiteX5" fmla="*/ 99943 w 670005"/>
                  <a:gd name="connsiteY5" fmla="*/ 70181 h 501371"/>
                  <a:gd name="connsiteX6" fmla="*/ 206098 w 670005"/>
                  <a:gd name="connsiteY6" fmla="*/ 18765 h 501371"/>
                  <a:gd name="connsiteX7" fmla="*/ 335003 w 670005"/>
                  <a:gd name="connsiteY7" fmla="*/ 0 h 501371"/>
                  <a:gd name="connsiteX8" fmla="*/ 670006 w 670005"/>
                  <a:gd name="connsiteY8" fmla="*/ 242680 h 501371"/>
                  <a:gd name="connsiteX9" fmla="*/ 669932 w 670005"/>
                  <a:gd name="connsiteY9" fmla="*/ 249766 h 501371"/>
                  <a:gd name="connsiteX10" fmla="*/ 648121 w 670005"/>
                  <a:gd name="connsiteY10" fmla="*/ 268540 h 501371"/>
                  <a:gd name="connsiteX11" fmla="*/ 44247 w 670005"/>
                  <a:gd name="connsiteY11" fmla="*/ 228967 h 501371"/>
                  <a:gd name="connsiteX12" fmla="*/ 625832 w 670005"/>
                  <a:gd name="connsiteY12" fmla="*/ 228967 h 501371"/>
                  <a:gd name="connsiteX13" fmla="*/ 604343 w 670005"/>
                  <a:gd name="connsiteY13" fmla="*/ 164814 h 501371"/>
                  <a:gd name="connsiteX14" fmla="*/ 542896 w 670005"/>
                  <a:gd name="connsiteY14" fmla="*/ 100284 h 501371"/>
                  <a:gd name="connsiteX15" fmla="*/ 449947 w 670005"/>
                  <a:gd name="connsiteY15" fmla="*/ 55687 h 501371"/>
                  <a:gd name="connsiteX16" fmla="*/ 335003 w 670005"/>
                  <a:gd name="connsiteY16" fmla="*/ 39158 h 501371"/>
                  <a:gd name="connsiteX17" fmla="*/ 220096 w 670005"/>
                  <a:gd name="connsiteY17" fmla="*/ 55889 h 501371"/>
                  <a:gd name="connsiteX18" fmla="*/ 127147 w 670005"/>
                  <a:gd name="connsiteY18" fmla="*/ 100863 h 501371"/>
                  <a:gd name="connsiteX19" fmla="*/ 65681 w 670005"/>
                  <a:gd name="connsiteY19" fmla="*/ 165339 h 501371"/>
                  <a:gd name="connsiteX20" fmla="*/ 44238 w 670005"/>
                  <a:gd name="connsiteY20" fmla="*/ 228967 h 501371"/>
                  <a:gd name="connsiteX21" fmla="*/ 613243 w 670005"/>
                  <a:gd name="connsiteY21" fmla="*/ 501372 h 501371"/>
                  <a:gd name="connsiteX22" fmla="*/ 57647 w 670005"/>
                  <a:gd name="connsiteY22" fmla="*/ 501372 h 501371"/>
                  <a:gd name="connsiteX23" fmla="*/ 7500 w 670005"/>
                  <a:gd name="connsiteY23" fmla="*/ 443955 h 501371"/>
                  <a:gd name="connsiteX24" fmla="*/ 7500 w 670005"/>
                  <a:gd name="connsiteY24" fmla="*/ 399634 h 501371"/>
                  <a:gd name="connsiteX25" fmla="*/ 29201 w 670005"/>
                  <a:gd name="connsiteY25" fmla="*/ 378974 h 501371"/>
                  <a:gd name="connsiteX26" fmla="*/ 641560 w 670005"/>
                  <a:gd name="connsiteY26" fmla="*/ 378974 h 501371"/>
                  <a:gd name="connsiteX27" fmla="*/ 663665 w 670005"/>
                  <a:gd name="connsiteY27" fmla="*/ 399634 h 501371"/>
                  <a:gd name="connsiteX28" fmla="*/ 663665 w 670005"/>
                  <a:gd name="connsiteY28" fmla="*/ 443955 h 501371"/>
                  <a:gd name="connsiteX29" fmla="*/ 613243 w 670005"/>
                  <a:gd name="connsiteY29" fmla="*/ 501372 h 501371"/>
                  <a:gd name="connsiteX30" fmla="*/ 58006 w 670005"/>
                  <a:gd name="connsiteY30" fmla="*/ 460879 h 501371"/>
                  <a:gd name="connsiteX31" fmla="*/ 612856 w 670005"/>
                  <a:gd name="connsiteY31" fmla="*/ 460879 h 501371"/>
                  <a:gd name="connsiteX32" fmla="*/ 619491 w 670005"/>
                  <a:gd name="connsiteY32" fmla="*/ 443955 h 501371"/>
                  <a:gd name="connsiteX33" fmla="*/ 619491 w 670005"/>
                  <a:gd name="connsiteY33" fmla="*/ 419466 h 501371"/>
                  <a:gd name="connsiteX34" fmla="*/ 50754 w 670005"/>
                  <a:gd name="connsiteY34" fmla="*/ 419466 h 501371"/>
                  <a:gd name="connsiteX35" fmla="*/ 50754 w 670005"/>
                  <a:gd name="connsiteY35" fmla="*/ 443955 h 501371"/>
                  <a:gd name="connsiteX36" fmla="*/ 58006 w 670005"/>
                  <a:gd name="connsiteY36" fmla="*/ 460879 h 501371"/>
                  <a:gd name="connsiteX37" fmla="*/ 601656 w 670005"/>
                  <a:gd name="connsiteY37" fmla="*/ 279583 h 501371"/>
                  <a:gd name="connsiteX38" fmla="*/ 491065 w 670005"/>
                  <a:gd name="connsiteY38" fmla="*/ 279583 h 501371"/>
                  <a:gd name="connsiteX39" fmla="*/ 431467 w 670005"/>
                  <a:gd name="connsiteY39" fmla="*/ 331506 h 501371"/>
                  <a:gd name="connsiteX40" fmla="*/ 417755 w 670005"/>
                  <a:gd name="connsiteY40" fmla="*/ 331239 h 501371"/>
                  <a:gd name="connsiteX41" fmla="*/ 362207 w 670005"/>
                  <a:gd name="connsiteY41" fmla="*/ 279583 h 501371"/>
                  <a:gd name="connsiteX42" fmla="*/ 68350 w 670005"/>
                  <a:gd name="connsiteY42" fmla="*/ 279583 h 501371"/>
                  <a:gd name="connsiteX43" fmla="*/ 22225 w 670005"/>
                  <a:gd name="connsiteY43" fmla="*/ 321778 h 501371"/>
                  <a:gd name="connsiteX44" fmla="*/ 22225 w 670005"/>
                  <a:gd name="connsiteY44" fmla="*/ 327005 h 501371"/>
                  <a:gd name="connsiteX45" fmla="*/ 68350 w 670005"/>
                  <a:gd name="connsiteY45" fmla="*/ 367930 h 501371"/>
                  <a:gd name="connsiteX46" fmla="*/ 601656 w 670005"/>
                  <a:gd name="connsiteY46" fmla="*/ 367930 h 501371"/>
                  <a:gd name="connsiteX47" fmla="*/ 648020 w 670005"/>
                  <a:gd name="connsiteY47" fmla="*/ 327005 h 501371"/>
                  <a:gd name="connsiteX48" fmla="*/ 648020 w 670005"/>
                  <a:gd name="connsiteY48" fmla="*/ 321778 h 501371"/>
                  <a:gd name="connsiteX49" fmla="*/ 601656 w 670005"/>
                  <a:gd name="connsiteY49" fmla="*/ 279583 h 501371"/>
                  <a:gd name="connsiteX50" fmla="*/ 225590 w 670005"/>
                  <a:gd name="connsiteY50" fmla="*/ 97044 h 501371"/>
                  <a:gd name="connsiteX51" fmla="*/ 211869 w 670005"/>
                  <a:gd name="connsiteY51" fmla="*/ 96943 h 501371"/>
                  <a:gd name="connsiteX52" fmla="*/ 210976 w 670005"/>
                  <a:gd name="connsiteY52" fmla="*/ 97642 h 501371"/>
                  <a:gd name="connsiteX53" fmla="*/ 209292 w 670005"/>
                  <a:gd name="connsiteY53" fmla="*/ 109873 h 501371"/>
                  <a:gd name="connsiteX54" fmla="*/ 215890 w 670005"/>
                  <a:gd name="connsiteY54" fmla="*/ 122030 h 501371"/>
                  <a:gd name="connsiteX55" fmla="*/ 228443 w 670005"/>
                  <a:gd name="connsiteY55" fmla="*/ 129503 h 501371"/>
                  <a:gd name="connsiteX56" fmla="*/ 242164 w 670005"/>
                  <a:gd name="connsiteY56" fmla="*/ 129604 h 501371"/>
                  <a:gd name="connsiteX57" fmla="*/ 242689 w 670005"/>
                  <a:gd name="connsiteY57" fmla="*/ 129337 h 501371"/>
                  <a:gd name="connsiteX58" fmla="*/ 243057 w 670005"/>
                  <a:gd name="connsiteY58" fmla="*/ 128905 h 501371"/>
                  <a:gd name="connsiteX59" fmla="*/ 244741 w 670005"/>
                  <a:gd name="connsiteY59" fmla="*/ 116674 h 501371"/>
                  <a:gd name="connsiteX60" fmla="*/ 238143 w 670005"/>
                  <a:gd name="connsiteY60" fmla="*/ 104517 h 501371"/>
                  <a:gd name="connsiteX61" fmla="*/ 225590 w 670005"/>
                  <a:gd name="connsiteY61" fmla="*/ 97044 h 501371"/>
                  <a:gd name="connsiteX62" fmla="*/ 294924 w 670005"/>
                  <a:gd name="connsiteY62" fmla="*/ 62625 h 501371"/>
                  <a:gd name="connsiteX63" fmla="*/ 281203 w 670005"/>
                  <a:gd name="connsiteY63" fmla="*/ 62524 h 501371"/>
                  <a:gd name="connsiteX64" fmla="*/ 280310 w 670005"/>
                  <a:gd name="connsiteY64" fmla="*/ 63224 h 501371"/>
                  <a:gd name="connsiteX65" fmla="*/ 278626 w 670005"/>
                  <a:gd name="connsiteY65" fmla="*/ 75454 h 501371"/>
                  <a:gd name="connsiteX66" fmla="*/ 285225 w 670005"/>
                  <a:gd name="connsiteY66" fmla="*/ 87611 h 501371"/>
                  <a:gd name="connsiteX67" fmla="*/ 297777 w 670005"/>
                  <a:gd name="connsiteY67" fmla="*/ 95084 h 501371"/>
                  <a:gd name="connsiteX68" fmla="*/ 311499 w 670005"/>
                  <a:gd name="connsiteY68" fmla="*/ 95185 h 501371"/>
                  <a:gd name="connsiteX69" fmla="*/ 312023 w 670005"/>
                  <a:gd name="connsiteY69" fmla="*/ 94918 h 501371"/>
                  <a:gd name="connsiteX70" fmla="*/ 312391 w 670005"/>
                  <a:gd name="connsiteY70" fmla="*/ 94486 h 501371"/>
                  <a:gd name="connsiteX71" fmla="*/ 314076 w 670005"/>
                  <a:gd name="connsiteY71" fmla="*/ 82246 h 501371"/>
                  <a:gd name="connsiteX72" fmla="*/ 307477 w 670005"/>
                  <a:gd name="connsiteY72" fmla="*/ 70089 h 501371"/>
                  <a:gd name="connsiteX73" fmla="*/ 294934 w 670005"/>
                  <a:gd name="connsiteY73" fmla="*/ 62616 h 501371"/>
                  <a:gd name="connsiteX74" fmla="*/ 381229 w 670005"/>
                  <a:gd name="connsiteY74" fmla="*/ 80056 h 501371"/>
                  <a:gd name="connsiteX75" fmla="*/ 367507 w 670005"/>
                  <a:gd name="connsiteY75" fmla="*/ 79954 h 501371"/>
                  <a:gd name="connsiteX76" fmla="*/ 366615 w 670005"/>
                  <a:gd name="connsiteY76" fmla="*/ 80654 h 501371"/>
                  <a:gd name="connsiteX77" fmla="*/ 364931 w 670005"/>
                  <a:gd name="connsiteY77" fmla="*/ 92884 h 501371"/>
                  <a:gd name="connsiteX78" fmla="*/ 371529 w 670005"/>
                  <a:gd name="connsiteY78" fmla="*/ 105041 h 501371"/>
                  <a:gd name="connsiteX79" fmla="*/ 384082 w 670005"/>
                  <a:gd name="connsiteY79" fmla="*/ 112514 h 501371"/>
                  <a:gd name="connsiteX80" fmla="*/ 397803 w 670005"/>
                  <a:gd name="connsiteY80" fmla="*/ 112615 h 501371"/>
                  <a:gd name="connsiteX81" fmla="*/ 398328 w 670005"/>
                  <a:gd name="connsiteY81" fmla="*/ 112349 h 501371"/>
                  <a:gd name="connsiteX82" fmla="*/ 398696 w 670005"/>
                  <a:gd name="connsiteY82" fmla="*/ 111916 h 501371"/>
                  <a:gd name="connsiteX83" fmla="*/ 400380 w 670005"/>
                  <a:gd name="connsiteY83" fmla="*/ 99685 h 501371"/>
                  <a:gd name="connsiteX84" fmla="*/ 393782 w 670005"/>
                  <a:gd name="connsiteY84" fmla="*/ 87528 h 501371"/>
                  <a:gd name="connsiteX85" fmla="*/ 381229 w 670005"/>
                  <a:gd name="connsiteY85" fmla="*/ 80056 h 501371"/>
                  <a:gd name="connsiteX86" fmla="*/ 344868 w 670005"/>
                  <a:gd name="connsiteY86" fmla="*/ 131463 h 501371"/>
                  <a:gd name="connsiteX87" fmla="*/ 331147 w 670005"/>
                  <a:gd name="connsiteY87" fmla="*/ 131362 h 501371"/>
                  <a:gd name="connsiteX88" fmla="*/ 330254 w 670005"/>
                  <a:gd name="connsiteY88" fmla="*/ 132061 h 501371"/>
                  <a:gd name="connsiteX89" fmla="*/ 328570 w 670005"/>
                  <a:gd name="connsiteY89" fmla="*/ 144301 h 501371"/>
                  <a:gd name="connsiteX90" fmla="*/ 335169 w 670005"/>
                  <a:gd name="connsiteY90" fmla="*/ 156458 h 501371"/>
                  <a:gd name="connsiteX91" fmla="*/ 347712 w 670005"/>
                  <a:gd name="connsiteY91" fmla="*/ 163931 h 501371"/>
                  <a:gd name="connsiteX92" fmla="*/ 361434 w 670005"/>
                  <a:gd name="connsiteY92" fmla="*/ 164032 h 501371"/>
                  <a:gd name="connsiteX93" fmla="*/ 361958 w 670005"/>
                  <a:gd name="connsiteY93" fmla="*/ 163765 h 501371"/>
                  <a:gd name="connsiteX94" fmla="*/ 362326 w 670005"/>
                  <a:gd name="connsiteY94" fmla="*/ 163332 h 501371"/>
                  <a:gd name="connsiteX95" fmla="*/ 364010 w 670005"/>
                  <a:gd name="connsiteY95" fmla="*/ 151093 h 501371"/>
                  <a:gd name="connsiteX96" fmla="*/ 357412 w 670005"/>
                  <a:gd name="connsiteY96" fmla="*/ 138936 h 501371"/>
                  <a:gd name="connsiteX97" fmla="*/ 344868 w 670005"/>
                  <a:gd name="connsiteY97" fmla="*/ 131463 h 501371"/>
                  <a:gd name="connsiteX98" fmla="*/ 460742 w 670005"/>
                  <a:gd name="connsiteY98" fmla="*/ 80056 h 501371"/>
                  <a:gd name="connsiteX99" fmla="*/ 447020 w 670005"/>
                  <a:gd name="connsiteY99" fmla="*/ 79954 h 501371"/>
                  <a:gd name="connsiteX100" fmla="*/ 446128 w 670005"/>
                  <a:gd name="connsiteY100" fmla="*/ 80654 h 501371"/>
                  <a:gd name="connsiteX101" fmla="*/ 444443 w 670005"/>
                  <a:gd name="connsiteY101" fmla="*/ 92884 h 501371"/>
                  <a:gd name="connsiteX102" fmla="*/ 451042 w 670005"/>
                  <a:gd name="connsiteY102" fmla="*/ 105041 h 501371"/>
                  <a:gd name="connsiteX103" fmla="*/ 463585 w 670005"/>
                  <a:gd name="connsiteY103" fmla="*/ 112514 h 501371"/>
                  <a:gd name="connsiteX104" fmla="*/ 477307 w 670005"/>
                  <a:gd name="connsiteY104" fmla="*/ 112615 h 501371"/>
                  <a:gd name="connsiteX105" fmla="*/ 477831 w 670005"/>
                  <a:gd name="connsiteY105" fmla="*/ 112349 h 501371"/>
                  <a:gd name="connsiteX106" fmla="*/ 478200 w 670005"/>
                  <a:gd name="connsiteY106" fmla="*/ 111916 h 501371"/>
                  <a:gd name="connsiteX107" fmla="*/ 479884 w 670005"/>
                  <a:gd name="connsiteY107" fmla="*/ 99685 h 501371"/>
                  <a:gd name="connsiteX108" fmla="*/ 473285 w 670005"/>
                  <a:gd name="connsiteY108" fmla="*/ 87528 h 501371"/>
                  <a:gd name="connsiteX109" fmla="*/ 460733 w 670005"/>
                  <a:gd name="connsiteY109" fmla="*/ 80056 h 50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70005" h="501371">
                    <a:moveTo>
                      <a:pt x="648131" y="268540"/>
                    </a:moveTo>
                    <a:lnTo>
                      <a:pt x="21884" y="268540"/>
                    </a:lnTo>
                    <a:cubicBezTo>
                      <a:pt x="10013" y="268540"/>
                      <a:pt x="322" y="260423"/>
                      <a:pt x="74" y="249766"/>
                    </a:cubicBezTo>
                    <a:cubicBezTo>
                      <a:pt x="28" y="247842"/>
                      <a:pt x="0" y="244695"/>
                      <a:pt x="0" y="243140"/>
                    </a:cubicBezTo>
                    <a:cubicBezTo>
                      <a:pt x="0" y="209936"/>
                      <a:pt x="9148" y="177790"/>
                      <a:pt x="27176" y="147393"/>
                    </a:cubicBezTo>
                    <a:cubicBezTo>
                      <a:pt x="44376" y="118404"/>
                      <a:pt x="68856" y="92461"/>
                      <a:pt x="99943" y="70181"/>
                    </a:cubicBezTo>
                    <a:cubicBezTo>
                      <a:pt x="130727" y="48122"/>
                      <a:pt x="166443" y="30839"/>
                      <a:pt x="206098" y="18765"/>
                    </a:cubicBezTo>
                    <a:cubicBezTo>
                      <a:pt x="247014" y="6304"/>
                      <a:pt x="290387" y="0"/>
                      <a:pt x="335003" y="0"/>
                    </a:cubicBezTo>
                    <a:cubicBezTo>
                      <a:pt x="519723" y="0"/>
                      <a:pt x="670006" y="108870"/>
                      <a:pt x="670006" y="242680"/>
                    </a:cubicBezTo>
                    <a:cubicBezTo>
                      <a:pt x="670006" y="244180"/>
                      <a:pt x="669978" y="247769"/>
                      <a:pt x="669932" y="249766"/>
                    </a:cubicBezTo>
                    <a:cubicBezTo>
                      <a:pt x="669675" y="260432"/>
                      <a:pt x="659984" y="268540"/>
                      <a:pt x="648121" y="268540"/>
                    </a:cubicBezTo>
                    <a:close/>
                    <a:moveTo>
                      <a:pt x="44247" y="228967"/>
                    </a:moveTo>
                    <a:lnTo>
                      <a:pt x="625832" y="228967"/>
                    </a:lnTo>
                    <a:cubicBezTo>
                      <a:pt x="623872" y="207801"/>
                      <a:pt x="616666" y="185539"/>
                      <a:pt x="604343" y="164814"/>
                    </a:cubicBezTo>
                    <a:cubicBezTo>
                      <a:pt x="589968" y="140647"/>
                      <a:pt x="569299" y="119131"/>
                      <a:pt x="542896" y="100284"/>
                    </a:cubicBezTo>
                    <a:cubicBezTo>
                      <a:pt x="516088" y="81151"/>
                      <a:pt x="484816" y="66242"/>
                      <a:pt x="449947" y="55687"/>
                    </a:cubicBezTo>
                    <a:cubicBezTo>
                      <a:pt x="413559" y="44671"/>
                      <a:pt x="374879" y="39158"/>
                      <a:pt x="335003" y="39158"/>
                    </a:cubicBezTo>
                    <a:cubicBezTo>
                      <a:pt x="295127" y="39158"/>
                      <a:pt x="256493" y="44809"/>
                      <a:pt x="220096" y="55889"/>
                    </a:cubicBezTo>
                    <a:cubicBezTo>
                      <a:pt x="185245" y="66500"/>
                      <a:pt x="153964" y="81639"/>
                      <a:pt x="127147" y="100863"/>
                    </a:cubicBezTo>
                    <a:cubicBezTo>
                      <a:pt x="100744" y="119794"/>
                      <a:pt x="80056" y="141098"/>
                      <a:pt x="65681" y="165339"/>
                    </a:cubicBezTo>
                    <a:cubicBezTo>
                      <a:pt x="53469" y="185916"/>
                      <a:pt x="46281" y="207801"/>
                      <a:pt x="44238" y="228967"/>
                    </a:cubicBezTo>
                    <a:close/>
                    <a:moveTo>
                      <a:pt x="613243" y="501372"/>
                    </a:moveTo>
                    <a:lnTo>
                      <a:pt x="57647" y="501372"/>
                    </a:lnTo>
                    <a:cubicBezTo>
                      <a:pt x="29458" y="501372"/>
                      <a:pt x="7500" y="475779"/>
                      <a:pt x="7500" y="443955"/>
                    </a:cubicBezTo>
                    <a:lnTo>
                      <a:pt x="7500" y="399634"/>
                    </a:lnTo>
                    <a:cubicBezTo>
                      <a:pt x="7500" y="388803"/>
                      <a:pt x="17154" y="378974"/>
                      <a:pt x="29201" y="378974"/>
                    </a:cubicBezTo>
                    <a:lnTo>
                      <a:pt x="641560" y="378974"/>
                    </a:lnTo>
                    <a:cubicBezTo>
                      <a:pt x="653606" y="378974"/>
                      <a:pt x="663665" y="388803"/>
                      <a:pt x="663665" y="399634"/>
                    </a:cubicBezTo>
                    <a:lnTo>
                      <a:pt x="663665" y="443955"/>
                    </a:lnTo>
                    <a:cubicBezTo>
                      <a:pt x="663665" y="475779"/>
                      <a:pt x="641357" y="501372"/>
                      <a:pt x="613243" y="501372"/>
                    </a:cubicBezTo>
                    <a:close/>
                    <a:moveTo>
                      <a:pt x="58006" y="460879"/>
                    </a:moveTo>
                    <a:lnTo>
                      <a:pt x="612856" y="460879"/>
                    </a:lnTo>
                    <a:cubicBezTo>
                      <a:pt x="614973" y="459959"/>
                      <a:pt x="619491" y="454152"/>
                      <a:pt x="619491" y="443955"/>
                    </a:cubicBezTo>
                    <a:lnTo>
                      <a:pt x="619491" y="419466"/>
                    </a:lnTo>
                    <a:lnTo>
                      <a:pt x="50754" y="419466"/>
                    </a:lnTo>
                    <a:lnTo>
                      <a:pt x="50754" y="443955"/>
                    </a:lnTo>
                    <a:cubicBezTo>
                      <a:pt x="50754" y="454207"/>
                      <a:pt x="55861" y="459959"/>
                      <a:pt x="58006" y="460879"/>
                    </a:cubicBezTo>
                    <a:close/>
                    <a:moveTo>
                      <a:pt x="601656" y="279583"/>
                    </a:moveTo>
                    <a:lnTo>
                      <a:pt x="491065" y="279583"/>
                    </a:lnTo>
                    <a:lnTo>
                      <a:pt x="431467" y="331506"/>
                    </a:lnTo>
                    <a:cubicBezTo>
                      <a:pt x="427639" y="334837"/>
                      <a:pt x="421464" y="334690"/>
                      <a:pt x="417755" y="331239"/>
                    </a:cubicBezTo>
                    <a:lnTo>
                      <a:pt x="362207" y="279583"/>
                    </a:lnTo>
                    <a:lnTo>
                      <a:pt x="68350" y="279583"/>
                    </a:lnTo>
                    <a:cubicBezTo>
                      <a:pt x="42646" y="279583"/>
                      <a:pt x="22225" y="298679"/>
                      <a:pt x="22225" y="321778"/>
                    </a:cubicBezTo>
                    <a:lnTo>
                      <a:pt x="22225" y="327005"/>
                    </a:lnTo>
                    <a:cubicBezTo>
                      <a:pt x="22225" y="350105"/>
                      <a:pt x="42655" y="367930"/>
                      <a:pt x="68350" y="367930"/>
                    </a:cubicBezTo>
                    <a:lnTo>
                      <a:pt x="601656" y="367930"/>
                    </a:lnTo>
                    <a:cubicBezTo>
                      <a:pt x="627360" y="367930"/>
                      <a:pt x="648020" y="350105"/>
                      <a:pt x="648020" y="327005"/>
                    </a:cubicBezTo>
                    <a:lnTo>
                      <a:pt x="648020" y="321778"/>
                    </a:lnTo>
                    <a:cubicBezTo>
                      <a:pt x="648020" y="298679"/>
                      <a:pt x="627360" y="279583"/>
                      <a:pt x="601656" y="279583"/>
                    </a:cubicBezTo>
                    <a:close/>
                    <a:moveTo>
                      <a:pt x="225590" y="97044"/>
                    </a:moveTo>
                    <a:cubicBezTo>
                      <a:pt x="220897" y="95710"/>
                      <a:pt x="216148" y="95673"/>
                      <a:pt x="211869" y="96943"/>
                    </a:cubicBezTo>
                    <a:cubicBezTo>
                      <a:pt x="211473" y="97063"/>
                      <a:pt x="211160" y="97311"/>
                      <a:pt x="210976" y="97642"/>
                    </a:cubicBezTo>
                    <a:cubicBezTo>
                      <a:pt x="209025" y="101287"/>
                      <a:pt x="208436" y="105520"/>
                      <a:pt x="209292" y="109873"/>
                    </a:cubicBezTo>
                    <a:cubicBezTo>
                      <a:pt x="210157" y="114281"/>
                      <a:pt x="212439" y="118487"/>
                      <a:pt x="215890" y="122030"/>
                    </a:cubicBezTo>
                    <a:cubicBezTo>
                      <a:pt x="219341" y="125573"/>
                      <a:pt x="223685" y="128150"/>
                      <a:pt x="228443" y="129503"/>
                    </a:cubicBezTo>
                    <a:cubicBezTo>
                      <a:pt x="233136" y="130837"/>
                      <a:pt x="237885" y="130874"/>
                      <a:pt x="242164" y="129604"/>
                    </a:cubicBezTo>
                    <a:cubicBezTo>
                      <a:pt x="242358" y="129549"/>
                      <a:pt x="242542" y="129457"/>
                      <a:pt x="242689" y="129337"/>
                    </a:cubicBezTo>
                    <a:cubicBezTo>
                      <a:pt x="242836" y="129217"/>
                      <a:pt x="242965" y="129070"/>
                      <a:pt x="243057" y="128905"/>
                    </a:cubicBezTo>
                    <a:cubicBezTo>
                      <a:pt x="245008" y="125260"/>
                      <a:pt x="245597" y="121027"/>
                      <a:pt x="244741" y="116674"/>
                    </a:cubicBezTo>
                    <a:cubicBezTo>
                      <a:pt x="243876" y="112266"/>
                      <a:pt x="241594" y="108060"/>
                      <a:pt x="238143" y="104517"/>
                    </a:cubicBezTo>
                    <a:cubicBezTo>
                      <a:pt x="234692" y="100974"/>
                      <a:pt x="230348" y="98397"/>
                      <a:pt x="225590" y="97044"/>
                    </a:cubicBezTo>
                    <a:close/>
                    <a:moveTo>
                      <a:pt x="294924" y="62625"/>
                    </a:moveTo>
                    <a:cubicBezTo>
                      <a:pt x="290231" y="61291"/>
                      <a:pt x="285482" y="61263"/>
                      <a:pt x="281203" y="62524"/>
                    </a:cubicBezTo>
                    <a:cubicBezTo>
                      <a:pt x="280816" y="62644"/>
                      <a:pt x="280494" y="62892"/>
                      <a:pt x="280310" y="63224"/>
                    </a:cubicBezTo>
                    <a:cubicBezTo>
                      <a:pt x="278359" y="66868"/>
                      <a:pt x="277770" y="71101"/>
                      <a:pt x="278626" y="75454"/>
                    </a:cubicBezTo>
                    <a:cubicBezTo>
                      <a:pt x="279491" y="79872"/>
                      <a:pt x="281774" y="84068"/>
                      <a:pt x="285225" y="87611"/>
                    </a:cubicBezTo>
                    <a:cubicBezTo>
                      <a:pt x="288676" y="91154"/>
                      <a:pt x="293019" y="93731"/>
                      <a:pt x="297777" y="95084"/>
                    </a:cubicBezTo>
                    <a:cubicBezTo>
                      <a:pt x="302471" y="96418"/>
                      <a:pt x="307219" y="96455"/>
                      <a:pt x="311499" y="95185"/>
                    </a:cubicBezTo>
                    <a:cubicBezTo>
                      <a:pt x="311692" y="95130"/>
                      <a:pt x="311876" y="95038"/>
                      <a:pt x="312023" y="94918"/>
                    </a:cubicBezTo>
                    <a:cubicBezTo>
                      <a:pt x="312171" y="94799"/>
                      <a:pt x="312299" y="94651"/>
                      <a:pt x="312391" y="94486"/>
                    </a:cubicBezTo>
                    <a:cubicBezTo>
                      <a:pt x="314342" y="90841"/>
                      <a:pt x="314922" y="86608"/>
                      <a:pt x="314076" y="82246"/>
                    </a:cubicBezTo>
                    <a:cubicBezTo>
                      <a:pt x="313211" y="77838"/>
                      <a:pt x="310928" y="73632"/>
                      <a:pt x="307477" y="70089"/>
                    </a:cubicBezTo>
                    <a:cubicBezTo>
                      <a:pt x="304026" y="66546"/>
                      <a:pt x="299682" y="63969"/>
                      <a:pt x="294934" y="62616"/>
                    </a:cubicBezTo>
                    <a:close/>
                    <a:moveTo>
                      <a:pt x="381229" y="80056"/>
                    </a:moveTo>
                    <a:cubicBezTo>
                      <a:pt x="376535" y="78721"/>
                      <a:pt x="371787" y="78684"/>
                      <a:pt x="367507" y="79954"/>
                    </a:cubicBezTo>
                    <a:cubicBezTo>
                      <a:pt x="367121" y="80074"/>
                      <a:pt x="366799" y="80323"/>
                      <a:pt x="366615" y="80654"/>
                    </a:cubicBezTo>
                    <a:cubicBezTo>
                      <a:pt x="364664" y="84298"/>
                      <a:pt x="364075" y="88532"/>
                      <a:pt x="364931" y="92884"/>
                    </a:cubicBezTo>
                    <a:cubicBezTo>
                      <a:pt x="365796" y="97302"/>
                      <a:pt x="368078" y="101498"/>
                      <a:pt x="371529" y="105041"/>
                    </a:cubicBezTo>
                    <a:cubicBezTo>
                      <a:pt x="374980" y="108585"/>
                      <a:pt x="379324" y="111161"/>
                      <a:pt x="384082" y="112514"/>
                    </a:cubicBezTo>
                    <a:cubicBezTo>
                      <a:pt x="388775" y="113849"/>
                      <a:pt x="393524" y="113885"/>
                      <a:pt x="397803" y="112615"/>
                    </a:cubicBezTo>
                    <a:cubicBezTo>
                      <a:pt x="397997" y="112560"/>
                      <a:pt x="398181" y="112468"/>
                      <a:pt x="398328" y="112349"/>
                    </a:cubicBezTo>
                    <a:cubicBezTo>
                      <a:pt x="398484" y="112229"/>
                      <a:pt x="398604" y="112082"/>
                      <a:pt x="398696" y="111916"/>
                    </a:cubicBezTo>
                    <a:cubicBezTo>
                      <a:pt x="400647" y="108272"/>
                      <a:pt x="401227" y="104038"/>
                      <a:pt x="400380" y="99685"/>
                    </a:cubicBezTo>
                    <a:cubicBezTo>
                      <a:pt x="399515" y="95277"/>
                      <a:pt x="397233" y="91072"/>
                      <a:pt x="393782" y="87528"/>
                    </a:cubicBezTo>
                    <a:cubicBezTo>
                      <a:pt x="390331" y="83985"/>
                      <a:pt x="385987" y="81409"/>
                      <a:pt x="381229" y="80056"/>
                    </a:cubicBezTo>
                    <a:close/>
                    <a:moveTo>
                      <a:pt x="344868" y="131463"/>
                    </a:moveTo>
                    <a:cubicBezTo>
                      <a:pt x="340175" y="130128"/>
                      <a:pt x="335426" y="130101"/>
                      <a:pt x="331147" y="131362"/>
                    </a:cubicBezTo>
                    <a:cubicBezTo>
                      <a:pt x="330760" y="131481"/>
                      <a:pt x="330438" y="131730"/>
                      <a:pt x="330254" y="132061"/>
                    </a:cubicBezTo>
                    <a:cubicBezTo>
                      <a:pt x="328303" y="135705"/>
                      <a:pt x="327723" y="139939"/>
                      <a:pt x="328570" y="144301"/>
                    </a:cubicBezTo>
                    <a:cubicBezTo>
                      <a:pt x="329435" y="148709"/>
                      <a:pt x="331718" y="152915"/>
                      <a:pt x="335169" y="156458"/>
                    </a:cubicBezTo>
                    <a:cubicBezTo>
                      <a:pt x="338620" y="160001"/>
                      <a:pt x="342963" y="162578"/>
                      <a:pt x="347712" y="163931"/>
                    </a:cubicBezTo>
                    <a:cubicBezTo>
                      <a:pt x="352406" y="165265"/>
                      <a:pt x="357154" y="165302"/>
                      <a:pt x="361434" y="164032"/>
                    </a:cubicBezTo>
                    <a:cubicBezTo>
                      <a:pt x="361627" y="163977"/>
                      <a:pt x="361811" y="163885"/>
                      <a:pt x="361958" y="163765"/>
                    </a:cubicBezTo>
                    <a:cubicBezTo>
                      <a:pt x="362105" y="163645"/>
                      <a:pt x="362234" y="163498"/>
                      <a:pt x="362326" y="163332"/>
                    </a:cubicBezTo>
                    <a:cubicBezTo>
                      <a:pt x="364277" y="159688"/>
                      <a:pt x="364857" y="155455"/>
                      <a:pt x="364010" y="151093"/>
                    </a:cubicBezTo>
                    <a:cubicBezTo>
                      <a:pt x="363145" y="146684"/>
                      <a:pt x="360863" y="142479"/>
                      <a:pt x="357412" y="138936"/>
                    </a:cubicBezTo>
                    <a:cubicBezTo>
                      <a:pt x="353961" y="135393"/>
                      <a:pt x="349617" y="132816"/>
                      <a:pt x="344868" y="131463"/>
                    </a:cubicBezTo>
                    <a:close/>
                    <a:moveTo>
                      <a:pt x="460742" y="80056"/>
                    </a:moveTo>
                    <a:cubicBezTo>
                      <a:pt x="456048" y="78721"/>
                      <a:pt x="451300" y="78684"/>
                      <a:pt x="447020" y="79954"/>
                    </a:cubicBezTo>
                    <a:cubicBezTo>
                      <a:pt x="446634" y="80074"/>
                      <a:pt x="446312" y="80323"/>
                      <a:pt x="446128" y="80654"/>
                    </a:cubicBezTo>
                    <a:cubicBezTo>
                      <a:pt x="444177" y="84298"/>
                      <a:pt x="443588" y="88532"/>
                      <a:pt x="444443" y="92884"/>
                    </a:cubicBezTo>
                    <a:cubicBezTo>
                      <a:pt x="445309" y="97302"/>
                      <a:pt x="447591" y="101498"/>
                      <a:pt x="451042" y="105041"/>
                    </a:cubicBezTo>
                    <a:cubicBezTo>
                      <a:pt x="454493" y="108585"/>
                      <a:pt x="458837" y="111161"/>
                      <a:pt x="463585" y="112514"/>
                    </a:cubicBezTo>
                    <a:cubicBezTo>
                      <a:pt x="468279" y="113849"/>
                      <a:pt x="473028" y="113885"/>
                      <a:pt x="477307" y="112615"/>
                    </a:cubicBezTo>
                    <a:cubicBezTo>
                      <a:pt x="477500" y="112560"/>
                      <a:pt x="477684" y="112468"/>
                      <a:pt x="477831" y="112349"/>
                    </a:cubicBezTo>
                    <a:cubicBezTo>
                      <a:pt x="477988" y="112229"/>
                      <a:pt x="478108" y="112082"/>
                      <a:pt x="478200" y="111916"/>
                    </a:cubicBezTo>
                    <a:cubicBezTo>
                      <a:pt x="480151" y="108272"/>
                      <a:pt x="480730" y="104038"/>
                      <a:pt x="479884" y="99685"/>
                    </a:cubicBezTo>
                    <a:cubicBezTo>
                      <a:pt x="479019" y="95277"/>
                      <a:pt x="476736" y="91072"/>
                      <a:pt x="473285" y="87528"/>
                    </a:cubicBezTo>
                    <a:cubicBezTo>
                      <a:pt x="469834" y="83985"/>
                      <a:pt x="465490" y="81409"/>
                      <a:pt x="460733" y="80056"/>
                    </a:cubicBezTo>
                    <a:close/>
                  </a:path>
                </a:pathLst>
              </a:custGeom>
              <a:solidFill>
                <a:schemeClr val="bg1"/>
              </a:solidFill>
              <a:ln w="91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grpSp>
        <p:nvGrpSpPr>
          <p:cNvPr id="28" name="Group 27">
            <a:extLst>
              <a:ext uri="{FF2B5EF4-FFF2-40B4-BE49-F238E27FC236}">
                <a16:creationId xmlns:a16="http://schemas.microsoft.com/office/drawing/2014/main" id="{0E120E3A-3F5C-CC9F-4A7A-B8CA57DC89C3}"/>
              </a:ext>
            </a:extLst>
          </p:cNvPr>
          <p:cNvGrpSpPr>
            <a:grpSpLocks noChangeAspect="1"/>
          </p:cNvGrpSpPr>
          <p:nvPr/>
        </p:nvGrpSpPr>
        <p:grpSpPr>
          <a:xfrm>
            <a:off x="10105946" y="3547800"/>
            <a:ext cx="1371600" cy="424754"/>
            <a:chOff x="8268930" y="2889325"/>
            <a:chExt cx="2423372" cy="750463"/>
          </a:xfrm>
        </p:grpSpPr>
        <p:sp>
          <p:nvSpPr>
            <p:cNvPr id="128" name="Rectangle: Rounded Corners 127">
              <a:extLst>
                <a:ext uri="{FF2B5EF4-FFF2-40B4-BE49-F238E27FC236}">
                  <a16:creationId xmlns:a16="http://schemas.microsoft.com/office/drawing/2014/main" id="{606F2FFE-26F3-B55B-D71A-B37A790458AD}"/>
                </a:ext>
              </a:extLst>
            </p:cNvPr>
            <p:cNvSpPr/>
            <p:nvPr/>
          </p:nvSpPr>
          <p:spPr>
            <a:xfrm>
              <a:off x="8268930" y="2889325"/>
              <a:ext cx="2423372" cy="750463"/>
            </a:xfrm>
            <a:prstGeom prst="roundRect">
              <a:avLst>
                <a:gd name="adj" fmla="val 11445"/>
              </a:avLst>
            </a:prstGeom>
            <a:solidFill>
              <a:schemeClr val="bg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84048" tIns="0" rIns="0" bIns="0" rtlCol="0" anchor="ctr"/>
            <a:lstStyle/>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414141"/>
                  </a:solidFill>
                  <a:effectLst/>
                  <a:uLnTx/>
                  <a:uFillTx/>
                  <a:latin typeface="Lato"/>
                  <a:ea typeface="+mn-ea"/>
                  <a:cs typeface="+mn-cs"/>
                </a:rPr>
                <a:t>Save $2.00</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700" b="0" i="0" u="none" strike="noStrike" kern="1200" cap="none" spc="0" normalizeH="0" baseline="0" noProof="0" dirty="0">
                  <a:ln>
                    <a:noFill/>
                  </a:ln>
                  <a:solidFill>
                    <a:srgbClr val="E43D2F"/>
                  </a:solidFill>
                  <a:effectLst/>
                  <a:uLnTx/>
                  <a:uFillTx/>
                  <a:latin typeface="Lato Semibold"/>
                  <a:ea typeface="+mn-ea"/>
                  <a:cs typeface="Calibri" panose="020F0502020204030204" pitchFamily="34" charset="0"/>
                </a:rPr>
                <a:t>Chicken Fry</a:t>
              </a:r>
              <a:endParaRPr kumimoji="0" lang="en-US" sz="700" b="0" i="0" u="none" strike="noStrike" kern="1200" cap="none" spc="0" normalizeH="0" baseline="30000" noProof="0" dirty="0">
                <a:ln>
                  <a:noFill/>
                </a:ln>
                <a:solidFill>
                  <a:srgbClr val="E43D2F"/>
                </a:solidFill>
                <a:effectLst/>
                <a:uLnTx/>
                <a:uFillTx/>
                <a:latin typeface="Lato Semibold"/>
                <a:ea typeface="+mn-ea"/>
                <a:cs typeface="Calibri" panose="020F0502020204030204" pitchFamily="34" charset="0"/>
              </a:endParaRPr>
            </a:p>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414141"/>
                  </a:solidFill>
                  <a:effectLst/>
                  <a:uLnTx/>
                  <a:uFillTx/>
                  <a:latin typeface="Lato"/>
                  <a:ea typeface="+mn-ea"/>
                  <a:cs typeface="+mn-cs"/>
                </a:rPr>
                <a:t>Add our signature Chicken Fry sandwich to your order now</a:t>
              </a:r>
              <a:endParaRPr kumimoji="0" lang="en-US" sz="600" b="0" i="0" u="none" strike="noStrike" kern="1200" cap="none" spc="0" normalizeH="0" baseline="0" noProof="0" dirty="0">
                <a:ln>
                  <a:noFill/>
                </a:ln>
                <a:solidFill>
                  <a:srgbClr val="414141"/>
                </a:solidFill>
                <a:effectLst/>
                <a:uLnTx/>
                <a:uFillTx/>
                <a:latin typeface="Lato"/>
                <a:ea typeface="+mn-ea"/>
                <a:cs typeface="+mn-cs"/>
              </a:endParaRPr>
            </a:p>
          </p:txBody>
        </p:sp>
        <p:pic>
          <p:nvPicPr>
            <p:cNvPr id="129" name="Picture 128">
              <a:extLst>
                <a:ext uri="{FF2B5EF4-FFF2-40B4-BE49-F238E27FC236}">
                  <a16:creationId xmlns:a16="http://schemas.microsoft.com/office/drawing/2014/main" id="{BBB7C127-B3B2-8016-816C-0826E4CC39B9}"/>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8367444" y="2991316"/>
              <a:ext cx="547566" cy="547565"/>
            </a:xfrm>
            <a:prstGeom prst="rect">
              <a:avLst/>
            </a:prstGeom>
          </p:spPr>
        </p:pic>
        <p:sp>
          <p:nvSpPr>
            <p:cNvPr id="21" name="Star: 32 Points 20">
              <a:extLst>
                <a:ext uri="{FF2B5EF4-FFF2-40B4-BE49-F238E27FC236}">
                  <a16:creationId xmlns:a16="http://schemas.microsoft.com/office/drawing/2014/main" id="{8BCF240F-414E-2739-E009-CA6F4550A06A}"/>
                </a:ext>
              </a:extLst>
            </p:cNvPr>
            <p:cNvSpPr/>
            <p:nvPr/>
          </p:nvSpPr>
          <p:spPr>
            <a:xfrm>
              <a:off x="10246160" y="2913333"/>
              <a:ext cx="389353" cy="389352"/>
            </a:xfrm>
            <a:prstGeom prst="star32">
              <a:avLst>
                <a:gd name="adj" fmla="val 426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4572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FFFFFF"/>
                  </a:solidFill>
                  <a:effectLst/>
                  <a:uLnTx/>
                  <a:uFillTx/>
                  <a:latin typeface="Lato"/>
                  <a:ea typeface="+mn-ea"/>
                  <a:cs typeface="+mn-cs"/>
                </a:rPr>
                <a:t>$</a:t>
              </a:r>
              <a:r>
                <a:rPr kumimoji="0" lang="en-US" sz="1000" b="1" i="0" u="none" strike="noStrike" kern="1200" cap="none" spc="0" normalizeH="0" baseline="0" noProof="0" dirty="0">
                  <a:ln>
                    <a:noFill/>
                  </a:ln>
                  <a:solidFill>
                    <a:srgbClr val="FFFFFF"/>
                  </a:solidFill>
                  <a:effectLst/>
                  <a:uLnTx/>
                  <a:uFillTx/>
                  <a:latin typeface="Lato"/>
                  <a:ea typeface="+mn-ea"/>
                  <a:cs typeface="+mn-cs"/>
                </a:rPr>
                <a:t>2</a:t>
              </a:r>
            </a:p>
          </p:txBody>
        </p:sp>
      </p:grpSp>
      <p:sp>
        <p:nvSpPr>
          <p:cNvPr id="57" name="Oval 56">
            <a:extLst>
              <a:ext uri="{FF2B5EF4-FFF2-40B4-BE49-F238E27FC236}">
                <a16:creationId xmlns:a16="http://schemas.microsoft.com/office/drawing/2014/main" id="{277593F9-2CEF-0549-8175-B40E8453A98E}"/>
              </a:ext>
            </a:extLst>
          </p:cNvPr>
          <p:cNvSpPr>
            <a:spLocks noChangeAspect="1"/>
          </p:cNvSpPr>
          <p:nvPr/>
        </p:nvSpPr>
        <p:spPr>
          <a:xfrm>
            <a:off x="9756975" y="3692299"/>
            <a:ext cx="685800" cy="685800"/>
          </a:xfrm>
          <a:prstGeom prst="ellipse">
            <a:avLst/>
          </a:prstGeom>
          <a:solidFill>
            <a:schemeClr val="accent1"/>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68" name="Graphic 102">
            <a:extLst>
              <a:ext uri="{FF2B5EF4-FFF2-40B4-BE49-F238E27FC236}">
                <a16:creationId xmlns:a16="http://schemas.microsoft.com/office/drawing/2014/main" id="{52F6E2EC-64E2-4AB1-947A-616738E308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916995" y="3864043"/>
            <a:ext cx="365760" cy="396240"/>
          </a:xfrm>
          <a:prstGeom prst="rect">
            <a:avLst/>
          </a:prstGeom>
        </p:spPr>
      </p:pic>
    </p:spTree>
    <p:extLst>
      <p:ext uri="{BB962C8B-B14F-4D97-AF65-F5344CB8AC3E}">
        <p14:creationId xmlns:p14="http://schemas.microsoft.com/office/powerpoint/2010/main" val="232797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out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5B4FA8-CC67-35AF-77A5-BF0E4F79508A}"/>
              </a:ext>
            </a:extLst>
          </p:cNvPr>
          <p:cNvSpPr/>
          <p:nvPr/>
        </p:nvSpPr>
        <p:spPr>
          <a:xfrm>
            <a:off x="754921" y="786063"/>
            <a:ext cx="5046974" cy="51709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 name="Text Placeholder 15">
            <a:extLst>
              <a:ext uri="{FF2B5EF4-FFF2-40B4-BE49-F238E27FC236}">
                <a16:creationId xmlns:a16="http://schemas.microsoft.com/office/drawing/2014/main" id="{F54E744E-CD0C-E54E-AF0B-1447F04124D3}"/>
              </a:ext>
            </a:extLst>
          </p:cNvPr>
          <p:cNvSpPr txBox="1">
            <a:spLocks/>
          </p:cNvSpPr>
          <p:nvPr/>
        </p:nvSpPr>
        <p:spPr>
          <a:xfrm>
            <a:off x="524751" y="6040790"/>
            <a:ext cx="5439732" cy="495781"/>
          </a:xfrm>
          <a:prstGeom prst="rect">
            <a:avLst/>
          </a:prstGeom>
          <a:solidFill>
            <a:srgbClr val="7CA62F"/>
          </a:solidFill>
        </p:spPr>
        <p:txBody>
          <a:bodyPr vert="horz" wrap="square" lIns="0" tIns="0" rIns="0" bIns="0" rtlCol="0" anchor="ctr" anchorCtr="0">
            <a:noAutofit/>
          </a:bodyPr>
          <a:lstStyle>
            <a:lvl1pPr marL="0" indent="0" algn="l" defTabSz="914377" rtl="0" eaLnBrk="1" latinLnBrk="0" hangingPunct="1">
              <a:lnSpc>
                <a:spcPct val="110000"/>
              </a:lnSpc>
              <a:spcBef>
                <a:spcPts val="1600"/>
              </a:spcBef>
              <a:buFont typeface="Arial" panose="020B0604020202020204" pitchFamily="34" charset="0"/>
              <a:buNone/>
              <a:defRPr sz="1800" b="1" kern="1200">
                <a:solidFill>
                  <a:schemeClr val="accent2"/>
                </a:solidFill>
                <a:latin typeface="+mn-lt"/>
                <a:ea typeface="+mn-ea"/>
                <a:cs typeface="+mn-cs"/>
              </a:defRPr>
            </a:lvl1pPr>
            <a:lvl2pPr marL="230712" indent="0" algn="l" defTabSz="914377" rtl="0" eaLnBrk="1" latinLnBrk="0" hangingPunct="1">
              <a:lnSpc>
                <a:spcPct val="95000"/>
              </a:lnSpc>
              <a:spcBef>
                <a:spcPts val="500"/>
              </a:spcBef>
              <a:buFont typeface="Lato" panose="020F0502020204030203" pitchFamily="34" charset="0"/>
              <a:buNone/>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Lato"/>
                <a:ea typeface="+mn-ea"/>
                <a:cs typeface="+mn-cs"/>
              </a:rPr>
              <a:t>4 Times a Leader!</a:t>
            </a:r>
          </a:p>
        </p:txBody>
      </p:sp>
      <p:sp>
        <p:nvSpPr>
          <p:cNvPr id="10" name="TextBox 9">
            <a:extLst>
              <a:ext uri="{FF2B5EF4-FFF2-40B4-BE49-F238E27FC236}">
                <a16:creationId xmlns:a16="http://schemas.microsoft.com/office/drawing/2014/main" id="{8EE96392-394A-A741-BA91-14EBB854BAFA}"/>
              </a:ext>
            </a:extLst>
          </p:cNvPr>
          <p:cNvSpPr txBox="1"/>
          <p:nvPr/>
        </p:nvSpPr>
        <p:spPr>
          <a:xfrm>
            <a:off x="6413028" y="796378"/>
            <a:ext cx="5558905" cy="2928223"/>
          </a:xfrm>
          <a:prstGeom prst="rect">
            <a:avLst/>
          </a:prstGeom>
          <a:noFill/>
        </p:spPr>
        <p:txBody>
          <a:bodyPr wrap="square" lIns="0" tIns="0" rIns="0" bIns="0" rtlCol="0" anchor="t">
            <a:sp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Lato"/>
                <a:ea typeface="+mn-ea"/>
                <a:cs typeface="+mn-cs"/>
              </a:rPr>
              <a:t>Juniper Networks is a Leader in </a:t>
            </a:r>
            <a:r>
              <a:rPr kumimoji="0" lang="en-US" sz="2800" b="1" i="0" u="none" strike="noStrike" kern="1200" cap="none" spc="0" normalizeH="0" baseline="0" noProof="0">
                <a:ln>
                  <a:noFill/>
                </a:ln>
                <a:solidFill>
                  <a:srgbClr val="000000"/>
                </a:solidFill>
                <a:effectLst/>
                <a:uLnTx/>
                <a:uFillTx/>
                <a:latin typeface="Lato"/>
                <a:ea typeface="+mn-ea"/>
                <a:cs typeface="+mn-cs"/>
              </a:rPr>
              <a:t>the </a:t>
            </a:r>
            <a:r>
              <a:rPr kumimoji="0" lang="en-US" sz="2800" b="1" i="0" u="none" strike="noStrike" kern="1200" cap="none" spc="0" normalizeH="0" baseline="0" noProof="0">
                <a:ln>
                  <a:noFill/>
                </a:ln>
                <a:solidFill>
                  <a:srgbClr val="578A1B"/>
                </a:solidFill>
                <a:effectLst/>
                <a:uLnTx/>
                <a:uFillTx/>
                <a:latin typeface="Lato"/>
                <a:ea typeface="+mn-ea"/>
                <a:cs typeface="+mn-cs"/>
              </a:rPr>
              <a:t>2024 Gartner</a:t>
            </a:r>
            <a:r>
              <a:rPr kumimoji="0" lang="en-US" sz="2800" b="1" i="0" u="none" strike="noStrike" kern="1200" cap="none" spc="0" normalizeH="0" baseline="30000" noProof="0">
                <a:ln>
                  <a:noFill/>
                </a:ln>
                <a:solidFill>
                  <a:srgbClr val="578A1B"/>
                </a:solidFill>
                <a:effectLst/>
                <a:uLnTx/>
                <a:uFillTx/>
                <a:latin typeface="Lato"/>
                <a:ea typeface="+mn-ea"/>
                <a:cs typeface="+mn-cs"/>
              </a:rPr>
              <a:t>®</a:t>
            </a:r>
            <a:r>
              <a:rPr kumimoji="0" lang="en-US" sz="2800" b="1" i="0" u="none" strike="noStrike" kern="1200" cap="none" spc="0" normalizeH="0" baseline="0" noProof="0">
                <a:ln>
                  <a:noFill/>
                </a:ln>
                <a:solidFill>
                  <a:srgbClr val="578A1B"/>
                </a:solidFill>
                <a:effectLst/>
                <a:uLnTx/>
                <a:uFillTx/>
                <a:latin typeface="Lato"/>
                <a:ea typeface="+mn-ea"/>
                <a:cs typeface="+mn-cs"/>
              </a:rPr>
              <a:t> Magic Quadrant™ for Enterprise Wired and Wireless LAN Infrastructure</a:t>
            </a:r>
          </a:p>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Lato"/>
                <a:ea typeface="+mn-ea"/>
                <a:cs typeface="+mn-cs"/>
              </a:rPr>
              <a:t>4 Times in a Row! </a:t>
            </a:r>
            <a:endParaRPr kumimoji="0" lang="en-US" sz="2800" b="1" i="0" u="none" strike="noStrike" kern="1200" cap="none" spc="0" normalizeH="0" baseline="0" noProof="0">
              <a:ln>
                <a:noFill/>
              </a:ln>
              <a:solidFill>
                <a:srgbClr val="FFFFFF"/>
              </a:solidFill>
              <a:effectLst/>
              <a:uLnTx/>
              <a:uFillTx/>
              <a:latin typeface="Lato"/>
              <a:ea typeface="Lato"/>
              <a:cs typeface="Lato"/>
            </a:endParaRPr>
          </a:p>
          <a:p>
            <a:pPr marL="0" marR="0" lvl="0" indent="0" algn="ctr" defTabSz="914377" rtl="0" eaLnBrk="1" fontAlgn="auto" latinLnBrk="0" hangingPunct="1">
              <a:lnSpc>
                <a:spcPct val="100000"/>
              </a:lnSpc>
              <a:spcBef>
                <a:spcPts val="60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Lato"/>
              <a:ea typeface="+mn-ea"/>
              <a:cs typeface="+mn-cs"/>
            </a:endParaRPr>
          </a:p>
          <a:p>
            <a:pPr marL="0" marR="0" lvl="0" indent="0" algn="ctr" defTabSz="914377"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ato"/>
              <a:ea typeface="+mn-ea"/>
              <a:cs typeface="+mn-cs"/>
            </a:endParaRPr>
          </a:p>
        </p:txBody>
      </p:sp>
      <p:sp>
        <p:nvSpPr>
          <p:cNvPr id="11" name="Rectangle 10">
            <a:extLst>
              <a:ext uri="{FF2B5EF4-FFF2-40B4-BE49-F238E27FC236}">
                <a16:creationId xmlns:a16="http://schemas.microsoft.com/office/drawing/2014/main" id="{064A7126-F524-EA47-916A-B49A4AFCFE87}"/>
              </a:ext>
            </a:extLst>
          </p:cNvPr>
          <p:cNvSpPr/>
          <p:nvPr/>
        </p:nvSpPr>
        <p:spPr>
          <a:xfrm>
            <a:off x="6520853" y="6082355"/>
            <a:ext cx="4302217" cy="730456"/>
          </a:xfrm>
          <a:prstGeom prst="rect">
            <a:avLst/>
          </a:prstGeom>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a:ln>
                  <a:noFill/>
                </a:ln>
                <a:solidFill>
                  <a:srgbClr val="FFFFFF"/>
                </a:solidFill>
                <a:effectLst/>
                <a:uLnTx/>
                <a:uFillTx/>
                <a:latin typeface="Lato"/>
                <a:ea typeface="Lato"/>
                <a:cs typeface="Arial"/>
              </a:rPr>
              <a:t>Gartner Magic Quadrant for Enterprise Wired and Wireless LAN Infrastructure, Tim Zimmerman, Christian Canales, Nauman Raja, Mike Leibovitz 6 March 2024.</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a:ln>
                  <a:noFill/>
                </a:ln>
                <a:solidFill>
                  <a:srgbClr val="FFFFFF"/>
                </a:solidFill>
                <a:effectLst/>
                <a:uLnTx/>
                <a:uFillTx/>
                <a:latin typeface="Lato"/>
                <a:ea typeface="Lato"/>
                <a:cs typeface="Arial"/>
              </a:rPr>
              <a:t>GARTNER is a registered trademarks and service mark, and MAGIC QUADRANT is a registered trademark of Gartner, Inc. and/or its affiliates in the U.S. and internationally and are used herein with permission. All rights reserved.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a:ln>
                  <a:noFill/>
                </a:ln>
                <a:solidFill>
                  <a:srgbClr val="FFFFFF"/>
                </a:solidFill>
                <a:effectLst/>
                <a:uLnTx/>
                <a:uFillTx/>
                <a:latin typeface="Lato"/>
                <a:ea typeface="Lato"/>
                <a:cs typeface="Arial"/>
              </a:rPr>
              <a:t>Gartner and Magic Quadrant are registered trademarks of Gartner, Inc. and/or its affiliates in the U.S. and internationally and is used herein with permission. All rights reserved.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a:ln>
                  <a:noFill/>
                </a:ln>
                <a:solidFill>
                  <a:srgbClr val="FFFFFF"/>
                </a:solidFill>
                <a:effectLst/>
                <a:uLnTx/>
                <a:uFillTx/>
                <a:latin typeface="Lato"/>
                <a:ea typeface="Lato"/>
                <a:cs typeface="Aria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a:ln>
                  <a:noFill/>
                </a:ln>
                <a:solidFill>
                  <a:srgbClr val="FFFFFF"/>
                </a:solidFill>
                <a:effectLst/>
                <a:uLnTx/>
                <a:uFillTx/>
                <a:latin typeface="Lato"/>
                <a:ea typeface="Lato"/>
                <a:cs typeface="Arial"/>
              </a:rPr>
              <a:t>This graphic was published by Gartner, Inc. as part of a larger research document and should be evaluated in the context of the entire document. The Gartner document is available upon request from Juniper Networks.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00" b="0" i="1" u="none" strike="noStrike" kern="1200" cap="none" spc="0" normalizeH="0" baseline="0" noProof="0">
              <a:ln>
                <a:noFill/>
              </a:ln>
              <a:solidFill>
                <a:srgbClr val="FFFFFF"/>
              </a:solidFill>
              <a:effectLst/>
              <a:uLnTx/>
              <a:uFillTx/>
              <a:latin typeface="Lato"/>
              <a:ea typeface="Lato" panose="020F0502020204030203" pitchFamily="34" charset="0"/>
              <a:cs typeface="Arial" panose="020B0604020202020204" pitchFamily="34" charset="0"/>
            </a:endParaRPr>
          </a:p>
        </p:txBody>
      </p:sp>
      <p:sp>
        <p:nvSpPr>
          <p:cNvPr id="5" name="TextBox 4">
            <a:extLst>
              <a:ext uri="{FF2B5EF4-FFF2-40B4-BE49-F238E27FC236}">
                <a16:creationId xmlns:a16="http://schemas.microsoft.com/office/drawing/2014/main" id="{8922F733-1E66-4CE3-1AC7-8EF35181E17D}"/>
              </a:ext>
            </a:extLst>
          </p:cNvPr>
          <p:cNvSpPr txBox="1"/>
          <p:nvPr/>
        </p:nvSpPr>
        <p:spPr>
          <a:xfrm>
            <a:off x="6523462" y="3357515"/>
            <a:ext cx="5172383" cy="369332"/>
          </a:xfrm>
          <a:prstGeom prst="rect">
            <a:avLst/>
          </a:prstGeom>
          <a:noFill/>
        </p:spPr>
        <p:txBody>
          <a:bodyPr wrap="square">
            <a:spAutoFit/>
          </a:bodyPr>
          <a:lstStyle/>
          <a:p>
            <a:pPr marL="0" marR="0" lvl="0" indent="0" algn="ctr" defTabSz="914377" rtl="0" eaLnBrk="1" fontAlgn="auto" latinLnBrk="0" hangingPunct="1">
              <a:lnSpc>
                <a:spcPct val="100000"/>
              </a:lnSpc>
              <a:spcBef>
                <a:spcPts val="16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Lato"/>
                <a:ea typeface="+mn-ea"/>
                <a:cs typeface="+mn-cs"/>
              </a:rPr>
              <a:t>Read the complimentary report:</a:t>
            </a:r>
          </a:p>
        </p:txBody>
      </p:sp>
      <p:sp>
        <p:nvSpPr>
          <p:cNvPr id="9" name="TextBox 8">
            <a:extLst>
              <a:ext uri="{FF2B5EF4-FFF2-40B4-BE49-F238E27FC236}">
                <a16:creationId xmlns:a16="http://schemas.microsoft.com/office/drawing/2014/main" id="{375C9087-11E3-82CF-29A7-3DF86468FB9F}"/>
              </a:ext>
            </a:extLst>
          </p:cNvPr>
          <p:cNvSpPr txBox="1"/>
          <p:nvPr/>
        </p:nvSpPr>
        <p:spPr>
          <a:xfrm>
            <a:off x="6411360" y="5485433"/>
            <a:ext cx="5639543" cy="830997"/>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16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a:ea typeface="+mn-lt"/>
                <a:cs typeface="+mn-lt"/>
              </a:rPr>
              <a:t>https://www.juniper.net/us/en/forms/2024/gartner-2024-mq-wired-wireless.html?utm_medium=outbound&amp;utm_source=QR_Code&amp;utm_campaign=GLBL_CB_2024_ANR_2024_Gartner_MQ_Wired_&amp;_Wireless_LAN&amp;utm_content=single-slide-ppt</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4" name="Picture 3" descr="A qr code with a white background&#10;&#10;Description automatically generated">
            <a:extLst>
              <a:ext uri="{FF2B5EF4-FFF2-40B4-BE49-F238E27FC236}">
                <a16:creationId xmlns:a16="http://schemas.microsoft.com/office/drawing/2014/main" id="{BF58315A-81DE-59D8-A960-E28B8A53B793}"/>
              </a:ext>
            </a:extLst>
          </p:cNvPr>
          <p:cNvPicPr>
            <a:picLocks noChangeAspect="1"/>
          </p:cNvPicPr>
          <p:nvPr/>
        </p:nvPicPr>
        <p:blipFill>
          <a:blip r:embed="rId2"/>
          <a:stretch>
            <a:fillRect/>
          </a:stretch>
        </p:blipFill>
        <p:spPr>
          <a:xfrm>
            <a:off x="8267251" y="3727330"/>
            <a:ext cx="1685235" cy="1679714"/>
          </a:xfrm>
          <a:prstGeom prst="rect">
            <a:avLst/>
          </a:prstGeom>
        </p:spPr>
      </p:pic>
      <p:pic>
        <p:nvPicPr>
          <p:cNvPr id="2" name="Picture 1" descr="A white grid with blue dots and white text&#10;&#10;Description automatically generated">
            <a:extLst>
              <a:ext uri="{FF2B5EF4-FFF2-40B4-BE49-F238E27FC236}">
                <a16:creationId xmlns:a16="http://schemas.microsoft.com/office/drawing/2014/main" id="{9ED548E7-9BB8-7B48-4A3E-2545CD524E1F}"/>
              </a:ext>
            </a:extLst>
          </p:cNvPr>
          <p:cNvPicPr>
            <a:picLocks noChangeAspect="1"/>
          </p:cNvPicPr>
          <p:nvPr/>
        </p:nvPicPr>
        <p:blipFill>
          <a:blip r:embed="rId3"/>
          <a:stretch>
            <a:fillRect/>
          </a:stretch>
        </p:blipFill>
        <p:spPr>
          <a:xfrm>
            <a:off x="866843" y="785344"/>
            <a:ext cx="4828555" cy="5169453"/>
          </a:xfrm>
          <a:prstGeom prst="rect">
            <a:avLst/>
          </a:prstGeom>
        </p:spPr>
      </p:pic>
    </p:spTree>
    <p:extLst>
      <p:ext uri="{BB962C8B-B14F-4D97-AF65-F5344CB8AC3E}">
        <p14:creationId xmlns:p14="http://schemas.microsoft.com/office/powerpoint/2010/main" val="1366927697"/>
      </p:ext>
    </p:extLst>
  </p:cSld>
  <p:clrMapOvr>
    <a:masterClrMapping/>
  </p:clrMapOvr>
  <p:transition>
    <p:fade/>
  </p:transition>
</p:sld>
</file>

<file path=ppt/theme/theme1.xml><?xml version="1.0" encoding="utf-8"?>
<a:theme xmlns:a="http://schemas.openxmlformats.org/drawingml/2006/main" name="Juniper 2022-color">
  <a:themeElements>
    <a:clrScheme name="Juniper 2020">
      <a:dk1>
        <a:srgbClr val="414141"/>
      </a:dk1>
      <a:lt1>
        <a:srgbClr val="FFFFFF"/>
      </a:lt1>
      <a:dk2>
        <a:srgbClr val="CFDD45"/>
      </a:dk2>
      <a:lt2>
        <a:srgbClr val="53B9C6"/>
      </a:lt2>
      <a:accent1>
        <a:srgbClr val="84B135"/>
      </a:accent1>
      <a:accent2>
        <a:srgbClr val="0096A4"/>
      </a:accent2>
      <a:accent3>
        <a:srgbClr val="009F77"/>
      </a:accent3>
      <a:accent4>
        <a:srgbClr val="E36B00"/>
      </a:accent4>
      <a:accent5>
        <a:srgbClr val="FFB71B"/>
      </a:accent5>
      <a:accent6>
        <a:srgbClr val="E43D2F"/>
      </a:accent6>
      <a:hlink>
        <a:srgbClr val="009F77"/>
      </a:hlink>
      <a:folHlink>
        <a:srgbClr val="037DBA"/>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Template_2022" id="{86251AA8-79C6-4B00-BD61-AC4ABC9BE6C7}" vid="{5CCDEDA7-C3E4-4E76-B382-8565EC7AFC4B}"/>
    </a:ext>
  </a:extLst>
</a:theme>
</file>

<file path=ppt/theme/theme2.xml><?xml version="1.0" encoding="utf-8"?>
<a:theme xmlns:a="http://schemas.openxmlformats.org/drawingml/2006/main" name="Juniper white">
  <a:themeElements>
    <a:clrScheme name="Juniper New">
      <a:dk1>
        <a:srgbClr val="545454"/>
      </a:dk1>
      <a:lt1>
        <a:srgbClr val="FFFFFF"/>
      </a:lt1>
      <a:dk2>
        <a:srgbClr val="CFDD45"/>
      </a:dk2>
      <a:lt2>
        <a:srgbClr val="FFFFFF"/>
      </a:lt2>
      <a:accent1>
        <a:srgbClr val="84B135"/>
      </a:accent1>
      <a:accent2>
        <a:srgbClr val="0096A4"/>
      </a:accent2>
      <a:accent3>
        <a:srgbClr val="037DBA"/>
      </a:accent3>
      <a:accent4>
        <a:srgbClr val="E36B00"/>
      </a:accent4>
      <a:accent5>
        <a:srgbClr val="E43D2F"/>
      </a:accent5>
      <a:accent6>
        <a:srgbClr val="009F77"/>
      </a:accent6>
      <a:hlink>
        <a:srgbClr val="037DBA"/>
      </a:hlink>
      <a:folHlink>
        <a:srgbClr val="002060"/>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Template-White-05.19-short" id="{52A93A7A-0169-4526-93E5-2D602F7A73AA}" vid="{810F7E54-028E-4771-B8D9-CC27FAED27C2}"/>
    </a:ext>
  </a:extLst>
</a:theme>
</file>

<file path=ppt/theme/theme3.xml><?xml version="1.0" encoding="utf-8"?>
<a:theme xmlns:a="http://schemas.openxmlformats.org/drawingml/2006/main" name="1_Juniper 2022-color">
  <a:themeElements>
    <a:clrScheme name="Juniper 2020">
      <a:dk1>
        <a:srgbClr val="414141"/>
      </a:dk1>
      <a:lt1>
        <a:srgbClr val="FFFFFF"/>
      </a:lt1>
      <a:dk2>
        <a:srgbClr val="CFDD45"/>
      </a:dk2>
      <a:lt2>
        <a:srgbClr val="53B9C6"/>
      </a:lt2>
      <a:accent1>
        <a:srgbClr val="84B135"/>
      </a:accent1>
      <a:accent2>
        <a:srgbClr val="0096A4"/>
      </a:accent2>
      <a:accent3>
        <a:srgbClr val="009F77"/>
      </a:accent3>
      <a:accent4>
        <a:srgbClr val="E36B00"/>
      </a:accent4>
      <a:accent5>
        <a:srgbClr val="FFB71B"/>
      </a:accent5>
      <a:accent6>
        <a:srgbClr val="E43D2F"/>
      </a:accent6>
      <a:hlink>
        <a:srgbClr val="009F77"/>
      </a:hlink>
      <a:folHlink>
        <a:srgbClr val="037DBA"/>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Presentation1" id="{7E83D3C1-4305-442A-9F85-8F9244352394}" vid="{577852CB-6631-4297-8731-C483D2AC6331}"/>
    </a:ext>
  </a:extLst>
</a:theme>
</file>

<file path=ppt/theme/theme4.xml><?xml version="1.0" encoding="utf-8"?>
<a:theme xmlns:a="http://schemas.openxmlformats.org/drawingml/2006/main" name="Juniper 2022-R&amp;F">
  <a:themeElements>
    <a:clrScheme name="Juniper 2022">
      <a:dk1>
        <a:srgbClr val="414141"/>
      </a:dk1>
      <a:lt1>
        <a:srgbClr val="FFFFFF"/>
      </a:lt1>
      <a:dk2>
        <a:srgbClr val="FFB71B"/>
      </a:dk2>
      <a:lt2>
        <a:srgbClr val="0085B3"/>
      </a:lt2>
      <a:accent1>
        <a:srgbClr val="6B9927"/>
      </a:accent1>
      <a:accent2>
        <a:srgbClr val="0095A9"/>
      </a:accent2>
      <a:accent3>
        <a:srgbClr val="2D6A00"/>
      </a:accent3>
      <a:accent4>
        <a:srgbClr val="E87200"/>
      </a:accent4>
      <a:accent5>
        <a:srgbClr val="009877"/>
      </a:accent5>
      <a:accent6>
        <a:srgbClr val="CBDB2A"/>
      </a:accent6>
      <a:hlink>
        <a:srgbClr val="0085B3"/>
      </a:hlink>
      <a:folHlink>
        <a:srgbClr val="60269E"/>
      </a:folHlink>
    </a:clrScheme>
    <a:fontScheme name="Lato 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Official PPT Template 2022" id="{12F6FC81-85CA-4C2F-ADA6-231BAE3D4DEE}" vid="{55F55F01-576A-4C47-80F8-9894683125ED}"/>
    </a:ext>
  </a:extLst>
</a:theme>
</file>

<file path=ppt/theme/theme5.xml><?xml version="1.0" encoding="utf-8"?>
<a:theme xmlns:a="http://schemas.openxmlformats.org/drawingml/2006/main" name="5_Juniper Gray - 2018">
  <a:themeElements>
    <a:clrScheme name="1 juniper">
      <a:dk1>
        <a:srgbClr val="898D90"/>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AD18387-0704-E04F-B99E-A80BD34C979C}" vid="{C5368CCB-CBD4-3543-9737-68DC145F01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a3ce5a06-b323-45b4-8d97-2f59321c9a5a"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5EFE4CA15C709429DD99CFC0A9527E1" ma:contentTypeVersion="18" ma:contentTypeDescription="Create a new document." ma:contentTypeScope="" ma:versionID="609969839458b1ddec24b117068483d4">
  <xsd:schema xmlns:xsd="http://www.w3.org/2001/XMLSchema" xmlns:xs="http://www.w3.org/2001/XMLSchema" xmlns:p="http://schemas.microsoft.com/office/2006/metadata/properties" xmlns:ns3="dc4a31e6-ef62-48c6-927a-efc61c364002" xmlns:ns4="9da9f9f7-2906-453f-b196-21ca37030345" targetNamespace="http://schemas.microsoft.com/office/2006/metadata/properties" ma:root="true" ma:fieldsID="cbc6c5862ac4ce2fb2cdc6cbb99d0fb5" ns3:_="" ns4:_="">
    <xsd:import namespace="dc4a31e6-ef62-48c6-927a-efc61c364002"/>
    <xsd:import namespace="9da9f9f7-2906-453f-b196-21ca370303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4a31e6-ef62-48c6-927a-efc61c3640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a9f9f7-2906-453f-b196-21ca3703034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FCD514-36E6-47F8-BE34-4B9E47AA692F}">
  <ds:schemaRefs>
    <ds:schemaRef ds:uri="9da9f9f7-2906-453f-b196-21ca37030345"/>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dc4a31e6-ef62-48c6-927a-efc61c364002"/>
    <ds:schemaRef ds:uri="http://www.w3.org/XML/1998/namespace"/>
    <ds:schemaRef ds:uri="http://purl.org/dc/dcmitype/"/>
  </ds:schemaRefs>
</ds:datastoreItem>
</file>

<file path=customXml/itemProps2.xml><?xml version="1.0" encoding="utf-8"?>
<ds:datastoreItem xmlns:ds="http://schemas.openxmlformats.org/officeDocument/2006/customXml" ds:itemID="{ECBEB0CA-864B-41BE-B00C-44B794475E43}">
  <ds:schemaRefs>
    <ds:schemaRef ds:uri="Microsoft.SharePoint.Taxonomy.ContentTypeSync"/>
  </ds:schemaRefs>
</ds:datastoreItem>
</file>

<file path=customXml/itemProps3.xml><?xml version="1.0" encoding="utf-8"?>
<ds:datastoreItem xmlns:ds="http://schemas.openxmlformats.org/officeDocument/2006/customXml" ds:itemID="{5EBAECCC-F9A8-44D7-B4FF-7147D82EC7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4a31e6-ef62-48c6-927a-efc61c364002"/>
    <ds:schemaRef ds:uri="9da9f9f7-2906-453f-b196-21ca370303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CD14B48-005B-4403-BAF5-88AD767E58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Juniper Template_2022</Template>
  <TotalTime>4691</TotalTime>
  <Words>1998</Words>
  <Application>Microsoft Office PowerPoint</Application>
  <PresentationFormat>Widescreen</PresentationFormat>
  <Paragraphs>179</Paragraphs>
  <Slides>16</Slides>
  <Notes>11</Notes>
  <HiddenSlides>0</HiddenSlides>
  <MMClips>1</MMClips>
  <ScaleCrop>false</ScaleCrop>
  <HeadingPairs>
    <vt:vector size="4" baseType="variant">
      <vt:variant>
        <vt:lpstr>Theme</vt:lpstr>
      </vt:variant>
      <vt:variant>
        <vt:i4>7</vt:i4>
      </vt:variant>
      <vt:variant>
        <vt:lpstr>Slide Titles</vt:lpstr>
      </vt:variant>
      <vt:variant>
        <vt:i4>16</vt:i4>
      </vt:variant>
    </vt:vector>
  </HeadingPairs>
  <TitlesOfParts>
    <vt:vector size="23" baseType="lpstr">
      <vt:lpstr>Juniper 2022-color</vt:lpstr>
      <vt:lpstr>Juniper white</vt:lpstr>
      <vt:lpstr>1_Juniper 2022-color</vt:lpstr>
      <vt:lpstr>Juniper 2022-R&amp;F</vt:lpstr>
      <vt:lpstr>5_Juniper Gray - 2018</vt:lpstr>
      <vt:lpstr>office theme</vt:lpstr>
      <vt:lpstr>1_Office Theme</vt:lpstr>
      <vt:lpstr>PowerPoint Presentation</vt:lpstr>
      <vt:lpstr>Enable IT to be Proactive: “Up” is not the same as “Good”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AI and Machine Learning to Reduce Operational Cost in Higher Education</dc:title>
  <dc:creator>Mike Newcomb</dc:creator>
  <cp:lastModifiedBy>Jose Fidel Tomas</cp:lastModifiedBy>
  <cp:revision>33</cp:revision>
  <dcterms:created xsi:type="dcterms:W3CDTF">2022-02-22T21:00:47Z</dcterms:created>
  <dcterms:modified xsi:type="dcterms:W3CDTF">2024-04-10T12:12:59Z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Juniper 2022:6</vt:lpwstr>
  </property>
  <property fmtid="{D5CDD505-2E9C-101B-9397-08002B2CF9AE}" pid="3" name="ClassificationContentMarkingFooterText">
    <vt:lpwstr>Juniper Confidential</vt:lpwstr>
  </property>
  <property fmtid="{D5CDD505-2E9C-101B-9397-08002B2CF9AE}" pid="4" name="ContentTypeId">
    <vt:lpwstr>0x01010035EFE4CA15C709429DD99CFC0A9527E1</vt:lpwstr>
  </property>
  <property fmtid="{D5CDD505-2E9C-101B-9397-08002B2CF9AE}" pid="5" name="MSIP_Label_0633b888-ae0d-4341-a75f-06e04137d755_Enabled">
    <vt:lpwstr>true</vt:lpwstr>
  </property>
  <property fmtid="{D5CDD505-2E9C-101B-9397-08002B2CF9AE}" pid="6" name="MSIP_Label_0633b888-ae0d-4341-a75f-06e04137d755_SetDate">
    <vt:lpwstr>2022-03-28T18:49:28Z</vt:lpwstr>
  </property>
  <property fmtid="{D5CDD505-2E9C-101B-9397-08002B2CF9AE}" pid="7" name="MSIP_Label_0633b888-ae0d-4341-a75f-06e04137d755_Method">
    <vt:lpwstr>Privileged</vt:lpwstr>
  </property>
  <property fmtid="{D5CDD505-2E9C-101B-9397-08002B2CF9AE}" pid="8" name="MSIP_Label_0633b888-ae0d-4341-a75f-06e04137d755_Name">
    <vt:lpwstr>0633b888-ae0d-4341-a75f-06e04137d755</vt:lpwstr>
  </property>
  <property fmtid="{D5CDD505-2E9C-101B-9397-08002B2CF9AE}" pid="9" name="MSIP_Label_0633b888-ae0d-4341-a75f-06e04137d755_SiteId">
    <vt:lpwstr>bea78b3c-4cdb-4130-854a-1d193232e5f4</vt:lpwstr>
  </property>
  <property fmtid="{D5CDD505-2E9C-101B-9397-08002B2CF9AE}" pid="10" name="MSIP_Label_0633b888-ae0d-4341-a75f-06e04137d755_ActionId">
    <vt:lpwstr>cb75e751-e31b-4074-b0a7-d19ae438bc32</vt:lpwstr>
  </property>
  <property fmtid="{D5CDD505-2E9C-101B-9397-08002B2CF9AE}" pid="11" name="MSIP_Label_0633b888-ae0d-4341-a75f-06e04137d755_ContentBits">
    <vt:lpwstr>2</vt:lpwstr>
  </property>
</Properties>
</file>