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6" r:id="rId6"/>
    <p:sldId id="267" r:id="rId7"/>
    <p:sldId id="285" r:id="rId8"/>
    <p:sldId id="287" r:id="rId9"/>
    <p:sldId id="288" r:id="rId10"/>
    <p:sldId id="284" r:id="rId11"/>
    <p:sldId id="289" r:id="rId12"/>
    <p:sldId id="264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960F8-D570-4FDC-AD06-BA3026D6F078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3246193-BE99-40E6-942F-A44D8594FFB3}">
      <dgm:prSet phldrT="[Texto]"/>
      <dgm:spPr/>
      <dgm:t>
        <a:bodyPr/>
        <a:lstStyle/>
        <a:p>
          <a:r>
            <a:rPr lang="pt-PT" dirty="0"/>
            <a:t>2018</a:t>
          </a:r>
        </a:p>
      </dgm:t>
    </dgm:pt>
    <dgm:pt modelId="{945E8EC2-6BC7-4881-B518-EA8B8099C5A7}" type="parTrans" cxnId="{E199BC24-E21E-4CCD-B526-1AC43613CEA8}">
      <dgm:prSet/>
      <dgm:spPr/>
      <dgm:t>
        <a:bodyPr/>
        <a:lstStyle/>
        <a:p>
          <a:endParaRPr lang="pt-PT"/>
        </a:p>
      </dgm:t>
    </dgm:pt>
    <dgm:pt modelId="{893C6AA6-765D-4ADC-8BC0-A6969122D187}" type="sibTrans" cxnId="{E199BC24-E21E-4CCD-B526-1AC43613CEA8}">
      <dgm:prSet/>
      <dgm:spPr/>
      <dgm:t>
        <a:bodyPr/>
        <a:lstStyle/>
        <a:p>
          <a:endParaRPr lang="pt-PT"/>
        </a:p>
      </dgm:t>
    </dgm:pt>
    <dgm:pt modelId="{230BC5F8-A162-4F2D-BAED-DB1EB94ED4E5}">
      <dgm:prSet phldrT="[Texto]" custT="1"/>
      <dgm:spPr/>
      <dgm:t>
        <a:bodyPr/>
        <a:lstStyle/>
        <a:p>
          <a:r>
            <a:rPr lang="pt-PT" sz="1600" cap="small" baseline="0" dirty="0"/>
            <a:t>Regulamento</a:t>
          </a:r>
        </a:p>
        <a:p>
          <a:r>
            <a:rPr lang="pt-PT" sz="1600" cap="small" baseline="0" dirty="0"/>
            <a:t>RGPD</a:t>
          </a:r>
        </a:p>
      </dgm:t>
    </dgm:pt>
    <dgm:pt modelId="{775F0FE0-BA4F-4452-96EC-730BB76B0BB8}" type="parTrans" cxnId="{906CF3C2-A8C8-4C8B-8CC8-92A481DD9B18}">
      <dgm:prSet/>
      <dgm:spPr/>
      <dgm:t>
        <a:bodyPr/>
        <a:lstStyle/>
        <a:p>
          <a:endParaRPr lang="pt-PT"/>
        </a:p>
      </dgm:t>
    </dgm:pt>
    <dgm:pt modelId="{677BF498-80B3-4806-9CC3-9C02087CF4E1}" type="sibTrans" cxnId="{906CF3C2-A8C8-4C8B-8CC8-92A481DD9B18}">
      <dgm:prSet/>
      <dgm:spPr/>
      <dgm:t>
        <a:bodyPr/>
        <a:lstStyle/>
        <a:p>
          <a:endParaRPr lang="pt-PT"/>
        </a:p>
      </dgm:t>
    </dgm:pt>
    <dgm:pt modelId="{1F44AA96-2FBA-4A37-82DF-D6E91D95FB82}">
      <dgm:prSet phldrT="[Texto]"/>
      <dgm:spPr/>
      <dgm:t>
        <a:bodyPr/>
        <a:lstStyle/>
        <a:p>
          <a:r>
            <a:rPr lang="pt-PT" dirty="0"/>
            <a:t>2019</a:t>
          </a:r>
        </a:p>
      </dgm:t>
    </dgm:pt>
    <dgm:pt modelId="{084E918C-B499-4A7F-BBF0-457AC0E7787A}" type="parTrans" cxnId="{FDF31618-E299-4EFC-B0AF-13A4FB145692}">
      <dgm:prSet/>
      <dgm:spPr/>
      <dgm:t>
        <a:bodyPr/>
        <a:lstStyle/>
        <a:p>
          <a:endParaRPr lang="pt-PT"/>
        </a:p>
      </dgm:t>
    </dgm:pt>
    <dgm:pt modelId="{3C9DDDA7-9E77-4C44-9C5C-551F5EAC31C0}" type="sibTrans" cxnId="{FDF31618-E299-4EFC-B0AF-13A4FB145692}">
      <dgm:prSet/>
      <dgm:spPr/>
      <dgm:t>
        <a:bodyPr/>
        <a:lstStyle/>
        <a:p>
          <a:endParaRPr lang="pt-PT"/>
        </a:p>
      </dgm:t>
    </dgm:pt>
    <dgm:pt modelId="{F68F1619-2332-4991-9A80-BB2F30AF0F4F}">
      <dgm:prSet phldrT="[Texto]" custT="1"/>
      <dgm:spPr/>
      <dgm:t>
        <a:bodyPr/>
        <a:lstStyle/>
        <a:p>
          <a:r>
            <a:rPr lang="pt-PT" sz="1600" cap="small" baseline="0" dirty="0"/>
            <a:t>Plano de Ação</a:t>
          </a:r>
        </a:p>
      </dgm:t>
    </dgm:pt>
    <dgm:pt modelId="{B6373F29-6A94-4AF4-ADAD-4F7B9C00D657}" type="parTrans" cxnId="{05A71865-DDAA-405A-9CCC-68F72E67666B}">
      <dgm:prSet/>
      <dgm:spPr/>
      <dgm:t>
        <a:bodyPr/>
        <a:lstStyle/>
        <a:p>
          <a:endParaRPr lang="pt-PT"/>
        </a:p>
      </dgm:t>
    </dgm:pt>
    <dgm:pt modelId="{0EF55BC4-435A-4FD1-93EE-64272BAD6F2B}" type="sibTrans" cxnId="{05A71865-DDAA-405A-9CCC-68F72E67666B}">
      <dgm:prSet/>
      <dgm:spPr/>
      <dgm:t>
        <a:bodyPr/>
        <a:lstStyle/>
        <a:p>
          <a:endParaRPr lang="pt-PT"/>
        </a:p>
      </dgm:t>
    </dgm:pt>
    <dgm:pt modelId="{324851E3-87FB-445C-9544-F9C9F8135D21}">
      <dgm:prSet phldrT="[Texto]" custT="1"/>
      <dgm:spPr/>
      <dgm:t>
        <a:bodyPr/>
        <a:lstStyle/>
        <a:p>
          <a:r>
            <a:rPr lang="pt-PT" sz="1600" cap="small" baseline="0" dirty="0"/>
            <a:t>Criação da rede de privacidade e proteção de dados do GRM</a:t>
          </a:r>
        </a:p>
      </dgm:t>
    </dgm:pt>
    <dgm:pt modelId="{280BB0F8-5CD2-4BF1-984F-B8C9DD0F75B5}" type="parTrans" cxnId="{F64524B4-E94D-433A-A647-D94A68F813A6}">
      <dgm:prSet/>
      <dgm:spPr/>
      <dgm:t>
        <a:bodyPr/>
        <a:lstStyle/>
        <a:p>
          <a:endParaRPr lang="pt-PT"/>
        </a:p>
      </dgm:t>
    </dgm:pt>
    <dgm:pt modelId="{25784584-6C03-4C19-873F-BC16BA768575}" type="sibTrans" cxnId="{F64524B4-E94D-433A-A647-D94A68F813A6}">
      <dgm:prSet/>
      <dgm:spPr/>
      <dgm:t>
        <a:bodyPr/>
        <a:lstStyle/>
        <a:p>
          <a:endParaRPr lang="pt-PT"/>
        </a:p>
      </dgm:t>
    </dgm:pt>
    <dgm:pt modelId="{901973E2-2276-4014-8BC1-19F8B1000828}">
      <dgm:prSet phldrT="[Texto]"/>
      <dgm:spPr/>
      <dgm:t>
        <a:bodyPr/>
        <a:lstStyle/>
        <a:p>
          <a:r>
            <a:rPr lang="pt-PT" dirty="0"/>
            <a:t>2020-2021</a:t>
          </a:r>
        </a:p>
      </dgm:t>
    </dgm:pt>
    <dgm:pt modelId="{E2270CB0-906A-4511-B6DC-1BF05CBFEFB6}" type="parTrans" cxnId="{DD255F4E-85AC-4FF2-AC0E-1C09C380E68C}">
      <dgm:prSet/>
      <dgm:spPr/>
      <dgm:t>
        <a:bodyPr/>
        <a:lstStyle/>
        <a:p>
          <a:endParaRPr lang="pt-PT"/>
        </a:p>
      </dgm:t>
    </dgm:pt>
    <dgm:pt modelId="{3BB48E2E-317F-4255-A790-A90ABB80FFDC}" type="sibTrans" cxnId="{DD255F4E-85AC-4FF2-AC0E-1C09C380E68C}">
      <dgm:prSet/>
      <dgm:spPr/>
      <dgm:t>
        <a:bodyPr/>
        <a:lstStyle/>
        <a:p>
          <a:endParaRPr lang="pt-PT"/>
        </a:p>
      </dgm:t>
    </dgm:pt>
    <dgm:pt modelId="{4F649982-3213-4233-A588-2431593BDFD6}">
      <dgm:prSet phldrT="[Texto]" custT="1"/>
      <dgm:spPr/>
      <dgm:t>
        <a:bodyPr/>
        <a:lstStyle/>
        <a:p>
          <a:r>
            <a:rPr lang="pt-PT" sz="1600" cap="small" baseline="0" dirty="0"/>
            <a:t>Implementação do Programa nas entidades do GRM</a:t>
          </a:r>
        </a:p>
      </dgm:t>
    </dgm:pt>
    <dgm:pt modelId="{5AC72E40-3D57-4146-91EC-8AE4F502DA38}" type="parTrans" cxnId="{F5C4D7F0-6849-4961-9897-5FB9BE2D4DC0}">
      <dgm:prSet/>
      <dgm:spPr/>
      <dgm:t>
        <a:bodyPr/>
        <a:lstStyle/>
        <a:p>
          <a:endParaRPr lang="pt-PT"/>
        </a:p>
      </dgm:t>
    </dgm:pt>
    <dgm:pt modelId="{F8C32475-B07C-4149-A9EA-6027614E376B}" type="sibTrans" cxnId="{F5C4D7F0-6849-4961-9897-5FB9BE2D4DC0}">
      <dgm:prSet/>
      <dgm:spPr/>
      <dgm:t>
        <a:bodyPr/>
        <a:lstStyle/>
        <a:p>
          <a:endParaRPr lang="pt-PT"/>
        </a:p>
      </dgm:t>
    </dgm:pt>
    <dgm:pt modelId="{23273694-DAE8-48F5-AFD3-9551F975E3CB}">
      <dgm:prSet phldrT="[Texto]" custT="1"/>
      <dgm:spPr/>
      <dgm:t>
        <a:bodyPr/>
        <a:lstStyle/>
        <a:p>
          <a:r>
            <a:rPr lang="pt-PT" sz="1600" cap="small" baseline="0" dirty="0"/>
            <a:t>Lei 58/2018 (Nacional) </a:t>
          </a:r>
        </a:p>
      </dgm:t>
    </dgm:pt>
    <dgm:pt modelId="{C47C9149-58AB-498D-9036-99A21E5469D5}" type="parTrans" cxnId="{5CB542F4-C590-430B-8488-14C29B9A08F3}">
      <dgm:prSet/>
      <dgm:spPr/>
      <dgm:t>
        <a:bodyPr/>
        <a:lstStyle/>
        <a:p>
          <a:endParaRPr lang="pt-PT"/>
        </a:p>
      </dgm:t>
    </dgm:pt>
    <dgm:pt modelId="{EE06DEB8-7C6D-4BEC-A7CD-489A7FEE4D13}" type="sibTrans" cxnId="{5CB542F4-C590-430B-8488-14C29B9A08F3}">
      <dgm:prSet/>
      <dgm:spPr/>
      <dgm:t>
        <a:bodyPr/>
        <a:lstStyle/>
        <a:p>
          <a:endParaRPr lang="pt-PT"/>
        </a:p>
      </dgm:t>
    </dgm:pt>
    <dgm:pt modelId="{CB6C8001-A7A0-42A7-AEF4-138683F3E011}">
      <dgm:prSet phldrT="[Texto]"/>
      <dgm:spPr/>
      <dgm:t>
        <a:bodyPr/>
        <a:lstStyle/>
        <a:p>
          <a:r>
            <a:rPr lang="pt-PT" dirty="0"/>
            <a:t>2022-2024</a:t>
          </a:r>
        </a:p>
      </dgm:t>
    </dgm:pt>
    <dgm:pt modelId="{7D673614-0E1B-435F-B089-21A664832E86}" type="parTrans" cxnId="{9948B401-5C6B-4750-BD77-659A8AA99679}">
      <dgm:prSet/>
      <dgm:spPr/>
      <dgm:t>
        <a:bodyPr/>
        <a:lstStyle/>
        <a:p>
          <a:endParaRPr lang="pt-PT"/>
        </a:p>
      </dgm:t>
    </dgm:pt>
    <dgm:pt modelId="{E0A76C6E-95B5-43F3-9708-15CDCFE1632C}" type="sibTrans" cxnId="{9948B401-5C6B-4750-BD77-659A8AA99679}">
      <dgm:prSet/>
      <dgm:spPr/>
      <dgm:t>
        <a:bodyPr/>
        <a:lstStyle/>
        <a:p>
          <a:endParaRPr lang="pt-PT"/>
        </a:p>
      </dgm:t>
    </dgm:pt>
    <dgm:pt modelId="{E6D8DFB5-FD2A-4578-AC1F-AAE539A95124}">
      <dgm:prSet phldrT="[Texto]" custT="1"/>
      <dgm:spPr/>
      <dgm:t>
        <a:bodyPr/>
        <a:lstStyle/>
        <a:p>
          <a:r>
            <a:rPr lang="pt-PT" sz="1600" cap="small" baseline="0" dirty="0"/>
            <a:t>Projeto Rumo Conformidade com o RGPD</a:t>
          </a:r>
        </a:p>
      </dgm:t>
    </dgm:pt>
    <dgm:pt modelId="{F89A8E99-BD6A-4717-9ADC-4E2D619F5E3F}" type="parTrans" cxnId="{691CE7A9-B49B-486E-B0AF-694726C8DEE5}">
      <dgm:prSet/>
      <dgm:spPr/>
      <dgm:t>
        <a:bodyPr/>
        <a:lstStyle/>
        <a:p>
          <a:endParaRPr lang="pt-PT"/>
        </a:p>
      </dgm:t>
    </dgm:pt>
    <dgm:pt modelId="{840F77FB-9982-4E49-B892-7D5CB7C05E89}" type="sibTrans" cxnId="{691CE7A9-B49B-486E-B0AF-694726C8DEE5}">
      <dgm:prSet/>
      <dgm:spPr/>
      <dgm:t>
        <a:bodyPr/>
        <a:lstStyle/>
        <a:p>
          <a:endParaRPr lang="pt-PT"/>
        </a:p>
      </dgm:t>
    </dgm:pt>
    <dgm:pt modelId="{536CBF83-90A3-4CB4-9DE6-DE8AABCD93AA}">
      <dgm:prSet phldrT="[Texto]" custT="1"/>
      <dgm:spPr/>
      <dgm:t>
        <a:bodyPr/>
        <a:lstStyle/>
        <a:p>
          <a:r>
            <a:rPr lang="pt-PT" sz="1600" cap="small" baseline="0" dirty="0"/>
            <a:t>Programa de Privacidade e Proteção de Dados</a:t>
          </a:r>
        </a:p>
      </dgm:t>
    </dgm:pt>
    <dgm:pt modelId="{81FD128C-B809-4BDA-89BE-0F5C8DC2416F}" type="parTrans" cxnId="{C81516A3-7187-4D84-A878-3EF5A7FE93CE}">
      <dgm:prSet/>
      <dgm:spPr/>
      <dgm:t>
        <a:bodyPr/>
        <a:lstStyle/>
        <a:p>
          <a:endParaRPr lang="pt-PT"/>
        </a:p>
      </dgm:t>
    </dgm:pt>
    <dgm:pt modelId="{5AFCAAB6-3CFB-4A4B-8D1D-DC38FBA725B4}" type="sibTrans" cxnId="{C81516A3-7187-4D84-A878-3EF5A7FE93CE}">
      <dgm:prSet/>
      <dgm:spPr/>
      <dgm:t>
        <a:bodyPr/>
        <a:lstStyle/>
        <a:p>
          <a:endParaRPr lang="pt-PT"/>
        </a:p>
      </dgm:t>
    </dgm:pt>
    <dgm:pt modelId="{080618E4-B065-418F-9E1D-AE4CCC0C3FD8}">
      <dgm:prSet phldrT="[Texto]" custT="1"/>
      <dgm:spPr/>
      <dgm:t>
        <a:bodyPr/>
        <a:lstStyle/>
        <a:p>
          <a:r>
            <a:rPr lang="pt-PT" sz="1600" cap="small" baseline="0" dirty="0"/>
            <a:t>Criação da estrutura de missão</a:t>
          </a:r>
        </a:p>
      </dgm:t>
    </dgm:pt>
    <dgm:pt modelId="{0AB1ED3C-BC0C-4A49-AA53-AEB9CEFBB674}" type="parTrans" cxnId="{5A6211D0-227A-4ACC-909E-E60E7A0C1E17}">
      <dgm:prSet/>
      <dgm:spPr/>
      <dgm:t>
        <a:bodyPr/>
        <a:lstStyle/>
        <a:p>
          <a:endParaRPr lang="pt-PT"/>
        </a:p>
      </dgm:t>
    </dgm:pt>
    <dgm:pt modelId="{711BB482-8497-48E0-BEFF-EC0FF7D310F3}" type="sibTrans" cxnId="{5A6211D0-227A-4ACC-909E-E60E7A0C1E17}">
      <dgm:prSet/>
      <dgm:spPr/>
      <dgm:t>
        <a:bodyPr/>
        <a:lstStyle/>
        <a:p>
          <a:endParaRPr lang="pt-PT"/>
        </a:p>
      </dgm:t>
    </dgm:pt>
    <dgm:pt modelId="{0283D5DC-614A-4241-A54D-F17C784DEFD9}">
      <dgm:prSet phldrT="[Texto]" custT="1"/>
      <dgm:spPr/>
      <dgm:t>
        <a:bodyPr/>
        <a:lstStyle/>
        <a:p>
          <a:r>
            <a:rPr lang="pt-PT" sz="1600" cap="small" baseline="0" dirty="0"/>
            <a:t>Encarregado Geral de Proteção de Dados do GRM</a:t>
          </a:r>
        </a:p>
      </dgm:t>
    </dgm:pt>
    <dgm:pt modelId="{AF711248-EABE-42DF-904A-75065B311058}" type="parTrans" cxnId="{ABF17C19-3628-4283-BF38-5215145CD0ED}">
      <dgm:prSet/>
      <dgm:spPr/>
      <dgm:t>
        <a:bodyPr/>
        <a:lstStyle/>
        <a:p>
          <a:endParaRPr lang="pt-PT"/>
        </a:p>
      </dgm:t>
    </dgm:pt>
    <dgm:pt modelId="{A8097E69-C7B3-4330-8B6E-50A3FF086A97}" type="sibTrans" cxnId="{ABF17C19-3628-4283-BF38-5215145CD0ED}">
      <dgm:prSet/>
      <dgm:spPr/>
      <dgm:t>
        <a:bodyPr/>
        <a:lstStyle/>
        <a:p>
          <a:endParaRPr lang="pt-PT"/>
        </a:p>
      </dgm:t>
    </dgm:pt>
    <dgm:pt modelId="{7FB6BEFE-A620-40A7-BE6E-AB6946AA6058}">
      <dgm:prSet phldrT="[Texto]" custT="1"/>
      <dgm:spPr/>
      <dgm:t>
        <a:bodyPr/>
        <a:lstStyle/>
        <a:p>
          <a:r>
            <a:rPr lang="pt-PT" sz="1600" cap="small" baseline="0" dirty="0"/>
            <a:t>Criação do GCPD </a:t>
          </a:r>
        </a:p>
        <a:p>
          <a:r>
            <a:rPr lang="pt-PT" sz="1600" cap="small" baseline="0" dirty="0"/>
            <a:t>(Estrutura fixa + Cibersegurança</a:t>
          </a:r>
          <a:r>
            <a:rPr lang="pt-PT" sz="1600" dirty="0"/>
            <a:t>) </a:t>
          </a:r>
        </a:p>
      </dgm:t>
    </dgm:pt>
    <dgm:pt modelId="{014F5D9A-8588-47AA-81F3-2D2EEF89E279}" type="parTrans" cxnId="{6BC6F236-7112-49F3-91A8-7A0D6A9C7F31}">
      <dgm:prSet/>
      <dgm:spPr/>
      <dgm:t>
        <a:bodyPr/>
        <a:lstStyle/>
        <a:p>
          <a:endParaRPr lang="pt-PT"/>
        </a:p>
      </dgm:t>
    </dgm:pt>
    <dgm:pt modelId="{8344AE15-C02E-4FD4-8635-E07210507915}" type="sibTrans" cxnId="{6BC6F236-7112-49F3-91A8-7A0D6A9C7F31}">
      <dgm:prSet/>
      <dgm:spPr/>
      <dgm:t>
        <a:bodyPr/>
        <a:lstStyle/>
        <a:p>
          <a:endParaRPr lang="pt-PT"/>
        </a:p>
      </dgm:t>
    </dgm:pt>
    <dgm:pt modelId="{4F43431F-A89F-41BD-9816-D2A3DED5B453}">
      <dgm:prSet phldrT="[Texto]" custT="1"/>
      <dgm:spPr/>
      <dgm:t>
        <a:bodyPr/>
        <a:lstStyle/>
        <a:p>
          <a:r>
            <a:rPr lang="pt-PT" sz="1600" cap="small" baseline="0" dirty="0"/>
            <a:t>Certificação do processo associado ao Programa</a:t>
          </a:r>
        </a:p>
      </dgm:t>
    </dgm:pt>
    <dgm:pt modelId="{3FA55825-4355-4036-BDEE-012BE03F22E6}" type="parTrans" cxnId="{1B2466C8-A1F1-4057-9624-3302C4497C4C}">
      <dgm:prSet/>
      <dgm:spPr/>
      <dgm:t>
        <a:bodyPr/>
        <a:lstStyle/>
        <a:p>
          <a:endParaRPr lang="pt-PT"/>
        </a:p>
      </dgm:t>
    </dgm:pt>
    <dgm:pt modelId="{6093C2A0-86E5-4D9D-88EB-47D3BFCDE946}" type="sibTrans" cxnId="{1B2466C8-A1F1-4057-9624-3302C4497C4C}">
      <dgm:prSet/>
      <dgm:spPr/>
      <dgm:t>
        <a:bodyPr/>
        <a:lstStyle/>
        <a:p>
          <a:endParaRPr lang="pt-PT"/>
        </a:p>
      </dgm:t>
    </dgm:pt>
    <dgm:pt modelId="{37DB5DB5-DC8D-4C10-BDBD-4089767F2CB3}" type="pres">
      <dgm:prSet presAssocID="{229960F8-D570-4FDC-AD06-BA3026D6F07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E929427-C7FF-4D75-9F1D-833EBA57CFE4}" type="pres">
      <dgm:prSet presAssocID="{43246193-BE99-40E6-942F-A44D8594FFB3}" presName="horFlow" presStyleCnt="0"/>
      <dgm:spPr/>
    </dgm:pt>
    <dgm:pt modelId="{11DFE813-8074-4FC3-A2B2-E75E1CF8767E}" type="pres">
      <dgm:prSet presAssocID="{43246193-BE99-40E6-942F-A44D8594FFB3}" presName="bigChev" presStyleLbl="node1" presStyleIdx="0" presStyleCnt="4"/>
      <dgm:spPr/>
    </dgm:pt>
    <dgm:pt modelId="{36333322-B144-4CA7-ABC3-55FB7CA8170A}" type="pres">
      <dgm:prSet presAssocID="{775F0FE0-BA4F-4452-96EC-730BB76B0BB8}" presName="parTrans" presStyleCnt="0"/>
      <dgm:spPr/>
    </dgm:pt>
    <dgm:pt modelId="{D17D8E9D-0996-4C51-8BB2-FD58CF0833F5}" type="pres">
      <dgm:prSet presAssocID="{230BC5F8-A162-4F2D-BAED-DB1EB94ED4E5}" presName="node" presStyleLbl="alignAccFollowNode1" presStyleIdx="0" presStyleCnt="11" custScaleX="135502">
        <dgm:presLayoutVars>
          <dgm:bulletEnabled val="1"/>
        </dgm:presLayoutVars>
      </dgm:prSet>
      <dgm:spPr/>
    </dgm:pt>
    <dgm:pt modelId="{2F02DA43-663A-4311-BE5B-04518DAA6034}" type="pres">
      <dgm:prSet presAssocID="{677BF498-80B3-4806-9CC3-9C02087CF4E1}" presName="sibTrans" presStyleCnt="0"/>
      <dgm:spPr/>
    </dgm:pt>
    <dgm:pt modelId="{447B67D8-FF1C-4704-8FDB-BF331D16052D}" type="pres">
      <dgm:prSet presAssocID="{23273694-DAE8-48F5-AFD3-9551F975E3CB}" presName="node" presStyleLbl="alignAccFollowNode1" presStyleIdx="1" presStyleCnt="11" custScaleX="123637">
        <dgm:presLayoutVars>
          <dgm:bulletEnabled val="1"/>
        </dgm:presLayoutVars>
      </dgm:prSet>
      <dgm:spPr/>
    </dgm:pt>
    <dgm:pt modelId="{724083D2-2588-4B5E-A9D1-C4E6D0EB6145}" type="pres">
      <dgm:prSet presAssocID="{43246193-BE99-40E6-942F-A44D8594FFB3}" presName="vSp" presStyleCnt="0"/>
      <dgm:spPr/>
    </dgm:pt>
    <dgm:pt modelId="{DF1C08C3-A558-41FB-B464-1EF59168A1B4}" type="pres">
      <dgm:prSet presAssocID="{1F44AA96-2FBA-4A37-82DF-D6E91D95FB82}" presName="horFlow" presStyleCnt="0"/>
      <dgm:spPr/>
    </dgm:pt>
    <dgm:pt modelId="{B391F653-09AB-4822-B638-49779310B105}" type="pres">
      <dgm:prSet presAssocID="{1F44AA96-2FBA-4A37-82DF-D6E91D95FB82}" presName="bigChev" presStyleLbl="node1" presStyleIdx="1" presStyleCnt="4"/>
      <dgm:spPr/>
    </dgm:pt>
    <dgm:pt modelId="{351A5121-8C98-452E-9967-7FDC2AC8759A}" type="pres">
      <dgm:prSet presAssocID="{B6373F29-6A94-4AF4-ADAD-4F7B9C00D657}" presName="parTrans" presStyleCnt="0"/>
      <dgm:spPr/>
    </dgm:pt>
    <dgm:pt modelId="{C4EB0B1C-2480-4ADA-AD06-E93A413FA692}" type="pres">
      <dgm:prSet presAssocID="{F68F1619-2332-4991-9A80-BB2F30AF0F4F}" presName="node" presStyleLbl="alignAccFollowNode1" presStyleIdx="2" presStyleCnt="11">
        <dgm:presLayoutVars>
          <dgm:bulletEnabled val="1"/>
        </dgm:presLayoutVars>
      </dgm:prSet>
      <dgm:spPr/>
    </dgm:pt>
    <dgm:pt modelId="{ABA2054A-9E73-40FF-A7A7-37A74AB12AC6}" type="pres">
      <dgm:prSet presAssocID="{0EF55BC4-435A-4FD1-93EE-64272BAD6F2B}" presName="sibTrans" presStyleCnt="0"/>
      <dgm:spPr/>
    </dgm:pt>
    <dgm:pt modelId="{8CB1087C-88F8-4CAC-A052-161B6664B978}" type="pres">
      <dgm:prSet presAssocID="{324851E3-87FB-445C-9544-F9C9F8135D21}" presName="node" presStyleLbl="alignAccFollowNode1" presStyleIdx="3" presStyleCnt="11" custScaleX="162814">
        <dgm:presLayoutVars>
          <dgm:bulletEnabled val="1"/>
        </dgm:presLayoutVars>
      </dgm:prSet>
      <dgm:spPr/>
    </dgm:pt>
    <dgm:pt modelId="{54FAA9E4-EC47-4DA7-89C4-3C84D7DC1738}" type="pres">
      <dgm:prSet presAssocID="{1F44AA96-2FBA-4A37-82DF-D6E91D95FB82}" presName="vSp" presStyleCnt="0"/>
      <dgm:spPr/>
    </dgm:pt>
    <dgm:pt modelId="{2A440C51-20EE-4854-BCC7-6B05295541AF}" type="pres">
      <dgm:prSet presAssocID="{901973E2-2276-4014-8BC1-19F8B1000828}" presName="horFlow" presStyleCnt="0"/>
      <dgm:spPr/>
    </dgm:pt>
    <dgm:pt modelId="{145465C6-6E7D-45DE-8D0F-AE2E83FCC127}" type="pres">
      <dgm:prSet presAssocID="{901973E2-2276-4014-8BC1-19F8B1000828}" presName="bigChev" presStyleLbl="node1" presStyleIdx="2" presStyleCnt="4"/>
      <dgm:spPr/>
    </dgm:pt>
    <dgm:pt modelId="{A905A954-E1DF-46C3-BCCA-62D17D47126E}" type="pres">
      <dgm:prSet presAssocID="{0AB1ED3C-BC0C-4A49-AA53-AEB9CEFBB674}" presName="parTrans" presStyleCnt="0"/>
      <dgm:spPr/>
    </dgm:pt>
    <dgm:pt modelId="{679B953F-268E-4CD6-A1F2-553F051969ED}" type="pres">
      <dgm:prSet presAssocID="{080618E4-B065-418F-9E1D-AE4CCC0C3FD8}" presName="node" presStyleLbl="alignAccFollowNode1" presStyleIdx="4" presStyleCnt="11">
        <dgm:presLayoutVars>
          <dgm:bulletEnabled val="1"/>
        </dgm:presLayoutVars>
      </dgm:prSet>
      <dgm:spPr/>
    </dgm:pt>
    <dgm:pt modelId="{C41ABD5B-75E8-476C-947B-EBA9384A300B}" type="pres">
      <dgm:prSet presAssocID="{711BB482-8497-48E0-BEFF-EC0FF7D310F3}" presName="sibTrans" presStyleCnt="0"/>
      <dgm:spPr/>
    </dgm:pt>
    <dgm:pt modelId="{63B1ABE2-A1EA-4C11-BE32-570158F584CE}" type="pres">
      <dgm:prSet presAssocID="{0283D5DC-614A-4241-A54D-F17C784DEFD9}" presName="node" presStyleLbl="alignAccFollowNode1" presStyleIdx="5" presStyleCnt="11" custScaleX="113450">
        <dgm:presLayoutVars>
          <dgm:bulletEnabled val="1"/>
        </dgm:presLayoutVars>
      </dgm:prSet>
      <dgm:spPr/>
    </dgm:pt>
    <dgm:pt modelId="{9F28FBA8-CDA4-409C-83E1-9004405E2D8C}" type="pres">
      <dgm:prSet presAssocID="{A8097E69-C7B3-4330-8B6E-50A3FF086A97}" presName="sibTrans" presStyleCnt="0"/>
      <dgm:spPr/>
    </dgm:pt>
    <dgm:pt modelId="{6BFA0DA7-2DCD-4FBF-B855-697F263F2AD3}" type="pres">
      <dgm:prSet presAssocID="{E6D8DFB5-FD2A-4578-AC1F-AAE539A95124}" presName="node" presStyleLbl="alignAccFollowNode1" presStyleIdx="6" presStyleCnt="11" custScaleX="131643">
        <dgm:presLayoutVars>
          <dgm:bulletEnabled val="1"/>
        </dgm:presLayoutVars>
      </dgm:prSet>
      <dgm:spPr/>
    </dgm:pt>
    <dgm:pt modelId="{1E516383-8B48-4E0D-AF0C-E02E5D0F80A7}" type="pres">
      <dgm:prSet presAssocID="{840F77FB-9982-4E49-B892-7D5CB7C05E89}" presName="sibTrans" presStyleCnt="0"/>
      <dgm:spPr/>
    </dgm:pt>
    <dgm:pt modelId="{EF5A525C-5775-474C-8844-895B58F04EAB}" type="pres">
      <dgm:prSet presAssocID="{536CBF83-90A3-4CB4-9DE6-DE8AABCD93AA}" presName="node" presStyleLbl="alignAccFollowNode1" presStyleIdx="7" presStyleCnt="11" custScaleX="130909">
        <dgm:presLayoutVars>
          <dgm:bulletEnabled val="1"/>
        </dgm:presLayoutVars>
      </dgm:prSet>
      <dgm:spPr/>
    </dgm:pt>
    <dgm:pt modelId="{ED1BA080-4E3D-40A1-BCEA-A488639DD094}" type="pres">
      <dgm:prSet presAssocID="{901973E2-2276-4014-8BC1-19F8B1000828}" presName="vSp" presStyleCnt="0"/>
      <dgm:spPr/>
    </dgm:pt>
    <dgm:pt modelId="{B579BDA3-D18B-4BD9-BB7E-B730DF8C21EF}" type="pres">
      <dgm:prSet presAssocID="{CB6C8001-A7A0-42A7-AEF4-138683F3E011}" presName="horFlow" presStyleCnt="0"/>
      <dgm:spPr/>
    </dgm:pt>
    <dgm:pt modelId="{378F27A7-9BFB-46DC-A541-B973B0D8AFB6}" type="pres">
      <dgm:prSet presAssocID="{CB6C8001-A7A0-42A7-AEF4-138683F3E011}" presName="bigChev" presStyleLbl="node1" presStyleIdx="3" presStyleCnt="4"/>
      <dgm:spPr/>
    </dgm:pt>
    <dgm:pt modelId="{8878B8BB-11F5-4E04-A5EB-DBC83BC4ED6A}" type="pres">
      <dgm:prSet presAssocID="{5AC72E40-3D57-4146-91EC-8AE4F502DA38}" presName="parTrans" presStyleCnt="0"/>
      <dgm:spPr/>
    </dgm:pt>
    <dgm:pt modelId="{1C764B35-FBC2-4CD6-AD31-4386237CCCE4}" type="pres">
      <dgm:prSet presAssocID="{4F649982-3213-4233-A588-2431593BDFD6}" presName="node" presStyleLbl="alignAccFollowNode1" presStyleIdx="8" presStyleCnt="11" custScaleX="114170">
        <dgm:presLayoutVars>
          <dgm:bulletEnabled val="1"/>
        </dgm:presLayoutVars>
      </dgm:prSet>
      <dgm:spPr/>
    </dgm:pt>
    <dgm:pt modelId="{6E3B7C50-27A3-415E-82CB-B35EF6D777AE}" type="pres">
      <dgm:prSet presAssocID="{F8C32475-B07C-4149-A9EA-6027614E376B}" presName="sibTrans" presStyleCnt="0"/>
      <dgm:spPr/>
    </dgm:pt>
    <dgm:pt modelId="{E72692B7-7F85-4828-9F2B-330E53750ED9}" type="pres">
      <dgm:prSet presAssocID="{7FB6BEFE-A620-40A7-BE6E-AB6946AA6058}" presName="node" presStyleLbl="alignAccFollowNode1" presStyleIdx="9" presStyleCnt="11" custScaleX="125031">
        <dgm:presLayoutVars>
          <dgm:bulletEnabled val="1"/>
        </dgm:presLayoutVars>
      </dgm:prSet>
      <dgm:spPr/>
    </dgm:pt>
    <dgm:pt modelId="{6560247D-F234-4C8A-9292-DEDDD14C03C1}" type="pres">
      <dgm:prSet presAssocID="{8344AE15-C02E-4FD4-8635-E07210507915}" presName="sibTrans" presStyleCnt="0"/>
      <dgm:spPr/>
    </dgm:pt>
    <dgm:pt modelId="{DC1C13DC-6215-4ED0-BA97-5DE7AE9A13C4}" type="pres">
      <dgm:prSet presAssocID="{4F43431F-A89F-41BD-9816-D2A3DED5B453}" presName="node" presStyleLbl="alignAccFollowNode1" presStyleIdx="10" presStyleCnt="11" custScaleX="142981">
        <dgm:presLayoutVars>
          <dgm:bulletEnabled val="1"/>
        </dgm:presLayoutVars>
      </dgm:prSet>
      <dgm:spPr/>
    </dgm:pt>
  </dgm:ptLst>
  <dgm:cxnLst>
    <dgm:cxn modelId="{9948B401-5C6B-4750-BD77-659A8AA99679}" srcId="{229960F8-D570-4FDC-AD06-BA3026D6F078}" destId="{CB6C8001-A7A0-42A7-AEF4-138683F3E011}" srcOrd="3" destOrd="0" parTransId="{7D673614-0E1B-435F-B089-21A664832E86}" sibTransId="{E0A76C6E-95B5-43F3-9708-15CDCFE1632C}"/>
    <dgm:cxn modelId="{9C8A2803-E03D-448E-8131-A4BE061598B2}" type="presOf" srcId="{CB6C8001-A7A0-42A7-AEF4-138683F3E011}" destId="{378F27A7-9BFB-46DC-A541-B973B0D8AFB6}" srcOrd="0" destOrd="0" presId="urn:microsoft.com/office/officeart/2005/8/layout/lProcess3"/>
    <dgm:cxn modelId="{DA074C0A-AB86-4BF3-A574-73A852A24ECA}" type="presOf" srcId="{536CBF83-90A3-4CB4-9DE6-DE8AABCD93AA}" destId="{EF5A525C-5775-474C-8844-895B58F04EAB}" srcOrd="0" destOrd="0" presId="urn:microsoft.com/office/officeart/2005/8/layout/lProcess3"/>
    <dgm:cxn modelId="{2EDCEA16-C6D8-4D2F-8889-C89EDD33447E}" type="presOf" srcId="{0283D5DC-614A-4241-A54D-F17C784DEFD9}" destId="{63B1ABE2-A1EA-4C11-BE32-570158F584CE}" srcOrd="0" destOrd="0" presId="urn:microsoft.com/office/officeart/2005/8/layout/lProcess3"/>
    <dgm:cxn modelId="{FDF31618-E299-4EFC-B0AF-13A4FB145692}" srcId="{229960F8-D570-4FDC-AD06-BA3026D6F078}" destId="{1F44AA96-2FBA-4A37-82DF-D6E91D95FB82}" srcOrd="1" destOrd="0" parTransId="{084E918C-B499-4A7F-BBF0-457AC0E7787A}" sibTransId="{3C9DDDA7-9E77-4C44-9C5C-551F5EAC31C0}"/>
    <dgm:cxn modelId="{A7A18418-D63E-494C-8BAC-B9BCF5A48C98}" type="presOf" srcId="{E6D8DFB5-FD2A-4578-AC1F-AAE539A95124}" destId="{6BFA0DA7-2DCD-4FBF-B855-697F263F2AD3}" srcOrd="0" destOrd="0" presId="urn:microsoft.com/office/officeart/2005/8/layout/lProcess3"/>
    <dgm:cxn modelId="{ABF17C19-3628-4283-BF38-5215145CD0ED}" srcId="{901973E2-2276-4014-8BC1-19F8B1000828}" destId="{0283D5DC-614A-4241-A54D-F17C784DEFD9}" srcOrd="1" destOrd="0" parTransId="{AF711248-EABE-42DF-904A-75065B311058}" sibTransId="{A8097E69-C7B3-4330-8B6E-50A3FF086A97}"/>
    <dgm:cxn modelId="{E199BC24-E21E-4CCD-B526-1AC43613CEA8}" srcId="{229960F8-D570-4FDC-AD06-BA3026D6F078}" destId="{43246193-BE99-40E6-942F-A44D8594FFB3}" srcOrd="0" destOrd="0" parTransId="{945E8EC2-6BC7-4881-B518-EA8B8099C5A7}" sibTransId="{893C6AA6-765D-4ADC-8BC0-A6969122D187}"/>
    <dgm:cxn modelId="{571F7D2B-1BD0-4448-9E01-71C1738BC313}" type="presOf" srcId="{7FB6BEFE-A620-40A7-BE6E-AB6946AA6058}" destId="{E72692B7-7F85-4828-9F2B-330E53750ED9}" srcOrd="0" destOrd="0" presId="urn:microsoft.com/office/officeart/2005/8/layout/lProcess3"/>
    <dgm:cxn modelId="{6BC6F236-7112-49F3-91A8-7A0D6A9C7F31}" srcId="{CB6C8001-A7A0-42A7-AEF4-138683F3E011}" destId="{7FB6BEFE-A620-40A7-BE6E-AB6946AA6058}" srcOrd="1" destOrd="0" parTransId="{014F5D9A-8588-47AA-81F3-2D2EEF89E279}" sibTransId="{8344AE15-C02E-4FD4-8635-E07210507915}"/>
    <dgm:cxn modelId="{C6415C5B-7C14-426E-B4DD-09D9C586BEBF}" type="presOf" srcId="{4F43431F-A89F-41BD-9816-D2A3DED5B453}" destId="{DC1C13DC-6215-4ED0-BA97-5DE7AE9A13C4}" srcOrd="0" destOrd="0" presId="urn:microsoft.com/office/officeart/2005/8/layout/lProcess3"/>
    <dgm:cxn modelId="{F44FE043-F2B8-4338-8CD0-2B995E791F33}" type="presOf" srcId="{1F44AA96-2FBA-4A37-82DF-D6E91D95FB82}" destId="{B391F653-09AB-4822-B638-49779310B105}" srcOrd="0" destOrd="0" presId="urn:microsoft.com/office/officeart/2005/8/layout/lProcess3"/>
    <dgm:cxn modelId="{299DE663-680C-4D1A-BEFD-0158B8924B35}" type="presOf" srcId="{F68F1619-2332-4991-9A80-BB2F30AF0F4F}" destId="{C4EB0B1C-2480-4ADA-AD06-E93A413FA692}" srcOrd="0" destOrd="0" presId="urn:microsoft.com/office/officeart/2005/8/layout/lProcess3"/>
    <dgm:cxn modelId="{05A71865-DDAA-405A-9CCC-68F72E67666B}" srcId="{1F44AA96-2FBA-4A37-82DF-D6E91D95FB82}" destId="{F68F1619-2332-4991-9A80-BB2F30AF0F4F}" srcOrd="0" destOrd="0" parTransId="{B6373F29-6A94-4AF4-ADAD-4F7B9C00D657}" sibTransId="{0EF55BC4-435A-4FD1-93EE-64272BAD6F2B}"/>
    <dgm:cxn modelId="{DD255F4E-85AC-4FF2-AC0E-1C09C380E68C}" srcId="{229960F8-D570-4FDC-AD06-BA3026D6F078}" destId="{901973E2-2276-4014-8BC1-19F8B1000828}" srcOrd="2" destOrd="0" parTransId="{E2270CB0-906A-4511-B6DC-1BF05CBFEFB6}" sibTransId="{3BB48E2E-317F-4255-A790-A90ABB80FFDC}"/>
    <dgm:cxn modelId="{6EBA147A-D38A-47EF-87A2-A913325DDC34}" type="presOf" srcId="{43246193-BE99-40E6-942F-A44D8594FFB3}" destId="{11DFE813-8074-4FC3-A2B2-E75E1CF8767E}" srcOrd="0" destOrd="0" presId="urn:microsoft.com/office/officeart/2005/8/layout/lProcess3"/>
    <dgm:cxn modelId="{A2548F7B-F376-49C8-BF13-D58AA0524B20}" type="presOf" srcId="{23273694-DAE8-48F5-AFD3-9551F975E3CB}" destId="{447B67D8-FF1C-4704-8FDB-BF331D16052D}" srcOrd="0" destOrd="0" presId="urn:microsoft.com/office/officeart/2005/8/layout/lProcess3"/>
    <dgm:cxn modelId="{BCAF5C8F-E0E4-4795-A269-496B99510BF7}" type="presOf" srcId="{229960F8-D570-4FDC-AD06-BA3026D6F078}" destId="{37DB5DB5-DC8D-4C10-BDBD-4089767F2CB3}" srcOrd="0" destOrd="0" presId="urn:microsoft.com/office/officeart/2005/8/layout/lProcess3"/>
    <dgm:cxn modelId="{C81516A3-7187-4D84-A878-3EF5A7FE93CE}" srcId="{901973E2-2276-4014-8BC1-19F8B1000828}" destId="{536CBF83-90A3-4CB4-9DE6-DE8AABCD93AA}" srcOrd="3" destOrd="0" parTransId="{81FD128C-B809-4BDA-89BE-0F5C8DC2416F}" sibTransId="{5AFCAAB6-3CFB-4A4B-8D1D-DC38FBA725B4}"/>
    <dgm:cxn modelId="{FA856EA6-7F65-4D3F-BA31-E236F2C59CC8}" type="presOf" srcId="{080618E4-B065-418F-9E1D-AE4CCC0C3FD8}" destId="{679B953F-268E-4CD6-A1F2-553F051969ED}" srcOrd="0" destOrd="0" presId="urn:microsoft.com/office/officeart/2005/8/layout/lProcess3"/>
    <dgm:cxn modelId="{691CE7A9-B49B-486E-B0AF-694726C8DEE5}" srcId="{901973E2-2276-4014-8BC1-19F8B1000828}" destId="{E6D8DFB5-FD2A-4578-AC1F-AAE539A95124}" srcOrd="2" destOrd="0" parTransId="{F89A8E99-BD6A-4717-9ADC-4E2D619F5E3F}" sibTransId="{840F77FB-9982-4E49-B892-7D5CB7C05E89}"/>
    <dgm:cxn modelId="{F64524B4-E94D-433A-A647-D94A68F813A6}" srcId="{1F44AA96-2FBA-4A37-82DF-D6E91D95FB82}" destId="{324851E3-87FB-445C-9544-F9C9F8135D21}" srcOrd="1" destOrd="0" parTransId="{280BB0F8-5CD2-4BF1-984F-B8C9DD0F75B5}" sibTransId="{25784584-6C03-4C19-873F-BC16BA768575}"/>
    <dgm:cxn modelId="{906CF3C2-A8C8-4C8B-8CC8-92A481DD9B18}" srcId="{43246193-BE99-40E6-942F-A44D8594FFB3}" destId="{230BC5F8-A162-4F2D-BAED-DB1EB94ED4E5}" srcOrd="0" destOrd="0" parTransId="{775F0FE0-BA4F-4452-96EC-730BB76B0BB8}" sibTransId="{677BF498-80B3-4806-9CC3-9C02087CF4E1}"/>
    <dgm:cxn modelId="{1B2466C8-A1F1-4057-9624-3302C4497C4C}" srcId="{CB6C8001-A7A0-42A7-AEF4-138683F3E011}" destId="{4F43431F-A89F-41BD-9816-D2A3DED5B453}" srcOrd="2" destOrd="0" parTransId="{3FA55825-4355-4036-BDEE-012BE03F22E6}" sibTransId="{6093C2A0-86E5-4D9D-88EB-47D3BFCDE946}"/>
    <dgm:cxn modelId="{5A6211D0-227A-4ACC-909E-E60E7A0C1E17}" srcId="{901973E2-2276-4014-8BC1-19F8B1000828}" destId="{080618E4-B065-418F-9E1D-AE4CCC0C3FD8}" srcOrd="0" destOrd="0" parTransId="{0AB1ED3C-BC0C-4A49-AA53-AEB9CEFBB674}" sibTransId="{711BB482-8497-48E0-BEFF-EC0FF7D310F3}"/>
    <dgm:cxn modelId="{53891AD8-CA5E-4390-BF55-CF0093392E73}" type="presOf" srcId="{4F649982-3213-4233-A588-2431593BDFD6}" destId="{1C764B35-FBC2-4CD6-AD31-4386237CCCE4}" srcOrd="0" destOrd="0" presId="urn:microsoft.com/office/officeart/2005/8/layout/lProcess3"/>
    <dgm:cxn modelId="{73938FDA-03EB-4505-BD05-289295A88820}" type="presOf" srcId="{230BC5F8-A162-4F2D-BAED-DB1EB94ED4E5}" destId="{D17D8E9D-0996-4C51-8BB2-FD58CF0833F5}" srcOrd="0" destOrd="0" presId="urn:microsoft.com/office/officeart/2005/8/layout/lProcess3"/>
    <dgm:cxn modelId="{FEBF38EF-D4B5-47BC-B263-2C35F1997F22}" type="presOf" srcId="{901973E2-2276-4014-8BC1-19F8B1000828}" destId="{145465C6-6E7D-45DE-8D0F-AE2E83FCC127}" srcOrd="0" destOrd="0" presId="urn:microsoft.com/office/officeart/2005/8/layout/lProcess3"/>
    <dgm:cxn modelId="{F5C4D7F0-6849-4961-9897-5FB9BE2D4DC0}" srcId="{CB6C8001-A7A0-42A7-AEF4-138683F3E011}" destId="{4F649982-3213-4233-A588-2431593BDFD6}" srcOrd="0" destOrd="0" parTransId="{5AC72E40-3D57-4146-91EC-8AE4F502DA38}" sibTransId="{F8C32475-B07C-4149-A9EA-6027614E376B}"/>
    <dgm:cxn modelId="{5CB542F4-C590-430B-8488-14C29B9A08F3}" srcId="{43246193-BE99-40E6-942F-A44D8594FFB3}" destId="{23273694-DAE8-48F5-AFD3-9551F975E3CB}" srcOrd="1" destOrd="0" parTransId="{C47C9149-58AB-498D-9036-99A21E5469D5}" sibTransId="{EE06DEB8-7C6D-4BEC-A7CD-489A7FEE4D13}"/>
    <dgm:cxn modelId="{6228E5FD-36A4-4303-AFFB-2DBB4653B07A}" type="presOf" srcId="{324851E3-87FB-445C-9544-F9C9F8135D21}" destId="{8CB1087C-88F8-4CAC-A052-161B6664B978}" srcOrd="0" destOrd="0" presId="urn:microsoft.com/office/officeart/2005/8/layout/lProcess3"/>
    <dgm:cxn modelId="{7569BF0E-5C36-47EB-AF32-DEFB3B9C737C}" type="presParOf" srcId="{37DB5DB5-DC8D-4C10-BDBD-4089767F2CB3}" destId="{EE929427-C7FF-4D75-9F1D-833EBA57CFE4}" srcOrd="0" destOrd="0" presId="urn:microsoft.com/office/officeart/2005/8/layout/lProcess3"/>
    <dgm:cxn modelId="{1EA6AA18-0429-4849-8340-8D10D6608E8A}" type="presParOf" srcId="{EE929427-C7FF-4D75-9F1D-833EBA57CFE4}" destId="{11DFE813-8074-4FC3-A2B2-E75E1CF8767E}" srcOrd="0" destOrd="0" presId="urn:microsoft.com/office/officeart/2005/8/layout/lProcess3"/>
    <dgm:cxn modelId="{5E50F9BD-807C-4CF0-8213-2D969416EC53}" type="presParOf" srcId="{EE929427-C7FF-4D75-9F1D-833EBA57CFE4}" destId="{36333322-B144-4CA7-ABC3-55FB7CA8170A}" srcOrd="1" destOrd="0" presId="urn:microsoft.com/office/officeart/2005/8/layout/lProcess3"/>
    <dgm:cxn modelId="{6AD47B66-4D69-4241-A1F4-352CBC5CEC23}" type="presParOf" srcId="{EE929427-C7FF-4D75-9F1D-833EBA57CFE4}" destId="{D17D8E9D-0996-4C51-8BB2-FD58CF0833F5}" srcOrd="2" destOrd="0" presId="urn:microsoft.com/office/officeart/2005/8/layout/lProcess3"/>
    <dgm:cxn modelId="{746AA2D7-20B1-4AC5-957F-BC53747D4034}" type="presParOf" srcId="{EE929427-C7FF-4D75-9F1D-833EBA57CFE4}" destId="{2F02DA43-663A-4311-BE5B-04518DAA6034}" srcOrd="3" destOrd="0" presId="urn:microsoft.com/office/officeart/2005/8/layout/lProcess3"/>
    <dgm:cxn modelId="{942F4497-831B-406B-8F1E-88262B2A88A1}" type="presParOf" srcId="{EE929427-C7FF-4D75-9F1D-833EBA57CFE4}" destId="{447B67D8-FF1C-4704-8FDB-BF331D16052D}" srcOrd="4" destOrd="0" presId="urn:microsoft.com/office/officeart/2005/8/layout/lProcess3"/>
    <dgm:cxn modelId="{30E832F4-F96D-46A1-A5C3-D41440C3D557}" type="presParOf" srcId="{37DB5DB5-DC8D-4C10-BDBD-4089767F2CB3}" destId="{724083D2-2588-4B5E-A9D1-C4E6D0EB6145}" srcOrd="1" destOrd="0" presId="urn:microsoft.com/office/officeart/2005/8/layout/lProcess3"/>
    <dgm:cxn modelId="{35D83512-7C7B-4978-BA0C-E9A1FF5F01CA}" type="presParOf" srcId="{37DB5DB5-DC8D-4C10-BDBD-4089767F2CB3}" destId="{DF1C08C3-A558-41FB-B464-1EF59168A1B4}" srcOrd="2" destOrd="0" presId="urn:microsoft.com/office/officeart/2005/8/layout/lProcess3"/>
    <dgm:cxn modelId="{73B0F293-9063-48D0-B40A-CCB981DE5C60}" type="presParOf" srcId="{DF1C08C3-A558-41FB-B464-1EF59168A1B4}" destId="{B391F653-09AB-4822-B638-49779310B105}" srcOrd="0" destOrd="0" presId="urn:microsoft.com/office/officeart/2005/8/layout/lProcess3"/>
    <dgm:cxn modelId="{6DF3F3F1-00CA-4DCE-B5D1-2A9E8719E0C1}" type="presParOf" srcId="{DF1C08C3-A558-41FB-B464-1EF59168A1B4}" destId="{351A5121-8C98-452E-9967-7FDC2AC8759A}" srcOrd="1" destOrd="0" presId="urn:microsoft.com/office/officeart/2005/8/layout/lProcess3"/>
    <dgm:cxn modelId="{02156B36-A24A-4D4C-A480-9031C38371B1}" type="presParOf" srcId="{DF1C08C3-A558-41FB-B464-1EF59168A1B4}" destId="{C4EB0B1C-2480-4ADA-AD06-E93A413FA692}" srcOrd="2" destOrd="0" presId="urn:microsoft.com/office/officeart/2005/8/layout/lProcess3"/>
    <dgm:cxn modelId="{74BB2BE7-005A-4C32-A646-196F7587E8D6}" type="presParOf" srcId="{DF1C08C3-A558-41FB-B464-1EF59168A1B4}" destId="{ABA2054A-9E73-40FF-A7A7-37A74AB12AC6}" srcOrd="3" destOrd="0" presId="urn:microsoft.com/office/officeart/2005/8/layout/lProcess3"/>
    <dgm:cxn modelId="{99FF0ECE-3803-4ADF-8E3F-230236EC5597}" type="presParOf" srcId="{DF1C08C3-A558-41FB-B464-1EF59168A1B4}" destId="{8CB1087C-88F8-4CAC-A052-161B6664B978}" srcOrd="4" destOrd="0" presId="urn:microsoft.com/office/officeart/2005/8/layout/lProcess3"/>
    <dgm:cxn modelId="{E37601A1-87DE-426C-A040-D2D1FD016A8E}" type="presParOf" srcId="{37DB5DB5-DC8D-4C10-BDBD-4089767F2CB3}" destId="{54FAA9E4-EC47-4DA7-89C4-3C84D7DC1738}" srcOrd="3" destOrd="0" presId="urn:microsoft.com/office/officeart/2005/8/layout/lProcess3"/>
    <dgm:cxn modelId="{1B52E440-66F6-4BE4-A2A5-16148A5D4EDA}" type="presParOf" srcId="{37DB5DB5-DC8D-4C10-BDBD-4089767F2CB3}" destId="{2A440C51-20EE-4854-BCC7-6B05295541AF}" srcOrd="4" destOrd="0" presId="urn:microsoft.com/office/officeart/2005/8/layout/lProcess3"/>
    <dgm:cxn modelId="{C510D554-6A39-4CD5-95CC-311270920D26}" type="presParOf" srcId="{2A440C51-20EE-4854-BCC7-6B05295541AF}" destId="{145465C6-6E7D-45DE-8D0F-AE2E83FCC127}" srcOrd="0" destOrd="0" presId="urn:microsoft.com/office/officeart/2005/8/layout/lProcess3"/>
    <dgm:cxn modelId="{95A2CED5-8724-464F-8EBA-6CCEA820B7D5}" type="presParOf" srcId="{2A440C51-20EE-4854-BCC7-6B05295541AF}" destId="{A905A954-E1DF-46C3-BCCA-62D17D47126E}" srcOrd="1" destOrd="0" presId="urn:microsoft.com/office/officeart/2005/8/layout/lProcess3"/>
    <dgm:cxn modelId="{FB7DDFA6-3F2C-400F-B935-7164216D2D79}" type="presParOf" srcId="{2A440C51-20EE-4854-BCC7-6B05295541AF}" destId="{679B953F-268E-4CD6-A1F2-553F051969ED}" srcOrd="2" destOrd="0" presId="urn:microsoft.com/office/officeart/2005/8/layout/lProcess3"/>
    <dgm:cxn modelId="{97217696-F0BC-49DE-9C01-8199A1EFFA96}" type="presParOf" srcId="{2A440C51-20EE-4854-BCC7-6B05295541AF}" destId="{C41ABD5B-75E8-476C-947B-EBA9384A300B}" srcOrd="3" destOrd="0" presId="urn:microsoft.com/office/officeart/2005/8/layout/lProcess3"/>
    <dgm:cxn modelId="{DE94AF10-69EE-430A-8152-550F7764C141}" type="presParOf" srcId="{2A440C51-20EE-4854-BCC7-6B05295541AF}" destId="{63B1ABE2-A1EA-4C11-BE32-570158F584CE}" srcOrd="4" destOrd="0" presId="urn:microsoft.com/office/officeart/2005/8/layout/lProcess3"/>
    <dgm:cxn modelId="{464A49B7-2BDB-4861-AAFF-E0E028183A60}" type="presParOf" srcId="{2A440C51-20EE-4854-BCC7-6B05295541AF}" destId="{9F28FBA8-CDA4-409C-83E1-9004405E2D8C}" srcOrd="5" destOrd="0" presId="urn:microsoft.com/office/officeart/2005/8/layout/lProcess3"/>
    <dgm:cxn modelId="{8840956C-56DC-4258-8A7D-90545B8931A5}" type="presParOf" srcId="{2A440C51-20EE-4854-BCC7-6B05295541AF}" destId="{6BFA0DA7-2DCD-4FBF-B855-697F263F2AD3}" srcOrd="6" destOrd="0" presId="urn:microsoft.com/office/officeart/2005/8/layout/lProcess3"/>
    <dgm:cxn modelId="{D7422791-5C57-4ABA-A7D4-0CAF10ED8E33}" type="presParOf" srcId="{2A440C51-20EE-4854-BCC7-6B05295541AF}" destId="{1E516383-8B48-4E0D-AF0C-E02E5D0F80A7}" srcOrd="7" destOrd="0" presId="urn:microsoft.com/office/officeart/2005/8/layout/lProcess3"/>
    <dgm:cxn modelId="{6058889B-B6D4-49D2-B32D-312A24078A88}" type="presParOf" srcId="{2A440C51-20EE-4854-BCC7-6B05295541AF}" destId="{EF5A525C-5775-474C-8844-895B58F04EAB}" srcOrd="8" destOrd="0" presId="urn:microsoft.com/office/officeart/2005/8/layout/lProcess3"/>
    <dgm:cxn modelId="{087AB571-A6D5-4DDA-861A-EFF8F00E4032}" type="presParOf" srcId="{37DB5DB5-DC8D-4C10-BDBD-4089767F2CB3}" destId="{ED1BA080-4E3D-40A1-BCEA-A488639DD094}" srcOrd="5" destOrd="0" presId="urn:microsoft.com/office/officeart/2005/8/layout/lProcess3"/>
    <dgm:cxn modelId="{5330E14B-ED76-4D0E-9283-924BC666EED9}" type="presParOf" srcId="{37DB5DB5-DC8D-4C10-BDBD-4089767F2CB3}" destId="{B579BDA3-D18B-4BD9-BB7E-B730DF8C21EF}" srcOrd="6" destOrd="0" presId="urn:microsoft.com/office/officeart/2005/8/layout/lProcess3"/>
    <dgm:cxn modelId="{132AF86F-CD42-4B75-947D-411BB48E62CC}" type="presParOf" srcId="{B579BDA3-D18B-4BD9-BB7E-B730DF8C21EF}" destId="{378F27A7-9BFB-46DC-A541-B973B0D8AFB6}" srcOrd="0" destOrd="0" presId="urn:microsoft.com/office/officeart/2005/8/layout/lProcess3"/>
    <dgm:cxn modelId="{A79AA68A-82AE-4C2F-B01C-19CB1A464109}" type="presParOf" srcId="{B579BDA3-D18B-4BD9-BB7E-B730DF8C21EF}" destId="{8878B8BB-11F5-4E04-A5EB-DBC83BC4ED6A}" srcOrd="1" destOrd="0" presId="urn:microsoft.com/office/officeart/2005/8/layout/lProcess3"/>
    <dgm:cxn modelId="{814FFF89-33AB-4DF4-B1C3-880780EE88BE}" type="presParOf" srcId="{B579BDA3-D18B-4BD9-BB7E-B730DF8C21EF}" destId="{1C764B35-FBC2-4CD6-AD31-4386237CCCE4}" srcOrd="2" destOrd="0" presId="urn:microsoft.com/office/officeart/2005/8/layout/lProcess3"/>
    <dgm:cxn modelId="{C8583C4E-9603-4D21-BD33-B6E8CD108ED8}" type="presParOf" srcId="{B579BDA3-D18B-4BD9-BB7E-B730DF8C21EF}" destId="{6E3B7C50-27A3-415E-82CB-B35EF6D777AE}" srcOrd="3" destOrd="0" presId="urn:microsoft.com/office/officeart/2005/8/layout/lProcess3"/>
    <dgm:cxn modelId="{09A1C5BA-7446-440B-A595-D53482FB5F33}" type="presParOf" srcId="{B579BDA3-D18B-4BD9-BB7E-B730DF8C21EF}" destId="{E72692B7-7F85-4828-9F2B-330E53750ED9}" srcOrd="4" destOrd="0" presId="urn:microsoft.com/office/officeart/2005/8/layout/lProcess3"/>
    <dgm:cxn modelId="{D0DFAA99-4C6F-4EAC-8DC0-159658984A27}" type="presParOf" srcId="{B579BDA3-D18B-4BD9-BB7E-B730DF8C21EF}" destId="{6560247D-F234-4C8A-9292-DEDDD14C03C1}" srcOrd="5" destOrd="0" presId="urn:microsoft.com/office/officeart/2005/8/layout/lProcess3"/>
    <dgm:cxn modelId="{F6A8087A-7304-4C83-953B-D2A31A9FE1B9}" type="presParOf" srcId="{B579BDA3-D18B-4BD9-BB7E-B730DF8C21EF}" destId="{DC1C13DC-6215-4ED0-BA97-5DE7AE9A13C4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FE813-8074-4FC3-A2B2-E75E1CF8767E}">
      <dsp:nvSpPr>
        <dsp:cNvPr id="0" name=""/>
        <dsp:cNvSpPr/>
      </dsp:nvSpPr>
      <dsp:spPr>
        <a:xfrm>
          <a:off x="5492" y="207614"/>
          <a:ext cx="2562694" cy="102507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dirty="0"/>
            <a:t>2018</a:t>
          </a:r>
        </a:p>
      </dsp:txBody>
      <dsp:txXfrm>
        <a:off x="518031" y="207614"/>
        <a:ext cx="1537617" cy="1025077"/>
      </dsp:txXfrm>
    </dsp:sp>
    <dsp:sp modelId="{D17D8E9D-0996-4C51-8BB2-FD58CF0833F5}">
      <dsp:nvSpPr>
        <dsp:cNvPr id="0" name=""/>
        <dsp:cNvSpPr/>
      </dsp:nvSpPr>
      <dsp:spPr>
        <a:xfrm>
          <a:off x="2235036" y="294745"/>
          <a:ext cx="2882177" cy="85081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Regulamento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RGPD</a:t>
          </a:r>
        </a:p>
      </dsp:txBody>
      <dsp:txXfrm>
        <a:off x="2660443" y="294745"/>
        <a:ext cx="2031363" cy="850814"/>
      </dsp:txXfrm>
    </dsp:sp>
    <dsp:sp modelId="{447B67D8-FF1C-4704-8FDB-BF331D16052D}">
      <dsp:nvSpPr>
        <dsp:cNvPr id="0" name=""/>
        <dsp:cNvSpPr/>
      </dsp:nvSpPr>
      <dsp:spPr>
        <a:xfrm>
          <a:off x="4819428" y="294745"/>
          <a:ext cx="2629804" cy="850814"/>
        </a:xfrm>
        <a:prstGeom prst="chevron">
          <a:avLst/>
        </a:prstGeom>
        <a:solidFill>
          <a:schemeClr val="accent3">
            <a:tint val="40000"/>
            <a:alpha val="90000"/>
            <a:hueOff val="-862588"/>
            <a:satOff val="5163"/>
            <a:lumOff val="58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62588"/>
              <a:satOff val="5163"/>
              <a:lumOff val="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Lei 58/2018 (Nacional) </a:t>
          </a:r>
        </a:p>
      </dsp:txBody>
      <dsp:txXfrm>
        <a:off x="5244835" y="294745"/>
        <a:ext cx="1778990" cy="850814"/>
      </dsp:txXfrm>
    </dsp:sp>
    <dsp:sp modelId="{B391F653-09AB-4822-B638-49779310B105}">
      <dsp:nvSpPr>
        <dsp:cNvPr id="0" name=""/>
        <dsp:cNvSpPr/>
      </dsp:nvSpPr>
      <dsp:spPr>
        <a:xfrm>
          <a:off x="5492" y="1376203"/>
          <a:ext cx="2562694" cy="1025077"/>
        </a:xfrm>
        <a:prstGeom prst="chevron">
          <a:avLst/>
        </a:prstGeom>
        <a:solidFill>
          <a:schemeClr val="accent3">
            <a:hueOff val="-3043719"/>
            <a:satOff val="-459"/>
            <a:lumOff val="89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dirty="0"/>
            <a:t>2019</a:t>
          </a:r>
        </a:p>
      </dsp:txBody>
      <dsp:txXfrm>
        <a:off x="518031" y="1376203"/>
        <a:ext cx="1537617" cy="1025077"/>
      </dsp:txXfrm>
    </dsp:sp>
    <dsp:sp modelId="{C4EB0B1C-2480-4ADA-AD06-E93A413FA692}">
      <dsp:nvSpPr>
        <dsp:cNvPr id="0" name=""/>
        <dsp:cNvSpPr/>
      </dsp:nvSpPr>
      <dsp:spPr>
        <a:xfrm>
          <a:off x="2235036" y="1463334"/>
          <a:ext cx="2127036" cy="850814"/>
        </a:xfrm>
        <a:prstGeom prst="chevron">
          <a:avLst/>
        </a:prstGeom>
        <a:solidFill>
          <a:schemeClr val="accent3">
            <a:tint val="40000"/>
            <a:alpha val="90000"/>
            <a:hueOff val="-1725177"/>
            <a:satOff val="10326"/>
            <a:lumOff val="11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725177"/>
              <a:satOff val="10326"/>
              <a:lumOff val="1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Plano de Ação</a:t>
          </a:r>
        </a:p>
      </dsp:txBody>
      <dsp:txXfrm>
        <a:off x="2660443" y="1463334"/>
        <a:ext cx="1276222" cy="850814"/>
      </dsp:txXfrm>
    </dsp:sp>
    <dsp:sp modelId="{8CB1087C-88F8-4CAC-A052-161B6664B978}">
      <dsp:nvSpPr>
        <dsp:cNvPr id="0" name=""/>
        <dsp:cNvSpPr/>
      </dsp:nvSpPr>
      <dsp:spPr>
        <a:xfrm>
          <a:off x="4064287" y="1463334"/>
          <a:ext cx="3463113" cy="850814"/>
        </a:xfrm>
        <a:prstGeom prst="chevron">
          <a:avLst/>
        </a:prstGeom>
        <a:solidFill>
          <a:schemeClr val="accent3">
            <a:tint val="40000"/>
            <a:alpha val="90000"/>
            <a:hueOff val="-2587765"/>
            <a:satOff val="15488"/>
            <a:lumOff val="176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587765"/>
              <a:satOff val="15488"/>
              <a:lumOff val="1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Criação da rede de privacidade e proteção de dados do GRM</a:t>
          </a:r>
        </a:p>
      </dsp:txBody>
      <dsp:txXfrm>
        <a:off x="4489694" y="1463334"/>
        <a:ext cx="2612299" cy="850814"/>
      </dsp:txXfrm>
    </dsp:sp>
    <dsp:sp modelId="{145465C6-6E7D-45DE-8D0F-AE2E83FCC127}">
      <dsp:nvSpPr>
        <dsp:cNvPr id="0" name=""/>
        <dsp:cNvSpPr/>
      </dsp:nvSpPr>
      <dsp:spPr>
        <a:xfrm>
          <a:off x="5492" y="2544791"/>
          <a:ext cx="2562694" cy="1025077"/>
        </a:xfrm>
        <a:prstGeom prst="chevron">
          <a:avLst/>
        </a:prstGeom>
        <a:solidFill>
          <a:schemeClr val="accent3">
            <a:hueOff val="-6087438"/>
            <a:satOff val="-919"/>
            <a:lumOff val="1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dirty="0"/>
            <a:t>2020-2021</a:t>
          </a:r>
        </a:p>
      </dsp:txBody>
      <dsp:txXfrm>
        <a:off x="518031" y="2544791"/>
        <a:ext cx="1537617" cy="1025077"/>
      </dsp:txXfrm>
    </dsp:sp>
    <dsp:sp modelId="{679B953F-268E-4CD6-A1F2-553F051969ED}">
      <dsp:nvSpPr>
        <dsp:cNvPr id="0" name=""/>
        <dsp:cNvSpPr/>
      </dsp:nvSpPr>
      <dsp:spPr>
        <a:xfrm>
          <a:off x="2235036" y="2631923"/>
          <a:ext cx="2127036" cy="850814"/>
        </a:xfrm>
        <a:prstGeom prst="chevron">
          <a:avLst/>
        </a:prstGeom>
        <a:solidFill>
          <a:schemeClr val="accent3">
            <a:tint val="40000"/>
            <a:alpha val="90000"/>
            <a:hueOff val="-3450353"/>
            <a:satOff val="20651"/>
            <a:lumOff val="234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450353"/>
              <a:satOff val="20651"/>
              <a:lumOff val="23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Criação da estrutura de missão</a:t>
          </a:r>
        </a:p>
      </dsp:txBody>
      <dsp:txXfrm>
        <a:off x="2660443" y="2631923"/>
        <a:ext cx="1276222" cy="850814"/>
      </dsp:txXfrm>
    </dsp:sp>
    <dsp:sp modelId="{63B1ABE2-A1EA-4C11-BE32-570158F584CE}">
      <dsp:nvSpPr>
        <dsp:cNvPr id="0" name=""/>
        <dsp:cNvSpPr/>
      </dsp:nvSpPr>
      <dsp:spPr>
        <a:xfrm>
          <a:off x="4064287" y="2631923"/>
          <a:ext cx="2413123" cy="850814"/>
        </a:xfrm>
        <a:prstGeom prst="chevron">
          <a:avLst/>
        </a:prstGeom>
        <a:solidFill>
          <a:schemeClr val="accent3">
            <a:tint val="40000"/>
            <a:alpha val="90000"/>
            <a:hueOff val="-4312941"/>
            <a:satOff val="25814"/>
            <a:lumOff val="29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312941"/>
              <a:satOff val="25814"/>
              <a:lumOff val="29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Encarregado Geral de Proteção de Dados do GRM</a:t>
          </a:r>
        </a:p>
      </dsp:txBody>
      <dsp:txXfrm>
        <a:off x="4489694" y="2631923"/>
        <a:ext cx="1562309" cy="850814"/>
      </dsp:txXfrm>
    </dsp:sp>
    <dsp:sp modelId="{6BFA0DA7-2DCD-4FBF-B855-697F263F2AD3}">
      <dsp:nvSpPr>
        <dsp:cNvPr id="0" name=""/>
        <dsp:cNvSpPr/>
      </dsp:nvSpPr>
      <dsp:spPr>
        <a:xfrm>
          <a:off x="6179625" y="2631923"/>
          <a:ext cx="2800094" cy="850814"/>
        </a:xfrm>
        <a:prstGeom prst="chevron">
          <a:avLst/>
        </a:prstGeom>
        <a:solidFill>
          <a:schemeClr val="accent3">
            <a:tint val="40000"/>
            <a:alpha val="90000"/>
            <a:hueOff val="-5175530"/>
            <a:satOff val="30977"/>
            <a:lumOff val="352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175530"/>
              <a:satOff val="30977"/>
              <a:lumOff val="35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Projeto Rumo Conformidade com o RGPD</a:t>
          </a:r>
        </a:p>
      </dsp:txBody>
      <dsp:txXfrm>
        <a:off x="6605032" y="2631923"/>
        <a:ext cx="1949280" cy="850814"/>
      </dsp:txXfrm>
    </dsp:sp>
    <dsp:sp modelId="{EF5A525C-5775-474C-8844-895B58F04EAB}">
      <dsp:nvSpPr>
        <dsp:cNvPr id="0" name=""/>
        <dsp:cNvSpPr/>
      </dsp:nvSpPr>
      <dsp:spPr>
        <a:xfrm>
          <a:off x="8681935" y="2631923"/>
          <a:ext cx="2784482" cy="850814"/>
        </a:xfrm>
        <a:prstGeom prst="chevron">
          <a:avLst/>
        </a:prstGeom>
        <a:solidFill>
          <a:schemeClr val="accent3">
            <a:tint val="40000"/>
            <a:alpha val="90000"/>
            <a:hueOff val="-6038118"/>
            <a:satOff val="36140"/>
            <a:lumOff val="411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038118"/>
              <a:satOff val="36140"/>
              <a:lumOff val="4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Programa de Privacidade e Proteção de Dados</a:t>
          </a:r>
        </a:p>
      </dsp:txBody>
      <dsp:txXfrm>
        <a:off x="9107342" y="2631923"/>
        <a:ext cx="1933668" cy="850814"/>
      </dsp:txXfrm>
    </dsp:sp>
    <dsp:sp modelId="{378F27A7-9BFB-46DC-A541-B973B0D8AFB6}">
      <dsp:nvSpPr>
        <dsp:cNvPr id="0" name=""/>
        <dsp:cNvSpPr/>
      </dsp:nvSpPr>
      <dsp:spPr>
        <a:xfrm>
          <a:off x="5492" y="3713380"/>
          <a:ext cx="2562694" cy="1025077"/>
        </a:xfrm>
        <a:prstGeom prst="chevron">
          <a:avLst/>
        </a:prstGeom>
        <a:solidFill>
          <a:schemeClr val="accent3">
            <a:hueOff val="-9131158"/>
            <a:satOff val="-1378"/>
            <a:lumOff val="2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dirty="0"/>
            <a:t>2022-2024</a:t>
          </a:r>
        </a:p>
      </dsp:txBody>
      <dsp:txXfrm>
        <a:off x="518031" y="3713380"/>
        <a:ext cx="1537617" cy="1025077"/>
      </dsp:txXfrm>
    </dsp:sp>
    <dsp:sp modelId="{1C764B35-FBC2-4CD6-AD31-4386237CCCE4}">
      <dsp:nvSpPr>
        <dsp:cNvPr id="0" name=""/>
        <dsp:cNvSpPr/>
      </dsp:nvSpPr>
      <dsp:spPr>
        <a:xfrm>
          <a:off x="2235036" y="3800512"/>
          <a:ext cx="2428437" cy="850814"/>
        </a:xfrm>
        <a:prstGeom prst="chevron">
          <a:avLst/>
        </a:prstGeom>
        <a:solidFill>
          <a:schemeClr val="accent3">
            <a:tint val="40000"/>
            <a:alpha val="90000"/>
            <a:hueOff val="-6900706"/>
            <a:satOff val="41302"/>
            <a:lumOff val="469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900706"/>
              <a:satOff val="41302"/>
              <a:lumOff val="4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Implementação do Programa nas entidades do GRM</a:t>
          </a:r>
        </a:p>
      </dsp:txBody>
      <dsp:txXfrm>
        <a:off x="2660443" y="3800512"/>
        <a:ext cx="1577623" cy="850814"/>
      </dsp:txXfrm>
    </dsp:sp>
    <dsp:sp modelId="{E72692B7-7F85-4828-9F2B-330E53750ED9}">
      <dsp:nvSpPr>
        <dsp:cNvPr id="0" name=""/>
        <dsp:cNvSpPr/>
      </dsp:nvSpPr>
      <dsp:spPr>
        <a:xfrm>
          <a:off x="4365689" y="3800512"/>
          <a:ext cx="2659455" cy="850814"/>
        </a:xfrm>
        <a:prstGeom prst="chevron">
          <a:avLst/>
        </a:prstGeom>
        <a:solidFill>
          <a:schemeClr val="accent3">
            <a:tint val="40000"/>
            <a:alpha val="90000"/>
            <a:hueOff val="-7763294"/>
            <a:satOff val="46465"/>
            <a:lumOff val="52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763294"/>
              <a:satOff val="46465"/>
              <a:lumOff val="52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Criação do GCPD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(Estrutura fixa + Cibersegurança</a:t>
          </a:r>
          <a:r>
            <a:rPr lang="pt-PT" sz="1600" kern="1200" dirty="0"/>
            <a:t>) </a:t>
          </a:r>
        </a:p>
      </dsp:txBody>
      <dsp:txXfrm>
        <a:off x="4791096" y="3800512"/>
        <a:ext cx="1808641" cy="850814"/>
      </dsp:txXfrm>
    </dsp:sp>
    <dsp:sp modelId="{DC1C13DC-6215-4ED0-BA97-5DE7AE9A13C4}">
      <dsp:nvSpPr>
        <dsp:cNvPr id="0" name=""/>
        <dsp:cNvSpPr/>
      </dsp:nvSpPr>
      <dsp:spPr>
        <a:xfrm>
          <a:off x="6727359" y="3800512"/>
          <a:ext cx="3041258" cy="850814"/>
        </a:xfrm>
        <a:prstGeom prst="chevron">
          <a:avLst/>
        </a:prstGeom>
        <a:solidFill>
          <a:schemeClr val="accent3">
            <a:tint val="40000"/>
            <a:alpha val="90000"/>
            <a:hueOff val="-8625883"/>
            <a:satOff val="51628"/>
            <a:lumOff val="587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625883"/>
              <a:satOff val="51628"/>
              <a:lumOff val="58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cap="small" baseline="0" dirty="0"/>
            <a:t>Certificação do processo associado ao Programa</a:t>
          </a:r>
        </a:p>
      </dsp:txBody>
      <dsp:txXfrm>
        <a:off x="7152766" y="3800512"/>
        <a:ext cx="2190444" cy="85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55B47-BD6B-4A40-AF8F-AD9B5F2AFBEF}" type="datetimeFigureOut">
              <a:rPr lang="pt-PT" smtClean="0"/>
              <a:t>16/04/2024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A64D-EFCB-4BEC-B2A7-DBDA813C36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53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Lema do Governo Regional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CE9DF-3E4E-47F0-BD09-A7C8A8F81691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59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 dirty="0"/>
              <a:t>- O EPD para toda a Administração Pública Regional direta e Indireta (empresarial, quando a entidade manifestar essa pretensão), num total de 227 entidades (Entidades da Administração Pública e Escolas)</a:t>
            </a:r>
          </a:p>
          <a:p>
            <a:r>
              <a:rPr lang="pt-PT" sz="1100" dirty="0"/>
              <a:t>- A estrutura Fixa GCPD – Gabinete para a Conformidade Digital, Proteção de Dados e Cibersegurança, integra para além das competências anteriores a área da Cibersegurança e Conformidade Digital, nomeadamente a Inteligência Artificial, sempre numa perspetiva de gestão da conformidade.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CE9DF-3E4E-47F0-BD09-A7C8A8F81691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80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 dirty="0"/>
              <a:t>Suporte do processo = Físico, Digital ou Misto</a:t>
            </a:r>
          </a:p>
          <a:p>
            <a:r>
              <a:rPr lang="pt-PT" sz="1100" dirty="0"/>
              <a:t>Na AIPD – Está integrada a metodologia de GESTÃO DE RISCO</a:t>
            </a:r>
          </a:p>
          <a:p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CE9DF-3E4E-47F0-BD09-A7C8A8F81691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13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 dirty="0"/>
              <a:t>Medidas corretivas = medidas técnicas e organizacionais</a:t>
            </a:r>
          </a:p>
          <a:p>
            <a:r>
              <a:rPr lang="pt-PT" sz="1100" dirty="0"/>
              <a:t>Procedimentos transversais:</a:t>
            </a:r>
          </a:p>
          <a:p>
            <a:r>
              <a:rPr lang="pt-PT" sz="1100" dirty="0"/>
              <a:t>- AIPD – Avaliação de Impacto sobre Proteção de Dados</a:t>
            </a:r>
          </a:p>
          <a:p>
            <a:r>
              <a:rPr lang="pt-PT" sz="1100" dirty="0"/>
              <a:t>- Exercícios dos Direitos por parte dos Titulares de Dados Pessoais</a:t>
            </a:r>
          </a:p>
          <a:p>
            <a:r>
              <a:rPr lang="pt-PT" sz="1100" dirty="0"/>
              <a:t>- Violação de Dados Pessoais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CE9DF-3E4E-47F0-BD09-A7C8A8F81691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35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pa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city&#10;&#10;Description automatically generated">
            <a:extLst>
              <a:ext uri="{FF2B5EF4-FFF2-40B4-BE49-F238E27FC236}">
                <a16:creationId xmlns:a16="http://schemas.microsoft.com/office/drawing/2014/main" id="{013B972A-18CE-CF24-F2BD-68A7237853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33384"/>
            <a:ext cx="6498281" cy="269377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046206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14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43FAB3-7C13-5ABB-A4F4-D124FB084907}"/>
              </a:ext>
            </a:extLst>
          </p:cNvPr>
          <p:cNvSpPr>
            <a:spLocks/>
          </p:cNvSpPr>
          <p:nvPr userDrawn="1"/>
        </p:nvSpPr>
        <p:spPr bwMode="auto">
          <a:xfrm>
            <a:off x="4384553" y="1445731"/>
            <a:ext cx="1334183" cy="1241350"/>
          </a:xfrm>
          <a:custGeom>
            <a:avLst/>
            <a:gdLst>
              <a:gd name="T0" fmla="*/ 404 w 404"/>
              <a:gd name="T1" fmla="*/ 232 h 357"/>
              <a:gd name="T2" fmla="*/ 235 w 404"/>
              <a:gd name="T3" fmla="*/ 44 h 357"/>
              <a:gd name="T4" fmla="*/ 142 w 404"/>
              <a:gd name="T5" fmla="*/ 44 h 357"/>
              <a:gd name="T6" fmla="*/ 142 w 404"/>
              <a:gd name="T7" fmla="*/ 0 h 357"/>
              <a:gd name="T8" fmla="*/ 0 w 404"/>
              <a:gd name="T9" fmla="*/ 82 h 357"/>
              <a:gd name="T10" fmla="*/ 142 w 404"/>
              <a:gd name="T11" fmla="*/ 165 h 357"/>
              <a:gd name="T12" fmla="*/ 142 w 404"/>
              <a:gd name="T13" fmla="*/ 119 h 357"/>
              <a:gd name="T14" fmla="*/ 235 w 404"/>
              <a:gd name="T15" fmla="*/ 119 h 357"/>
              <a:gd name="T16" fmla="*/ 329 w 404"/>
              <a:gd name="T17" fmla="*/ 232 h 357"/>
              <a:gd name="T18" fmla="*/ 329 w 404"/>
              <a:gd name="T19" fmla="*/ 357 h 357"/>
              <a:gd name="T20" fmla="*/ 404 w 404"/>
              <a:gd name="T21" fmla="*/ 323 h 357"/>
              <a:gd name="T22" fmla="*/ 404 w 404"/>
              <a:gd name="T23" fmla="*/ 23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4" h="357">
                <a:moveTo>
                  <a:pt x="404" y="232"/>
                </a:moveTo>
                <a:cubicBezTo>
                  <a:pt x="404" y="60"/>
                  <a:pt x="235" y="44"/>
                  <a:pt x="235" y="44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235" y="119"/>
                  <a:pt x="235" y="119"/>
                  <a:pt x="235" y="119"/>
                </a:cubicBezTo>
                <a:cubicBezTo>
                  <a:pt x="235" y="119"/>
                  <a:pt x="329" y="148"/>
                  <a:pt x="329" y="232"/>
                </a:cubicBezTo>
                <a:cubicBezTo>
                  <a:pt x="329" y="357"/>
                  <a:pt x="329" y="357"/>
                  <a:pt x="329" y="357"/>
                </a:cubicBezTo>
                <a:cubicBezTo>
                  <a:pt x="352" y="342"/>
                  <a:pt x="377" y="330"/>
                  <a:pt x="404" y="323"/>
                </a:cubicBezTo>
                <a:lnTo>
                  <a:pt x="404" y="232"/>
                </a:lnTo>
                <a:close/>
              </a:path>
            </a:pathLst>
          </a:custGeom>
          <a:solidFill>
            <a:srgbClr val="0F2B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prstClr val="black"/>
              </a:solidFill>
              <a:latin typeface="Montserrat Light" pitchFamily="2" charset="77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69ED5F31-8185-B6A9-72DE-0A6432F13BAB}"/>
              </a:ext>
            </a:extLst>
          </p:cNvPr>
          <p:cNvSpPr>
            <a:spLocks/>
          </p:cNvSpPr>
          <p:nvPr userDrawn="1"/>
        </p:nvSpPr>
        <p:spPr bwMode="auto">
          <a:xfrm>
            <a:off x="4384553" y="2611146"/>
            <a:ext cx="875045" cy="690473"/>
          </a:xfrm>
          <a:custGeom>
            <a:avLst/>
            <a:gdLst>
              <a:gd name="T0" fmla="*/ 294 w 294"/>
              <a:gd name="T1" fmla="*/ 44 h 165"/>
              <a:gd name="T2" fmla="*/ 142 w 294"/>
              <a:gd name="T3" fmla="*/ 44 h 165"/>
              <a:gd name="T4" fmla="*/ 142 w 294"/>
              <a:gd name="T5" fmla="*/ 0 h 165"/>
              <a:gd name="T6" fmla="*/ 0 w 294"/>
              <a:gd name="T7" fmla="*/ 83 h 165"/>
              <a:gd name="T8" fmla="*/ 142 w 294"/>
              <a:gd name="T9" fmla="*/ 165 h 165"/>
              <a:gd name="T10" fmla="*/ 142 w 294"/>
              <a:gd name="T11" fmla="*/ 120 h 165"/>
              <a:gd name="T12" fmla="*/ 234 w 294"/>
              <a:gd name="T13" fmla="*/ 120 h 165"/>
              <a:gd name="T14" fmla="*/ 294 w 294"/>
              <a:gd name="T15" fmla="*/ 44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4" h="165">
                <a:moveTo>
                  <a:pt x="294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83"/>
                  <a:pt x="0" y="83"/>
                  <a:pt x="0" y="83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2" y="120"/>
                  <a:pt x="142" y="120"/>
                  <a:pt x="142" y="120"/>
                </a:cubicBezTo>
                <a:cubicBezTo>
                  <a:pt x="234" y="120"/>
                  <a:pt x="234" y="120"/>
                  <a:pt x="234" y="120"/>
                </a:cubicBezTo>
                <a:cubicBezTo>
                  <a:pt x="249" y="91"/>
                  <a:pt x="270" y="66"/>
                  <a:pt x="294" y="44"/>
                </a:cubicBezTo>
                <a:close/>
              </a:path>
            </a:pathLst>
          </a:custGeom>
          <a:solidFill>
            <a:srgbClr val="0A5D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srgbClr val="0A5DEF"/>
              </a:solidFill>
              <a:latin typeface="Montserrat Light" pitchFamily="2" charset="77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E005F350-4F67-2E47-A965-4EF2BD6F1B97}"/>
              </a:ext>
            </a:extLst>
          </p:cNvPr>
          <p:cNvSpPr>
            <a:spLocks/>
          </p:cNvSpPr>
          <p:nvPr userDrawn="1"/>
        </p:nvSpPr>
        <p:spPr bwMode="auto">
          <a:xfrm>
            <a:off x="4469163" y="4647249"/>
            <a:ext cx="1249573" cy="1493966"/>
          </a:xfrm>
          <a:custGeom>
            <a:avLst/>
            <a:gdLst>
              <a:gd name="T0" fmla="*/ 329 w 404"/>
              <a:gd name="T1" fmla="*/ 124 h 357"/>
              <a:gd name="T2" fmla="*/ 235 w 404"/>
              <a:gd name="T3" fmla="*/ 238 h 357"/>
              <a:gd name="T4" fmla="*/ 142 w 404"/>
              <a:gd name="T5" fmla="*/ 238 h 357"/>
              <a:gd name="T6" fmla="*/ 142 w 404"/>
              <a:gd name="T7" fmla="*/ 192 h 357"/>
              <a:gd name="T8" fmla="*/ 0 w 404"/>
              <a:gd name="T9" fmla="*/ 275 h 357"/>
              <a:gd name="T10" fmla="*/ 142 w 404"/>
              <a:gd name="T11" fmla="*/ 357 h 357"/>
              <a:gd name="T12" fmla="*/ 142 w 404"/>
              <a:gd name="T13" fmla="*/ 313 h 357"/>
              <a:gd name="T14" fmla="*/ 235 w 404"/>
              <a:gd name="T15" fmla="*/ 313 h 357"/>
              <a:gd name="T16" fmla="*/ 404 w 404"/>
              <a:gd name="T17" fmla="*/ 124 h 357"/>
              <a:gd name="T18" fmla="*/ 404 w 404"/>
              <a:gd name="T19" fmla="*/ 34 h 357"/>
              <a:gd name="T20" fmla="*/ 329 w 404"/>
              <a:gd name="T21" fmla="*/ 0 h 357"/>
              <a:gd name="T22" fmla="*/ 329 w 404"/>
              <a:gd name="T23" fmla="*/ 12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4" h="357">
                <a:moveTo>
                  <a:pt x="329" y="124"/>
                </a:moveTo>
                <a:cubicBezTo>
                  <a:pt x="329" y="208"/>
                  <a:pt x="235" y="238"/>
                  <a:pt x="235" y="238"/>
                </a:cubicBezTo>
                <a:cubicBezTo>
                  <a:pt x="142" y="238"/>
                  <a:pt x="142" y="238"/>
                  <a:pt x="142" y="238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0" y="275"/>
                  <a:pt x="0" y="275"/>
                  <a:pt x="0" y="275"/>
                </a:cubicBezTo>
                <a:cubicBezTo>
                  <a:pt x="142" y="357"/>
                  <a:pt x="142" y="357"/>
                  <a:pt x="142" y="357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235" y="313"/>
                  <a:pt x="235" y="313"/>
                  <a:pt x="235" y="313"/>
                </a:cubicBezTo>
                <a:cubicBezTo>
                  <a:pt x="235" y="313"/>
                  <a:pt x="404" y="297"/>
                  <a:pt x="404" y="124"/>
                </a:cubicBezTo>
                <a:cubicBezTo>
                  <a:pt x="404" y="34"/>
                  <a:pt x="404" y="34"/>
                  <a:pt x="404" y="34"/>
                </a:cubicBezTo>
                <a:cubicBezTo>
                  <a:pt x="377" y="26"/>
                  <a:pt x="352" y="15"/>
                  <a:pt x="329" y="0"/>
                </a:cubicBezTo>
                <a:lnTo>
                  <a:pt x="329" y="124"/>
                </a:lnTo>
                <a:close/>
              </a:path>
            </a:pathLst>
          </a:custGeom>
          <a:solidFill>
            <a:srgbClr val="A501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prstClr val="black"/>
              </a:solidFill>
              <a:latin typeface="Montserrat Light" pitchFamily="2" charset="77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24F55896-31A2-2A6B-98DC-8C3056F19104}"/>
              </a:ext>
            </a:extLst>
          </p:cNvPr>
          <p:cNvSpPr>
            <a:spLocks/>
          </p:cNvSpPr>
          <p:nvPr userDrawn="1"/>
        </p:nvSpPr>
        <p:spPr bwMode="auto">
          <a:xfrm>
            <a:off x="4384553" y="4032710"/>
            <a:ext cx="875045" cy="686942"/>
          </a:xfrm>
          <a:custGeom>
            <a:avLst/>
            <a:gdLst>
              <a:gd name="T0" fmla="*/ 234 w 294"/>
              <a:gd name="T1" fmla="*/ 45 h 164"/>
              <a:gd name="T2" fmla="*/ 142 w 294"/>
              <a:gd name="T3" fmla="*/ 45 h 164"/>
              <a:gd name="T4" fmla="*/ 142 w 294"/>
              <a:gd name="T5" fmla="*/ 0 h 164"/>
              <a:gd name="T6" fmla="*/ 0 w 294"/>
              <a:gd name="T7" fmla="*/ 82 h 164"/>
              <a:gd name="T8" fmla="*/ 142 w 294"/>
              <a:gd name="T9" fmla="*/ 164 h 164"/>
              <a:gd name="T10" fmla="*/ 142 w 294"/>
              <a:gd name="T11" fmla="*/ 120 h 164"/>
              <a:gd name="T12" fmla="*/ 294 w 294"/>
              <a:gd name="T13" fmla="*/ 120 h 164"/>
              <a:gd name="T14" fmla="*/ 234 w 294"/>
              <a:gd name="T15" fmla="*/ 4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4" h="164">
                <a:moveTo>
                  <a:pt x="234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2" y="120"/>
                  <a:pt x="142" y="120"/>
                  <a:pt x="142" y="120"/>
                </a:cubicBezTo>
                <a:cubicBezTo>
                  <a:pt x="294" y="120"/>
                  <a:pt x="294" y="120"/>
                  <a:pt x="294" y="120"/>
                </a:cubicBezTo>
                <a:cubicBezTo>
                  <a:pt x="270" y="99"/>
                  <a:pt x="249" y="73"/>
                  <a:pt x="234" y="45"/>
                </a:cubicBezTo>
                <a:close/>
              </a:path>
            </a:pathLst>
          </a:custGeom>
          <a:solidFill>
            <a:srgbClr val="FFAA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prstClr val="black"/>
              </a:solidFill>
              <a:latin typeface="Montserrat Light" pitchFamily="2" charset="77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768A228D-5EBD-981A-5213-08F0FAE30825}"/>
              </a:ext>
            </a:extLst>
          </p:cNvPr>
          <p:cNvSpPr>
            <a:spLocks/>
          </p:cNvSpPr>
          <p:nvPr userDrawn="1"/>
        </p:nvSpPr>
        <p:spPr bwMode="auto">
          <a:xfrm>
            <a:off x="6340339" y="1440433"/>
            <a:ext cx="1311621" cy="1241350"/>
          </a:xfrm>
          <a:custGeom>
            <a:avLst/>
            <a:gdLst>
              <a:gd name="T0" fmla="*/ 75 w 404"/>
              <a:gd name="T1" fmla="*/ 232 h 356"/>
              <a:gd name="T2" fmla="*/ 169 w 404"/>
              <a:gd name="T3" fmla="*/ 119 h 356"/>
              <a:gd name="T4" fmla="*/ 262 w 404"/>
              <a:gd name="T5" fmla="*/ 119 h 356"/>
              <a:gd name="T6" fmla="*/ 262 w 404"/>
              <a:gd name="T7" fmla="*/ 165 h 356"/>
              <a:gd name="T8" fmla="*/ 404 w 404"/>
              <a:gd name="T9" fmla="*/ 82 h 356"/>
              <a:gd name="T10" fmla="*/ 262 w 404"/>
              <a:gd name="T11" fmla="*/ 0 h 356"/>
              <a:gd name="T12" fmla="*/ 262 w 404"/>
              <a:gd name="T13" fmla="*/ 44 h 356"/>
              <a:gd name="T14" fmla="*/ 169 w 404"/>
              <a:gd name="T15" fmla="*/ 44 h 356"/>
              <a:gd name="T16" fmla="*/ 0 w 404"/>
              <a:gd name="T17" fmla="*/ 232 h 356"/>
              <a:gd name="T18" fmla="*/ 0 w 404"/>
              <a:gd name="T19" fmla="*/ 323 h 356"/>
              <a:gd name="T20" fmla="*/ 75 w 404"/>
              <a:gd name="T21" fmla="*/ 356 h 356"/>
              <a:gd name="T22" fmla="*/ 75 w 404"/>
              <a:gd name="T23" fmla="*/ 23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4" h="356">
                <a:moveTo>
                  <a:pt x="75" y="232"/>
                </a:moveTo>
                <a:cubicBezTo>
                  <a:pt x="75" y="148"/>
                  <a:pt x="169" y="119"/>
                  <a:pt x="169" y="119"/>
                </a:cubicBezTo>
                <a:cubicBezTo>
                  <a:pt x="262" y="119"/>
                  <a:pt x="262" y="119"/>
                  <a:pt x="262" y="119"/>
                </a:cubicBezTo>
                <a:cubicBezTo>
                  <a:pt x="262" y="165"/>
                  <a:pt x="262" y="165"/>
                  <a:pt x="262" y="165"/>
                </a:cubicBezTo>
                <a:cubicBezTo>
                  <a:pt x="404" y="82"/>
                  <a:pt x="404" y="82"/>
                  <a:pt x="404" y="82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69" y="44"/>
                  <a:pt x="0" y="60"/>
                  <a:pt x="0" y="232"/>
                </a:cubicBezTo>
                <a:cubicBezTo>
                  <a:pt x="0" y="323"/>
                  <a:pt x="0" y="323"/>
                  <a:pt x="0" y="323"/>
                </a:cubicBezTo>
                <a:cubicBezTo>
                  <a:pt x="27" y="330"/>
                  <a:pt x="52" y="341"/>
                  <a:pt x="75" y="356"/>
                </a:cubicBezTo>
                <a:lnTo>
                  <a:pt x="75" y="232"/>
                </a:lnTo>
                <a:close/>
              </a:path>
            </a:pathLst>
          </a:custGeom>
          <a:solidFill>
            <a:srgbClr val="FFAA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prstClr val="black"/>
              </a:solidFill>
              <a:latin typeface="Montserrat Light" pitchFamily="2" charset="77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8815F71D-FB46-32E5-1F85-2AD17D333D6A}"/>
              </a:ext>
            </a:extLst>
          </p:cNvPr>
          <p:cNvSpPr>
            <a:spLocks/>
          </p:cNvSpPr>
          <p:nvPr userDrawn="1"/>
        </p:nvSpPr>
        <p:spPr bwMode="auto">
          <a:xfrm>
            <a:off x="6808307" y="2611146"/>
            <a:ext cx="846404" cy="690473"/>
          </a:xfrm>
          <a:custGeom>
            <a:avLst/>
            <a:gdLst>
              <a:gd name="T0" fmla="*/ 292 w 292"/>
              <a:gd name="T1" fmla="*/ 83 h 165"/>
              <a:gd name="T2" fmla="*/ 150 w 292"/>
              <a:gd name="T3" fmla="*/ 0 h 165"/>
              <a:gd name="T4" fmla="*/ 150 w 292"/>
              <a:gd name="T5" fmla="*/ 44 h 165"/>
              <a:gd name="T6" fmla="*/ 0 w 292"/>
              <a:gd name="T7" fmla="*/ 44 h 165"/>
              <a:gd name="T8" fmla="*/ 59 w 292"/>
              <a:gd name="T9" fmla="*/ 120 h 165"/>
              <a:gd name="T10" fmla="*/ 150 w 292"/>
              <a:gd name="T11" fmla="*/ 120 h 165"/>
              <a:gd name="T12" fmla="*/ 150 w 292"/>
              <a:gd name="T13" fmla="*/ 165 h 165"/>
              <a:gd name="T14" fmla="*/ 292 w 292"/>
              <a:gd name="T15" fmla="*/ 8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165">
                <a:moveTo>
                  <a:pt x="292" y="83"/>
                </a:moveTo>
                <a:cubicBezTo>
                  <a:pt x="150" y="0"/>
                  <a:pt x="150" y="0"/>
                  <a:pt x="150" y="0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24" y="66"/>
                  <a:pt x="44" y="91"/>
                  <a:pt x="59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0" y="165"/>
                  <a:pt x="150" y="165"/>
                  <a:pt x="150" y="165"/>
                </a:cubicBezTo>
                <a:lnTo>
                  <a:pt x="292" y="83"/>
                </a:lnTo>
                <a:close/>
              </a:path>
            </a:pathLst>
          </a:custGeom>
          <a:solidFill>
            <a:srgbClr val="A501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prstClr val="black"/>
              </a:solidFill>
              <a:latin typeface="Montserrat Light" pitchFamily="2" charset="77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A3D3738B-24F1-5D63-DB49-5382B6DFF9C5}"/>
              </a:ext>
            </a:extLst>
          </p:cNvPr>
          <p:cNvSpPr>
            <a:spLocks/>
          </p:cNvSpPr>
          <p:nvPr userDrawn="1"/>
        </p:nvSpPr>
        <p:spPr bwMode="auto">
          <a:xfrm>
            <a:off x="6340339" y="4652547"/>
            <a:ext cx="1286334" cy="1488668"/>
          </a:xfrm>
          <a:custGeom>
            <a:avLst/>
            <a:gdLst>
              <a:gd name="T0" fmla="*/ 0 w 404"/>
              <a:gd name="T1" fmla="*/ 123 h 356"/>
              <a:gd name="T2" fmla="*/ 169 w 404"/>
              <a:gd name="T3" fmla="*/ 312 h 356"/>
              <a:gd name="T4" fmla="*/ 262 w 404"/>
              <a:gd name="T5" fmla="*/ 312 h 356"/>
              <a:gd name="T6" fmla="*/ 262 w 404"/>
              <a:gd name="T7" fmla="*/ 356 h 356"/>
              <a:gd name="T8" fmla="*/ 404 w 404"/>
              <a:gd name="T9" fmla="*/ 274 h 356"/>
              <a:gd name="T10" fmla="*/ 262 w 404"/>
              <a:gd name="T11" fmla="*/ 191 h 356"/>
              <a:gd name="T12" fmla="*/ 262 w 404"/>
              <a:gd name="T13" fmla="*/ 237 h 356"/>
              <a:gd name="T14" fmla="*/ 169 w 404"/>
              <a:gd name="T15" fmla="*/ 237 h 356"/>
              <a:gd name="T16" fmla="*/ 75 w 404"/>
              <a:gd name="T17" fmla="*/ 123 h 356"/>
              <a:gd name="T18" fmla="*/ 75 w 404"/>
              <a:gd name="T19" fmla="*/ 0 h 356"/>
              <a:gd name="T20" fmla="*/ 0 w 404"/>
              <a:gd name="T21" fmla="*/ 33 h 356"/>
              <a:gd name="T22" fmla="*/ 0 w 404"/>
              <a:gd name="T23" fmla="*/ 123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4" h="356">
                <a:moveTo>
                  <a:pt x="0" y="123"/>
                </a:moveTo>
                <a:cubicBezTo>
                  <a:pt x="0" y="296"/>
                  <a:pt x="169" y="312"/>
                  <a:pt x="169" y="312"/>
                </a:cubicBezTo>
                <a:cubicBezTo>
                  <a:pt x="262" y="312"/>
                  <a:pt x="262" y="312"/>
                  <a:pt x="262" y="312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404" y="274"/>
                  <a:pt x="404" y="274"/>
                  <a:pt x="404" y="274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237"/>
                  <a:pt x="262" y="237"/>
                  <a:pt x="262" y="237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69" y="237"/>
                  <a:pt x="75" y="207"/>
                  <a:pt x="75" y="123"/>
                </a:cubicBezTo>
                <a:cubicBezTo>
                  <a:pt x="75" y="0"/>
                  <a:pt x="75" y="0"/>
                  <a:pt x="75" y="0"/>
                </a:cubicBezTo>
                <a:cubicBezTo>
                  <a:pt x="52" y="15"/>
                  <a:pt x="27" y="26"/>
                  <a:pt x="0" y="33"/>
                </a:cubicBezTo>
                <a:lnTo>
                  <a:pt x="0" y="123"/>
                </a:lnTo>
                <a:close/>
              </a:path>
            </a:pathLst>
          </a:custGeom>
          <a:solidFill>
            <a:srgbClr val="0A5D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prstClr val="black"/>
              </a:solidFill>
              <a:latin typeface="Montserrat Light" pitchFamily="2" charset="77"/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CF90B790-BC26-8081-B41F-25A93864C212}"/>
              </a:ext>
            </a:extLst>
          </p:cNvPr>
          <p:cNvSpPr>
            <a:spLocks/>
          </p:cNvSpPr>
          <p:nvPr userDrawn="1"/>
        </p:nvSpPr>
        <p:spPr bwMode="auto">
          <a:xfrm>
            <a:off x="6808307" y="4032710"/>
            <a:ext cx="875045" cy="686942"/>
          </a:xfrm>
          <a:custGeom>
            <a:avLst/>
            <a:gdLst>
              <a:gd name="T0" fmla="*/ 0 w 292"/>
              <a:gd name="T1" fmla="*/ 120 h 164"/>
              <a:gd name="T2" fmla="*/ 150 w 292"/>
              <a:gd name="T3" fmla="*/ 120 h 164"/>
              <a:gd name="T4" fmla="*/ 150 w 292"/>
              <a:gd name="T5" fmla="*/ 164 h 164"/>
              <a:gd name="T6" fmla="*/ 292 w 292"/>
              <a:gd name="T7" fmla="*/ 82 h 164"/>
              <a:gd name="T8" fmla="*/ 150 w 292"/>
              <a:gd name="T9" fmla="*/ 0 h 164"/>
              <a:gd name="T10" fmla="*/ 150 w 292"/>
              <a:gd name="T11" fmla="*/ 45 h 164"/>
              <a:gd name="T12" fmla="*/ 59 w 292"/>
              <a:gd name="T13" fmla="*/ 45 h 164"/>
              <a:gd name="T14" fmla="*/ 0 w 292"/>
              <a:gd name="T15" fmla="*/ 12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164">
                <a:moveTo>
                  <a:pt x="0" y="120"/>
                </a:moveTo>
                <a:cubicBezTo>
                  <a:pt x="150" y="120"/>
                  <a:pt x="150" y="120"/>
                  <a:pt x="150" y="120"/>
                </a:cubicBezTo>
                <a:cubicBezTo>
                  <a:pt x="150" y="164"/>
                  <a:pt x="150" y="164"/>
                  <a:pt x="150" y="164"/>
                </a:cubicBezTo>
                <a:cubicBezTo>
                  <a:pt x="292" y="82"/>
                  <a:pt x="292" y="82"/>
                  <a:pt x="292" y="82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44" y="73"/>
                  <a:pt x="24" y="99"/>
                  <a:pt x="0" y="120"/>
                </a:cubicBezTo>
                <a:close/>
              </a:path>
            </a:pathLst>
          </a:custGeom>
          <a:solidFill>
            <a:srgbClr val="0F2B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solidFill>
                <a:prstClr val="black"/>
              </a:solidFill>
              <a:latin typeface="Montserrat 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1BF80-65B9-A604-A7F5-7B4775748538}"/>
              </a:ext>
            </a:extLst>
          </p:cNvPr>
          <p:cNvSpPr txBox="1"/>
          <p:nvPr userDrawn="1"/>
        </p:nvSpPr>
        <p:spPr>
          <a:xfrm>
            <a:off x="3543911" y="1348045"/>
            <a:ext cx="99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F2B6E"/>
                </a:solidFill>
                <a:latin typeface="Montserrat ExtraBold" pitchFamily="2" charset="77"/>
              </a:rPr>
              <a:t>E1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119C07-2DB0-BDCD-13D2-A01879DF82AE}"/>
              </a:ext>
            </a:extLst>
          </p:cNvPr>
          <p:cNvSpPr txBox="1"/>
          <p:nvPr userDrawn="1"/>
        </p:nvSpPr>
        <p:spPr>
          <a:xfrm>
            <a:off x="3543911" y="2584864"/>
            <a:ext cx="99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A5DEF"/>
                </a:solidFill>
                <a:latin typeface="Montserrat ExtraBold" pitchFamily="2" charset="77"/>
              </a:rPr>
              <a:t>E2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1A84D-5E92-5615-FB32-62445D7090E4}"/>
              </a:ext>
            </a:extLst>
          </p:cNvPr>
          <p:cNvSpPr txBox="1"/>
          <p:nvPr userDrawn="1"/>
        </p:nvSpPr>
        <p:spPr>
          <a:xfrm>
            <a:off x="3543911" y="4077412"/>
            <a:ext cx="99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FFAA01"/>
                </a:solidFill>
                <a:latin typeface="Montserrat ExtraBold" pitchFamily="2" charset="77"/>
              </a:rPr>
              <a:t>E3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C5A1E-802E-96E6-C8E4-BF90BCF0C86C}"/>
              </a:ext>
            </a:extLst>
          </p:cNvPr>
          <p:cNvSpPr txBox="1"/>
          <p:nvPr userDrawn="1"/>
        </p:nvSpPr>
        <p:spPr>
          <a:xfrm>
            <a:off x="3543911" y="5437245"/>
            <a:ext cx="99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A50103"/>
                </a:solidFill>
                <a:latin typeface="Montserrat ExtraBold" pitchFamily="2" charset="77"/>
              </a:rPr>
              <a:t>E4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2592F-9D34-E1C7-9B79-2FAA54A08316}"/>
              </a:ext>
            </a:extLst>
          </p:cNvPr>
          <p:cNvSpPr txBox="1"/>
          <p:nvPr userDrawn="1"/>
        </p:nvSpPr>
        <p:spPr>
          <a:xfrm>
            <a:off x="7545066" y="1378591"/>
            <a:ext cx="1043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FFAA01"/>
                </a:solidFill>
                <a:latin typeface="Montserrat ExtraBold" pitchFamily="2" charset="77"/>
              </a:rPr>
              <a:t>E5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F6F231-213F-2E68-14AB-7778FEB1BCEA}"/>
              </a:ext>
            </a:extLst>
          </p:cNvPr>
          <p:cNvSpPr txBox="1"/>
          <p:nvPr userDrawn="1"/>
        </p:nvSpPr>
        <p:spPr>
          <a:xfrm>
            <a:off x="7545066" y="2655436"/>
            <a:ext cx="1043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A50103"/>
                </a:solidFill>
                <a:latin typeface="Montserrat ExtraBold" pitchFamily="2" charset="77"/>
              </a:rPr>
              <a:t>E6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DB0DFA-69CA-1B2C-9EFA-6A3734671685}"/>
              </a:ext>
            </a:extLst>
          </p:cNvPr>
          <p:cNvSpPr txBox="1"/>
          <p:nvPr userDrawn="1"/>
        </p:nvSpPr>
        <p:spPr>
          <a:xfrm>
            <a:off x="7545066" y="4106237"/>
            <a:ext cx="1043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F2B6E"/>
                </a:solidFill>
                <a:latin typeface="Montserrat ExtraBold" pitchFamily="2" charset="77"/>
              </a:rPr>
              <a:t>E7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EE18F-9CC5-50A6-C53E-0247C8F50C6A}"/>
              </a:ext>
            </a:extLst>
          </p:cNvPr>
          <p:cNvSpPr txBox="1"/>
          <p:nvPr userDrawn="1"/>
        </p:nvSpPr>
        <p:spPr>
          <a:xfrm>
            <a:off x="7545066" y="5474389"/>
            <a:ext cx="1043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A5DEF"/>
                </a:solidFill>
                <a:latin typeface="Montserrat ExtraBold" pitchFamily="2" charset="77"/>
              </a:rPr>
              <a:t>E8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7BA0186B-7CF5-83EB-5115-7006C42D848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327265" y="5351517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0A5DEF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BD6D259F-36F4-51C3-1491-04C8AAC8D3A3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9327265" y="3991684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0F2B6E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030051D9-2CD2-EB1D-4E3A-2A416C2E5DE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327265" y="2552948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A50103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946DD7D1-8359-FCB4-6169-AD7E3E5AB9F1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327265" y="1193115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FFAA01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2B044076-4945-9345-BCA1-BC96B4FB2711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49633" y="5351517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3DC913EB-FD6F-D646-713F-C48DDE14D54B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349633" y="3991684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FFAA01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A253B762-223F-61E1-78A9-0A7893C7841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349633" y="2552948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0A5DEF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809B3EED-920C-3103-B675-435D17CD1218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349633" y="1193115"/>
            <a:ext cx="2570821" cy="830758"/>
          </a:xfrm>
          <a:prstGeom prst="rect">
            <a:avLst/>
          </a:prstGeom>
        </p:spPr>
        <p:txBody>
          <a:bodyPr/>
          <a:lstStyle>
            <a:lvl1pPr>
              <a:buClr>
                <a:srgbClr val="0F2B6E"/>
              </a:buClr>
              <a:defRPr b="0" i="0">
                <a:latin typeface="Montserrat Light" pitchFamily="2" charset="77"/>
              </a:defRPr>
            </a:lvl1pPr>
            <a:lvl5pPr>
              <a:defRPr/>
            </a:lvl5pPr>
          </a:lstStyle>
          <a:p>
            <a:pPr lvl="0"/>
            <a:endParaRPr lang="pt-PT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6422D5D-34DD-39AD-4D2F-82B73B5BB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412" y="396130"/>
            <a:ext cx="11296891" cy="435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pt-PT" sz="2800" b="1" i="0" noProof="0">
                <a:solidFill>
                  <a:srgbClr val="0F2B6E"/>
                </a:solidFill>
                <a:latin typeface="Montserrat ExtraBold" pitchFamily="2" charset="77"/>
                <a:ea typeface="Roboto Black" panose="02000000000000000000" pitchFamily="2" charset="0"/>
              </a:defRPr>
            </a:lvl1pPr>
          </a:lstStyle>
          <a:p>
            <a:pPr lvl="0" algn="l"/>
            <a:r>
              <a:rPr lang="pt-PT" noProof="0" err="1"/>
              <a:t>Section</a:t>
            </a:r>
            <a:r>
              <a:rPr lang="pt-PT" noProof="0"/>
              <a:t> </a:t>
            </a:r>
            <a:r>
              <a:rPr lang="pt-PT" noProof="0" err="1"/>
              <a:t>Title</a:t>
            </a:r>
            <a:endParaRPr lang="pt-PT" noProof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6DCE59-F03C-3579-ECAA-46B5324EBCA3}"/>
              </a:ext>
            </a:extLst>
          </p:cNvPr>
          <p:cNvSpPr/>
          <p:nvPr userDrawn="1"/>
        </p:nvSpPr>
        <p:spPr>
          <a:xfrm>
            <a:off x="4828391" y="2507306"/>
            <a:ext cx="2402295" cy="24022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80262" sx="100937" sy="100937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 Light" pitchFamily="2" charset="77"/>
            </a:endParaRPr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562E3DBB-338E-7798-FE44-239CC7C50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0817" y="3002748"/>
            <a:ext cx="1418566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 p14:presetBounceEnd="61111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61111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 p14:presetBounceEnd="61111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grpId="0" nodeType="withEffect" p14:presetBounceEnd="61111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grpId="0" nodeType="withEffect" p14:presetBounceEnd="61111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fill="hold" grpId="0" nodeType="withEffect" p14:presetBounceEnd="61111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grpId="0" nodeType="withEffect" p14:presetBounceEnd="61111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fill="hold" grpId="0" nodeType="withEffect" p14:presetBounceEnd="61111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3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apa /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colorful symbols&#10;&#10;Description automatically generated with medium confidence">
            <a:extLst>
              <a:ext uri="{FF2B5EF4-FFF2-40B4-BE49-F238E27FC236}">
                <a16:creationId xmlns:a16="http://schemas.microsoft.com/office/drawing/2014/main" id="{6110BF7F-C32C-466F-A175-3CA793A02A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80750"/>
            <a:ext cx="11273481" cy="194825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3558058"/>
            <a:ext cx="11273481" cy="1351691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Layout para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1097F89-2A52-E08E-C846-1DA8DE77A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D2C8C0-AB99-415C-51B2-E90DCCAA8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825625"/>
            <a:ext cx="111777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0009DF-0007-FF55-FA7D-BBB0189B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229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AACDEFA-ED97-8185-509B-F7B58218E7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8E26-2E30-A324-3D65-39107D421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633C0-B059-B2A4-9BC5-D859C6AE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BD4370-70BD-15DB-137A-CFAD7F9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14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4E099D7-0803-BD50-EAA4-86C70C66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C5DE2D-CC48-8C80-B71A-86F7382A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81163"/>
            <a:ext cx="55022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4FC264-FBEA-7F60-230E-081854E5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514686"/>
            <a:ext cx="5502275" cy="36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643AC9-C614-A5FF-76C9-88DF92EF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245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E9D5B7-CED7-71B9-8303-CB38381BB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14685"/>
            <a:ext cx="5524499" cy="3674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109284-B82B-615B-D2C1-FCF9DC5D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54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1A2B87D-7BC5-F30E-7F91-77FF23993B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09D112-45DE-00AC-EB66-AB71F70BB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A7816D-9913-0C5D-97C5-F33BE320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220248-98B7-6527-8D92-A4B61AF1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578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lag&#10;&#10;Description automatically generated">
            <a:extLst>
              <a:ext uri="{FF2B5EF4-FFF2-40B4-BE49-F238E27FC236}">
                <a16:creationId xmlns:a16="http://schemas.microsoft.com/office/drawing/2014/main" id="{EC246532-AA66-4433-6DB4-265683B11C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2507-4D74-B973-320D-DCBCDF253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E5166-DAB0-D331-2CD0-158CAC46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895A09-FD9C-FCCF-AA84-EDA6415F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1201400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360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para Print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5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ugging each other&#10;&#10;Description automatically generated">
            <a:extLst>
              <a:ext uri="{FF2B5EF4-FFF2-40B4-BE49-F238E27FC236}">
                <a16:creationId xmlns:a16="http://schemas.microsoft.com/office/drawing/2014/main" id="{6CCC6E04-C411-0343-F1BB-BAFDEC653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D731-5FC6-0BA8-20C7-8C131CBA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F8AE7-B03A-C77B-8AD3-7DC318BE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2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1" r:id="rId5"/>
    <p:sldLayoutId id="2147483659" r:id="rId6"/>
    <p:sldLayoutId id="2147483662" r:id="rId7"/>
    <p:sldLayoutId id="2147483660" r:id="rId8"/>
    <p:sldLayoutId id="2147483663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deira.gov.pt/gcpd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7418-F800-651F-4749-E5177A99D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i="0" u="none" strike="noStrike" cap="small" dirty="0">
                <a:solidFill>
                  <a:srgbClr val="000000"/>
                </a:solidFill>
                <a:effectLst/>
                <a:latin typeface="-apple-system"/>
              </a:rPr>
              <a:t>Proteção de dados </a:t>
            </a:r>
            <a:r>
              <a:rPr lang="en-GB" b="1" i="0" u="none" strike="noStrike" cap="small" dirty="0" err="1">
                <a:solidFill>
                  <a:srgbClr val="000000"/>
                </a:solidFill>
                <a:effectLst/>
                <a:latin typeface="-apple-system"/>
              </a:rPr>
              <a:t>na</a:t>
            </a:r>
            <a:r>
              <a:rPr lang="en-GB" b="1" i="0" u="none" strike="noStrike" cap="small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GB" b="1" i="0" u="none" strike="noStrike" cap="small" dirty="0" err="1">
                <a:solidFill>
                  <a:srgbClr val="000000"/>
                </a:solidFill>
                <a:effectLst/>
                <a:latin typeface="-apple-system"/>
              </a:rPr>
              <a:t>Universidade</a:t>
            </a:r>
            <a:r>
              <a:rPr lang="en-GB" b="1" i="0" u="none" strike="noStrike" cap="small" dirty="0">
                <a:solidFill>
                  <a:srgbClr val="000000"/>
                </a:solidFill>
                <a:effectLst/>
                <a:latin typeface="-apple-system"/>
              </a:rPr>
              <a:t> da Madeira e no Governo Regional: duas </a:t>
            </a:r>
            <a:r>
              <a:rPr lang="en-GB" b="1" i="0" u="none" strike="noStrike" cap="small" dirty="0" err="1">
                <a:solidFill>
                  <a:srgbClr val="000000"/>
                </a:solidFill>
                <a:effectLst/>
                <a:latin typeface="-apple-system"/>
              </a:rPr>
              <a:t>realidades</a:t>
            </a:r>
            <a:r>
              <a:rPr lang="en-GB" b="1" i="0" u="none" strike="noStrike" cap="small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GB" b="1" i="0" u="none" strike="noStrike" cap="small" dirty="0" err="1">
                <a:solidFill>
                  <a:srgbClr val="000000"/>
                </a:solidFill>
                <a:effectLst/>
                <a:latin typeface="-apple-system"/>
              </a:rPr>
              <a:t>distintas</a:t>
            </a:r>
            <a:endParaRPr lang="pt-P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1F9EC6-4C2E-2841-5B94-60BA122BE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152025"/>
          </a:xfrm>
        </p:spPr>
        <p:txBody>
          <a:bodyPr>
            <a:normAutofit/>
          </a:bodyPr>
          <a:lstStyle/>
          <a:p>
            <a:endParaRPr lang="pt-PT" b="1" cap="small" dirty="0"/>
          </a:p>
          <a:p>
            <a:r>
              <a:rPr lang="pt-PT" b="1" cap="small" dirty="0"/>
              <a:t>Parte II – A realidade do Governo Regional da Madeira (GRM)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025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86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EE47B-6EC4-0982-9641-973024994D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3027679"/>
            <a:ext cx="11177716" cy="3149283"/>
          </a:xfrm>
        </p:spPr>
        <p:txBody>
          <a:bodyPr>
            <a:normAutofit/>
          </a:bodyPr>
          <a:lstStyle/>
          <a:p>
            <a:r>
              <a:rPr lang="pt-PT" sz="3200" cap="small" dirty="0"/>
              <a:t>Contexto / Enquadramento</a:t>
            </a:r>
          </a:p>
          <a:p>
            <a:r>
              <a:rPr lang="pt-PT" sz="3200" cap="small" dirty="0"/>
              <a:t>Desafios</a:t>
            </a:r>
          </a:p>
          <a:p>
            <a:r>
              <a:rPr lang="pt-PT" sz="3200" cap="small" dirty="0"/>
              <a:t>Metodologia / abordagem</a:t>
            </a:r>
          </a:p>
          <a:p>
            <a:r>
              <a:rPr lang="pt-PT" sz="3200" cap="small" dirty="0"/>
              <a:t>Programa de Privacidade e Proteção de Dados</a:t>
            </a:r>
          </a:p>
          <a:p>
            <a:r>
              <a:rPr lang="pt-PT" sz="3200" cap="small" dirty="0"/>
              <a:t>Certificação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687CFF-BFA4-3554-ECCD-CBCEFFFB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34" y="2255520"/>
            <a:ext cx="10139748" cy="686032"/>
          </a:xfrm>
        </p:spPr>
        <p:txBody>
          <a:bodyPr>
            <a:normAutofit/>
          </a:bodyPr>
          <a:lstStyle/>
          <a:p>
            <a:r>
              <a:rPr lang="pt-PT" sz="4200" b="1" cap="small" dirty="0">
                <a:solidFill>
                  <a:schemeClr val="accent4"/>
                </a:solidFill>
              </a:rPr>
              <a:t>Temas a abordar:</a:t>
            </a:r>
          </a:p>
        </p:txBody>
      </p:sp>
      <p:pic>
        <p:nvPicPr>
          <p:cNvPr id="3" name="Imagem 2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472A68E5-68CB-8B8E-8674-555D1249F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4" y="380084"/>
            <a:ext cx="6205257" cy="9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87CFF-BFA4-3554-ECCD-CBCEFFFB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pt-PT" sz="4200" b="1" cap="small" dirty="0">
                <a:solidFill>
                  <a:schemeClr val="accent4"/>
                </a:solidFill>
              </a:rPr>
              <a:t>Contexto / Enquadramento</a:t>
            </a:r>
            <a:endParaRPr lang="pt-PT" sz="4200" b="1" cap="small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F39C6ED-B70F-AD99-CF79-10A8063D1C39}"/>
              </a:ext>
            </a:extLst>
          </p:cNvPr>
          <p:cNvGraphicFramePr/>
          <p:nvPr/>
        </p:nvGraphicFramePr>
        <p:xfrm>
          <a:off x="495300" y="1101436"/>
          <a:ext cx="11471910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99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13">
            <a:extLst>
              <a:ext uri="{FF2B5EF4-FFF2-40B4-BE49-F238E27FC236}">
                <a16:creationId xmlns:a16="http://schemas.microsoft.com/office/drawing/2014/main" id="{314A34E7-6F0B-C8DD-55BF-841048F09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350" y="805813"/>
            <a:ext cx="8203530" cy="52463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EE47B-6EC4-0982-9641-973024994D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8120" y="1154430"/>
            <a:ext cx="3592230" cy="5022533"/>
          </a:xfrm>
        </p:spPr>
        <p:txBody>
          <a:bodyPr>
            <a:normAutofit lnSpcReduction="10000"/>
          </a:bodyPr>
          <a:lstStyle/>
          <a:p>
            <a:r>
              <a:rPr lang="pt-PT" sz="2200" cap="small" dirty="0"/>
              <a:t>Função de </a:t>
            </a:r>
            <a:r>
              <a:rPr lang="pt-PT" sz="2200" b="1" cap="small" dirty="0"/>
              <a:t>Encarregado de Proteção de Dados (EPD) </a:t>
            </a:r>
            <a:r>
              <a:rPr lang="pt-PT" sz="2200" cap="small" dirty="0"/>
              <a:t>de</a:t>
            </a:r>
            <a:r>
              <a:rPr lang="pt-PT" sz="2200" b="1" cap="small" dirty="0"/>
              <a:t> 227 entidades </a:t>
            </a:r>
            <a:r>
              <a:rPr lang="pt-PT" sz="2200" cap="small" dirty="0"/>
              <a:t>(Responsáveis pelo Tratamento)</a:t>
            </a:r>
          </a:p>
          <a:p>
            <a:endParaRPr lang="pt-PT" sz="2200" cap="small" dirty="0"/>
          </a:p>
          <a:p>
            <a:r>
              <a:rPr lang="pt-PT" sz="2200" b="1" cap="small" dirty="0"/>
              <a:t>Gestão da Rede</a:t>
            </a:r>
            <a:r>
              <a:rPr lang="pt-PT" sz="2200" cap="small" dirty="0"/>
              <a:t> (Interlocutores e Subinterlocutores)</a:t>
            </a:r>
          </a:p>
          <a:p>
            <a:endParaRPr lang="pt-PT" sz="2200" cap="small" dirty="0"/>
          </a:p>
          <a:p>
            <a:r>
              <a:rPr lang="pt-PT" sz="2200" b="1" cap="small" dirty="0"/>
              <a:t>Uniformização</a:t>
            </a:r>
            <a:r>
              <a:rPr lang="pt-PT" sz="2200" cap="small" dirty="0"/>
              <a:t> da abordagem, dos  procedimentos e das metodologias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687CFF-BFA4-3554-ECCD-CBCEFFFB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671281"/>
          </a:xfrm>
        </p:spPr>
        <p:txBody>
          <a:bodyPr anchor="t" anchorCtr="0"/>
          <a:lstStyle/>
          <a:p>
            <a:r>
              <a:rPr lang="pt-PT" sz="4000" cap="small" dirty="0">
                <a:solidFill>
                  <a:schemeClr val="accent4"/>
                </a:solidFill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267535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Agrupar 437">
            <a:extLst>
              <a:ext uri="{FF2B5EF4-FFF2-40B4-BE49-F238E27FC236}">
                <a16:creationId xmlns:a16="http://schemas.microsoft.com/office/drawing/2014/main" id="{02B70527-69A3-1141-023C-5330487C6071}"/>
              </a:ext>
            </a:extLst>
          </p:cNvPr>
          <p:cNvGrpSpPr/>
          <p:nvPr/>
        </p:nvGrpSpPr>
        <p:grpSpPr>
          <a:xfrm>
            <a:off x="1145626" y="4307198"/>
            <a:ext cx="8570503" cy="1784344"/>
            <a:chOff x="1184156" y="4307198"/>
            <a:chExt cx="8570503" cy="1784344"/>
          </a:xfrm>
        </p:grpSpPr>
        <p:grpSp>
          <p:nvGrpSpPr>
            <p:cNvPr id="395" name="Agrupar 394">
              <a:extLst>
                <a:ext uri="{FF2B5EF4-FFF2-40B4-BE49-F238E27FC236}">
                  <a16:creationId xmlns:a16="http://schemas.microsoft.com/office/drawing/2014/main" id="{A20B1E09-5875-3E7B-92E0-99656C87014C}"/>
                </a:ext>
              </a:extLst>
            </p:cNvPr>
            <p:cNvGrpSpPr/>
            <p:nvPr/>
          </p:nvGrpSpPr>
          <p:grpSpPr>
            <a:xfrm>
              <a:off x="1184156" y="4307198"/>
              <a:ext cx="8570503" cy="1784344"/>
              <a:chOff x="1271917" y="4590378"/>
              <a:chExt cx="8570503" cy="1784344"/>
            </a:xfrm>
            <a:solidFill>
              <a:schemeClr val="accent4"/>
            </a:solidFill>
          </p:grpSpPr>
          <p:grpSp>
            <p:nvGrpSpPr>
              <p:cNvPr id="397" name="Agrupar 396">
                <a:extLst>
                  <a:ext uri="{FF2B5EF4-FFF2-40B4-BE49-F238E27FC236}">
                    <a16:creationId xmlns:a16="http://schemas.microsoft.com/office/drawing/2014/main" id="{938C6A46-59C7-FEB7-AEF1-40BDF7DACF2B}"/>
                  </a:ext>
                </a:extLst>
              </p:cNvPr>
              <p:cNvGrpSpPr/>
              <p:nvPr/>
            </p:nvGrpSpPr>
            <p:grpSpPr>
              <a:xfrm>
                <a:off x="1983362" y="459037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10" name="Cubo 409">
                  <a:extLst>
                    <a:ext uri="{FF2B5EF4-FFF2-40B4-BE49-F238E27FC236}">
                      <a16:creationId xmlns:a16="http://schemas.microsoft.com/office/drawing/2014/main" id="{109C5E5D-45C0-36CD-6392-685C0182B67D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1" name="Cubo 410">
                  <a:extLst>
                    <a:ext uri="{FF2B5EF4-FFF2-40B4-BE49-F238E27FC236}">
                      <a16:creationId xmlns:a16="http://schemas.microsoft.com/office/drawing/2014/main" id="{9589C17D-5520-A285-EEBA-E72D677D590E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2" name="Cubo 411">
                  <a:extLst>
                    <a:ext uri="{FF2B5EF4-FFF2-40B4-BE49-F238E27FC236}">
                      <a16:creationId xmlns:a16="http://schemas.microsoft.com/office/drawing/2014/main" id="{461DA107-3F33-FBB6-9905-FB828BC0AF0A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8" name="Agrupar 397">
                <a:extLst>
                  <a:ext uri="{FF2B5EF4-FFF2-40B4-BE49-F238E27FC236}">
                    <a16:creationId xmlns:a16="http://schemas.microsoft.com/office/drawing/2014/main" id="{692A5F9E-0EC7-2BA9-F899-87F1E6F3A98F}"/>
                  </a:ext>
                </a:extLst>
              </p:cNvPr>
              <p:cNvGrpSpPr/>
              <p:nvPr/>
            </p:nvGrpSpPr>
            <p:grpSpPr>
              <a:xfrm>
                <a:off x="1730473" y="483935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07" name="Cubo 406">
                  <a:extLst>
                    <a:ext uri="{FF2B5EF4-FFF2-40B4-BE49-F238E27FC236}">
                      <a16:creationId xmlns:a16="http://schemas.microsoft.com/office/drawing/2014/main" id="{E6EE3308-326A-C8BF-C59D-D24C5AA28D01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8" name="Cubo 407">
                  <a:extLst>
                    <a:ext uri="{FF2B5EF4-FFF2-40B4-BE49-F238E27FC236}">
                      <a16:creationId xmlns:a16="http://schemas.microsoft.com/office/drawing/2014/main" id="{477B0174-E561-6C7F-2E7D-475B2A11B36B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9" name="Cubo 408">
                  <a:extLst>
                    <a:ext uri="{FF2B5EF4-FFF2-40B4-BE49-F238E27FC236}">
                      <a16:creationId xmlns:a16="http://schemas.microsoft.com/office/drawing/2014/main" id="{2903E618-25C5-EEF4-7A86-7AC37989392E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9" name="Agrupar 398">
                <a:extLst>
                  <a:ext uri="{FF2B5EF4-FFF2-40B4-BE49-F238E27FC236}">
                    <a16:creationId xmlns:a16="http://schemas.microsoft.com/office/drawing/2014/main" id="{8DF33F8E-B364-BB1C-225B-7BD03EC669FE}"/>
                  </a:ext>
                </a:extLst>
              </p:cNvPr>
              <p:cNvGrpSpPr/>
              <p:nvPr/>
            </p:nvGrpSpPr>
            <p:grpSpPr>
              <a:xfrm>
                <a:off x="1508229" y="5063996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04" name="Cubo 403">
                  <a:extLst>
                    <a:ext uri="{FF2B5EF4-FFF2-40B4-BE49-F238E27FC236}">
                      <a16:creationId xmlns:a16="http://schemas.microsoft.com/office/drawing/2014/main" id="{B9E90EFF-C3A2-733F-BF05-C42018380016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5" name="Cubo 404">
                  <a:extLst>
                    <a:ext uri="{FF2B5EF4-FFF2-40B4-BE49-F238E27FC236}">
                      <a16:creationId xmlns:a16="http://schemas.microsoft.com/office/drawing/2014/main" id="{DA1DD142-9189-3E69-79AC-9A7E9A67D61B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6" name="Cubo 405">
                  <a:extLst>
                    <a:ext uri="{FF2B5EF4-FFF2-40B4-BE49-F238E27FC236}">
                      <a16:creationId xmlns:a16="http://schemas.microsoft.com/office/drawing/2014/main" id="{45E5B43F-70F7-6BE6-19B7-489A955A69F2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0" name="Agrupar 399">
                <a:extLst>
                  <a:ext uri="{FF2B5EF4-FFF2-40B4-BE49-F238E27FC236}">
                    <a16:creationId xmlns:a16="http://schemas.microsoft.com/office/drawing/2014/main" id="{4BA6C5B9-ACAF-6CC9-B9DA-C5EC6E42F85E}"/>
                  </a:ext>
                </a:extLst>
              </p:cNvPr>
              <p:cNvGrpSpPr/>
              <p:nvPr/>
            </p:nvGrpSpPr>
            <p:grpSpPr>
              <a:xfrm>
                <a:off x="1271917" y="5294722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01" name="Cubo 400">
                  <a:extLst>
                    <a:ext uri="{FF2B5EF4-FFF2-40B4-BE49-F238E27FC236}">
                      <a16:creationId xmlns:a16="http://schemas.microsoft.com/office/drawing/2014/main" id="{D3AA3EBD-AAAD-8F9C-128F-9FB5FFC3C35B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2" name="Cubo 401">
                  <a:extLst>
                    <a:ext uri="{FF2B5EF4-FFF2-40B4-BE49-F238E27FC236}">
                      <a16:creationId xmlns:a16="http://schemas.microsoft.com/office/drawing/2014/main" id="{E858DC91-C13F-33DD-3A20-A6B9563CEF7B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3" name="Cubo 402">
                  <a:extLst>
                    <a:ext uri="{FF2B5EF4-FFF2-40B4-BE49-F238E27FC236}">
                      <a16:creationId xmlns:a16="http://schemas.microsoft.com/office/drawing/2014/main" id="{66D8E894-7A08-E4D7-4738-F1A760EA151F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37" name="CaixaDeTexto 436">
              <a:extLst>
                <a:ext uri="{FF2B5EF4-FFF2-40B4-BE49-F238E27FC236}">
                  <a16:creationId xmlns:a16="http://schemas.microsoft.com/office/drawing/2014/main" id="{056F7D48-93AC-E75D-6524-114EC714E1A6}"/>
                </a:ext>
              </a:extLst>
            </p:cNvPr>
            <p:cNvSpPr txBox="1"/>
            <p:nvPr/>
          </p:nvSpPr>
          <p:spPr>
            <a:xfrm>
              <a:off x="1472959" y="5414426"/>
              <a:ext cx="7362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INFRAESTRUTURAS E SISTEMAS DE INFORMAÇÃO</a:t>
              </a:r>
            </a:p>
            <a:p>
              <a:pPr algn="ctr"/>
              <a:r>
                <a:rPr lang="pt-P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SUPORTAM OS PROCESSOS DE NEGÓCIO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7687CFF-BFA4-3554-ECCD-CBCEFFFB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pt-PT" sz="4200" b="1" cap="small" dirty="0">
                <a:solidFill>
                  <a:schemeClr val="accent4"/>
                </a:solidFill>
              </a:rPr>
              <a:t>Metodologia / Abordagem</a:t>
            </a:r>
            <a:endParaRPr lang="pt-PT" sz="4200" b="1" cap="small" dirty="0"/>
          </a:p>
        </p:txBody>
      </p:sp>
      <p:grpSp>
        <p:nvGrpSpPr>
          <p:cNvPr id="343" name="Agrupar 342">
            <a:extLst>
              <a:ext uri="{FF2B5EF4-FFF2-40B4-BE49-F238E27FC236}">
                <a16:creationId xmlns:a16="http://schemas.microsoft.com/office/drawing/2014/main" id="{560CCC21-2324-557C-EFFE-AAF4A965EF94}"/>
              </a:ext>
            </a:extLst>
          </p:cNvPr>
          <p:cNvGrpSpPr/>
          <p:nvPr/>
        </p:nvGrpSpPr>
        <p:grpSpPr>
          <a:xfrm>
            <a:off x="1145626" y="3497162"/>
            <a:ext cx="8570503" cy="1784344"/>
            <a:chOff x="1184407" y="3039962"/>
            <a:chExt cx="8570503" cy="1784344"/>
          </a:xfrm>
        </p:grpSpPr>
        <p:grpSp>
          <p:nvGrpSpPr>
            <p:cNvPr id="324" name="Agrupar 323">
              <a:extLst>
                <a:ext uri="{FF2B5EF4-FFF2-40B4-BE49-F238E27FC236}">
                  <a16:creationId xmlns:a16="http://schemas.microsoft.com/office/drawing/2014/main" id="{5254F5BF-FBBB-9F13-4C4B-9ABB9AE9CDD3}"/>
                </a:ext>
              </a:extLst>
            </p:cNvPr>
            <p:cNvGrpSpPr/>
            <p:nvPr/>
          </p:nvGrpSpPr>
          <p:grpSpPr>
            <a:xfrm>
              <a:off x="1184407" y="3039962"/>
              <a:ext cx="8570503" cy="1784344"/>
              <a:chOff x="1271917" y="4590378"/>
              <a:chExt cx="8570503" cy="1784344"/>
            </a:xfrm>
            <a:solidFill>
              <a:srgbClr val="FFC000"/>
            </a:solidFill>
          </p:grpSpPr>
          <p:grpSp>
            <p:nvGrpSpPr>
              <p:cNvPr id="325" name="Agrupar 324">
                <a:extLst>
                  <a:ext uri="{FF2B5EF4-FFF2-40B4-BE49-F238E27FC236}">
                    <a16:creationId xmlns:a16="http://schemas.microsoft.com/office/drawing/2014/main" id="{1AF37740-97CD-DF9B-8003-F5B69B1283C6}"/>
                  </a:ext>
                </a:extLst>
              </p:cNvPr>
              <p:cNvGrpSpPr/>
              <p:nvPr/>
            </p:nvGrpSpPr>
            <p:grpSpPr>
              <a:xfrm>
                <a:off x="1983362" y="459037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38" name="Cubo 337">
                  <a:extLst>
                    <a:ext uri="{FF2B5EF4-FFF2-40B4-BE49-F238E27FC236}">
                      <a16:creationId xmlns:a16="http://schemas.microsoft.com/office/drawing/2014/main" id="{F256296B-A2E5-58E0-FEFE-29EFA539B22D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39" name="Cubo 338">
                  <a:extLst>
                    <a:ext uri="{FF2B5EF4-FFF2-40B4-BE49-F238E27FC236}">
                      <a16:creationId xmlns:a16="http://schemas.microsoft.com/office/drawing/2014/main" id="{589F6B80-5B79-3EBB-1A16-FE4B11506781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40" name="Cubo 339">
                  <a:extLst>
                    <a:ext uri="{FF2B5EF4-FFF2-40B4-BE49-F238E27FC236}">
                      <a16:creationId xmlns:a16="http://schemas.microsoft.com/office/drawing/2014/main" id="{A5EE5184-1F51-14F6-9B6A-FB95794D1E60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  <p:grpSp>
            <p:nvGrpSpPr>
              <p:cNvPr id="326" name="Agrupar 325">
                <a:extLst>
                  <a:ext uri="{FF2B5EF4-FFF2-40B4-BE49-F238E27FC236}">
                    <a16:creationId xmlns:a16="http://schemas.microsoft.com/office/drawing/2014/main" id="{C6BD564F-5081-A20C-3EB9-7FD1F943EAF7}"/>
                  </a:ext>
                </a:extLst>
              </p:cNvPr>
              <p:cNvGrpSpPr/>
              <p:nvPr/>
            </p:nvGrpSpPr>
            <p:grpSpPr>
              <a:xfrm>
                <a:off x="1730473" y="483935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35" name="Cubo 334">
                  <a:extLst>
                    <a:ext uri="{FF2B5EF4-FFF2-40B4-BE49-F238E27FC236}">
                      <a16:creationId xmlns:a16="http://schemas.microsoft.com/office/drawing/2014/main" id="{DC0B52EA-BB92-92C4-A582-F2724A2D8A68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36" name="Cubo 335">
                  <a:extLst>
                    <a:ext uri="{FF2B5EF4-FFF2-40B4-BE49-F238E27FC236}">
                      <a16:creationId xmlns:a16="http://schemas.microsoft.com/office/drawing/2014/main" id="{06850D8F-55AE-97B2-560D-6F19D2CAAEC8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37" name="Cubo 336">
                  <a:extLst>
                    <a:ext uri="{FF2B5EF4-FFF2-40B4-BE49-F238E27FC236}">
                      <a16:creationId xmlns:a16="http://schemas.microsoft.com/office/drawing/2014/main" id="{07C4782A-7FDC-DF38-9832-2F80736FBB65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  <p:grpSp>
            <p:nvGrpSpPr>
              <p:cNvPr id="327" name="Agrupar 326">
                <a:extLst>
                  <a:ext uri="{FF2B5EF4-FFF2-40B4-BE49-F238E27FC236}">
                    <a16:creationId xmlns:a16="http://schemas.microsoft.com/office/drawing/2014/main" id="{9786BF12-9C44-A7D4-88A8-2D3A4B1B37CD}"/>
                  </a:ext>
                </a:extLst>
              </p:cNvPr>
              <p:cNvGrpSpPr/>
              <p:nvPr/>
            </p:nvGrpSpPr>
            <p:grpSpPr>
              <a:xfrm>
                <a:off x="1508229" y="5063996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32" name="Cubo 331">
                  <a:extLst>
                    <a:ext uri="{FF2B5EF4-FFF2-40B4-BE49-F238E27FC236}">
                      <a16:creationId xmlns:a16="http://schemas.microsoft.com/office/drawing/2014/main" id="{2E1E6EEE-6844-69E5-263E-FB4D3D8E3A8A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33" name="Cubo 332">
                  <a:extLst>
                    <a:ext uri="{FF2B5EF4-FFF2-40B4-BE49-F238E27FC236}">
                      <a16:creationId xmlns:a16="http://schemas.microsoft.com/office/drawing/2014/main" id="{540C6C7F-38D8-D1AC-0368-1CF874941614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34" name="Cubo 333">
                  <a:extLst>
                    <a:ext uri="{FF2B5EF4-FFF2-40B4-BE49-F238E27FC236}">
                      <a16:creationId xmlns:a16="http://schemas.microsoft.com/office/drawing/2014/main" id="{DBB23FD0-6938-0B81-8FB1-B77415FED0D0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  <p:grpSp>
            <p:nvGrpSpPr>
              <p:cNvPr id="328" name="Agrupar 327">
                <a:extLst>
                  <a:ext uri="{FF2B5EF4-FFF2-40B4-BE49-F238E27FC236}">
                    <a16:creationId xmlns:a16="http://schemas.microsoft.com/office/drawing/2014/main" id="{25CFE0BF-721A-B79B-5474-7168B26B68A2}"/>
                  </a:ext>
                </a:extLst>
              </p:cNvPr>
              <p:cNvGrpSpPr/>
              <p:nvPr/>
            </p:nvGrpSpPr>
            <p:grpSpPr>
              <a:xfrm>
                <a:off x="1271917" y="5294722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29" name="Cubo 328">
                  <a:extLst>
                    <a:ext uri="{FF2B5EF4-FFF2-40B4-BE49-F238E27FC236}">
                      <a16:creationId xmlns:a16="http://schemas.microsoft.com/office/drawing/2014/main" id="{132A06C0-64F1-A397-B64D-4B4AF60DDA82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30" name="Cubo 329">
                  <a:extLst>
                    <a:ext uri="{FF2B5EF4-FFF2-40B4-BE49-F238E27FC236}">
                      <a16:creationId xmlns:a16="http://schemas.microsoft.com/office/drawing/2014/main" id="{34DB2E8E-8702-AC72-4766-549130A44906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31" name="Cubo 330">
                  <a:extLst>
                    <a:ext uri="{FF2B5EF4-FFF2-40B4-BE49-F238E27FC236}">
                      <a16:creationId xmlns:a16="http://schemas.microsoft.com/office/drawing/2014/main" id="{3F1341EF-B5AC-DB8B-7C34-CB388275D785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</p:grpSp>
        <p:sp>
          <p:nvSpPr>
            <p:cNvPr id="342" name="CaixaDeTexto 341">
              <a:extLst>
                <a:ext uri="{FF2B5EF4-FFF2-40B4-BE49-F238E27FC236}">
                  <a16:creationId xmlns:a16="http://schemas.microsoft.com/office/drawing/2014/main" id="{3F7CD30B-14D2-169A-4066-A6822F099C9B}"/>
                </a:ext>
              </a:extLst>
            </p:cNvPr>
            <p:cNvSpPr txBox="1"/>
            <p:nvPr/>
          </p:nvSpPr>
          <p:spPr>
            <a:xfrm>
              <a:off x="1499862" y="4092282"/>
              <a:ext cx="693297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MAPEAMENTO DOS PROCESSOS DE NEGÓCIO (MEF / CLAV) DA ENTIDADE (ATIVIDADES DE TRATAMENTO)</a:t>
              </a:r>
            </a:p>
          </p:txBody>
        </p:sp>
      </p:grpSp>
      <p:grpSp>
        <p:nvGrpSpPr>
          <p:cNvPr id="381" name="Agrupar 380">
            <a:extLst>
              <a:ext uri="{FF2B5EF4-FFF2-40B4-BE49-F238E27FC236}">
                <a16:creationId xmlns:a16="http://schemas.microsoft.com/office/drawing/2014/main" id="{DA6B0151-2294-80F5-9C1E-5C6366E61562}"/>
              </a:ext>
            </a:extLst>
          </p:cNvPr>
          <p:cNvGrpSpPr/>
          <p:nvPr/>
        </p:nvGrpSpPr>
        <p:grpSpPr>
          <a:xfrm>
            <a:off x="1145626" y="2683813"/>
            <a:ext cx="8570503" cy="1784344"/>
            <a:chOff x="1184407" y="2165653"/>
            <a:chExt cx="8570503" cy="1784344"/>
          </a:xfrm>
          <a:solidFill>
            <a:schemeClr val="accent3"/>
          </a:solidFill>
        </p:grpSpPr>
        <p:grpSp>
          <p:nvGrpSpPr>
            <p:cNvPr id="346" name="Agrupar 345">
              <a:extLst>
                <a:ext uri="{FF2B5EF4-FFF2-40B4-BE49-F238E27FC236}">
                  <a16:creationId xmlns:a16="http://schemas.microsoft.com/office/drawing/2014/main" id="{F0BB3EDA-F76F-935D-C3B6-0AE525F37308}"/>
                </a:ext>
              </a:extLst>
            </p:cNvPr>
            <p:cNvGrpSpPr/>
            <p:nvPr/>
          </p:nvGrpSpPr>
          <p:grpSpPr>
            <a:xfrm>
              <a:off x="1184407" y="2165653"/>
              <a:ext cx="8570503" cy="1784344"/>
              <a:chOff x="1271917" y="4590378"/>
              <a:chExt cx="8570503" cy="1784344"/>
            </a:xfrm>
            <a:grpFill/>
          </p:grpSpPr>
          <p:grpSp>
            <p:nvGrpSpPr>
              <p:cNvPr id="347" name="Agrupar 346">
                <a:extLst>
                  <a:ext uri="{FF2B5EF4-FFF2-40B4-BE49-F238E27FC236}">
                    <a16:creationId xmlns:a16="http://schemas.microsoft.com/office/drawing/2014/main" id="{CB4B920C-CF39-2E28-B7E5-FA7811BBF211}"/>
                  </a:ext>
                </a:extLst>
              </p:cNvPr>
              <p:cNvGrpSpPr/>
              <p:nvPr/>
            </p:nvGrpSpPr>
            <p:grpSpPr>
              <a:xfrm>
                <a:off x="1983362" y="459037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60" name="Cubo 359">
                  <a:extLst>
                    <a:ext uri="{FF2B5EF4-FFF2-40B4-BE49-F238E27FC236}">
                      <a16:creationId xmlns:a16="http://schemas.microsoft.com/office/drawing/2014/main" id="{B19DABDF-B36E-118D-CCE9-B560B651BABE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61" name="Cubo 360">
                  <a:extLst>
                    <a:ext uri="{FF2B5EF4-FFF2-40B4-BE49-F238E27FC236}">
                      <a16:creationId xmlns:a16="http://schemas.microsoft.com/office/drawing/2014/main" id="{20CC7A8C-C2A8-9D46-600C-7C35E0BEA33F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62" name="Cubo 361">
                  <a:extLst>
                    <a:ext uri="{FF2B5EF4-FFF2-40B4-BE49-F238E27FC236}">
                      <a16:creationId xmlns:a16="http://schemas.microsoft.com/office/drawing/2014/main" id="{1C9DB2EC-7BC7-66BF-4B7F-4A80E371C399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  <p:grpSp>
            <p:nvGrpSpPr>
              <p:cNvPr id="348" name="Agrupar 347">
                <a:extLst>
                  <a:ext uri="{FF2B5EF4-FFF2-40B4-BE49-F238E27FC236}">
                    <a16:creationId xmlns:a16="http://schemas.microsoft.com/office/drawing/2014/main" id="{F4120C99-F7A9-378D-56B2-28F3EF238421}"/>
                  </a:ext>
                </a:extLst>
              </p:cNvPr>
              <p:cNvGrpSpPr/>
              <p:nvPr/>
            </p:nvGrpSpPr>
            <p:grpSpPr>
              <a:xfrm>
                <a:off x="1730473" y="483935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57" name="Cubo 356">
                  <a:extLst>
                    <a:ext uri="{FF2B5EF4-FFF2-40B4-BE49-F238E27FC236}">
                      <a16:creationId xmlns:a16="http://schemas.microsoft.com/office/drawing/2014/main" id="{A84DDB9A-6C9E-AEC3-2F1B-63862B165B8E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58" name="Cubo 357">
                  <a:extLst>
                    <a:ext uri="{FF2B5EF4-FFF2-40B4-BE49-F238E27FC236}">
                      <a16:creationId xmlns:a16="http://schemas.microsoft.com/office/drawing/2014/main" id="{F9CB084B-BC75-0CF2-BF4B-E6A38CBEEE48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59" name="Cubo 358">
                  <a:extLst>
                    <a:ext uri="{FF2B5EF4-FFF2-40B4-BE49-F238E27FC236}">
                      <a16:creationId xmlns:a16="http://schemas.microsoft.com/office/drawing/2014/main" id="{3B51B232-1CB5-DEB9-E61D-4D2FC7319CD3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  <p:grpSp>
            <p:nvGrpSpPr>
              <p:cNvPr id="349" name="Agrupar 348">
                <a:extLst>
                  <a:ext uri="{FF2B5EF4-FFF2-40B4-BE49-F238E27FC236}">
                    <a16:creationId xmlns:a16="http://schemas.microsoft.com/office/drawing/2014/main" id="{77C48135-F2A8-D24D-4012-0D759C9CE2DC}"/>
                  </a:ext>
                </a:extLst>
              </p:cNvPr>
              <p:cNvGrpSpPr/>
              <p:nvPr/>
            </p:nvGrpSpPr>
            <p:grpSpPr>
              <a:xfrm>
                <a:off x="1508229" y="5063996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54" name="Cubo 353">
                  <a:extLst>
                    <a:ext uri="{FF2B5EF4-FFF2-40B4-BE49-F238E27FC236}">
                      <a16:creationId xmlns:a16="http://schemas.microsoft.com/office/drawing/2014/main" id="{8CD70F62-7855-677C-423A-F856566893B2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55" name="Cubo 354">
                  <a:extLst>
                    <a:ext uri="{FF2B5EF4-FFF2-40B4-BE49-F238E27FC236}">
                      <a16:creationId xmlns:a16="http://schemas.microsoft.com/office/drawing/2014/main" id="{0D21E1E3-1730-178B-F58C-21354A17C109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56" name="Cubo 355">
                  <a:extLst>
                    <a:ext uri="{FF2B5EF4-FFF2-40B4-BE49-F238E27FC236}">
                      <a16:creationId xmlns:a16="http://schemas.microsoft.com/office/drawing/2014/main" id="{10449FE9-126D-2B75-9849-C336C46AC65E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  <p:grpSp>
            <p:nvGrpSpPr>
              <p:cNvPr id="350" name="Agrupar 349">
                <a:extLst>
                  <a:ext uri="{FF2B5EF4-FFF2-40B4-BE49-F238E27FC236}">
                    <a16:creationId xmlns:a16="http://schemas.microsoft.com/office/drawing/2014/main" id="{58CC27FA-BE00-A85F-D425-8556BAFC4A7F}"/>
                  </a:ext>
                </a:extLst>
              </p:cNvPr>
              <p:cNvGrpSpPr/>
              <p:nvPr/>
            </p:nvGrpSpPr>
            <p:grpSpPr>
              <a:xfrm>
                <a:off x="1271917" y="5294722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351" name="Cubo 350">
                  <a:extLst>
                    <a:ext uri="{FF2B5EF4-FFF2-40B4-BE49-F238E27FC236}">
                      <a16:creationId xmlns:a16="http://schemas.microsoft.com/office/drawing/2014/main" id="{259DD375-C252-CAC2-351D-A5DB6BA92B20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52" name="Cubo 351">
                  <a:extLst>
                    <a:ext uri="{FF2B5EF4-FFF2-40B4-BE49-F238E27FC236}">
                      <a16:creationId xmlns:a16="http://schemas.microsoft.com/office/drawing/2014/main" id="{35A16044-9947-793E-4FEA-F96C1F55B0B8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/>
                </a:p>
              </p:txBody>
            </p:sp>
            <p:sp>
              <p:nvSpPr>
                <p:cNvPr id="353" name="Cubo 352">
                  <a:extLst>
                    <a:ext uri="{FF2B5EF4-FFF2-40B4-BE49-F238E27FC236}">
                      <a16:creationId xmlns:a16="http://schemas.microsoft.com/office/drawing/2014/main" id="{863E2B2F-A87D-71DE-A948-CAFB4DD2057C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</p:grpSp>
        </p:grpSp>
        <p:sp>
          <p:nvSpPr>
            <p:cNvPr id="380" name="CaixaDeTexto 379">
              <a:extLst>
                <a:ext uri="{FF2B5EF4-FFF2-40B4-BE49-F238E27FC236}">
                  <a16:creationId xmlns:a16="http://schemas.microsoft.com/office/drawing/2014/main" id="{20F0C2C2-C12E-85D1-732D-D1013FF91126}"/>
                </a:ext>
              </a:extLst>
            </p:cNvPr>
            <p:cNvSpPr txBox="1"/>
            <p:nvPr/>
          </p:nvSpPr>
          <p:spPr>
            <a:xfrm>
              <a:off x="1212091" y="3290469"/>
              <a:ext cx="7508513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CARACTERIZAÇÃO DOS PROCESSOS DE NEGÓCIO EM TERMOS DE PROTEÇÃO DE DADOS</a:t>
              </a:r>
            </a:p>
          </p:txBody>
        </p:sp>
      </p:grpSp>
      <p:grpSp>
        <p:nvGrpSpPr>
          <p:cNvPr id="393" name="Agrupar 392">
            <a:extLst>
              <a:ext uri="{FF2B5EF4-FFF2-40B4-BE49-F238E27FC236}">
                <a16:creationId xmlns:a16="http://schemas.microsoft.com/office/drawing/2014/main" id="{B193B48A-C613-02D8-077B-F87DA4902F41}"/>
              </a:ext>
            </a:extLst>
          </p:cNvPr>
          <p:cNvGrpSpPr/>
          <p:nvPr/>
        </p:nvGrpSpPr>
        <p:grpSpPr>
          <a:xfrm>
            <a:off x="1385542" y="2651158"/>
            <a:ext cx="8672187" cy="1045176"/>
            <a:chOff x="1354104" y="2202378"/>
            <a:chExt cx="8672187" cy="1045176"/>
          </a:xfrm>
        </p:grpSpPr>
        <p:sp>
          <p:nvSpPr>
            <p:cNvPr id="382" name="CaixaDeTexto 381">
              <a:extLst>
                <a:ext uri="{FF2B5EF4-FFF2-40B4-BE49-F238E27FC236}">
                  <a16:creationId xmlns:a16="http://schemas.microsoft.com/office/drawing/2014/main" id="{0FFB9E0D-BA2D-4CF6-0F57-8F896DA80FB6}"/>
                </a:ext>
              </a:extLst>
            </p:cNvPr>
            <p:cNvSpPr txBox="1"/>
            <p:nvPr/>
          </p:nvSpPr>
          <p:spPr>
            <a:xfrm>
              <a:off x="1568099" y="2673174"/>
              <a:ext cx="3867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CATEGORIAS DE TITULARES</a:t>
              </a:r>
            </a:p>
          </p:txBody>
        </p:sp>
        <p:sp>
          <p:nvSpPr>
            <p:cNvPr id="383" name="CaixaDeTexto 382">
              <a:extLst>
                <a:ext uri="{FF2B5EF4-FFF2-40B4-BE49-F238E27FC236}">
                  <a16:creationId xmlns:a16="http://schemas.microsoft.com/office/drawing/2014/main" id="{A3671D8D-B4E9-D643-4BCA-1BCA30672E2F}"/>
                </a:ext>
              </a:extLst>
            </p:cNvPr>
            <p:cNvSpPr txBox="1"/>
            <p:nvPr/>
          </p:nvSpPr>
          <p:spPr>
            <a:xfrm>
              <a:off x="1989702" y="2204209"/>
              <a:ext cx="54128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PARTILHAS E TRANSFERÊNCIA DE DADOS</a:t>
              </a:r>
            </a:p>
          </p:txBody>
        </p:sp>
        <p:sp>
          <p:nvSpPr>
            <p:cNvPr id="384" name="CaixaDeTexto 383">
              <a:extLst>
                <a:ext uri="{FF2B5EF4-FFF2-40B4-BE49-F238E27FC236}">
                  <a16:creationId xmlns:a16="http://schemas.microsoft.com/office/drawing/2014/main" id="{73B4212F-4332-7284-8EC4-65A0F92E8F4C}"/>
                </a:ext>
              </a:extLst>
            </p:cNvPr>
            <p:cNvSpPr txBox="1"/>
            <p:nvPr/>
          </p:nvSpPr>
          <p:spPr>
            <a:xfrm>
              <a:off x="1809441" y="2436916"/>
              <a:ext cx="33843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PRAZOS DE CONSERVAÇÃO</a:t>
              </a:r>
            </a:p>
          </p:txBody>
        </p:sp>
        <p:sp>
          <p:nvSpPr>
            <p:cNvPr id="385" name="CaixaDeTexto 384">
              <a:extLst>
                <a:ext uri="{FF2B5EF4-FFF2-40B4-BE49-F238E27FC236}">
                  <a16:creationId xmlns:a16="http://schemas.microsoft.com/office/drawing/2014/main" id="{51BD371E-B90B-E3B0-EF19-EC4C833837FE}"/>
                </a:ext>
              </a:extLst>
            </p:cNvPr>
            <p:cNvSpPr txBox="1"/>
            <p:nvPr/>
          </p:nvSpPr>
          <p:spPr>
            <a:xfrm>
              <a:off x="4880138" y="2443455"/>
              <a:ext cx="2026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LARGA ESCALA</a:t>
              </a:r>
            </a:p>
          </p:txBody>
        </p:sp>
        <p:sp>
          <p:nvSpPr>
            <p:cNvPr id="386" name="CaixaDeTexto 385">
              <a:extLst>
                <a:ext uri="{FF2B5EF4-FFF2-40B4-BE49-F238E27FC236}">
                  <a16:creationId xmlns:a16="http://schemas.microsoft.com/office/drawing/2014/main" id="{1C825BED-D408-9397-80DD-A38196ACF178}"/>
                </a:ext>
              </a:extLst>
            </p:cNvPr>
            <p:cNvSpPr txBox="1"/>
            <p:nvPr/>
          </p:nvSpPr>
          <p:spPr>
            <a:xfrm>
              <a:off x="6389983" y="2202378"/>
              <a:ext cx="3636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DECISÕES AUTOMATIZADAS</a:t>
              </a:r>
            </a:p>
          </p:txBody>
        </p:sp>
        <p:sp>
          <p:nvSpPr>
            <p:cNvPr id="388" name="CaixaDeTexto 387">
              <a:extLst>
                <a:ext uri="{FF2B5EF4-FFF2-40B4-BE49-F238E27FC236}">
                  <a16:creationId xmlns:a16="http://schemas.microsoft.com/office/drawing/2014/main" id="{734B628E-7E42-0881-D597-2CFCB17E238A}"/>
                </a:ext>
              </a:extLst>
            </p:cNvPr>
            <p:cNvSpPr txBox="1"/>
            <p:nvPr/>
          </p:nvSpPr>
          <p:spPr>
            <a:xfrm>
              <a:off x="5205384" y="2939777"/>
              <a:ext cx="3636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LICITUDES DO TRATAMENTO</a:t>
              </a:r>
            </a:p>
          </p:txBody>
        </p:sp>
        <p:sp>
          <p:nvSpPr>
            <p:cNvPr id="389" name="CaixaDeTexto 388">
              <a:extLst>
                <a:ext uri="{FF2B5EF4-FFF2-40B4-BE49-F238E27FC236}">
                  <a16:creationId xmlns:a16="http://schemas.microsoft.com/office/drawing/2014/main" id="{0715EC0B-52DC-80CD-020B-C983CFB1EA9A}"/>
                </a:ext>
              </a:extLst>
            </p:cNvPr>
            <p:cNvSpPr txBox="1"/>
            <p:nvPr/>
          </p:nvSpPr>
          <p:spPr>
            <a:xfrm>
              <a:off x="5106632" y="2678178"/>
              <a:ext cx="1776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FINALIDADES</a:t>
              </a:r>
            </a:p>
          </p:txBody>
        </p:sp>
        <p:sp>
          <p:nvSpPr>
            <p:cNvPr id="390" name="CaixaDeTexto 389">
              <a:extLst>
                <a:ext uri="{FF2B5EF4-FFF2-40B4-BE49-F238E27FC236}">
                  <a16:creationId xmlns:a16="http://schemas.microsoft.com/office/drawing/2014/main" id="{E9B2040F-7729-3B64-4696-311D7E7D08AB}"/>
                </a:ext>
              </a:extLst>
            </p:cNvPr>
            <p:cNvSpPr txBox="1"/>
            <p:nvPr/>
          </p:nvSpPr>
          <p:spPr>
            <a:xfrm>
              <a:off x="1354104" y="2930957"/>
              <a:ext cx="4239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CATEGORIAS DE DADOS PESSOAIS</a:t>
              </a:r>
            </a:p>
          </p:txBody>
        </p:sp>
        <p:sp>
          <p:nvSpPr>
            <p:cNvPr id="391" name="CaixaDeTexto 390">
              <a:extLst>
                <a:ext uri="{FF2B5EF4-FFF2-40B4-BE49-F238E27FC236}">
                  <a16:creationId xmlns:a16="http://schemas.microsoft.com/office/drawing/2014/main" id="{DE98AA04-9953-14B3-C405-FC77A9B29186}"/>
                </a:ext>
              </a:extLst>
            </p:cNvPr>
            <p:cNvSpPr txBox="1"/>
            <p:nvPr/>
          </p:nvSpPr>
          <p:spPr>
            <a:xfrm>
              <a:off x="6677826" y="2676144"/>
              <a:ext cx="2026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MATRIZ RACI</a:t>
              </a:r>
            </a:p>
          </p:txBody>
        </p:sp>
        <p:sp>
          <p:nvSpPr>
            <p:cNvPr id="392" name="CaixaDeTexto 391">
              <a:extLst>
                <a:ext uri="{FF2B5EF4-FFF2-40B4-BE49-F238E27FC236}">
                  <a16:creationId xmlns:a16="http://schemas.microsoft.com/office/drawing/2014/main" id="{56C0C77E-8F73-15B4-3DCF-C6B4CFFF25DE}"/>
                </a:ext>
              </a:extLst>
            </p:cNvPr>
            <p:cNvSpPr txBox="1"/>
            <p:nvPr/>
          </p:nvSpPr>
          <p:spPr>
            <a:xfrm>
              <a:off x="6880560" y="2423746"/>
              <a:ext cx="2595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SUPORTE PROCESSSO</a:t>
              </a:r>
            </a:p>
          </p:txBody>
        </p:sp>
      </p:grpSp>
      <p:grpSp>
        <p:nvGrpSpPr>
          <p:cNvPr id="431" name="Agrupar 430">
            <a:extLst>
              <a:ext uri="{FF2B5EF4-FFF2-40B4-BE49-F238E27FC236}">
                <a16:creationId xmlns:a16="http://schemas.microsoft.com/office/drawing/2014/main" id="{213ADF86-97A1-2BDA-1F14-888861963C33}"/>
              </a:ext>
            </a:extLst>
          </p:cNvPr>
          <p:cNvGrpSpPr/>
          <p:nvPr/>
        </p:nvGrpSpPr>
        <p:grpSpPr>
          <a:xfrm>
            <a:off x="1102082" y="1877881"/>
            <a:ext cx="8610890" cy="1784344"/>
            <a:chOff x="1143769" y="1856106"/>
            <a:chExt cx="8610890" cy="1784344"/>
          </a:xfrm>
        </p:grpSpPr>
        <p:grpSp>
          <p:nvGrpSpPr>
            <p:cNvPr id="413" name="Agrupar 412">
              <a:extLst>
                <a:ext uri="{FF2B5EF4-FFF2-40B4-BE49-F238E27FC236}">
                  <a16:creationId xmlns:a16="http://schemas.microsoft.com/office/drawing/2014/main" id="{1C56DAF9-CE65-EC85-EBAC-EF6863E08138}"/>
                </a:ext>
              </a:extLst>
            </p:cNvPr>
            <p:cNvGrpSpPr/>
            <p:nvPr/>
          </p:nvGrpSpPr>
          <p:grpSpPr>
            <a:xfrm>
              <a:off x="1184156" y="1856106"/>
              <a:ext cx="8570503" cy="1784344"/>
              <a:chOff x="1271917" y="4590378"/>
              <a:chExt cx="8570503" cy="1784344"/>
            </a:xfrm>
            <a:solidFill>
              <a:srgbClr val="00B0F0"/>
            </a:solidFill>
          </p:grpSpPr>
          <p:grpSp>
            <p:nvGrpSpPr>
              <p:cNvPr id="414" name="Agrupar 413">
                <a:extLst>
                  <a:ext uri="{FF2B5EF4-FFF2-40B4-BE49-F238E27FC236}">
                    <a16:creationId xmlns:a16="http://schemas.microsoft.com/office/drawing/2014/main" id="{484F84C4-46E1-783B-D8F0-207696C9742D}"/>
                  </a:ext>
                </a:extLst>
              </p:cNvPr>
              <p:cNvGrpSpPr/>
              <p:nvPr/>
            </p:nvGrpSpPr>
            <p:grpSpPr>
              <a:xfrm>
                <a:off x="1983362" y="459037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27" name="Cubo 426">
                  <a:extLst>
                    <a:ext uri="{FF2B5EF4-FFF2-40B4-BE49-F238E27FC236}">
                      <a16:creationId xmlns:a16="http://schemas.microsoft.com/office/drawing/2014/main" id="{754B4757-6246-912D-EFAC-7F7B633FB33C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8" name="Cubo 427">
                  <a:extLst>
                    <a:ext uri="{FF2B5EF4-FFF2-40B4-BE49-F238E27FC236}">
                      <a16:creationId xmlns:a16="http://schemas.microsoft.com/office/drawing/2014/main" id="{25D69249-837F-B69A-515C-FBD1B855D037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9" name="Cubo 428">
                  <a:extLst>
                    <a:ext uri="{FF2B5EF4-FFF2-40B4-BE49-F238E27FC236}">
                      <a16:creationId xmlns:a16="http://schemas.microsoft.com/office/drawing/2014/main" id="{455F0460-7A1B-6F9F-963E-BF409E70E35C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5" name="Agrupar 414">
                <a:extLst>
                  <a:ext uri="{FF2B5EF4-FFF2-40B4-BE49-F238E27FC236}">
                    <a16:creationId xmlns:a16="http://schemas.microsoft.com/office/drawing/2014/main" id="{327532CA-536B-75D2-EF74-644482504FFB}"/>
                  </a:ext>
                </a:extLst>
              </p:cNvPr>
              <p:cNvGrpSpPr/>
              <p:nvPr/>
            </p:nvGrpSpPr>
            <p:grpSpPr>
              <a:xfrm>
                <a:off x="1730473" y="483935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24" name="Cubo 423">
                  <a:extLst>
                    <a:ext uri="{FF2B5EF4-FFF2-40B4-BE49-F238E27FC236}">
                      <a16:creationId xmlns:a16="http://schemas.microsoft.com/office/drawing/2014/main" id="{18F955BE-2B33-9099-5E58-A593CAFD5585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" name="Cubo 424">
                  <a:extLst>
                    <a:ext uri="{FF2B5EF4-FFF2-40B4-BE49-F238E27FC236}">
                      <a16:creationId xmlns:a16="http://schemas.microsoft.com/office/drawing/2014/main" id="{21DE614A-A934-578D-0763-4B80D34BF6CC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" name="Cubo 425">
                  <a:extLst>
                    <a:ext uri="{FF2B5EF4-FFF2-40B4-BE49-F238E27FC236}">
                      <a16:creationId xmlns:a16="http://schemas.microsoft.com/office/drawing/2014/main" id="{303AF504-4C78-FE39-93D6-7FDED492018A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6" name="Agrupar 415">
                <a:extLst>
                  <a:ext uri="{FF2B5EF4-FFF2-40B4-BE49-F238E27FC236}">
                    <a16:creationId xmlns:a16="http://schemas.microsoft.com/office/drawing/2014/main" id="{7F28E6CC-D4DE-C021-7359-8734E04A12C5}"/>
                  </a:ext>
                </a:extLst>
              </p:cNvPr>
              <p:cNvGrpSpPr/>
              <p:nvPr/>
            </p:nvGrpSpPr>
            <p:grpSpPr>
              <a:xfrm>
                <a:off x="1508229" y="5063996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21" name="Cubo 420">
                  <a:extLst>
                    <a:ext uri="{FF2B5EF4-FFF2-40B4-BE49-F238E27FC236}">
                      <a16:creationId xmlns:a16="http://schemas.microsoft.com/office/drawing/2014/main" id="{E79EF995-16E9-2471-CB17-A1861E7A57AC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" name="Cubo 421">
                  <a:extLst>
                    <a:ext uri="{FF2B5EF4-FFF2-40B4-BE49-F238E27FC236}">
                      <a16:creationId xmlns:a16="http://schemas.microsoft.com/office/drawing/2014/main" id="{77E1DC1D-1C7D-5D53-1AA9-683BEA4CFAA3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" name="Cubo 422">
                  <a:extLst>
                    <a:ext uri="{FF2B5EF4-FFF2-40B4-BE49-F238E27FC236}">
                      <a16:creationId xmlns:a16="http://schemas.microsoft.com/office/drawing/2014/main" id="{DF591B1C-508B-F3E2-2B0F-BB94EB366356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7" name="Agrupar 416">
                <a:extLst>
                  <a:ext uri="{FF2B5EF4-FFF2-40B4-BE49-F238E27FC236}">
                    <a16:creationId xmlns:a16="http://schemas.microsoft.com/office/drawing/2014/main" id="{6AA05F9A-07E4-CCF9-DF4A-485BBA5C1D60}"/>
                  </a:ext>
                </a:extLst>
              </p:cNvPr>
              <p:cNvGrpSpPr/>
              <p:nvPr/>
            </p:nvGrpSpPr>
            <p:grpSpPr>
              <a:xfrm>
                <a:off x="1271917" y="5294722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18" name="Cubo 417">
                  <a:extLst>
                    <a:ext uri="{FF2B5EF4-FFF2-40B4-BE49-F238E27FC236}">
                      <a16:creationId xmlns:a16="http://schemas.microsoft.com/office/drawing/2014/main" id="{15520E83-E5AE-5578-0EF8-01F033D8F931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9" name="Cubo 418">
                  <a:extLst>
                    <a:ext uri="{FF2B5EF4-FFF2-40B4-BE49-F238E27FC236}">
                      <a16:creationId xmlns:a16="http://schemas.microsoft.com/office/drawing/2014/main" id="{D2E55CC8-9046-BFC2-DB76-CD5C942CF366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0" name="Cubo 419">
                  <a:extLst>
                    <a:ext uri="{FF2B5EF4-FFF2-40B4-BE49-F238E27FC236}">
                      <a16:creationId xmlns:a16="http://schemas.microsoft.com/office/drawing/2014/main" id="{18BDB86A-9E2B-7B30-DFD5-BED61C00BC38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30" name="CaixaDeTexto 429">
              <a:extLst>
                <a:ext uri="{FF2B5EF4-FFF2-40B4-BE49-F238E27FC236}">
                  <a16:creationId xmlns:a16="http://schemas.microsoft.com/office/drawing/2014/main" id="{84402060-1EBA-6AA3-B94F-3E1BFA90623E}"/>
                </a:ext>
              </a:extLst>
            </p:cNvPr>
            <p:cNvSpPr txBox="1"/>
            <p:nvPr/>
          </p:nvSpPr>
          <p:spPr>
            <a:xfrm>
              <a:off x="1143769" y="2909680"/>
              <a:ext cx="7508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AVALIAÇÃO DO NÍVEL DE CONFORMIDADE</a:t>
              </a:r>
            </a:p>
            <a:p>
              <a:pPr algn="ctr"/>
              <a:r>
                <a:rPr lang="pt-PT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ROADMAP DE MEDIDAS TÉCNICAS E ORGANIZATIVAS</a:t>
              </a:r>
            </a:p>
          </p:txBody>
        </p:sp>
      </p:grpSp>
      <p:grpSp>
        <p:nvGrpSpPr>
          <p:cNvPr id="436" name="Agrupar 435">
            <a:extLst>
              <a:ext uri="{FF2B5EF4-FFF2-40B4-BE49-F238E27FC236}">
                <a16:creationId xmlns:a16="http://schemas.microsoft.com/office/drawing/2014/main" id="{FD033992-39BA-6D63-0851-1A5898CD0DB6}"/>
              </a:ext>
            </a:extLst>
          </p:cNvPr>
          <p:cNvGrpSpPr/>
          <p:nvPr/>
        </p:nvGrpSpPr>
        <p:grpSpPr>
          <a:xfrm>
            <a:off x="3222736" y="1848213"/>
            <a:ext cx="4870674" cy="1042146"/>
            <a:chOff x="2822835" y="1820065"/>
            <a:chExt cx="4870674" cy="1042146"/>
          </a:xfrm>
        </p:grpSpPr>
        <p:sp>
          <p:nvSpPr>
            <p:cNvPr id="432" name="CaixaDeTexto 431">
              <a:extLst>
                <a:ext uri="{FF2B5EF4-FFF2-40B4-BE49-F238E27FC236}">
                  <a16:creationId xmlns:a16="http://schemas.microsoft.com/office/drawing/2014/main" id="{FDCB754D-4F71-33DC-06E5-5650074DF82D}"/>
                </a:ext>
              </a:extLst>
            </p:cNvPr>
            <p:cNvSpPr txBox="1"/>
            <p:nvPr/>
          </p:nvSpPr>
          <p:spPr>
            <a:xfrm>
              <a:off x="3501608" y="2274217"/>
              <a:ext cx="3867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SISTEMAS DE INFORMAÇÃO</a:t>
              </a:r>
            </a:p>
          </p:txBody>
        </p:sp>
        <p:sp>
          <p:nvSpPr>
            <p:cNvPr id="433" name="CaixaDeTexto 432">
              <a:extLst>
                <a:ext uri="{FF2B5EF4-FFF2-40B4-BE49-F238E27FC236}">
                  <a16:creationId xmlns:a16="http://schemas.microsoft.com/office/drawing/2014/main" id="{E52E7A7E-053F-F9BC-DCA5-46C82E63B622}"/>
                </a:ext>
              </a:extLst>
            </p:cNvPr>
            <p:cNvSpPr txBox="1"/>
            <p:nvPr/>
          </p:nvSpPr>
          <p:spPr>
            <a:xfrm>
              <a:off x="4654396" y="1820065"/>
              <a:ext cx="1626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RCM 41/2018</a:t>
              </a:r>
            </a:p>
          </p:txBody>
        </p:sp>
        <p:sp>
          <p:nvSpPr>
            <p:cNvPr id="434" name="CaixaDeTexto 433">
              <a:extLst>
                <a:ext uri="{FF2B5EF4-FFF2-40B4-BE49-F238E27FC236}">
                  <a16:creationId xmlns:a16="http://schemas.microsoft.com/office/drawing/2014/main" id="{86C596E0-EEFF-67A4-E32E-EAA5846FAE8D}"/>
                </a:ext>
              </a:extLst>
            </p:cNvPr>
            <p:cNvSpPr txBox="1"/>
            <p:nvPr/>
          </p:nvSpPr>
          <p:spPr>
            <a:xfrm>
              <a:off x="2822835" y="2554434"/>
              <a:ext cx="4870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PRIVACIDADE E PROTEÇÃO DE DADOS</a:t>
              </a:r>
            </a:p>
          </p:txBody>
        </p:sp>
        <p:sp>
          <p:nvSpPr>
            <p:cNvPr id="435" name="CaixaDeTexto 434">
              <a:extLst>
                <a:ext uri="{FF2B5EF4-FFF2-40B4-BE49-F238E27FC236}">
                  <a16:creationId xmlns:a16="http://schemas.microsoft.com/office/drawing/2014/main" id="{1E3186F5-169C-FBBB-180F-937E8624EAB6}"/>
                </a:ext>
              </a:extLst>
            </p:cNvPr>
            <p:cNvSpPr txBox="1"/>
            <p:nvPr/>
          </p:nvSpPr>
          <p:spPr>
            <a:xfrm>
              <a:off x="3695174" y="2041353"/>
              <a:ext cx="351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SEGURANÇA DA INFORMAÇÃO</a:t>
              </a:r>
            </a:p>
          </p:txBody>
        </p:sp>
      </p:grpSp>
      <p:grpSp>
        <p:nvGrpSpPr>
          <p:cNvPr id="457" name="Agrupar 456">
            <a:extLst>
              <a:ext uri="{FF2B5EF4-FFF2-40B4-BE49-F238E27FC236}">
                <a16:creationId xmlns:a16="http://schemas.microsoft.com/office/drawing/2014/main" id="{2E0DB18E-97FC-E024-B493-6F2E8613721C}"/>
              </a:ext>
            </a:extLst>
          </p:cNvPr>
          <p:cNvGrpSpPr/>
          <p:nvPr/>
        </p:nvGrpSpPr>
        <p:grpSpPr>
          <a:xfrm>
            <a:off x="1145626" y="1073634"/>
            <a:ext cx="8570503" cy="1784344"/>
            <a:chOff x="1184760" y="1071342"/>
            <a:chExt cx="8570503" cy="1784344"/>
          </a:xfrm>
          <a:solidFill>
            <a:srgbClr val="0070C0"/>
          </a:solidFill>
        </p:grpSpPr>
        <p:grpSp>
          <p:nvGrpSpPr>
            <p:cNvPr id="439" name="Agrupar 438">
              <a:extLst>
                <a:ext uri="{FF2B5EF4-FFF2-40B4-BE49-F238E27FC236}">
                  <a16:creationId xmlns:a16="http://schemas.microsoft.com/office/drawing/2014/main" id="{AE08E57F-65E8-ABD5-9AE0-9300E80FE8CC}"/>
                </a:ext>
              </a:extLst>
            </p:cNvPr>
            <p:cNvGrpSpPr/>
            <p:nvPr/>
          </p:nvGrpSpPr>
          <p:grpSpPr>
            <a:xfrm>
              <a:off x="1184760" y="1071342"/>
              <a:ext cx="8570503" cy="1784344"/>
              <a:chOff x="1271917" y="4590378"/>
              <a:chExt cx="8570503" cy="1784344"/>
            </a:xfrm>
            <a:grpFill/>
          </p:grpSpPr>
          <p:grpSp>
            <p:nvGrpSpPr>
              <p:cNvPr id="440" name="Agrupar 439">
                <a:extLst>
                  <a:ext uri="{FF2B5EF4-FFF2-40B4-BE49-F238E27FC236}">
                    <a16:creationId xmlns:a16="http://schemas.microsoft.com/office/drawing/2014/main" id="{3AB58DFE-96C3-C212-D258-9A3E87F68AA5}"/>
                  </a:ext>
                </a:extLst>
              </p:cNvPr>
              <p:cNvGrpSpPr/>
              <p:nvPr/>
            </p:nvGrpSpPr>
            <p:grpSpPr>
              <a:xfrm>
                <a:off x="1983362" y="459037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53" name="Cubo 452">
                  <a:extLst>
                    <a:ext uri="{FF2B5EF4-FFF2-40B4-BE49-F238E27FC236}">
                      <a16:creationId xmlns:a16="http://schemas.microsoft.com/office/drawing/2014/main" id="{13119090-14EB-BBB2-AB22-D94B5E06980C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4" name="Cubo 453">
                  <a:extLst>
                    <a:ext uri="{FF2B5EF4-FFF2-40B4-BE49-F238E27FC236}">
                      <a16:creationId xmlns:a16="http://schemas.microsoft.com/office/drawing/2014/main" id="{2B14CE01-1196-0991-8A7F-EBB456199E03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5" name="Cubo 454">
                  <a:extLst>
                    <a:ext uri="{FF2B5EF4-FFF2-40B4-BE49-F238E27FC236}">
                      <a16:creationId xmlns:a16="http://schemas.microsoft.com/office/drawing/2014/main" id="{7C946321-FE30-C782-E723-04256FCDFA90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1" name="Agrupar 440">
                <a:extLst>
                  <a:ext uri="{FF2B5EF4-FFF2-40B4-BE49-F238E27FC236}">
                    <a16:creationId xmlns:a16="http://schemas.microsoft.com/office/drawing/2014/main" id="{4C10DF77-8505-FE37-BF11-EDAE6A17B1C7}"/>
                  </a:ext>
                </a:extLst>
              </p:cNvPr>
              <p:cNvGrpSpPr/>
              <p:nvPr/>
            </p:nvGrpSpPr>
            <p:grpSpPr>
              <a:xfrm>
                <a:off x="1730473" y="4839358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50" name="Cubo 449">
                  <a:extLst>
                    <a:ext uri="{FF2B5EF4-FFF2-40B4-BE49-F238E27FC236}">
                      <a16:creationId xmlns:a16="http://schemas.microsoft.com/office/drawing/2014/main" id="{28A540CA-10EB-2C4E-2BA8-F301CC68882F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1" name="Cubo 450">
                  <a:extLst>
                    <a:ext uri="{FF2B5EF4-FFF2-40B4-BE49-F238E27FC236}">
                      <a16:creationId xmlns:a16="http://schemas.microsoft.com/office/drawing/2014/main" id="{33A74BE6-EDD2-B5AD-B21F-FCB6A4641D34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2" name="Cubo 451">
                  <a:extLst>
                    <a:ext uri="{FF2B5EF4-FFF2-40B4-BE49-F238E27FC236}">
                      <a16:creationId xmlns:a16="http://schemas.microsoft.com/office/drawing/2014/main" id="{6EC0BB27-E6F0-6CA4-8291-4BC6E67D580C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2" name="Agrupar 441">
                <a:extLst>
                  <a:ext uri="{FF2B5EF4-FFF2-40B4-BE49-F238E27FC236}">
                    <a16:creationId xmlns:a16="http://schemas.microsoft.com/office/drawing/2014/main" id="{B9DDCB56-FD88-CC9E-0052-F65D32301300}"/>
                  </a:ext>
                </a:extLst>
              </p:cNvPr>
              <p:cNvGrpSpPr/>
              <p:nvPr/>
            </p:nvGrpSpPr>
            <p:grpSpPr>
              <a:xfrm>
                <a:off x="1508229" y="5063996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47" name="Cubo 446">
                  <a:extLst>
                    <a:ext uri="{FF2B5EF4-FFF2-40B4-BE49-F238E27FC236}">
                      <a16:creationId xmlns:a16="http://schemas.microsoft.com/office/drawing/2014/main" id="{F7946C67-1672-8B28-9AB8-C238C923D96D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8" name="Cubo 447">
                  <a:extLst>
                    <a:ext uri="{FF2B5EF4-FFF2-40B4-BE49-F238E27FC236}">
                      <a16:creationId xmlns:a16="http://schemas.microsoft.com/office/drawing/2014/main" id="{D877699E-BBB3-AAC0-A96A-2B4FC3279CC9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9" name="Cubo 448">
                  <a:extLst>
                    <a:ext uri="{FF2B5EF4-FFF2-40B4-BE49-F238E27FC236}">
                      <a16:creationId xmlns:a16="http://schemas.microsoft.com/office/drawing/2014/main" id="{D97A90D4-9A08-FE71-7DE6-CE4F6BD2AD30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3" name="Agrupar 442">
                <a:extLst>
                  <a:ext uri="{FF2B5EF4-FFF2-40B4-BE49-F238E27FC236}">
                    <a16:creationId xmlns:a16="http://schemas.microsoft.com/office/drawing/2014/main" id="{D7E3223B-5540-94CB-4612-0415A0BD94FB}"/>
                  </a:ext>
                </a:extLst>
              </p:cNvPr>
              <p:cNvGrpSpPr/>
              <p:nvPr/>
            </p:nvGrpSpPr>
            <p:grpSpPr>
              <a:xfrm>
                <a:off x="1271917" y="5294722"/>
                <a:ext cx="7859058" cy="1080000"/>
                <a:chOff x="1010828" y="4587240"/>
                <a:chExt cx="6186122" cy="1080000"/>
              </a:xfrm>
              <a:grpFill/>
            </p:grpSpPr>
            <p:sp>
              <p:nvSpPr>
                <p:cNvPr id="444" name="Cubo 443">
                  <a:extLst>
                    <a:ext uri="{FF2B5EF4-FFF2-40B4-BE49-F238E27FC236}">
                      <a16:creationId xmlns:a16="http://schemas.microsoft.com/office/drawing/2014/main" id="{06ED7122-4CF5-0AD4-A40D-D17AD2C311F6}"/>
                    </a:ext>
                  </a:extLst>
                </p:cNvPr>
                <p:cNvSpPr/>
                <p:nvPr/>
              </p:nvSpPr>
              <p:spPr>
                <a:xfrm>
                  <a:off x="10108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5" name="Cubo 444">
                  <a:extLst>
                    <a:ext uri="{FF2B5EF4-FFF2-40B4-BE49-F238E27FC236}">
                      <a16:creationId xmlns:a16="http://schemas.microsoft.com/office/drawing/2014/main" id="{27A12485-CC33-2CBE-C144-1919AB2F84A4}"/>
                    </a:ext>
                  </a:extLst>
                </p:cNvPr>
                <p:cNvSpPr/>
                <p:nvPr/>
              </p:nvSpPr>
              <p:spPr>
                <a:xfrm>
                  <a:off x="2992028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6" name="Cubo 445">
                  <a:extLst>
                    <a:ext uri="{FF2B5EF4-FFF2-40B4-BE49-F238E27FC236}">
                      <a16:creationId xmlns:a16="http://schemas.microsoft.com/office/drawing/2014/main" id="{BD646305-5DAB-BFBC-F224-AB387EF6C893}"/>
                    </a:ext>
                  </a:extLst>
                </p:cNvPr>
                <p:cNvSpPr/>
                <p:nvPr/>
              </p:nvSpPr>
              <p:spPr>
                <a:xfrm>
                  <a:off x="4944066" y="4587240"/>
                  <a:ext cx="2252884" cy="1080000"/>
                </a:xfrm>
                <a:prstGeom prst="cube">
                  <a:avLst/>
                </a:prstGeom>
                <a:grpFill/>
                <a:ln>
                  <a:solidFill>
                    <a:schemeClr val="accent2">
                      <a:shade val="15000"/>
                    </a:schemeClr>
                  </a:solidFill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6" name="CaixaDeTexto 455">
              <a:extLst>
                <a:ext uri="{FF2B5EF4-FFF2-40B4-BE49-F238E27FC236}">
                  <a16:creationId xmlns:a16="http://schemas.microsoft.com/office/drawing/2014/main" id="{194DBB01-5086-F8BD-E3AC-D772B0399274}"/>
                </a:ext>
              </a:extLst>
            </p:cNvPr>
            <p:cNvSpPr txBox="1"/>
            <p:nvPr/>
          </p:nvSpPr>
          <p:spPr>
            <a:xfrm>
              <a:off x="1291247" y="2250620"/>
              <a:ext cx="739453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PROCEDIMENTOS TRANSVERSAIS RGPD</a:t>
              </a:r>
            </a:p>
          </p:txBody>
        </p:sp>
      </p:grpSp>
      <p:grpSp>
        <p:nvGrpSpPr>
          <p:cNvPr id="461" name="Agrupar 460">
            <a:extLst>
              <a:ext uri="{FF2B5EF4-FFF2-40B4-BE49-F238E27FC236}">
                <a16:creationId xmlns:a16="http://schemas.microsoft.com/office/drawing/2014/main" id="{3CF9BCB8-2B4E-C126-3DB4-DDC0E1EBDEA8}"/>
              </a:ext>
            </a:extLst>
          </p:cNvPr>
          <p:cNvGrpSpPr/>
          <p:nvPr/>
        </p:nvGrpSpPr>
        <p:grpSpPr>
          <a:xfrm>
            <a:off x="2043971" y="1270285"/>
            <a:ext cx="6892289" cy="781413"/>
            <a:chOff x="2287817" y="1381307"/>
            <a:chExt cx="6892289" cy="781413"/>
          </a:xfrm>
        </p:grpSpPr>
        <p:sp>
          <p:nvSpPr>
            <p:cNvPr id="458" name="CaixaDeTexto 457">
              <a:extLst>
                <a:ext uri="{FF2B5EF4-FFF2-40B4-BE49-F238E27FC236}">
                  <a16:creationId xmlns:a16="http://schemas.microsoft.com/office/drawing/2014/main" id="{CC80144A-8538-3AAE-3EFD-CE49BC41DD97}"/>
                </a:ext>
              </a:extLst>
            </p:cNvPr>
            <p:cNvSpPr txBox="1"/>
            <p:nvPr/>
          </p:nvSpPr>
          <p:spPr>
            <a:xfrm>
              <a:off x="3895014" y="1381307"/>
              <a:ext cx="36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VIOLAÇÃO DE DADOS PESSOAIS</a:t>
              </a:r>
            </a:p>
          </p:txBody>
        </p:sp>
        <p:sp>
          <p:nvSpPr>
            <p:cNvPr id="459" name="CaixaDeTexto 458">
              <a:extLst>
                <a:ext uri="{FF2B5EF4-FFF2-40B4-BE49-F238E27FC236}">
                  <a16:creationId xmlns:a16="http://schemas.microsoft.com/office/drawing/2014/main" id="{43FD77ED-4484-134A-63BE-AF8D9DE4B4C5}"/>
                </a:ext>
              </a:extLst>
            </p:cNvPr>
            <p:cNvSpPr txBox="1"/>
            <p:nvPr/>
          </p:nvSpPr>
          <p:spPr>
            <a:xfrm>
              <a:off x="2287817" y="1854943"/>
              <a:ext cx="6892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AIPDs - AVALIAÇÃO DE IMPACTO SOBRE PROTEÇÃO DADOS</a:t>
              </a:r>
            </a:p>
          </p:txBody>
        </p:sp>
        <p:sp>
          <p:nvSpPr>
            <p:cNvPr id="460" name="CaixaDeTexto 459">
              <a:extLst>
                <a:ext uri="{FF2B5EF4-FFF2-40B4-BE49-F238E27FC236}">
                  <a16:creationId xmlns:a16="http://schemas.microsoft.com/office/drawing/2014/main" id="{C44930E7-411F-B039-490F-0F9578484930}"/>
                </a:ext>
              </a:extLst>
            </p:cNvPr>
            <p:cNvSpPr txBox="1"/>
            <p:nvPr/>
          </p:nvSpPr>
          <p:spPr>
            <a:xfrm>
              <a:off x="3163514" y="1620584"/>
              <a:ext cx="54128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EXERCÍCIOS DOS DIREITOS DOS TITULARES</a:t>
              </a:r>
            </a:p>
          </p:txBody>
        </p:sp>
      </p:grpSp>
      <p:sp>
        <p:nvSpPr>
          <p:cNvPr id="465" name="CaixaDeTexto 464">
            <a:extLst>
              <a:ext uri="{FF2B5EF4-FFF2-40B4-BE49-F238E27FC236}">
                <a16:creationId xmlns:a16="http://schemas.microsoft.com/office/drawing/2014/main" id="{D1AE4D3A-F410-CF58-B04D-A2C291790D86}"/>
              </a:ext>
            </a:extLst>
          </p:cNvPr>
          <p:cNvSpPr txBox="1"/>
          <p:nvPr/>
        </p:nvSpPr>
        <p:spPr>
          <a:xfrm rot="16200000">
            <a:off x="7804594" y="3102462"/>
            <a:ext cx="360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MONITORIZAÇÃO E AUDITORIA </a:t>
            </a:r>
          </a:p>
        </p:txBody>
      </p:sp>
      <p:sp>
        <p:nvSpPr>
          <p:cNvPr id="462" name="CaixaDeTexto 461">
            <a:extLst>
              <a:ext uri="{FF2B5EF4-FFF2-40B4-BE49-F238E27FC236}">
                <a16:creationId xmlns:a16="http://schemas.microsoft.com/office/drawing/2014/main" id="{5C5E6E06-8586-1B98-B893-151867442161}"/>
              </a:ext>
            </a:extLst>
          </p:cNvPr>
          <p:cNvSpPr txBox="1"/>
          <p:nvPr/>
        </p:nvSpPr>
        <p:spPr>
          <a:xfrm rot="16200000">
            <a:off x="7094182" y="3662490"/>
            <a:ext cx="3601875" cy="34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GOVERNAÇÃO</a:t>
            </a:r>
          </a:p>
        </p:txBody>
      </p:sp>
      <p:sp>
        <p:nvSpPr>
          <p:cNvPr id="464" name="CaixaDeTexto 463">
            <a:extLst>
              <a:ext uri="{FF2B5EF4-FFF2-40B4-BE49-F238E27FC236}">
                <a16:creationId xmlns:a16="http://schemas.microsoft.com/office/drawing/2014/main" id="{B7132E12-96D1-2F83-2F63-CEC8A9136D45}"/>
              </a:ext>
            </a:extLst>
          </p:cNvPr>
          <p:cNvSpPr txBox="1"/>
          <p:nvPr/>
        </p:nvSpPr>
        <p:spPr>
          <a:xfrm rot="16200000">
            <a:off x="7571688" y="3423476"/>
            <a:ext cx="360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E SENSIBILIZAÇÃO</a:t>
            </a:r>
          </a:p>
        </p:txBody>
      </p:sp>
      <p:sp>
        <p:nvSpPr>
          <p:cNvPr id="463" name="CaixaDeTexto 462">
            <a:extLst>
              <a:ext uri="{FF2B5EF4-FFF2-40B4-BE49-F238E27FC236}">
                <a16:creationId xmlns:a16="http://schemas.microsoft.com/office/drawing/2014/main" id="{2B24F080-EE9A-D853-27B7-B025D12FD96A}"/>
              </a:ext>
            </a:extLst>
          </p:cNvPr>
          <p:cNvSpPr txBox="1"/>
          <p:nvPr/>
        </p:nvSpPr>
        <p:spPr>
          <a:xfrm rot="16200000">
            <a:off x="7338960" y="3207308"/>
            <a:ext cx="360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POLITICAS E AVISOS</a:t>
            </a:r>
          </a:p>
        </p:txBody>
      </p:sp>
    </p:spTree>
    <p:extLst>
      <p:ext uri="{BB962C8B-B14F-4D97-AF65-F5344CB8AC3E}">
        <p14:creationId xmlns:p14="http://schemas.microsoft.com/office/powerpoint/2010/main" val="2322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/>
      <p:bldP spid="462" grpId="0"/>
      <p:bldP spid="464" grpId="0"/>
      <p:bldP spid="4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CEC3CBD2-22B0-C8DD-7A32-3EEC886ECB57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411186" y="5172403"/>
            <a:ext cx="3725093" cy="1110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Monitorização e auditoria </a:t>
            </a: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 conformidade do programa e seu desempenho sucessivo</a:t>
            </a:r>
            <a:endParaRPr lang="pt-PT" sz="2200" dirty="0">
              <a:latin typeface="+mj-lt"/>
            </a:endParaRP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91A6F7C8-EF25-6A2C-3568-701FBF96EED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411186" y="4125275"/>
            <a:ext cx="3767153" cy="830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Formação</a:t>
            </a: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interna e </a:t>
            </a: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sensibilização</a:t>
            </a:r>
            <a:endParaRPr lang="pt-PT" sz="2200" b="1" dirty="0">
              <a:latin typeface="+mj-lt"/>
            </a:endParaRPr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E5C5DB5C-9C4C-A36D-DBFC-E4B9A85B675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411186" y="2552948"/>
            <a:ext cx="3780813" cy="830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Definição e gestão dos </a:t>
            </a: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procedimentos </a:t>
            </a:r>
            <a:r>
              <a:rPr lang="pt-PT" sz="2200" b="1" dirty="0">
                <a:latin typeface="+mj-lt"/>
                <a:cs typeface="Arial" panose="020B0604020202020204" pitchFamily="34" charset="0"/>
              </a:rPr>
              <a:t>transversais</a:t>
            </a: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 RGPD</a:t>
            </a:r>
            <a:endParaRPr lang="pt-PT" sz="2200" dirty="0">
              <a:latin typeface="+mj-lt"/>
            </a:endParaRPr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0E4E52B6-2975-074A-FC52-A201060E6928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411186" y="1311200"/>
            <a:ext cx="3780812" cy="1000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Definição de </a:t>
            </a: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políticas e avisos</a:t>
            </a: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de privacidade e proteção de dados </a:t>
            </a:r>
            <a:endParaRPr lang="pt-PT" sz="2200" dirty="0">
              <a:latin typeface="+mj-lt"/>
            </a:endParaRPr>
          </a:p>
        </p:txBody>
      </p:sp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5662FA00-C8A7-AB14-6643-A595EACF0121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85592" y="5115841"/>
            <a:ext cx="3545841" cy="137639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PT" sz="2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Avaliação do </a:t>
            </a:r>
            <a:r>
              <a:rPr lang="pt-PT" sz="22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nível de conformidade</a:t>
            </a:r>
            <a:r>
              <a:rPr lang="pt-PT" sz="2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 implementação de medidas corretivas</a:t>
            </a:r>
            <a:endParaRPr lang="pt-PT" sz="2200" dirty="0">
              <a:latin typeface="+mn-lt"/>
            </a:endParaRPr>
          </a:p>
        </p:txBody>
      </p:sp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D873E98C-BB19-4B9F-FDBE-0EB098BE3E79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14472" y="3550835"/>
            <a:ext cx="3616961" cy="126295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Mapeamento e caracterização </a:t>
            </a: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dos processos de negócio que envolvam dados pessoais</a:t>
            </a:r>
            <a:endParaRPr lang="pt-PT" sz="2200" dirty="0">
              <a:latin typeface="+mj-lt"/>
            </a:endParaRP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FFD2B224-074C-ECF0-6219-8909E56C1D4A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0" y="2552948"/>
            <a:ext cx="3731433" cy="83075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PT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Compilação da </a:t>
            </a:r>
            <a:r>
              <a:rPr lang="pt-PT" sz="22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Legislação e Orientações</a:t>
            </a:r>
            <a:endParaRPr lang="pt-PT" sz="2200" b="1" dirty="0">
              <a:latin typeface="+mj-lt"/>
            </a:endParaRPr>
          </a:p>
        </p:txBody>
      </p:sp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07D552C4-F458-DBE8-F262-35B44553D91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1120" y="1328054"/>
            <a:ext cx="3660313" cy="98350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PT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Definição do </a:t>
            </a:r>
            <a:r>
              <a:rPr lang="pt-PT" sz="24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modelo de governação</a:t>
            </a:r>
            <a:r>
              <a:rPr lang="pt-PT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na organização</a:t>
            </a:r>
            <a:endParaRPr lang="pt-PT" sz="2400" dirty="0">
              <a:latin typeface="+mj-lt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229A9E0-7B6D-8561-B376-1AF8E498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33" y="190363"/>
            <a:ext cx="11296891" cy="394774"/>
          </a:xfrm>
        </p:spPr>
        <p:txBody>
          <a:bodyPr/>
          <a:lstStyle/>
          <a:p>
            <a:pPr algn="ctr"/>
            <a:r>
              <a:rPr lang="pt-PT" sz="4800" cap="small" dirty="0">
                <a:solidFill>
                  <a:schemeClr val="accent4"/>
                </a:solidFill>
              </a:rPr>
              <a:t>Programa – Etapas</a:t>
            </a:r>
            <a:endParaRPr lang="pt-PT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9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 descr="Uma imagem com logótipo, símbolo, emblema, Gráficos&#10;&#10;Descrição gerada automaticamente">
            <a:extLst>
              <a:ext uri="{FF2B5EF4-FFF2-40B4-BE49-F238E27FC236}">
                <a16:creationId xmlns:a16="http://schemas.microsoft.com/office/drawing/2014/main" id="{A1176F7B-D1A1-EEBA-50A2-22914508F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65" y="2524209"/>
            <a:ext cx="3675063" cy="367506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E549E4-6277-8B23-00EC-2902FC0BF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4964" y="1681163"/>
            <a:ext cx="4841735" cy="823912"/>
          </a:xfrm>
        </p:spPr>
        <p:txBody>
          <a:bodyPr/>
          <a:lstStyle/>
          <a:p>
            <a:r>
              <a:rPr lang="pt-PT"/>
              <a:t>          GRAFISMO</a:t>
            </a:r>
            <a:r>
              <a:rPr lang="pt-PT" dirty="0"/>
              <a:t>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4C0B63-0DA8-7A66-B9C5-58200C4FD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4965" y="2514685"/>
            <a:ext cx="4841733" cy="3674977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19737-CB48-8403-6D05-B67F93BB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pt-PT" sz="4000" b="1" cap="small" dirty="0">
                <a:solidFill>
                  <a:schemeClr val="accent4"/>
                </a:solidFill>
              </a:rPr>
              <a:t>CERTIFIÇÃO DO PROCESSO:</a:t>
            </a:r>
            <a:endParaRPr lang="pt-PT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CA4F71A-8464-A28E-0A90-A5ECB3038022}"/>
              </a:ext>
            </a:extLst>
          </p:cNvPr>
          <p:cNvSpPr txBox="1">
            <a:spLocks/>
          </p:cNvSpPr>
          <p:nvPr/>
        </p:nvSpPr>
        <p:spPr>
          <a:xfrm>
            <a:off x="495300" y="1681163"/>
            <a:ext cx="5524499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b="1" dirty="0"/>
              <a:t>Certificação do Programa </a:t>
            </a:r>
            <a:r>
              <a:rPr lang="pt-PT" sz="2400" dirty="0"/>
              <a:t>nos termos da </a:t>
            </a:r>
            <a:r>
              <a:rPr lang="pt-PT" sz="2400" b="1" dirty="0"/>
              <a:t>NP EN ISO/IEC 17067:2014 </a:t>
            </a:r>
          </a:p>
          <a:p>
            <a:r>
              <a:rPr lang="pt-PT" sz="2400" b="1" dirty="0"/>
              <a:t>Especificação Técnica do Processo </a:t>
            </a:r>
            <a:r>
              <a:rPr lang="pt-PT" sz="2400" dirty="0"/>
              <a:t>associado ao Programa</a:t>
            </a:r>
          </a:p>
          <a:p>
            <a:r>
              <a:rPr lang="pt-PT" sz="2400" dirty="0"/>
              <a:t>Definidos</a:t>
            </a:r>
            <a:r>
              <a:rPr lang="pt-PT" sz="2400" b="1" dirty="0"/>
              <a:t> Procedimentos e Instruções de Trabalho </a:t>
            </a:r>
            <a:r>
              <a:rPr lang="pt-PT" sz="2400" dirty="0"/>
              <a:t>para a Gestão e Operacionalização do Programa</a:t>
            </a:r>
          </a:p>
          <a:p>
            <a:r>
              <a:rPr lang="pt-PT" sz="2400" b="1" dirty="0"/>
              <a:t>Regulamento</a:t>
            </a:r>
            <a:r>
              <a:rPr lang="pt-PT" sz="2400" dirty="0"/>
              <a:t> para a atribuição dos Selos de Certificação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0602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EE47B-6EC4-0982-9641-973024994D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PT" b="1" dirty="0"/>
              <a:t>Teams: </a:t>
            </a:r>
            <a:r>
              <a:rPr lang="pt-PT" dirty="0" err="1"/>
              <a:t>Rede.ProteçãoDados</a:t>
            </a:r>
            <a:endParaRPr lang="pt-PT" dirty="0"/>
          </a:p>
          <a:p>
            <a:r>
              <a:rPr lang="pt-PT" b="1" dirty="0"/>
              <a:t>Telefone: </a:t>
            </a:r>
            <a:r>
              <a:rPr lang="pt-PT" dirty="0"/>
              <a:t>+351 291 145 175</a:t>
            </a:r>
          </a:p>
          <a:p>
            <a:r>
              <a:rPr lang="pt-PT" b="1" dirty="0"/>
              <a:t>Email: </a:t>
            </a:r>
            <a:r>
              <a:rPr lang="pt-PT" dirty="0"/>
              <a:t>gcpd.geral@madeira.gov.pt </a:t>
            </a:r>
          </a:p>
          <a:p>
            <a:r>
              <a:rPr lang="pt-PT" b="1" dirty="0"/>
              <a:t>Site</a:t>
            </a:r>
            <a:r>
              <a:rPr lang="pt-PT" dirty="0"/>
              <a:t>: </a:t>
            </a:r>
            <a:r>
              <a:rPr lang="pt-PT" dirty="0">
                <a:hlinkClick r:id="rId2"/>
              </a:rPr>
              <a:t>https://www.madeira.gov.pt/gcpd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 algn="ctr">
              <a:buNone/>
            </a:pPr>
            <a:r>
              <a:rPr lang="pt-PT" cap="small" dirty="0"/>
              <a:t>Obrigado !</a:t>
            </a:r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687CFF-BFA4-3554-ECCD-CBCEFFFB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pt-PT" sz="4000" cap="small" dirty="0">
                <a:solidFill>
                  <a:schemeClr val="accent4"/>
                </a:solidFill>
              </a:rPr>
              <a:t>Formas de comunicação/colaboração com o GCPD</a:t>
            </a:r>
          </a:p>
        </p:txBody>
      </p:sp>
    </p:spTree>
    <p:extLst>
      <p:ext uri="{BB962C8B-B14F-4D97-AF65-F5344CB8AC3E}">
        <p14:creationId xmlns:p14="http://schemas.microsoft.com/office/powerpoint/2010/main" val="329915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 FCCN 202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1BB"/>
      </a:accent1>
      <a:accent2>
        <a:srgbClr val="FBE338"/>
      </a:accent2>
      <a:accent3>
        <a:srgbClr val="108B5F"/>
      </a:accent3>
      <a:accent4>
        <a:srgbClr val="E74F3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-Jornadas-FCCN-2024-4" id="{1D56D902-5A7F-40DA-861E-B2A569F0F34C}" vid="{9ACFE71C-CC33-434A-AD42-19DC43EEADF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E9559A4DC88545BCF012404A1064D7" ma:contentTypeVersion="4" ma:contentTypeDescription="Criar um novo documento." ma:contentTypeScope="" ma:versionID="ad6c7ab5a3ce8516a86390d0d6518fbb">
  <xsd:schema xmlns:xsd="http://www.w3.org/2001/XMLSchema" xmlns:xs="http://www.w3.org/2001/XMLSchema" xmlns:p="http://schemas.microsoft.com/office/2006/metadata/properties" xmlns:ns2="e3f4e446-a80b-4586-9e7c-a7eee81d5b35" targetNamespace="http://schemas.microsoft.com/office/2006/metadata/properties" ma:root="true" ma:fieldsID="532cd4a6a2486044825d1b94895adbab" ns2:_="">
    <xsd:import namespace="e3f4e446-a80b-4586-9e7c-a7eee81d5b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4e446-a80b-4586-9e7c-a7eee81d5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9B111A-0571-4949-BF64-EF0239793D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ADCC2-0FE6-4A28-A7AF-0C79D2DF3697}"/>
</file>

<file path=customXml/itemProps3.xml><?xml version="1.0" encoding="utf-8"?>
<ds:datastoreItem xmlns:ds="http://schemas.openxmlformats.org/officeDocument/2006/customXml" ds:itemID="{74BA81B7-3F35-464C-B4A8-BA8AFEA45AA8}">
  <ds:schemaRefs>
    <ds:schemaRef ds:uri="http://schemas.microsoft.com/office/2006/metadata/properties"/>
    <ds:schemaRef ds:uri="http://schemas.microsoft.com/office/infopath/2007/PartnerControls"/>
    <ds:schemaRef ds:uri="51bec05e-5738-4d08-ae30-cc59bd156365"/>
    <ds:schemaRef ds:uri="http://schemas.microsoft.com/sharepoint/v3"/>
    <ds:schemaRef ds:uri="a2ae554e-2674-4ff1-877c-7eb1898966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Template-PPT-Jornadas-FCCN-2024-4</Template>
  <TotalTime>22</TotalTime>
  <Words>591</Words>
  <Application>Microsoft Office PowerPoint</Application>
  <PresentationFormat>Ecrã Panorâmico</PresentationFormat>
  <Paragraphs>100</Paragraphs>
  <Slides>9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Montserrat ExtraBold</vt:lpstr>
      <vt:lpstr>Montserrat Light</vt:lpstr>
      <vt:lpstr>Office Theme</vt:lpstr>
      <vt:lpstr>Proteção de dados na Universidade da Madeira e no Governo Regional: duas realidades distintas</vt:lpstr>
      <vt:lpstr>Apresentação do PowerPoint</vt:lpstr>
      <vt:lpstr>Temas a abordar:</vt:lpstr>
      <vt:lpstr>Contexto / Enquadramento</vt:lpstr>
      <vt:lpstr>Desafios</vt:lpstr>
      <vt:lpstr>Metodologia / Abordagem</vt:lpstr>
      <vt:lpstr>Programa – Etapas</vt:lpstr>
      <vt:lpstr>CERTIFIÇÃO DO PROCESSO:</vt:lpstr>
      <vt:lpstr>Formas de comunicação/colaboração com o GCPD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Alfredo</dc:creator>
  <cp:lastModifiedBy>Júlio Martin Quintal Batista</cp:lastModifiedBy>
  <cp:revision>4</cp:revision>
  <dcterms:created xsi:type="dcterms:W3CDTF">2024-04-14T21:57:04Z</dcterms:created>
  <dcterms:modified xsi:type="dcterms:W3CDTF">2024-04-16T09:22:52Z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0x010100DDE9559A4DC88545BCF012404A1064D7</vt:lpwstr>
  </property>
  <property fmtid="{D5CDD505-2E9C-101B-9397-08002B2CF9AE}" pid="3" name="MediaServiceImageTags">
    <vt:lpwstr/>
  </property>
</Properties>
</file>