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73" r:id="rId6"/>
    <p:sldId id="278" r:id="rId7"/>
    <p:sldId id="280" r:id="rId8"/>
    <p:sldId id="274" r:id="rId9"/>
    <p:sldId id="281" r:id="rId10"/>
    <p:sldId id="267" r:id="rId11"/>
    <p:sldId id="282" r:id="rId12"/>
    <p:sldId id="283" r:id="rId13"/>
    <p:sldId id="275" r:id="rId14"/>
    <p:sldId id="269" r:id="rId15"/>
    <p:sldId id="257" r:id="rId16"/>
    <p:sldId id="286" r:id="rId17"/>
    <p:sldId id="259" r:id="rId18"/>
    <p:sldId id="260" r:id="rId19"/>
    <p:sldId id="261" r:id="rId20"/>
    <p:sldId id="271" r:id="rId21"/>
    <p:sldId id="277" r:id="rId22"/>
    <p:sldId id="287" r:id="rId2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B"/>
    <a:srgbClr val="CCE3F5"/>
    <a:srgbClr val="002C6C"/>
    <a:srgbClr val="3F97D9"/>
    <a:srgbClr val="008BEA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D5F8EB-3983-4554-B045-A8390B7935A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08D5157C-C4AE-4AD8-9AC4-C04192E74EE9}">
      <dgm:prSet phldrT="[Texto]" custT="1"/>
      <dgm:spPr/>
      <dgm:t>
        <a:bodyPr/>
        <a:lstStyle/>
        <a:p>
          <a:pPr algn="l"/>
          <a:r>
            <a:rPr lang="pt-PT" sz="2400" b="1" dirty="0"/>
            <a:t>    Definições</a:t>
          </a:r>
        </a:p>
      </dgm:t>
    </dgm:pt>
    <dgm:pt modelId="{70A082C0-C0C6-4E28-8FE9-F4F47CBA591E}" type="parTrans" cxnId="{14275221-3A54-42F5-9BCF-A2597920D5D5}">
      <dgm:prSet/>
      <dgm:spPr/>
      <dgm:t>
        <a:bodyPr/>
        <a:lstStyle/>
        <a:p>
          <a:endParaRPr lang="pt-PT"/>
        </a:p>
      </dgm:t>
    </dgm:pt>
    <dgm:pt modelId="{4F8485EB-8BD7-477D-8C62-251E4B723ACE}" type="sibTrans" cxnId="{14275221-3A54-42F5-9BCF-A2597920D5D5}">
      <dgm:prSet/>
      <dgm:spPr/>
      <dgm:t>
        <a:bodyPr/>
        <a:lstStyle/>
        <a:p>
          <a:endParaRPr lang="pt-PT"/>
        </a:p>
      </dgm:t>
    </dgm:pt>
    <dgm:pt modelId="{BBEA700A-220F-409B-BDE5-7DACD314EC45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ctr"/>
          <a:endParaRPr lang="pt-PT" sz="2000" b="1" kern="1200" dirty="0">
            <a:latin typeface="+mj-lt"/>
            <a:ea typeface="+mn-ea"/>
            <a:cs typeface="+mn-cs"/>
          </a:endParaRPr>
        </a:p>
        <a:p>
          <a:pPr algn="ctr"/>
          <a:endParaRPr lang="pt-PT" sz="2000" b="1" kern="1200" dirty="0">
            <a:latin typeface="+mj-lt"/>
            <a:ea typeface="+mn-ea"/>
            <a:cs typeface="+mn-cs"/>
          </a:endParaRPr>
        </a:p>
        <a:p>
          <a:pPr algn="ctr"/>
          <a:r>
            <a:rPr lang="pt-PT" sz="2000" b="1" kern="1200" dirty="0">
              <a:latin typeface="+mj-lt"/>
              <a:ea typeface="+mn-ea"/>
              <a:cs typeface="+mn-cs"/>
            </a:rPr>
            <a:t>IA</a:t>
          </a:r>
        </a:p>
        <a:p>
          <a:pPr algn="l"/>
          <a:r>
            <a:rPr lang="pt-PT" sz="2000" kern="1200" dirty="0">
              <a:solidFill>
                <a:srgbClr val="0D0D0D"/>
              </a:solidFill>
              <a:latin typeface="+mj-lt"/>
            </a:rPr>
            <a:t>C</a:t>
          </a:r>
          <a:r>
            <a:rPr lang="pt-PT" sz="2000" b="0" i="0" kern="1200" dirty="0">
              <a:solidFill>
                <a:srgbClr val="0D0D0D"/>
              </a:solidFill>
              <a:effectLst/>
              <a:latin typeface="+mj-lt"/>
            </a:rPr>
            <a:t>ampo de estudo e pesquisa que engloba diversas técnicas e algoritmos para criar sistemas inteligentes</a:t>
          </a:r>
        </a:p>
        <a:p>
          <a:pPr algn="l"/>
          <a:endParaRPr lang="pt-PT" sz="2000" b="0" i="0" kern="1200" dirty="0">
            <a:solidFill>
              <a:srgbClr val="0D0D0D"/>
            </a:solidFill>
            <a:effectLst/>
            <a:latin typeface="+mj-lt"/>
          </a:endParaRPr>
        </a:p>
        <a:p>
          <a:pPr algn="l"/>
          <a:endParaRPr lang="pt-PT" sz="2000" kern="1200" dirty="0">
            <a:latin typeface="+mj-lt"/>
            <a:ea typeface="+mn-ea"/>
            <a:cs typeface="+mn-cs"/>
          </a:endParaRPr>
        </a:p>
      </dgm:t>
    </dgm:pt>
    <dgm:pt modelId="{CC97DC31-EE08-4BAE-B33B-4B4317C24F16}" type="sibTrans" cxnId="{58D83EFE-BA5C-4BF6-BCCE-1FF8754F5DCC}">
      <dgm:prSet/>
      <dgm:spPr/>
      <dgm:t>
        <a:bodyPr/>
        <a:lstStyle/>
        <a:p>
          <a:endParaRPr lang="pt-PT"/>
        </a:p>
      </dgm:t>
    </dgm:pt>
    <dgm:pt modelId="{BD98B2D8-6BBF-43BC-93DE-239A9583BF3A}" type="parTrans" cxnId="{58D83EFE-BA5C-4BF6-BCCE-1FF8754F5DCC}">
      <dgm:prSet/>
      <dgm:spPr/>
      <dgm:t>
        <a:bodyPr/>
        <a:lstStyle/>
        <a:p>
          <a:endParaRPr lang="pt-PT"/>
        </a:p>
      </dgm:t>
    </dgm:pt>
    <dgm:pt modelId="{FE388D8C-33D6-475D-9C7F-31F8F10ABC00}">
      <dgm:prSet custT="1"/>
      <dgm:spPr>
        <a:noFill/>
      </dgm:spPr>
      <dgm:t>
        <a:bodyPr/>
        <a:lstStyle/>
        <a:p>
          <a:pPr algn="ctr">
            <a:lnSpc>
              <a:spcPct val="90000"/>
            </a:lnSpc>
          </a:pPr>
          <a:endParaRPr lang="pt-PT" sz="1000" b="1" dirty="0">
            <a:latin typeface="+mj-lt"/>
            <a:ea typeface="+mn-ea"/>
            <a:cs typeface="+mn-cs"/>
          </a:endParaRPr>
        </a:p>
        <a:p>
          <a:pPr algn="ctr">
            <a:lnSpc>
              <a:spcPct val="90000"/>
            </a:lnSpc>
          </a:pPr>
          <a:endParaRPr lang="pt-PT" sz="1800" b="1" dirty="0">
            <a:latin typeface="+mj-lt"/>
            <a:ea typeface="+mn-ea"/>
            <a:cs typeface="+mn-cs"/>
          </a:endParaRPr>
        </a:p>
        <a:p>
          <a:pPr algn="ctr">
            <a:lnSpc>
              <a:spcPct val="90000"/>
            </a:lnSpc>
          </a:pPr>
          <a:r>
            <a:rPr lang="pt-PT" sz="1800" b="1" dirty="0">
              <a:latin typeface="+mj-lt"/>
              <a:ea typeface="+mn-ea"/>
              <a:cs typeface="+mn-cs"/>
            </a:rPr>
            <a:t>SISTEMAS DE IA</a:t>
          </a:r>
        </a:p>
        <a:p>
          <a:pPr algn="l">
            <a:lnSpc>
              <a:spcPct val="90000"/>
            </a:lnSpc>
          </a:pPr>
          <a:r>
            <a:rPr lang="pt-PT" sz="1800" dirty="0"/>
            <a:t>Programa informático </a:t>
          </a:r>
          <a:r>
            <a:rPr lang="pt-PT" sz="1800" dirty="0">
              <a:solidFill>
                <a:srgbClr val="0D0D0D"/>
              </a:solidFill>
            </a:rPr>
            <a:t>desenvolvido tendo em vista um conjunto de objetivos definidos por seres humanos (algoritmos)</a:t>
          </a:r>
        </a:p>
        <a:p>
          <a:pPr algn="l">
            <a:lnSpc>
              <a:spcPct val="100000"/>
            </a:lnSpc>
          </a:pPr>
          <a:endParaRPr lang="pt-PT" sz="1000" dirty="0">
            <a:solidFill>
              <a:srgbClr val="0D0D0D"/>
            </a:solidFill>
          </a:endParaRPr>
        </a:p>
        <a:p>
          <a:pPr algn="l">
            <a:lnSpc>
              <a:spcPct val="90000"/>
            </a:lnSpc>
            <a:buNone/>
          </a:pPr>
          <a:r>
            <a:rPr lang="pt-PT" sz="1800" dirty="0">
              <a:solidFill>
                <a:srgbClr val="0D0D0D"/>
              </a:solidFill>
            </a:rPr>
            <a:t>Capaz de criar resultados, conteúdos, previsões, recomendações ou decisões que influenciam os ambientes com os quais interage</a:t>
          </a:r>
        </a:p>
        <a:p>
          <a:pPr algn="l">
            <a:lnSpc>
              <a:spcPct val="90000"/>
            </a:lnSpc>
            <a:buNone/>
          </a:pPr>
          <a:endParaRPr lang="pt-PT" sz="1800" dirty="0">
            <a:latin typeface="+mj-lt"/>
            <a:ea typeface="+mn-ea"/>
            <a:cs typeface="+mn-cs"/>
          </a:endParaRPr>
        </a:p>
      </dgm:t>
    </dgm:pt>
    <dgm:pt modelId="{29D6FF54-4EA7-4752-AA71-9E5BA284BEDA}" type="parTrans" cxnId="{2073E0E1-6F84-4651-AB1D-1FFADFB1664F}">
      <dgm:prSet/>
      <dgm:spPr/>
      <dgm:t>
        <a:bodyPr/>
        <a:lstStyle/>
        <a:p>
          <a:endParaRPr lang="pt-PT"/>
        </a:p>
      </dgm:t>
    </dgm:pt>
    <dgm:pt modelId="{DD9ED820-EEBB-4D9A-BD6D-D9A3B4BA4150}" type="sibTrans" cxnId="{2073E0E1-6F84-4651-AB1D-1FFADFB1664F}">
      <dgm:prSet/>
      <dgm:spPr/>
      <dgm:t>
        <a:bodyPr/>
        <a:lstStyle/>
        <a:p>
          <a:endParaRPr lang="pt-PT"/>
        </a:p>
      </dgm:t>
    </dgm:pt>
    <dgm:pt modelId="{9D052C1B-345D-46DE-91D9-B502C6F59849}" type="pres">
      <dgm:prSet presAssocID="{98D5F8EB-3983-4554-B045-A8390B7935A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97426AF-A008-4012-AB32-DF2A9401BCF0}" type="pres">
      <dgm:prSet presAssocID="{08D5157C-C4AE-4AD8-9AC4-C04192E74EE9}" presName="root" presStyleCnt="0"/>
      <dgm:spPr/>
    </dgm:pt>
    <dgm:pt modelId="{0763C7C7-A03F-4A8B-8073-BC5E08E80652}" type="pres">
      <dgm:prSet presAssocID="{08D5157C-C4AE-4AD8-9AC4-C04192E74EE9}" presName="rootComposite" presStyleCnt="0"/>
      <dgm:spPr/>
    </dgm:pt>
    <dgm:pt modelId="{4F3EF762-C47E-4AFF-ACA0-A0D855CCE129}" type="pres">
      <dgm:prSet presAssocID="{08D5157C-C4AE-4AD8-9AC4-C04192E74EE9}" presName="rootText" presStyleLbl="node1" presStyleIdx="0" presStyleCnt="1" custScaleX="218077" custScaleY="87023" custLinFactNeighborX="-58776" custLinFactNeighborY="-284"/>
      <dgm:spPr/>
    </dgm:pt>
    <dgm:pt modelId="{7E1C4811-E71F-4F5E-8864-686EE5006186}" type="pres">
      <dgm:prSet presAssocID="{08D5157C-C4AE-4AD8-9AC4-C04192E74EE9}" presName="rootConnector" presStyleLbl="node1" presStyleIdx="0" presStyleCnt="1"/>
      <dgm:spPr/>
    </dgm:pt>
    <dgm:pt modelId="{4F070F17-FE50-4F27-AB98-48786C85E6C2}" type="pres">
      <dgm:prSet presAssocID="{08D5157C-C4AE-4AD8-9AC4-C04192E74EE9}" presName="childShape" presStyleCnt="0"/>
      <dgm:spPr/>
    </dgm:pt>
    <dgm:pt modelId="{B4C892AB-739A-4C71-98F5-F8C1CC84F1E3}" type="pres">
      <dgm:prSet presAssocID="{BD98B2D8-6BBF-43BC-93DE-239A9583BF3A}" presName="Name13" presStyleLbl="parChTrans1D2" presStyleIdx="0" presStyleCnt="2"/>
      <dgm:spPr/>
    </dgm:pt>
    <dgm:pt modelId="{0333BC56-7B2A-4D81-A84C-C24142AF5DB8}" type="pres">
      <dgm:prSet presAssocID="{BBEA700A-220F-409B-BDE5-7DACD314EC45}" presName="childText" presStyleLbl="bgAcc1" presStyleIdx="0" presStyleCnt="2" custScaleX="698571" custScaleY="174755" custLinFactNeighborX="-35901" custLinFactNeighborY="3254">
        <dgm:presLayoutVars>
          <dgm:bulletEnabled val="1"/>
        </dgm:presLayoutVars>
      </dgm:prSet>
      <dgm:spPr/>
    </dgm:pt>
    <dgm:pt modelId="{CBD9C95F-3031-497A-9616-CAB32FB30D65}" type="pres">
      <dgm:prSet presAssocID="{29D6FF54-4EA7-4752-AA71-9E5BA284BEDA}" presName="Name13" presStyleLbl="parChTrans1D2" presStyleIdx="1" presStyleCnt="2"/>
      <dgm:spPr/>
    </dgm:pt>
    <dgm:pt modelId="{38B57ED0-207F-44D2-A362-286791467275}" type="pres">
      <dgm:prSet presAssocID="{FE388D8C-33D6-475D-9C7F-31F8F10ABC00}" presName="childText" presStyleLbl="bgAcc1" presStyleIdx="1" presStyleCnt="2" custScaleX="702515" custScaleY="304838" custLinFactNeighborX="-35901" custLinFactNeighborY="3254">
        <dgm:presLayoutVars>
          <dgm:bulletEnabled val="1"/>
        </dgm:presLayoutVars>
      </dgm:prSet>
      <dgm:spPr/>
    </dgm:pt>
  </dgm:ptLst>
  <dgm:cxnLst>
    <dgm:cxn modelId="{14275221-3A54-42F5-9BCF-A2597920D5D5}" srcId="{98D5F8EB-3983-4554-B045-A8390B7935A4}" destId="{08D5157C-C4AE-4AD8-9AC4-C04192E74EE9}" srcOrd="0" destOrd="0" parTransId="{70A082C0-C0C6-4E28-8FE9-F4F47CBA591E}" sibTransId="{4F8485EB-8BD7-477D-8C62-251E4B723ACE}"/>
    <dgm:cxn modelId="{9C384A3E-8285-4F59-A227-0FD1E6B976C5}" type="presOf" srcId="{08D5157C-C4AE-4AD8-9AC4-C04192E74EE9}" destId="{7E1C4811-E71F-4F5E-8864-686EE5006186}" srcOrd="1" destOrd="0" presId="urn:microsoft.com/office/officeart/2005/8/layout/hierarchy3"/>
    <dgm:cxn modelId="{45B19A5B-CE6A-421E-9D7A-C0DBBAFABC56}" type="presOf" srcId="{BD98B2D8-6BBF-43BC-93DE-239A9583BF3A}" destId="{B4C892AB-739A-4C71-98F5-F8C1CC84F1E3}" srcOrd="0" destOrd="0" presId="urn:microsoft.com/office/officeart/2005/8/layout/hierarchy3"/>
    <dgm:cxn modelId="{D204CC44-8511-44C9-B7DE-F17946DFDF05}" type="presOf" srcId="{FE388D8C-33D6-475D-9C7F-31F8F10ABC00}" destId="{38B57ED0-207F-44D2-A362-286791467275}" srcOrd="0" destOrd="0" presId="urn:microsoft.com/office/officeart/2005/8/layout/hierarchy3"/>
    <dgm:cxn modelId="{54E7E045-3B97-4CB8-B480-552B0CA54763}" type="presOf" srcId="{08D5157C-C4AE-4AD8-9AC4-C04192E74EE9}" destId="{4F3EF762-C47E-4AFF-ACA0-A0D855CCE129}" srcOrd="0" destOrd="0" presId="urn:microsoft.com/office/officeart/2005/8/layout/hierarchy3"/>
    <dgm:cxn modelId="{C9BE7B7E-829F-472E-9E87-3199C457C6FC}" type="presOf" srcId="{BBEA700A-220F-409B-BDE5-7DACD314EC45}" destId="{0333BC56-7B2A-4D81-A84C-C24142AF5DB8}" srcOrd="0" destOrd="0" presId="urn:microsoft.com/office/officeart/2005/8/layout/hierarchy3"/>
    <dgm:cxn modelId="{D988A1B8-D9A2-489B-8894-F5B91645A3B2}" type="presOf" srcId="{98D5F8EB-3983-4554-B045-A8390B7935A4}" destId="{9D052C1B-345D-46DE-91D9-B502C6F59849}" srcOrd="0" destOrd="0" presId="urn:microsoft.com/office/officeart/2005/8/layout/hierarchy3"/>
    <dgm:cxn modelId="{14B5DBD6-6B41-4AD6-837C-735259226DAA}" type="presOf" srcId="{29D6FF54-4EA7-4752-AA71-9E5BA284BEDA}" destId="{CBD9C95F-3031-497A-9616-CAB32FB30D65}" srcOrd="0" destOrd="0" presId="urn:microsoft.com/office/officeart/2005/8/layout/hierarchy3"/>
    <dgm:cxn modelId="{2073E0E1-6F84-4651-AB1D-1FFADFB1664F}" srcId="{08D5157C-C4AE-4AD8-9AC4-C04192E74EE9}" destId="{FE388D8C-33D6-475D-9C7F-31F8F10ABC00}" srcOrd="1" destOrd="0" parTransId="{29D6FF54-4EA7-4752-AA71-9E5BA284BEDA}" sibTransId="{DD9ED820-EEBB-4D9A-BD6D-D9A3B4BA4150}"/>
    <dgm:cxn modelId="{58D83EFE-BA5C-4BF6-BCCE-1FF8754F5DCC}" srcId="{08D5157C-C4AE-4AD8-9AC4-C04192E74EE9}" destId="{BBEA700A-220F-409B-BDE5-7DACD314EC45}" srcOrd="0" destOrd="0" parTransId="{BD98B2D8-6BBF-43BC-93DE-239A9583BF3A}" sibTransId="{CC97DC31-EE08-4BAE-B33B-4B4317C24F16}"/>
    <dgm:cxn modelId="{C656C219-1C98-4A9C-B5F2-81786E93A13A}" type="presParOf" srcId="{9D052C1B-345D-46DE-91D9-B502C6F59849}" destId="{B97426AF-A008-4012-AB32-DF2A9401BCF0}" srcOrd="0" destOrd="0" presId="urn:microsoft.com/office/officeart/2005/8/layout/hierarchy3"/>
    <dgm:cxn modelId="{14A706EC-85D0-43FA-A7F6-CDD12388EBDD}" type="presParOf" srcId="{B97426AF-A008-4012-AB32-DF2A9401BCF0}" destId="{0763C7C7-A03F-4A8B-8073-BC5E08E80652}" srcOrd="0" destOrd="0" presId="urn:microsoft.com/office/officeart/2005/8/layout/hierarchy3"/>
    <dgm:cxn modelId="{608DBFA0-4858-4DB2-96BA-E6920A92D139}" type="presParOf" srcId="{0763C7C7-A03F-4A8B-8073-BC5E08E80652}" destId="{4F3EF762-C47E-4AFF-ACA0-A0D855CCE129}" srcOrd="0" destOrd="0" presId="urn:microsoft.com/office/officeart/2005/8/layout/hierarchy3"/>
    <dgm:cxn modelId="{2BCE8F41-BE23-41E8-96EA-1A23BBF2D526}" type="presParOf" srcId="{0763C7C7-A03F-4A8B-8073-BC5E08E80652}" destId="{7E1C4811-E71F-4F5E-8864-686EE5006186}" srcOrd="1" destOrd="0" presId="urn:microsoft.com/office/officeart/2005/8/layout/hierarchy3"/>
    <dgm:cxn modelId="{0059CA4C-A2F0-46BE-B15E-14A4D09DC906}" type="presParOf" srcId="{B97426AF-A008-4012-AB32-DF2A9401BCF0}" destId="{4F070F17-FE50-4F27-AB98-48786C85E6C2}" srcOrd="1" destOrd="0" presId="urn:microsoft.com/office/officeart/2005/8/layout/hierarchy3"/>
    <dgm:cxn modelId="{50E915A1-130A-43C0-8061-4725E2359663}" type="presParOf" srcId="{4F070F17-FE50-4F27-AB98-48786C85E6C2}" destId="{B4C892AB-739A-4C71-98F5-F8C1CC84F1E3}" srcOrd="0" destOrd="0" presId="urn:microsoft.com/office/officeart/2005/8/layout/hierarchy3"/>
    <dgm:cxn modelId="{BAE19332-A3D3-4C65-B48C-72E8E0184FF1}" type="presParOf" srcId="{4F070F17-FE50-4F27-AB98-48786C85E6C2}" destId="{0333BC56-7B2A-4D81-A84C-C24142AF5DB8}" srcOrd="1" destOrd="0" presId="urn:microsoft.com/office/officeart/2005/8/layout/hierarchy3"/>
    <dgm:cxn modelId="{42047978-7AEC-4957-9D75-0FA88FE48427}" type="presParOf" srcId="{4F070F17-FE50-4F27-AB98-48786C85E6C2}" destId="{CBD9C95F-3031-497A-9616-CAB32FB30D65}" srcOrd="2" destOrd="0" presId="urn:microsoft.com/office/officeart/2005/8/layout/hierarchy3"/>
    <dgm:cxn modelId="{4FB42155-708C-45D8-9BE3-99660D945F8A}" type="presParOf" srcId="{4F070F17-FE50-4F27-AB98-48786C85E6C2}" destId="{38B57ED0-207F-44D2-A362-286791467275}" srcOrd="3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D5F8EB-3983-4554-B045-A8390B7935A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08D5157C-C4AE-4AD8-9AC4-C04192E74EE9}">
      <dgm:prSet phldrT="[Texto]" custT="1"/>
      <dgm:spPr/>
      <dgm:t>
        <a:bodyPr/>
        <a:lstStyle/>
        <a:p>
          <a:pPr algn="l"/>
          <a:r>
            <a:rPr lang="pt-PT" sz="2400" b="1" dirty="0"/>
            <a:t> </a:t>
          </a:r>
          <a:r>
            <a:rPr lang="pt-PT" sz="2000" b="1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Exemplos de sistemas de IA usados na proteção de dados</a:t>
          </a:r>
          <a:endParaRPr lang="pt-PT" sz="2000" b="1" dirty="0">
            <a:latin typeface="+mj-lt"/>
          </a:endParaRPr>
        </a:p>
      </dgm:t>
    </dgm:pt>
    <dgm:pt modelId="{70A082C0-C0C6-4E28-8FE9-F4F47CBA591E}" type="parTrans" cxnId="{14275221-3A54-42F5-9BCF-A2597920D5D5}">
      <dgm:prSet/>
      <dgm:spPr/>
      <dgm:t>
        <a:bodyPr/>
        <a:lstStyle/>
        <a:p>
          <a:endParaRPr lang="pt-PT"/>
        </a:p>
      </dgm:t>
    </dgm:pt>
    <dgm:pt modelId="{4F8485EB-8BD7-477D-8C62-251E4B723ACE}" type="sibTrans" cxnId="{14275221-3A54-42F5-9BCF-A2597920D5D5}">
      <dgm:prSet/>
      <dgm:spPr/>
      <dgm:t>
        <a:bodyPr/>
        <a:lstStyle/>
        <a:p>
          <a:endParaRPr lang="pt-PT"/>
        </a:p>
      </dgm:t>
    </dgm:pt>
    <dgm:pt modelId="{BBEA700A-220F-409B-BDE5-7DACD314EC45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ctr"/>
          <a:r>
            <a:rPr lang="pt-PT" sz="1800" kern="12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Microsoft AZURE</a:t>
          </a:r>
          <a:endParaRPr lang="pt-PT" sz="1800" b="0" i="0" kern="1200" dirty="0">
            <a:solidFill>
              <a:srgbClr val="0D0D0D"/>
            </a:solidFill>
            <a:effectLst/>
            <a:latin typeface="+mj-lt"/>
          </a:endParaRPr>
        </a:p>
      </dgm:t>
    </dgm:pt>
    <dgm:pt modelId="{CC97DC31-EE08-4BAE-B33B-4B4317C24F16}" type="sibTrans" cxnId="{58D83EFE-BA5C-4BF6-BCCE-1FF8754F5DCC}">
      <dgm:prSet/>
      <dgm:spPr/>
      <dgm:t>
        <a:bodyPr/>
        <a:lstStyle/>
        <a:p>
          <a:endParaRPr lang="pt-PT"/>
        </a:p>
      </dgm:t>
    </dgm:pt>
    <dgm:pt modelId="{BD98B2D8-6BBF-43BC-93DE-239A9583BF3A}" type="parTrans" cxnId="{58D83EFE-BA5C-4BF6-BCCE-1FF8754F5DCC}">
      <dgm:prSet/>
      <dgm:spPr/>
      <dgm:t>
        <a:bodyPr/>
        <a:lstStyle/>
        <a:p>
          <a:endParaRPr lang="pt-PT"/>
        </a:p>
      </dgm:t>
    </dgm:pt>
    <dgm:pt modelId="{F9908146-79E0-4EAA-9C05-29B99966C240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ctr"/>
          <a:r>
            <a:rPr lang="en-US" sz="1800" i="0" dirty="0">
              <a:solidFill>
                <a:srgbClr val="0D0D0D"/>
              </a:solidFill>
              <a:effectLst/>
              <a:latin typeface="Söhne"/>
            </a:rPr>
            <a:t>IBM Watson for Cyber Security</a:t>
          </a:r>
          <a:endParaRPr lang="pt-PT" sz="1800" b="0" i="0" dirty="0">
            <a:solidFill>
              <a:srgbClr val="0D0D0D"/>
            </a:solidFill>
            <a:effectLst/>
            <a:latin typeface="+mj-lt"/>
          </a:endParaRPr>
        </a:p>
      </dgm:t>
    </dgm:pt>
    <dgm:pt modelId="{B1BC03ED-7520-4EA6-AE00-79663BC3A255}" type="parTrans" cxnId="{31DC55D3-7B30-4D0F-9448-A117FEED9314}">
      <dgm:prSet/>
      <dgm:spPr/>
      <dgm:t>
        <a:bodyPr/>
        <a:lstStyle/>
        <a:p>
          <a:endParaRPr lang="pt-PT"/>
        </a:p>
      </dgm:t>
    </dgm:pt>
    <dgm:pt modelId="{FB933862-A5E3-4D6D-9E0E-796E9D723995}" type="sibTrans" cxnId="{31DC55D3-7B30-4D0F-9448-A117FEED9314}">
      <dgm:prSet/>
      <dgm:spPr/>
      <dgm:t>
        <a:bodyPr/>
        <a:lstStyle/>
        <a:p>
          <a:endParaRPr lang="pt-PT"/>
        </a:p>
      </dgm:t>
    </dgm:pt>
    <dgm:pt modelId="{DB27F9F4-4126-482C-9073-8A8893328F7A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pt-PT" sz="1800" dirty="0" err="1">
              <a:solidFill>
                <a:srgbClr val="0D0D0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Salesforce</a:t>
          </a:r>
          <a:endParaRPr lang="pt-PT" sz="1800" b="0" i="0" dirty="0">
            <a:solidFill>
              <a:srgbClr val="0D0D0D"/>
            </a:solidFill>
            <a:effectLst/>
            <a:latin typeface="+mj-lt"/>
          </a:endParaRPr>
        </a:p>
      </dgm:t>
    </dgm:pt>
    <dgm:pt modelId="{AA8C14A0-EFB5-4E01-8165-E38129CFCEE9}" type="parTrans" cxnId="{5B832F56-AE13-4662-A2FA-757E1A89C538}">
      <dgm:prSet/>
      <dgm:spPr/>
      <dgm:t>
        <a:bodyPr/>
        <a:lstStyle/>
        <a:p>
          <a:endParaRPr lang="pt-PT"/>
        </a:p>
      </dgm:t>
    </dgm:pt>
    <dgm:pt modelId="{DA2FDD7E-06F0-4029-8935-9883638D1C9A}" type="sibTrans" cxnId="{5B832F56-AE13-4662-A2FA-757E1A89C538}">
      <dgm:prSet/>
      <dgm:spPr/>
      <dgm:t>
        <a:bodyPr/>
        <a:lstStyle/>
        <a:p>
          <a:endParaRPr lang="pt-PT"/>
        </a:p>
      </dgm:t>
    </dgm:pt>
    <dgm:pt modelId="{9D052C1B-345D-46DE-91D9-B502C6F59849}" type="pres">
      <dgm:prSet presAssocID="{98D5F8EB-3983-4554-B045-A8390B7935A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97426AF-A008-4012-AB32-DF2A9401BCF0}" type="pres">
      <dgm:prSet presAssocID="{08D5157C-C4AE-4AD8-9AC4-C04192E74EE9}" presName="root" presStyleCnt="0"/>
      <dgm:spPr/>
    </dgm:pt>
    <dgm:pt modelId="{0763C7C7-A03F-4A8B-8073-BC5E08E80652}" type="pres">
      <dgm:prSet presAssocID="{08D5157C-C4AE-4AD8-9AC4-C04192E74EE9}" presName="rootComposite" presStyleCnt="0"/>
      <dgm:spPr/>
    </dgm:pt>
    <dgm:pt modelId="{4F3EF762-C47E-4AFF-ACA0-A0D855CCE129}" type="pres">
      <dgm:prSet presAssocID="{08D5157C-C4AE-4AD8-9AC4-C04192E74EE9}" presName="rootText" presStyleLbl="node1" presStyleIdx="0" presStyleCnt="1" custScaleX="386580" custScaleY="67510" custLinFactNeighborX="-594" custLinFactNeighborY="-90798"/>
      <dgm:spPr/>
    </dgm:pt>
    <dgm:pt modelId="{7E1C4811-E71F-4F5E-8864-686EE5006186}" type="pres">
      <dgm:prSet presAssocID="{08D5157C-C4AE-4AD8-9AC4-C04192E74EE9}" presName="rootConnector" presStyleLbl="node1" presStyleIdx="0" presStyleCnt="1"/>
      <dgm:spPr/>
    </dgm:pt>
    <dgm:pt modelId="{4F070F17-FE50-4F27-AB98-48786C85E6C2}" type="pres">
      <dgm:prSet presAssocID="{08D5157C-C4AE-4AD8-9AC4-C04192E74EE9}" presName="childShape" presStyleCnt="0"/>
      <dgm:spPr/>
    </dgm:pt>
    <dgm:pt modelId="{B4C892AB-739A-4C71-98F5-F8C1CC84F1E3}" type="pres">
      <dgm:prSet presAssocID="{BD98B2D8-6BBF-43BC-93DE-239A9583BF3A}" presName="Name13" presStyleLbl="parChTrans1D2" presStyleIdx="0" presStyleCnt="3"/>
      <dgm:spPr/>
    </dgm:pt>
    <dgm:pt modelId="{0333BC56-7B2A-4D81-A84C-C24142AF5DB8}" type="pres">
      <dgm:prSet presAssocID="{BBEA700A-220F-409B-BDE5-7DACD314EC45}" presName="childText" presStyleLbl="bgAcc1" presStyleIdx="0" presStyleCnt="3" custScaleX="296822" custScaleY="75496" custLinFactNeighborX="-32000" custLinFactNeighborY="6737">
        <dgm:presLayoutVars>
          <dgm:bulletEnabled val="1"/>
        </dgm:presLayoutVars>
      </dgm:prSet>
      <dgm:spPr/>
    </dgm:pt>
    <dgm:pt modelId="{09B41EAF-7211-4326-8D69-8ED36677B6F4}" type="pres">
      <dgm:prSet presAssocID="{B1BC03ED-7520-4EA6-AE00-79663BC3A255}" presName="Name13" presStyleLbl="parChTrans1D2" presStyleIdx="1" presStyleCnt="3"/>
      <dgm:spPr/>
    </dgm:pt>
    <dgm:pt modelId="{98F0EA68-B769-4178-9451-617A53A02718}" type="pres">
      <dgm:prSet presAssocID="{F9908146-79E0-4EAA-9C05-29B99966C240}" presName="childText" presStyleLbl="bgAcc1" presStyleIdx="1" presStyleCnt="3" custScaleX="296822" custScaleY="75496" custLinFactNeighborX="-31398" custLinFactNeighborY="-1354">
        <dgm:presLayoutVars>
          <dgm:bulletEnabled val="1"/>
        </dgm:presLayoutVars>
      </dgm:prSet>
      <dgm:spPr/>
    </dgm:pt>
    <dgm:pt modelId="{1D3642A6-510B-4DCD-AF67-9CE20A9E8B8C}" type="pres">
      <dgm:prSet presAssocID="{AA8C14A0-EFB5-4E01-8165-E38129CFCEE9}" presName="Name13" presStyleLbl="parChTrans1D2" presStyleIdx="2" presStyleCnt="3"/>
      <dgm:spPr/>
    </dgm:pt>
    <dgm:pt modelId="{A03ECD30-23CE-4BD0-9FEE-6C3AC5107F20}" type="pres">
      <dgm:prSet presAssocID="{DB27F9F4-4126-482C-9073-8A8893328F7A}" presName="childText" presStyleLbl="bgAcc1" presStyleIdx="2" presStyleCnt="3" custScaleX="296822" custScaleY="75496" custLinFactNeighborX="-31398" custLinFactNeighborY="-8295">
        <dgm:presLayoutVars>
          <dgm:bulletEnabled val="1"/>
        </dgm:presLayoutVars>
      </dgm:prSet>
      <dgm:spPr/>
    </dgm:pt>
  </dgm:ptLst>
  <dgm:cxnLst>
    <dgm:cxn modelId="{CDB86C10-6E9C-4371-B863-A63F770D2ABD}" type="presOf" srcId="{AA8C14A0-EFB5-4E01-8165-E38129CFCEE9}" destId="{1D3642A6-510B-4DCD-AF67-9CE20A9E8B8C}" srcOrd="0" destOrd="0" presId="urn:microsoft.com/office/officeart/2005/8/layout/hierarchy3"/>
    <dgm:cxn modelId="{14275221-3A54-42F5-9BCF-A2597920D5D5}" srcId="{98D5F8EB-3983-4554-B045-A8390B7935A4}" destId="{08D5157C-C4AE-4AD8-9AC4-C04192E74EE9}" srcOrd="0" destOrd="0" parTransId="{70A082C0-C0C6-4E28-8FE9-F4F47CBA591E}" sibTransId="{4F8485EB-8BD7-477D-8C62-251E4B723ACE}"/>
    <dgm:cxn modelId="{9C384A3E-8285-4F59-A227-0FD1E6B976C5}" type="presOf" srcId="{08D5157C-C4AE-4AD8-9AC4-C04192E74EE9}" destId="{7E1C4811-E71F-4F5E-8864-686EE5006186}" srcOrd="1" destOrd="0" presId="urn:microsoft.com/office/officeart/2005/8/layout/hierarchy3"/>
    <dgm:cxn modelId="{45B19A5B-CE6A-421E-9D7A-C0DBBAFABC56}" type="presOf" srcId="{BD98B2D8-6BBF-43BC-93DE-239A9583BF3A}" destId="{B4C892AB-739A-4C71-98F5-F8C1CC84F1E3}" srcOrd="0" destOrd="0" presId="urn:microsoft.com/office/officeart/2005/8/layout/hierarchy3"/>
    <dgm:cxn modelId="{54E7E045-3B97-4CB8-B480-552B0CA54763}" type="presOf" srcId="{08D5157C-C4AE-4AD8-9AC4-C04192E74EE9}" destId="{4F3EF762-C47E-4AFF-ACA0-A0D855CCE129}" srcOrd="0" destOrd="0" presId="urn:microsoft.com/office/officeart/2005/8/layout/hierarchy3"/>
    <dgm:cxn modelId="{5B832F56-AE13-4662-A2FA-757E1A89C538}" srcId="{08D5157C-C4AE-4AD8-9AC4-C04192E74EE9}" destId="{DB27F9F4-4126-482C-9073-8A8893328F7A}" srcOrd="2" destOrd="0" parTransId="{AA8C14A0-EFB5-4E01-8165-E38129CFCEE9}" sibTransId="{DA2FDD7E-06F0-4029-8935-9883638D1C9A}"/>
    <dgm:cxn modelId="{C9BE7B7E-829F-472E-9E87-3199C457C6FC}" type="presOf" srcId="{BBEA700A-220F-409B-BDE5-7DACD314EC45}" destId="{0333BC56-7B2A-4D81-A84C-C24142AF5DB8}" srcOrd="0" destOrd="0" presId="urn:microsoft.com/office/officeart/2005/8/layout/hierarchy3"/>
    <dgm:cxn modelId="{A08F8AA2-6649-4663-883D-8BD8B5E53B67}" type="presOf" srcId="{DB27F9F4-4126-482C-9073-8A8893328F7A}" destId="{A03ECD30-23CE-4BD0-9FEE-6C3AC5107F20}" srcOrd="0" destOrd="0" presId="urn:microsoft.com/office/officeart/2005/8/layout/hierarchy3"/>
    <dgm:cxn modelId="{D988A1B8-D9A2-489B-8894-F5B91645A3B2}" type="presOf" srcId="{98D5F8EB-3983-4554-B045-A8390B7935A4}" destId="{9D052C1B-345D-46DE-91D9-B502C6F59849}" srcOrd="0" destOrd="0" presId="urn:microsoft.com/office/officeart/2005/8/layout/hierarchy3"/>
    <dgm:cxn modelId="{6FDBADBD-33EE-4758-BE81-1DCEF524BCB4}" type="presOf" srcId="{B1BC03ED-7520-4EA6-AE00-79663BC3A255}" destId="{09B41EAF-7211-4326-8D69-8ED36677B6F4}" srcOrd="0" destOrd="0" presId="urn:microsoft.com/office/officeart/2005/8/layout/hierarchy3"/>
    <dgm:cxn modelId="{31DC55D3-7B30-4D0F-9448-A117FEED9314}" srcId="{08D5157C-C4AE-4AD8-9AC4-C04192E74EE9}" destId="{F9908146-79E0-4EAA-9C05-29B99966C240}" srcOrd="1" destOrd="0" parTransId="{B1BC03ED-7520-4EA6-AE00-79663BC3A255}" sibTransId="{FB933862-A5E3-4D6D-9E0E-796E9D723995}"/>
    <dgm:cxn modelId="{A7853BFC-0874-4158-90F0-E91AA1C45EB1}" type="presOf" srcId="{F9908146-79E0-4EAA-9C05-29B99966C240}" destId="{98F0EA68-B769-4178-9451-617A53A02718}" srcOrd="0" destOrd="0" presId="urn:microsoft.com/office/officeart/2005/8/layout/hierarchy3"/>
    <dgm:cxn modelId="{58D83EFE-BA5C-4BF6-BCCE-1FF8754F5DCC}" srcId="{08D5157C-C4AE-4AD8-9AC4-C04192E74EE9}" destId="{BBEA700A-220F-409B-BDE5-7DACD314EC45}" srcOrd="0" destOrd="0" parTransId="{BD98B2D8-6BBF-43BC-93DE-239A9583BF3A}" sibTransId="{CC97DC31-EE08-4BAE-B33B-4B4317C24F16}"/>
    <dgm:cxn modelId="{C656C219-1C98-4A9C-B5F2-81786E93A13A}" type="presParOf" srcId="{9D052C1B-345D-46DE-91D9-B502C6F59849}" destId="{B97426AF-A008-4012-AB32-DF2A9401BCF0}" srcOrd="0" destOrd="0" presId="urn:microsoft.com/office/officeart/2005/8/layout/hierarchy3"/>
    <dgm:cxn modelId="{14A706EC-85D0-43FA-A7F6-CDD12388EBDD}" type="presParOf" srcId="{B97426AF-A008-4012-AB32-DF2A9401BCF0}" destId="{0763C7C7-A03F-4A8B-8073-BC5E08E80652}" srcOrd="0" destOrd="0" presId="urn:microsoft.com/office/officeart/2005/8/layout/hierarchy3"/>
    <dgm:cxn modelId="{608DBFA0-4858-4DB2-96BA-E6920A92D139}" type="presParOf" srcId="{0763C7C7-A03F-4A8B-8073-BC5E08E80652}" destId="{4F3EF762-C47E-4AFF-ACA0-A0D855CCE129}" srcOrd="0" destOrd="0" presId="urn:microsoft.com/office/officeart/2005/8/layout/hierarchy3"/>
    <dgm:cxn modelId="{2BCE8F41-BE23-41E8-96EA-1A23BBF2D526}" type="presParOf" srcId="{0763C7C7-A03F-4A8B-8073-BC5E08E80652}" destId="{7E1C4811-E71F-4F5E-8864-686EE5006186}" srcOrd="1" destOrd="0" presId="urn:microsoft.com/office/officeart/2005/8/layout/hierarchy3"/>
    <dgm:cxn modelId="{0059CA4C-A2F0-46BE-B15E-14A4D09DC906}" type="presParOf" srcId="{B97426AF-A008-4012-AB32-DF2A9401BCF0}" destId="{4F070F17-FE50-4F27-AB98-48786C85E6C2}" srcOrd="1" destOrd="0" presId="urn:microsoft.com/office/officeart/2005/8/layout/hierarchy3"/>
    <dgm:cxn modelId="{50E915A1-130A-43C0-8061-4725E2359663}" type="presParOf" srcId="{4F070F17-FE50-4F27-AB98-48786C85E6C2}" destId="{B4C892AB-739A-4C71-98F5-F8C1CC84F1E3}" srcOrd="0" destOrd="0" presId="urn:microsoft.com/office/officeart/2005/8/layout/hierarchy3"/>
    <dgm:cxn modelId="{BAE19332-A3D3-4C65-B48C-72E8E0184FF1}" type="presParOf" srcId="{4F070F17-FE50-4F27-AB98-48786C85E6C2}" destId="{0333BC56-7B2A-4D81-A84C-C24142AF5DB8}" srcOrd="1" destOrd="0" presId="urn:microsoft.com/office/officeart/2005/8/layout/hierarchy3"/>
    <dgm:cxn modelId="{F4B38B26-8BC1-446E-BDFE-77D0062D6A26}" type="presParOf" srcId="{4F070F17-FE50-4F27-AB98-48786C85E6C2}" destId="{09B41EAF-7211-4326-8D69-8ED36677B6F4}" srcOrd="2" destOrd="0" presId="urn:microsoft.com/office/officeart/2005/8/layout/hierarchy3"/>
    <dgm:cxn modelId="{DA5A9332-5669-4639-9416-0C027EF11760}" type="presParOf" srcId="{4F070F17-FE50-4F27-AB98-48786C85E6C2}" destId="{98F0EA68-B769-4178-9451-617A53A02718}" srcOrd="3" destOrd="0" presId="urn:microsoft.com/office/officeart/2005/8/layout/hierarchy3"/>
    <dgm:cxn modelId="{F4C5B3CD-E10C-4B68-96C4-A5729643E50F}" type="presParOf" srcId="{4F070F17-FE50-4F27-AB98-48786C85E6C2}" destId="{1D3642A6-510B-4DCD-AF67-9CE20A9E8B8C}" srcOrd="4" destOrd="0" presId="urn:microsoft.com/office/officeart/2005/8/layout/hierarchy3"/>
    <dgm:cxn modelId="{2F2E8078-5BD2-4D7C-8BC8-C7977CDEEF13}" type="presParOf" srcId="{4F070F17-FE50-4F27-AB98-48786C85E6C2}" destId="{A03ECD30-23CE-4BD0-9FEE-6C3AC5107F20}" srcOrd="5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D5F8EB-3983-4554-B045-A8390B7935A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08D5157C-C4AE-4AD8-9AC4-C04192E74EE9}">
      <dgm:prSet phldrT="[Texto]" custT="1"/>
      <dgm:spPr>
        <a:ln w="25400">
          <a:solidFill>
            <a:schemeClr val="accent4"/>
          </a:solidFill>
        </a:ln>
      </dgm:spPr>
      <dgm:t>
        <a:bodyPr/>
        <a:lstStyle/>
        <a:p>
          <a:r>
            <a:rPr lang="pt-PT" sz="2000" b="1" dirty="0">
              <a:solidFill>
                <a:schemeClr val="tx1"/>
              </a:solidFill>
            </a:rPr>
            <a:t>Obrigações</a:t>
          </a:r>
          <a:endParaRPr lang="pt-PT" sz="2000" b="1" dirty="0"/>
        </a:p>
      </dgm:t>
    </dgm:pt>
    <dgm:pt modelId="{70A082C0-C0C6-4E28-8FE9-F4F47CBA591E}" type="parTrans" cxnId="{14275221-3A54-42F5-9BCF-A2597920D5D5}">
      <dgm:prSet/>
      <dgm:spPr/>
      <dgm:t>
        <a:bodyPr/>
        <a:lstStyle/>
        <a:p>
          <a:endParaRPr lang="pt-PT"/>
        </a:p>
      </dgm:t>
    </dgm:pt>
    <dgm:pt modelId="{4F8485EB-8BD7-477D-8C62-251E4B723ACE}" type="sibTrans" cxnId="{14275221-3A54-42F5-9BCF-A2597920D5D5}">
      <dgm:prSet/>
      <dgm:spPr/>
      <dgm:t>
        <a:bodyPr/>
        <a:lstStyle/>
        <a:p>
          <a:endParaRPr lang="pt-PT"/>
        </a:p>
      </dgm:t>
    </dgm:pt>
    <dgm:pt modelId="{0973D3E0-B127-47CE-8B80-F53BF83A88C7}">
      <dgm:prSet custT="1"/>
      <dgm:spPr>
        <a:solidFill>
          <a:schemeClr val="bg1">
            <a:alpha val="89804"/>
          </a:schemeClr>
        </a:solidFill>
      </dgm:spPr>
      <dgm:t>
        <a:bodyPr/>
        <a:lstStyle/>
        <a:p>
          <a:pPr algn="l"/>
          <a:r>
            <a:rPr lang="pt-PT" sz="1800" dirty="0"/>
            <a:t>Documentação técnica – informação pública</a:t>
          </a:r>
        </a:p>
      </dgm:t>
    </dgm:pt>
    <dgm:pt modelId="{883BD9D4-3276-407D-947D-8D3844A0F6C5}" type="parTrans" cxnId="{5EBFE0F4-4E09-4D04-A096-CEA1492004B0}">
      <dgm:prSet/>
      <dgm:spPr/>
      <dgm:t>
        <a:bodyPr/>
        <a:lstStyle/>
        <a:p>
          <a:endParaRPr lang="pt-PT"/>
        </a:p>
      </dgm:t>
    </dgm:pt>
    <dgm:pt modelId="{E5B1AA2B-E326-459A-A1F2-3D59F3951D4B}" type="sibTrans" cxnId="{5EBFE0F4-4E09-4D04-A096-CEA1492004B0}">
      <dgm:prSet/>
      <dgm:spPr/>
      <dgm:t>
        <a:bodyPr/>
        <a:lstStyle/>
        <a:p>
          <a:endParaRPr lang="pt-PT"/>
        </a:p>
      </dgm:t>
    </dgm:pt>
    <dgm:pt modelId="{639003B8-7FDA-4C12-90A0-FF7364229422}">
      <dgm:prSet custT="1"/>
      <dgm:spPr>
        <a:solidFill>
          <a:schemeClr val="bg1">
            <a:alpha val="89804"/>
          </a:schemeClr>
        </a:solidFill>
      </dgm:spPr>
      <dgm:t>
        <a:bodyPr/>
        <a:lstStyle/>
        <a:p>
          <a:pPr algn="l"/>
          <a:r>
            <a:rPr lang="pt-PT" sz="1800" dirty="0"/>
            <a:t>Informação sobre dados de teste</a:t>
          </a:r>
        </a:p>
      </dgm:t>
    </dgm:pt>
    <dgm:pt modelId="{64233BFA-1C1D-4455-9266-4A18FE3C46CD}" type="parTrans" cxnId="{FEAD2D26-25A6-49AE-B963-91FC09D91D17}">
      <dgm:prSet/>
      <dgm:spPr/>
      <dgm:t>
        <a:bodyPr/>
        <a:lstStyle/>
        <a:p>
          <a:endParaRPr lang="pt-PT"/>
        </a:p>
      </dgm:t>
    </dgm:pt>
    <dgm:pt modelId="{126F4A56-8E91-4FED-B8CC-17EFF51CB57F}" type="sibTrans" cxnId="{FEAD2D26-25A6-49AE-B963-91FC09D91D17}">
      <dgm:prSet/>
      <dgm:spPr/>
      <dgm:t>
        <a:bodyPr/>
        <a:lstStyle/>
        <a:p>
          <a:endParaRPr lang="pt-PT"/>
        </a:p>
      </dgm:t>
    </dgm:pt>
    <dgm:pt modelId="{B90B097A-7905-45D9-8143-B77E7E2480EC}">
      <dgm:prSet custT="1"/>
      <dgm:spPr>
        <a:solidFill>
          <a:schemeClr val="bg1">
            <a:alpha val="89804"/>
          </a:schemeClr>
        </a:solidFill>
      </dgm:spPr>
      <dgm:t>
        <a:bodyPr/>
        <a:lstStyle/>
        <a:p>
          <a:pPr algn="l"/>
          <a:r>
            <a:rPr lang="pt-PT" sz="1800" dirty="0"/>
            <a:t>Cumprimento de regras de direitos de autor</a:t>
          </a:r>
        </a:p>
      </dgm:t>
    </dgm:pt>
    <dgm:pt modelId="{FD740236-76FE-4999-833A-41520B42C811}" type="parTrans" cxnId="{FC1602B6-BAA5-4F5F-A9FC-F750897C5360}">
      <dgm:prSet/>
      <dgm:spPr/>
      <dgm:t>
        <a:bodyPr/>
        <a:lstStyle/>
        <a:p>
          <a:endParaRPr lang="pt-PT"/>
        </a:p>
      </dgm:t>
    </dgm:pt>
    <dgm:pt modelId="{5EAB2A60-E3AE-486A-B5F9-0395EFEB3BEA}" type="sibTrans" cxnId="{FC1602B6-BAA5-4F5F-A9FC-F750897C5360}">
      <dgm:prSet/>
      <dgm:spPr/>
      <dgm:t>
        <a:bodyPr/>
        <a:lstStyle/>
        <a:p>
          <a:endParaRPr lang="pt-PT"/>
        </a:p>
      </dgm:t>
    </dgm:pt>
    <dgm:pt modelId="{4369189D-483A-446B-98F3-AEDF3E931BA4}">
      <dgm:prSet custT="1"/>
      <dgm:spPr>
        <a:solidFill>
          <a:schemeClr val="bg1">
            <a:alpha val="89804"/>
          </a:schemeClr>
        </a:solidFill>
      </dgm:spPr>
      <dgm:t>
        <a:bodyPr/>
        <a:lstStyle/>
        <a:p>
          <a:pPr algn="l"/>
          <a:r>
            <a:rPr lang="pt-PT" sz="1800" dirty="0"/>
            <a:t>Avaliação e mitigação de risco sistémico </a:t>
          </a:r>
        </a:p>
      </dgm:t>
    </dgm:pt>
    <dgm:pt modelId="{85F03B1B-7142-472E-8FEC-24305E248F6B}" type="parTrans" cxnId="{EE9D906D-C0C6-4AA2-AD20-F5A085BB2C2E}">
      <dgm:prSet/>
      <dgm:spPr/>
      <dgm:t>
        <a:bodyPr/>
        <a:lstStyle/>
        <a:p>
          <a:endParaRPr lang="pt-PT"/>
        </a:p>
      </dgm:t>
    </dgm:pt>
    <dgm:pt modelId="{462F4498-F1FB-45DD-994F-2807369723EE}" type="sibTrans" cxnId="{EE9D906D-C0C6-4AA2-AD20-F5A085BB2C2E}">
      <dgm:prSet/>
      <dgm:spPr/>
      <dgm:t>
        <a:bodyPr/>
        <a:lstStyle/>
        <a:p>
          <a:endParaRPr lang="pt-PT"/>
        </a:p>
      </dgm:t>
    </dgm:pt>
    <dgm:pt modelId="{B225929A-169D-41BD-BB14-56F3CFDCCD47}">
      <dgm:prSet custT="1"/>
      <dgm:spPr>
        <a:solidFill>
          <a:schemeClr val="bg1">
            <a:alpha val="89804"/>
          </a:schemeClr>
        </a:solidFill>
      </dgm:spPr>
      <dgm:t>
        <a:bodyPr/>
        <a:lstStyle/>
        <a:p>
          <a:pPr algn="l"/>
          <a:r>
            <a:rPr lang="pt-PT" sz="1800" dirty="0" err="1"/>
            <a:t>Report</a:t>
          </a:r>
          <a:r>
            <a:rPr lang="pt-PT" sz="1800" dirty="0"/>
            <a:t> de incidentes</a:t>
          </a:r>
        </a:p>
      </dgm:t>
    </dgm:pt>
    <dgm:pt modelId="{AF8CF68B-3AD1-4B2F-ABCC-CF379E54A8D6}" type="parTrans" cxnId="{DF1D2D43-D64A-42E1-965D-227379BFD2F5}">
      <dgm:prSet/>
      <dgm:spPr/>
      <dgm:t>
        <a:bodyPr/>
        <a:lstStyle/>
        <a:p>
          <a:endParaRPr lang="pt-PT"/>
        </a:p>
      </dgm:t>
    </dgm:pt>
    <dgm:pt modelId="{1B5EEF8A-8596-492E-B06F-3C73122BA6C2}" type="sibTrans" cxnId="{DF1D2D43-D64A-42E1-965D-227379BFD2F5}">
      <dgm:prSet/>
      <dgm:spPr/>
      <dgm:t>
        <a:bodyPr/>
        <a:lstStyle/>
        <a:p>
          <a:endParaRPr lang="pt-PT"/>
        </a:p>
      </dgm:t>
    </dgm:pt>
    <dgm:pt modelId="{9D052C1B-345D-46DE-91D9-B502C6F59849}" type="pres">
      <dgm:prSet presAssocID="{98D5F8EB-3983-4554-B045-A8390B7935A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97426AF-A008-4012-AB32-DF2A9401BCF0}" type="pres">
      <dgm:prSet presAssocID="{08D5157C-C4AE-4AD8-9AC4-C04192E74EE9}" presName="root" presStyleCnt="0"/>
      <dgm:spPr/>
    </dgm:pt>
    <dgm:pt modelId="{0763C7C7-A03F-4A8B-8073-BC5E08E80652}" type="pres">
      <dgm:prSet presAssocID="{08D5157C-C4AE-4AD8-9AC4-C04192E74EE9}" presName="rootComposite" presStyleCnt="0"/>
      <dgm:spPr/>
    </dgm:pt>
    <dgm:pt modelId="{4F3EF762-C47E-4AFF-ACA0-A0D855CCE129}" type="pres">
      <dgm:prSet presAssocID="{08D5157C-C4AE-4AD8-9AC4-C04192E74EE9}" presName="rootText" presStyleLbl="node1" presStyleIdx="0" presStyleCnt="1" custScaleX="327239" custScaleY="75230" custLinFactX="-67106" custLinFactNeighborX="-100000"/>
      <dgm:spPr/>
    </dgm:pt>
    <dgm:pt modelId="{7E1C4811-E71F-4F5E-8864-686EE5006186}" type="pres">
      <dgm:prSet presAssocID="{08D5157C-C4AE-4AD8-9AC4-C04192E74EE9}" presName="rootConnector" presStyleLbl="node1" presStyleIdx="0" presStyleCnt="1"/>
      <dgm:spPr/>
    </dgm:pt>
    <dgm:pt modelId="{4F070F17-FE50-4F27-AB98-48786C85E6C2}" type="pres">
      <dgm:prSet presAssocID="{08D5157C-C4AE-4AD8-9AC4-C04192E74EE9}" presName="childShape" presStyleCnt="0"/>
      <dgm:spPr/>
    </dgm:pt>
    <dgm:pt modelId="{96E664F3-96D0-47FD-A468-F85496B2A00E}" type="pres">
      <dgm:prSet presAssocID="{883BD9D4-3276-407D-947D-8D3844A0F6C5}" presName="Name13" presStyleLbl="parChTrans1D2" presStyleIdx="0" presStyleCnt="5"/>
      <dgm:spPr/>
    </dgm:pt>
    <dgm:pt modelId="{FC54DF73-EA8B-42D3-A8CF-E7E6E2CC0728}" type="pres">
      <dgm:prSet presAssocID="{0973D3E0-B127-47CE-8B80-F53BF83A88C7}" presName="childText" presStyleLbl="bgAcc1" presStyleIdx="0" presStyleCnt="5" custScaleX="483389" custScaleY="68661" custLinFactX="-7382" custLinFactNeighborX="-100000">
        <dgm:presLayoutVars>
          <dgm:bulletEnabled val="1"/>
        </dgm:presLayoutVars>
      </dgm:prSet>
      <dgm:spPr/>
    </dgm:pt>
    <dgm:pt modelId="{C1C0B803-8225-48D5-91AF-A767DD6A4E2B}" type="pres">
      <dgm:prSet presAssocID="{64233BFA-1C1D-4455-9266-4A18FE3C46CD}" presName="Name13" presStyleLbl="parChTrans1D2" presStyleIdx="1" presStyleCnt="5"/>
      <dgm:spPr/>
    </dgm:pt>
    <dgm:pt modelId="{EAEFE55E-14D6-49F5-8943-25C32D9553F2}" type="pres">
      <dgm:prSet presAssocID="{639003B8-7FDA-4C12-90A0-FF7364229422}" presName="childText" presStyleLbl="bgAcc1" presStyleIdx="1" presStyleCnt="5" custScaleX="483389" custScaleY="68661" custLinFactX="-7382" custLinFactNeighborX="-100000">
        <dgm:presLayoutVars>
          <dgm:bulletEnabled val="1"/>
        </dgm:presLayoutVars>
      </dgm:prSet>
      <dgm:spPr/>
    </dgm:pt>
    <dgm:pt modelId="{5A235182-3B5C-4DCE-9CBB-B7198796B24B}" type="pres">
      <dgm:prSet presAssocID="{FD740236-76FE-4999-833A-41520B42C811}" presName="Name13" presStyleLbl="parChTrans1D2" presStyleIdx="2" presStyleCnt="5"/>
      <dgm:spPr/>
    </dgm:pt>
    <dgm:pt modelId="{C32BE6D9-0272-4443-810D-4332DEF4292D}" type="pres">
      <dgm:prSet presAssocID="{B90B097A-7905-45D9-8143-B77E7E2480EC}" presName="childText" presStyleLbl="bgAcc1" presStyleIdx="2" presStyleCnt="5" custScaleX="483389" custScaleY="68661" custLinFactX="-7382" custLinFactNeighborX="-100000">
        <dgm:presLayoutVars>
          <dgm:bulletEnabled val="1"/>
        </dgm:presLayoutVars>
      </dgm:prSet>
      <dgm:spPr/>
    </dgm:pt>
    <dgm:pt modelId="{45264812-0A11-4365-AFFC-DE6F8B1E2372}" type="pres">
      <dgm:prSet presAssocID="{85F03B1B-7142-472E-8FEC-24305E248F6B}" presName="Name13" presStyleLbl="parChTrans1D2" presStyleIdx="3" presStyleCnt="5"/>
      <dgm:spPr/>
    </dgm:pt>
    <dgm:pt modelId="{84AA08FC-EFB6-409E-B96F-EF5D6BCDEC73}" type="pres">
      <dgm:prSet presAssocID="{4369189D-483A-446B-98F3-AEDF3E931BA4}" presName="childText" presStyleLbl="bgAcc1" presStyleIdx="3" presStyleCnt="5" custScaleX="483389" custScaleY="68661" custLinFactX="-7382" custLinFactNeighborX="-100000">
        <dgm:presLayoutVars>
          <dgm:bulletEnabled val="1"/>
        </dgm:presLayoutVars>
      </dgm:prSet>
      <dgm:spPr/>
    </dgm:pt>
    <dgm:pt modelId="{219CDA38-7816-496C-9B62-25FD5D913E4D}" type="pres">
      <dgm:prSet presAssocID="{AF8CF68B-3AD1-4B2F-ABCC-CF379E54A8D6}" presName="Name13" presStyleLbl="parChTrans1D2" presStyleIdx="4" presStyleCnt="5"/>
      <dgm:spPr/>
    </dgm:pt>
    <dgm:pt modelId="{1A6A8F80-C3ED-41B1-8A9E-94A9DB248303}" type="pres">
      <dgm:prSet presAssocID="{B225929A-169D-41BD-BB14-56F3CFDCCD47}" presName="childText" presStyleLbl="bgAcc1" presStyleIdx="4" presStyleCnt="5" custScaleX="483389" custScaleY="68661" custLinFactX="-7382" custLinFactNeighborX="-100000">
        <dgm:presLayoutVars>
          <dgm:bulletEnabled val="1"/>
        </dgm:presLayoutVars>
      </dgm:prSet>
      <dgm:spPr/>
    </dgm:pt>
  </dgm:ptLst>
  <dgm:cxnLst>
    <dgm:cxn modelId="{14275221-3A54-42F5-9BCF-A2597920D5D5}" srcId="{98D5F8EB-3983-4554-B045-A8390B7935A4}" destId="{08D5157C-C4AE-4AD8-9AC4-C04192E74EE9}" srcOrd="0" destOrd="0" parTransId="{70A082C0-C0C6-4E28-8FE9-F4F47CBA591E}" sibTransId="{4F8485EB-8BD7-477D-8C62-251E4B723ACE}"/>
    <dgm:cxn modelId="{FEAD2D26-25A6-49AE-B963-91FC09D91D17}" srcId="{08D5157C-C4AE-4AD8-9AC4-C04192E74EE9}" destId="{639003B8-7FDA-4C12-90A0-FF7364229422}" srcOrd="1" destOrd="0" parTransId="{64233BFA-1C1D-4455-9266-4A18FE3C46CD}" sibTransId="{126F4A56-8E91-4FED-B8CC-17EFF51CB57F}"/>
    <dgm:cxn modelId="{6F61E72A-66C4-4579-80CE-DA542442A6A7}" type="presOf" srcId="{0973D3E0-B127-47CE-8B80-F53BF83A88C7}" destId="{FC54DF73-EA8B-42D3-A8CF-E7E6E2CC0728}" srcOrd="0" destOrd="0" presId="urn:microsoft.com/office/officeart/2005/8/layout/hierarchy3"/>
    <dgm:cxn modelId="{46C59233-59EF-425A-B029-A41CDE8FAF4D}" type="presOf" srcId="{FD740236-76FE-4999-833A-41520B42C811}" destId="{5A235182-3B5C-4DCE-9CBB-B7198796B24B}" srcOrd="0" destOrd="0" presId="urn:microsoft.com/office/officeart/2005/8/layout/hierarchy3"/>
    <dgm:cxn modelId="{9C384A3E-8285-4F59-A227-0FD1E6B976C5}" type="presOf" srcId="{08D5157C-C4AE-4AD8-9AC4-C04192E74EE9}" destId="{7E1C4811-E71F-4F5E-8864-686EE5006186}" srcOrd="1" destOrd="0" presId="urn:microsoft.com/office/officeart/2005/8/layout/hierarchy3"/>
    <dgm:cxn modelId="{50E5215D-69EC-4A2A-A61E-8D0C4C9562A6}" type="presOf" srcId="{4369189D-483A-446B-98F3-AEDF3E931BA4}" destId="{84AA08FC-EFB6-409E-B96F-EF5D6BCDEC73}" srcOrd="0" destOrd="0" presId="urn:microsoft.com/office/officeart/2005/8/layout/hierarchy3"/>
    <dgm:cxn modelId="{E9F19142-33BD-48C9-AC01-9736A8A3606A}" type="presOf" srcId="{639003B8-7FDA-4C12-90A0-FF7364229422}" destId="{EAEFE55E-14D6-49F5-8943-25C32D9553F2}" srcOrd="0" destOrd="0" presId="urn:microsoft.com/office/officeart/2005/8/layout/hierarchy3"/>
    <dgm:cxn modelId="{DF1D2D43-D64A-42E1-965D-227379BFD2F5}" srcId="{08D5157C-C4AE-4AD8-9AC4-C04192E74EE9}" destId="{B225929A-169D-41BD-BB14-56F3CFDCCD47}" srcOrd="4" destOrd="0" parTransId="{AF8CF68B-3AD1-4B2F-ABCC-CF379E54A8D6}" sibTransId="{1B5EEF8A-8596-492E-B06F-3C73122BA6C2}"/>
    <dgm:cxn modelId="{54E7E045-3B97-4CB8-B480-552B0CA54763}" type="presOf" srcId="{08D5157C-C4AE-4AD8-9AC4-C04192E74EE9}" destId="{4F3EF762-C47E-4AFF-ACA0-A0D855CCE129}" srcOrd="0" destOrd="0" presId="urn:microsoft.com/office/officeart/2005/8/layout/hierarchy3"/>
    <dgm:cxn modelId="{1EB04F46-A9F1-42A9-93E5-6587C7E3DE11}" type="presOf" srcId="{B225929A-169D-41BD-BB14-56F3CFDCCD47}" destId="{1A6A8F80-C3ED-41B1-8A9E-94A9DB248303}" srcOrd="0" destOrd="0" presId="urn:microsoft.com/office/officeart/2005/8/layout/hierarchy3"/>
    <dgm:cxn modelId="{EE9D906D-C0C6-4AA2-AD20-F5A085BB2C2E}" srcId="{08D5157C-C4AE-4AD8-9AC4-C04192E74EE9}" destId="{4369189D-483A-446B-98F3-AEDF3E931BA4}" srcOrd="3" destOrd="0" parTransId="{85F03B1B-7142-472E-8FEC-24305E248F6B}" sibTransId="{462F4498-F1FB-45DD-994F-2807369723EE}"/>
    <dgm:cxn modelId="{F8BF76AC-CD3A-4017-9639-CB34D34A8CA4}" type="presOf" srcId="{85F03B1B-7142-472E-8FEC-24305E248F6B}" destId="{45264812-0A11-4365-AFFC-DE6F8B1E2372}" srcOrd="0" destOrd="0" presId="urn:microsoft.com/office/officeart/2005/8/layout/hierarchy3"/>
    <dgm:cxn modelId="{FC1602B6-BAA5-4F5F-A9FC-F750897C5360}" srcId="{08D5157C-C4AE-4AD8-9AC4-C04192E74EE9}" destId="{B90B097A-7905-45D9-8143-B77E7E2480EC}" srcOrd="2" destOrd="0" parTransId="{FD740236-76FE-4999-833A-41520B42C811}" sibTransId="{5EAB2A60-E3AE-486A-B5F9-0395EFEB3BEA}"/>
    <dgm:cxn modelId="{95E799B7-B989-4C13-904C-984C67DEC6EE}" type="presOf" srcId="{883BD9D4-3276-407D-947D-8D3844A0F6C5}" destId="{96E664F3-96D0-47FD-A468-F85496B2A00E}" srcOrd="0" destOrd="0" presId="urn:microsoft.com/office/officeart/2005/8/layout/hierarchy3"/>
    <dgm:cxn modelId="{D988A1B8-D9A2-489B-8894-F5B91645A3B2}" type="presOf" srcId="{98D5F8EB-3983-4554-B045-A8390B7935A4}" destId="{9D052C1B-345D-46DE-91D9-B502C6F59849}" srcOrd="0" destOrd="0" presId="urn:microsoft.com/office/officeart/2005/8/layout/hierarchy3"/>
    <dgm:cxn modelId="{5DB2B3DA-C6C1-40B8-8F2C-0D460E24ABE0}" type="presOf" srcId="{AF8CF68B-3AD1-4B2F-ABCC-CF379E54A8D6}" destId="{219CDA38-7816-496C-9B62-25FD5D913E4D}" srcOrd="0" destOrd="0" presId="urn:microsoft.com/office/officeart/2005/8/layout/hierarchy3"/>
    <dgm:cxn modelId="{C004FFE2-B482-4847-A282-09DEFBD61AA7}" type="presOf" srcId="{64233BFA-1C1D-4455-9266-4A18FE3C46CD}" destId="{C1C0B803-8225-48D5-91AF-A767DD6A4E2B}" srcOrd="0" destOrd="0" presId="urn:microsoft.com/office/officeart/2005/8/layout/hierarchy3"/>
    <dgm:cxn modelId="{C37558EB-994C-45B9-B95C-8C079CD677C2}" type="presOf" srcId="{B90B097A-7905-45D9-8143-B77E7E2480EC}" destId="{C32BE6D9-0272-4443-810D-4332DEF4292D}" srcOrd="0" destOrd="0" presId="urn:microsoft.com/office/officeart/2005/8/layout/hierarchy3"/>
    <dgm:cxn modelId="{5EBFE0F4-4E09-4D04-A096-CEA1492004B0}" srcId="{08D5157C-C4AE-4AD8-9AC4-C04192E74EE9}" destId="{0973D3E0-B127-47CE-8B80-F53BF83A88C7}" srcOrd="0" destOrd="0" parTransId="{883BD9D4-3276-407D-947D-8D3844A0F6C5}" sibTransId="{E5B1AA2B-E326-459A-A1F2-3D59F3951D4B}"/>
    <dgm:cxn modelId="{C656C219-1C98-4A9C-B5F2-81786E93A13A}" type="presParOf" srcId="{9D052C1B-345D-46DE-91D9-B502C6F59849}" destId="{B97426AF-A008-4012-AB32-DF2A9401BCF0}" srcOrd="0" destOrd="0" presId="urn:microsoft.com/office/officeart/2005/8/layout/hierarchy3"/>
    <dgm:cxn modelId="{14A706EC-85D0-43FA-A7F6-CDD12388EBDD}" type="presParOf" srcId="{B97426AF-A008-4012-AB32-DF2A9401BCF0}" destId="{0763C7C7-A03F-4A8B-8073-BC5E08E80652}" srcOrd="0" destOrd="0" presId="urn:microsoft.com/office/officeart/2005/8/layout/hierarchy3"/>
    <dgm:cxn modelId="{608DBFA0-4858-4DB2-96BA-E6920A92D139}" type="presParOf" srcId="{0763C7C7-A03F-4A8B-8073-BC5E08E80652}" destId="{4F3EF762-C47E-4AFF-ACA0-A0D855CCE129}" srcOrd="0" destOrd="0" presId="urn:microsoft.com/office/officeart/2005/8/layout/hierarchy3"/>
    <dgm:cxn modelId="{2BCE8F41-BE23-41E8-96EA-1A23BBF2D526}" type="presParOf" srcId="{0763C7C7-A03F-4A8B-8073-BC5E08E80652}" destId="{7E1C4811-E71F-4F5E-8864-686EE5006186}" srcOrd="1" destOrd="0" presId="urn:microsoft.com/office/officeart/2005/8/layout/hierarchy3"/>
    <dgm:cxn modelId="{0059CA4C-A2F0-46BE-B15E-14A4D09DC906}" type="presParOf" srcId="{B97426AF-A008-4012-AB32-DF2A9401BCF0}" destId="{4F070F17-FE50-4F27-AB98-48786C85E6C2}" srcOrd="1" destOrd="0" presId="urn:microsoft.com/office/officeart/2005/8/layout/hierarchy3"/>
    <dgm:cxn modelId="{E2629DAD-CE3B-4AFF-B18C-F1C39C5435CF}" type="presParOf" srcId="{4F070F17-FE50-4F27-AB98-48786C85E6C2}" destId="{96E664F3-96D0-47FD-A468-F85496B2A00E}" srcOrd="0" destOrd="0" presId="urn:microsoft.com/office/officeart/2005/8/layout/hierarchy3"/>
    <dgm:cxn modelId="{B7C087EB-88C2-4B90-8A34-08D3F53F4806}" type="presParOf" srcId="{4F070F17-FE50-4F27-AB98-48786C85E6C2}" destId="{FC54DF73-EA8B-42D3-A8CF-E7E6E2CC0728}" srcOrd="1" destOrd="0" presId="urn:microsoft.com/office/officeart/2005/8/layout/hierarchy3"/>
    <dgm:cxn modelId="{2C5FEF0E-D2A8-4530-B772-F36C9B84DAE2}" type="presParOf" srcId="{4F070F17-FE50-4F27-AB98-48786C85E6C2}" destId="{C1C0B803-8225-48D5-91AF-A767DD6A4E2B}" srcOrd="2" destOrd="0" presId="urn:microsoft.com/office/officeart/2005/8/layout/hierarchy3"/>
    <dgm:cxn modelId="{8E3A9667-9B1D-4239-B479-07E0C0077A69}" type="presParOf" srcId="{4F070F17-FE50-4F27-AB98-48786C85E6C2}" destId="{EAEFE55E-14D6-49F5-8943-25C32D9553F2}" srcOrd="3" destOrd="0" presId="urn:microsoft.com/office/officeart/2005/8/layout/hierarchy3"/>
    <dgm:cxn modelId="{5C84A208-B341-4AEC-BA77-26870368991F}" type="presParOf" srcId="{4F070F17-FE50-4F27-AB98-48786C85E6C2}" destId="{5A235182-3B5C-4DCE-9CBB-B7198796B24B}" srcOrd="4" destOrd="0" presId="urn:microsoft.com/office/officeart/2005/8/layout/hierarchy3"/>
    <dgm:cxn modelId="{684E8567-2BBA-4806-BF17-BD3A69FAE4F2}" type="presParOf" srcId="{4F070F17-FE50-4F27-AB98-48786C85E6C2}" destId="{C32BE6D9-0272-4443-810D-4332DEF4292D}" srcOrd="5" destOrd="0" presId="urn:microsoft.com/office/officeart/2005/8/layout/hierarchy3"/>
    <dgm:cxn modelId="{20131852-B28F-4E35-B67D-1049F107213B}" type="presParOf" srcId="{4F070F17-FE50-4F27-AB98-48786C85E6C2}" destId="{45264812-0A11-4365-AFFC-DE6F8B1E2372}" srcOrd="6" destOrd="0" presId="urn:microsoft.com/office/officeart/2005/8/layout/hierarchy3"/>
    <dgm:cxn modelId="{FBFEF793-C60F-4328-BE91-9DD9C7C909E5}" type="presParOf" srcId="{4F070F17-FE50-4F27-AB98-48786C85E6C2}" destId="{84AA08FC-EFB6-409E-B96F-EF5D6BCDEC73}" srcOrd="7" destOrd="0" presId="urn:microsoft.com/office/officeart/2005/8/layout/hierarchy3"/>
    <dgm:cxn modelId="{680CBF0A-EB5C-458C-8A58-11AC07001FE3}" type="presParOf" srcId="{4F070F17-FE50-4F27-AB98-48786C85E6C2}" destId="{219CDA38-7816-496C-9B62-25FD5D913E4D}" srcOrd="8" destOrd="0" presId="urn:microsoft.com/office/officeart/2005/8/layout/hierarchy3"/>
    <dgm:cxn modelId="{244FF5D8-A78B-4E80-8497-E784BBC404D7}" type="presParOf" srcId="{4F070F17-FE50-4F27-AB98-48786C85E6C2}" destId="{1A6A8F80-C3ED-41B1-8A9E-94A9DB248303}" srcOrd="9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D5F8EB-3983-4554-B045-A8390B7935A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08D5157C-C4AE-4AD8-9AC4-C04192E74EE9}">
      <dgm:prSet phldrT="[Texto]" custT="1"/>
      <dgm:spPr>
        <a:ln w="25400">
          <a:solidFill>
            <a:schemeClr val="accent4"/>
          </a:solidFill>
        </a:ln>
      </dgm:spPr>
      <dgm:t>
        <a:bodyPr/>
        <a:lstStyle/>
        <a:p>
          <a:r>
            <a:rPr lang="pt-PT" sz="2000" b="1" dirty="0">
              <a:solidFill>
                <a:schemeClr val="tx1"/>
              </a:solidFill>
            </a:rPr>
            <a:t>Obrigações</a:t>
          </a:r>
          <a:endParaRPr lang="pt-PT" sz="2000" b="1" dirty="0"/>
        </a:p>
      </dgm:t>
    </dgm:pt>
    <dgm:pt modelId="{70A082C0-C0C6-4E28-8FE9-F4F47CBA591E}" type="parTrans" cxnId="{14275221-3A54-42F5-9BCF-A2597920D5D5}">
      <dgm:prSet/>
      <dgm:spPr/>
      <dgm:t>
        <a:bodyPr/>
        <a:lstStyle/>
        <a:p>
          <a:endParaRPr lang="pt-PT"/>
        </a:p>
      </dgm:t>
    </dgm:pt>
    <dgm:pt modelId="{4F8485EB-8BD7-477D-8C62-251E4B723ACE}" type="sibTrans" cxnId="{14275221-3A54-42F5-9BCF-A2597920D5D5}">
      <dgm:prSet/>
      <dgm:spPr/>
      <dgm:t>
        <a:bodyPr/>
        <a:lstStyle/>
        <a:p>
          <a:endParaRPr lang="pt-PT"/>
        </a:p>
      </dgm:t>
    </dgm:pt>
    <dgm:pt modelId="{0973D3E0-B127-47CE-8B80-F53BF83A88C7}">
      <dgm:prSet custT="1"/>
      <dgm:spPr>
        <a:noFill/>
      </dgm:spPr>
      <dgm:t>
        <a:bodyPr/>
        <a:lstStyle/>
        <a:p>
          <a:pPr algn="l"/>
          <a:r>
            <a:rPr lang="pt-PT" sz="1800" dirty="0"/>
            <a:t>Avaliação de conformidade / declaração de conformidade </a:t>
          </a:r>
        </a:p>
      </dgm:t>
    </dgm:pt>
    <dgm:pt modelId="{883BD9D4-3276-407D-947D-8D3844A0F6C5}" type="parTrans" cxnId="{5EBFE0F4-4E09-4D04-A096-CEA1492004B0}">
      <dgm:prSet/>
      <dgm:spPr/>
      <dgm:t>
        <a:bodyPr/>
        <a:lstStyle/>
        <a:p>
          <a:endParaRPr lang="pt-PT"/>
        </a:p>
      </dgm:t>
    </dgm:pt>
    <dgm:pt modelId="{E5B1AA2B-E326-459A-A1F2-3D59F3951D4B}" type="sibTrans" cxnId="{5EBFE0F4-4E09-4D04-A096-CEA1492004B0}">
      <dgm:prSet/>
      <dgm:spPr/>
      <dgm:t>
        <a:bodyPr/>
        <a:lstStyle/>
        <a:p>
          <a:endParaRPr lang="pt-PT"/>
        </a:p>
      </dgm:t>
    </dgm:pt>
    <dgm:pt modelId="{639003B8-7FDA-4C12-90A0-FF7364229422}">
      <dgm:prSet custT="1"/>
      <dgm:spPr>
        <a:noFill/>
      </dgm:spPr>
      <dgm:t>
        <a:bodyPr/>
        <a:lstStyle/>
        <a:p>
          <a:pPr algn="l"/>
          <a:r>
            <a:rPr lang="pt-PT" sz="1800" dirty="0"/>
            <a:t>Sistema de gestão de qualidade</a:t>
          </a:r>
        </a:p>
      </dgm:t>
    </dgm:pt>
    <dgm:pt modelId="{64233BFA-1C1D-4455-9266-4A18FE3C46CD}" type="parTrans" cxnId="{FEAD2D26-25A6-49AE-B963-91FC09D91D17}">
      <dgm:prSet/>
      <dgm:spPr/>
      <dgm:t>
        <a:bodyPr/>
        <a:lstStyle/>
        <a:p>
          <a:endParaRPr lang="pt-PT"/>
        </a:p>
      </dgm:t>
    </dgm:pt>
    <dgm:pt modelId="{126F4A56-8E91-4FED-B8CC-17EFF51CB57F}" type="sibTrans" cxnId="{FEAD2D26-25A6-49AE-B963-91FC09D91D17}">
      <dgm:prSet/>
      <dgm:spPr/>
      <dgm:t>
        <a:bodyPr/>
        <a:lstStyle/>
        <a:p>
          <a:endParaRPr lang="pt-PT"/>
        </a:p>
      </dgm:t>
    </dgm:pt>
    <dgm:pt modelId="{B90B097A-7905-45D9-8143-B77E7E2480EC}">
      <dgm:prSet custT="1"/>
      <dgm:spPr>
        <a:noFill/>
      </dgm:spPr>
      <dgm:t>
        <a:bodyPr/>
        <a:lstStyle/>
        <a:p>
          <a:pPr algn="l"/>
          <a:r>
            <a:rPr lang="pt-PT" sz="1800" dirty="0"/>
            <a:t>Supervisão humana</a:t>
          </a:r>
        </a:p>
      </dgm:t>
    </dgm:pt>
    <dgm:pt modelId="{FD740236-76FE-4999-833A-41520B42C811}" type="parTrans" cxnId="{FC1602B6-BAA5-4F5F-A9FC-F750897C5360}">
      <dgm:prSet/>
      <dgm:spPr/>
      <dgm:t>
        <a:bodyPr/>
        <a:lstStyle/>
        <a:p>
          <a:endParaRPr lang="pt-PT"/>
        </a:p>
      </dgm:t>
    </dgm:pt>
    <dgm:pt modelId="{5EAB2A60-E3AE-486A-B5F9-0395EFEB3BEA}" type="sibTrans" cxnId="{FC1602B6-BAA5-4F5F-A9FC-F750897C5360}">
      <dgm:prSet/>
      <dgm:spPr/>
      <dgm:t>
        <a:bodyPr/>
        <a:lstStyle/>
        <a:p>
          <a:endParaRPr lang="pt-PT"/>
        </a:p>
      </dgm:t>
    </dgm:pt>
    <dgm:pt modelId="{4369189D-483A-446B-98F3-AEDF3E931BA4}">
      <dgm:prSet custT="1"/>
      <dgm:spPr>
        <a:noFill/>
      </dgm:spPr>
      <dgm:t>
        <a:bodyPr/>
        <a:lstStyle/>
        <a:p>
          <a:pPr algn="l"/>
          <a:r>
            <a:rPr lang="pt-PT" sz="1800" dirty="0"/>
            <a:t>Monitorização pós-comercialização</a:t>
          </a:r>
        </a:p>
      </dgm:t>
    </dgm:pt>
    <dgm:pt modelId="{85F03B1B-7142-472E-8FEC-24305E248F6B}" type="parTrans" cxnId="{EE9D906D-C0C6-4AA2-AD20-F5A085BB2C2E}">
      <dgm:prSet/>
      <dgm:spPr/>
      <dgm:t>
        <a:bodyPr/>
        <a:lstStyle/>
        <a:p>
          <a:endParaRPr lang="pt-PT"/>
        </a:p>
      </dgm:t>
    </dgm:pt>
    <dgm:pt modelId="{462F4498-F1FB-45DD-994F-2807369723EE}" type="sibTrans" cxnId="{EE9D906D-C0C6-4AA2-AD20-F5A085BB2C2E}">
      <dgm:prSet/>
      <dgm:spPr/>
      <dgm:t>
        <a:bodyPr/>
        <a:lstStyle/>
        <a:p>
          <a:endParaRPr lang="pt-PT"/>
        </a:p>
      </dgm:t>
    </dgm:pt>
    <dgm:pt modelId="{B225929A-169D-41BD-BB14-56F3CFDCCD47}">
      <dgm:prSet custT="1"/>
      <dgm:spPr>
        <a:noFill/>
      </dgm:spPr>
      <dgm:t>
        <a:bodyPr/>
        <a:lstStyle/>
        <a:p>
          <a:pPr algn="l"/>
          <a:r>
            <a:rPr lang="pt-PT" sz="1800" dirty="0"/>
            <a:t>Registos automáticos dos sistemas</a:t>
          </a:r>
        </a:p>
      </dgm:t>
    </dgm:pt>
    <dgm:pt modelId="{AF8CF68B-3AD1-4B2F-ABCC-CF379E54A8D6}" type="parTrans" cxnId="{DF1D2D43-D64A-42E1-965D-227379BFD2F5}">
      <dgm:prSet/>
      <dgm:spPr/>
      <dgm:t>
        <a:bodyPr/>
        <a:lstStyle/>
        <a:p>
          <a:endParaRPr lang="pt-PT"/>
        </a:p>
      </dgm:t>
    </dgm:pt>
    <dgm:pt modelId="{1B5EEF8A-8596-492E-B06F-3C73122BA6C2}" type="sibTrans" cxnId="{DF1D2D43-D64A-42E1-965D-227379BFD2F5}">
      <dgm:prSet/>
      <dgm:spPr/>
      <dgm:t>
        <a:bodyPr/>
        <a:lstStyle/>
        <a:p>
          <a:endParaRPr lang="pt-PT"/>
        </a:p>
      </dgm:t>
    </dgm:pt>
    <dgm:pt modelId="{36DE29E6-AC01-44A3-9A06-3FA564514855}">
      <dgm:prSet custT="1"/>
      <dgm:spPr>
        <a:noFill/>
      </dgm:spPr>
      <dgm:t>
        <a:bodyPr/>
        <a:lstStyle/>
        <a:p>
          <a:pPr algn="l"/>
          <a:r>
            <a:rPr lang="pt-PT" sz="1800" dirty="0"/>
            <a:t>Informação</a:t>
          </a:r>
          <a:endParaRPr lang="pt-PT" sz="2000" dirty="0"/>
        </a:p>
      </dgm:t>
    </dgm:pt>
    <dgm:pt modelId="{49EDA010-3749-4724-92C2-C60C9017A57E}" type="sibTrans" cxnId="{D765DABE-E47B-4460-8554-7C82755DE630}">
      <dgm:prSet/>
      <dgm:spPr/>
      <dgm:t>
        <a:bodyPr/>
        <a:lstStyle/>
        <a:p>
          <a:endParaRPr lang="pt-PT"/>
        </a:p>
      </dgm:t>
    </dgm:pt>
    <dgm:pt modelId="{8B2D5D16-5DA9-4F79-842E-8EAA744B1F49}" type="parTrans" cxnId="{D765DABE-E47B-4460-8554-7C82755DE630}">
      <dgm:prSet/>
      <dgm:spPr/>
      <dgm:t>
        <a:bodyPr/>
        <a:lstStyle/>
        <a:p>
          <a:endParaRPr lang="pt-PT"/>
        </a:p>
      </dgm:t>
    </dgm:pt>
    <dgm:pt modelId="{9CEB8BDC-418E-45FA-A000-92DF4913E5D1}">
      <dgm:prSet custT="1"/>
      <dgm:spPr>
        <a:noFill/>
      </dgm:spPr>
      <dgm:t>
        <a:bodyPr/>
        <a:lstStyle/>
        <a:p>
          <a:pPr algn="l"/>
          <a:r>
            <a:rPr lang="pt-PT" sz="1800" dirty="0"/>
            <a:t>Suspensão da utilização em caso de incidente grave</a:t>
          </a:r>
        </a:p>
      </dgm:t>
    </dgm:pt>
    <dgm:pt modelId="{CA5EF88A-578B-40FB-9DA2-25D77DEDBD9D}" type="sibTrans" cxnId="{E13240E4-89BB-4789-9337-2967CEB08D8C}">
      <dgm:prSet/>
      <dgm:spPr/>
      <dgm:t>
        <a:bodyPr/>
        <a:lstStyle/>
        <a:p>
          <a:endParaRPr lang="pt-PT"/>
        </a:p>
      </dgm:t>
    </dgm:pt>
    <dgm:pt modelId="{44EF09BA-613A-4A25-AE41-6C2346AF70F8}" type="parTrans" cxnId="{E13240E4-89BB-4789-9337-2967CEB08D8C}">
      <dgm:prSet/>
      <dgm:spPr/>
      <dgm:t>
        <a:bodyPr/>
        <a:lstStyle/>
        <a:p>
          <a:endParaRPr lang="pt-PT"/>
        </a:p>
      </dgm:t>
    </dgm:pt>
    <dgm:pt modelId="{9D052C1B-345D-46DE-91D9-B502C6F59849}" type="pres">
      <dgm:prSet presAssocID="{98D5F8EB-3983-4554-B045-A8390B7935A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97426AF-A008-4012-AB32-DF2A9401BCF0}" type="pres">
      <dgm:prSet presAssocID="{08D5157C-C4AE-4AD8-9AC4-C04192E74EE9}" presName="root" presStyleCnt="0"/>
      <dgm:spPr/>
    </dgm:pt>
    <dgm:pt modelId="{0763C7C7-A03F-4A8B-8073-BC5E08E80652}" type="pres">
      <dgm:prSet presAssocID="{08D5157C-C4AE-4AD8-9AC4-C04192E74EE9}" presName="rootComposite" presStyleCnt="0"/>
      <dgm:spPr/>
    </dgm:pt>
    <dgm:pt modelId="{4F3EF762-C47E-4AFF-ACA0-A0D855CCE129}" type="pres">
      <dgm:prSet presAssocID="{08D5157C-C4AE-4AD8-9AC4-C04192E74EE9}" presName="rootText" presStyleLbl="node1" presStyleIdx="0" presStyleCnt="1" custScaleX="426736" custScaleY="95608" custLinFactX="-67106" custLinFactNeighborX="-100000"/>
      <dgm:spPr/>
    </dgm:pt>
    <dgm:pt modelId="{7E1C4811-E71F-4F5E-8864-686EE5006186}" type="pres">
      <dgm:prSet presAssocID="{08D5157C-C4AE-4AD8-9AC4-C04192E74EE9}" presName="rootConnector" presStyleLbl="node1" presStyleIdx="0" presStyleCnt="1"/>
      <dgm:spPr/>
    </dgm:pt>
    <dgm:pt modelId="{4F070F17-FE50-4F27-AB98-48786C85E6C2}" type="pres">
      <dgm:prSet presAssocID="{08D5157C-C4AE-4AD8-9AC4-C04192E74EE9}" presName="childShape" presStyleCnt="0"/>
      <dgm:spPr/>
    </dgm:pt>
    <dgm:pt modelId="{96E664F3-96D0-47FD-A468-F85496B2A00E}" type="pres">
      <dgm:prSet presAssocID="{883BD9D4-3276-407D-947D-8D3844A0F6C5}" presName="Name13" presStyleLbl="parChTrans1D2" presStyleIdx="0" presStyleCnt="7"/>
      <dgm:spPr/>
    </dgm:pt>
    <dgm:pt modelId="{FC54DF73-EA8B-42D3-A8CF-E7E6E2CC0728}" type="pres">
      <dgm:prSet presAssocID="{0973D3E0-B127-47CE-8B80-F53BF83A88C7}" presName="childText" presStyleLbl="bgAcc1" presStyleIdx="0" presStyleCnt="7" custScaleX="936193" custLinFactNeighborX="-89855">
        <dgm:presLayoutVars>
          <dgm:bulletEnabled val="1"/>
        </dgm:presLayoutVars>
      </dgm:prSet>
      <dgm:spPr/>
    </dgm:pt>
    <dgm:pt modelId="{C1C0B803-8225-48D5-91AF-A767DD6A4E2B}" type="pres">
      <dgm:prSet presAssocID="{64233BFA-1C1D-4455-9266-4A18FE3C46CD}" presName="Name13" presStyleLbl="parChTrans1D2" presStyleIdx="1" presStyleCnt="7"/>
      <dgm:spPr/>
    </dgm:pt>
    <dgm:pt modelId="{EAEFE55E-14D6-49F5-8943-25C32D9553F2}" type="pres">
      <dgm:prSet presAssocID="{639003B8-7FDA-4C12-90A0-FF7364229422}" presName="childText" presStyleLbl="bgAcc1" presStyleIdx="1" presStyleCnt="7" custScaleX="936193" custLinFactNeighborX="-89855">
        <dgm:presLayoutVars>
          <dgm:bulletEnabled val="1"/>
        </dgm:presLayoutVars>
      </dgm:prSet>
      <dgm:spPr/>
    </dgm:pt>
    <dgm:pt modelId="{5A235182-3B5C-4DCE-9CBB-B7198796B24B}" type="pres">
      <dgm:prSet presAssocID="{FD740236-76FE-4999-833A-41520B42C811}" presName="Name13" presStyleLbl="parChTrans1D2" presStyleIdx="2" presStyleCnt="7"/>
      <dgm:spPr/>
    </dgm:pt>
    <dgm:pt modelId="{C32BE6D9-0272-4443-810D-4332DEF4292D}" type="pres">
      <dgm:prSet presAssocID="{B90B097A-7905-45D9-8143-B77E7E2480EC}" presName="childText" presStyleLbl="bgAcc1" presStyleIdx="2" presStyleCnt="7" custScaleX="936193" custLinFactNeighborX="-89855">
        <dgm:presLayoutVars>
          <dgm:bulletEnabled val="1"/>
        </dgm:presLayoutVars>
      </dgm:prSet>
      <dgm:spPr/>
    </dgm:pt>
    <dgm:pt modelId="{45264812-0A11-4365-AFFC-DE6F8B1E2372}" type="pres">
      <dgm:prSet presAssocID="{85F03B1B-7142-472E-8FEC-24305E248F6B}" presName="Name13" presStyleLbl="parChTrans1D2" presStyleIdx="3" presStyleCnt="7"/>
      <dgm:spPr/>
    </dgm:pt>
    <dgm:pt modelId="{84AA08FC-EFB6-409E-B96F-EF5D6BCDEC73}" type="pres">
      <dgm:prSet presAssocID="{4369189D-483A-446B-98F3-AEDF3E931BA4}" presName="childText" presStyleLbl="bgAcc1" presStyleIdx="3" presStyleCnt="7" custScaleX="936193" custLinFactNeighborX="-89855">
        <dgm:presLayoutVars>
          <dgm:bulletEnabled val="1"/>
        </dgm:presLayoutVars>
      </dgm:prSet>
      <dgm:spPr/>
    </dgm:pt>
    <dgm:pt modelId="{219CDA38-7816-496C-9B62-25FD5D913E4D}" type="pres">
      <dgm:prSet presAssocID="{AF8CF68B-3AD1-4B2F-ABCC-CF379E54A8D6}" presName="Name13" presStyleLbl="parChTrans1D2" presStyleIdx="4" presStyleCnt="7"/>
      <dgm:spPr/>
    </dgm:pt>
    <dgm:pt modelId="{1A6A8F80-C3ED-41B1-8A9E-94A9DB248303}" type="pres">
      <dgm:prSet presAssocID="{B225929A-169D-41BD-BB14-56F3CFDCCD47}" presName="childText" presStyleLbl="bgAcc1" presStyleIdx="4" presStyleCnt="7" custScaleX="936193" custLinFactNeighborX="-89855">
        <dgm:presLayoutVars>
          <dgm:bulletEnabled val="1"/>
        </dgm:presLayoutVars>
      </dgm:prSet>
      <dgm:spPr/>
    </dgm:pt>
    <dgm:pt modelId="{DE2EBA90-4315-4C28-82BA-865E28A9483D}" type="pres">
      <dgm:prSet presAssocID="{8B2D5D16-5DA9-4F79-842E-8EAA744B1F49}" presName="Name13" presStyleLbl="parChTrans1D2" presStyleIdx="5" presStyleCnt="7"/>
      <dgm:spPr/>
    </dgm:pt>
    <dgm:pt modelId="{64B01D54-195D-4C45-9C4C-A744E42380CA}" type="pres">
      <dgm:prSet presAssocID="{36DE29E6-AC01-44A3-9A06-3FA564514855}" presName="childText" presStyleLbl="bgAcc1" presStyleIdx="5" presStyleCnt="7" custScaleX="936193" custLinFactNeighborX="-89855">
        <dgm:presLayoutVars>
          <dgm:bulletEnabled val="1"/>
        </dgm:presLayoutVars>
      </dgm:prSet>
      <dgm:spPr/>
    </dgm:pt>
    <dgm:pt modelId="{7EE2F2AE-F125-408F-8DD9-9C5A01EC5CE5}" type="pres">
      <dgm:prSet presAssocID="{44EF09BA-613A-4A25-AE41-6C2346AF70F8}" presName="Name13" presStyleLbl="parChTrans1D2" presStyleIdx="6" presStyleCnt="7"/>
      <dgm:spPr/>
    </dgm:pt>
    <dgm:pt modelId="{814425F7-8645-4E4A-8ED9-2129B7BDA639}" type="pres">
      <dgm:prSet presAssocID="{9CEB8BDC-418E-45FA-A000-92DF4913E5D1}" presName="childText" presStyleLbl="bgAcc1" presStyleIdx="6" presStyleCnt="7" custScaleX="936193" custLinFactNeighborX="-89855">
        <dgm:presLayoutVars>
          <dgm:bulletEnabled val="1"/>
        </dgm:presLayoutVars>
      </dgm:prSet>
      <dgm:spPr/>
    </dgm:pt>
  </dgm:ptLst>
  <dgm:cxnLst>
    <dgm:cxn modelId="{14275221-3A54-42F5-9BCF-A2597920D5D5}" srcId="{98D5F8EB-3983-4554-B045-A8390B7935A4}" destId="{08D5157C-C4AE-4AD8-9AC4-C04192E74EE9}" srcOrd="0" destOrd="0" parTransId="{70A082C0-C0C6-4E28-8FE9-F4F47CBA591E}" sibTransId="{4F8485EB-8BD7-477D-8C62-251E4B723ACE}"/>
    <dgm:cxn modelId="{FEAD2D26-25A6-49AE-B963-91FC09D91D17}" srcId="{08D5157C-C4AE-4AD8-9AC4-C04192E74EE9}" destId="{639003B8-7FDA-4C12-90A0-FF7364229422}" srcOrd="1" destOrd="0" parTransId="{64233BFA-1C1D-4455-9266-4A18FE3C46CD}" sibTransId="{126F4A56-8E91-4FED-B8CC-17EFF51CB57F}"/>
    <dgm:cxn modelId="{6F61E72A-66C4-4579-80CE-DA542442A6A7}" type="presOf" srcId="{0973D3E0-B127-47CE-8B80-F53BF83A88C7}" destId="{FC54DF73-EA8B-42D3-A8CF-E7E6E2CC0728}" srcOrd="0" destOrd="0" presId="urn:microsoft.com/office/officeart/2005/8/layout/hierarchy3"/>
    <dgm:cxn modelId="{46C59233-59EF-425A-B029-A41CDE8FAF4D}" type="presOf" srcId="{FD740236-76FE-4999-833A-41520B42C811}" destId="{5A235182-3B5C-4DCE-9CBB-B7198796B24B}" srcOrd="0" destOrd="0" presId="urn:microsoft.com/office/officeart/2005/8/layout/hierarchy3"/>
    <dgm:cxn modelId="{9C384A3E-8285-4F59-A227-0FD1E6B976C5}" type="presOf" srcId="{08D5157C-C4AE-4AD8-9AC4-C04192E74EE9}" destId="{7E1C4811-E71F-4F5E-8864-686EE5006186}" srcOrd="1" destOrd="0" presId="urn:microsoft.com/office/officeart/2005/8/layout/hierarchy3"/>
    <dgm:cxn modelId="{50E5215D-69EC-4A2A-A61E-8D0C4C9562A6}" type="presOf" srcId="{4369189D-483A-446B-98F3-AEDF3E931BA4}" destId="{84AA08FC-EFB6-409E-B96F-EF5D6BCDEC73}" srcOrd="0" destOrd="0" presId="urn:microsoft.com/office/officeart/2005/8/layout/hierarchy3"/>
    <dgm:cxn modelId="{E9F19142-33BD-48C9-AC01-9736A8A3606A}" type="presOf" srcId="{639003B8-7FDA-4C12-90A0-FF7364229422}" destId="{EAEFE55E-14D6-49F5-8943-25C32D9553F2}" srcOrd="0" destOrd="0" presId="urn:microsoft.com/office/officeart/2005/8/layout/hierarchy3"/>
    <dgm:cxn modelId="{DF1D2D43-D64A-42E1-965D-227379BFD2F5}" srcId="{08D5157C-C4AE-4AD8-9AC4-C04192E74EE9}" destId="{B225929A-169D-41BD-BB14-56F3CFDCCD47}" srcOrd="4" destOrd="0" parTransId="{AF8CF68B-3AD1-4B2F-ABCC-CF379E54A8D6}" sibTransId="{1B5EEF8A-8596-492E-B06F-3C73122BA6C2}"/>
    <dgm:cxn modelId="{8DB11845-5A18-4D5D-91D7-89D598CD4064}" type="presOf" srcId="{8B2D5D16-5DA9-4F79-842E-8EAA744B1F49}" destId="{DE2EBA90-4315-4C28-82BA-865E28A9483D}" srcOrd="0" destOrd="0" presId="urn:microsoft.com/office/officeart/2005/8/layout/hierarchy3"/>
    <dgm:cxn modelId="{54E7E045-3B97-4CB8-B480-552B0CA54763}" type="presOf" srcId="{08D5157C-C4AE-4AD8-9AC4-C04192E74EE9}" destId="{4F3EF762-C47E-4AFF-ACA0-A0D855CCE129}" srcOrd="0" destOrd="0" presId="urn:microsoft.com/office/officeart/2005/8/layout/hierarchy3"/>
    <dgm:cxn modelId="{1EB04F46-A9F1-42A9-93E5-6587C7E3DE11}" type="presOf" srcId="{B225929A-169D-41BD-BB14-56F3CFDCCD47}" destId="{1A6A8F80-C3ED-41B1-8A9E-94A9DB248303}" srcOrd="0" destOrd="0" presId="urn:microsoft.com/office/officeart/2005/8/layout/hierarchy3"/>
    <dgm:cxn modelId="{EE9D906D-C0C6-4AA2-AD20-F5A085BB2C2E}" srcId="{08D5157C-C4AE-4AD8-9AC4-C04192E74EE9}" destId="{4369189D-483A-446B-98F3-AEDF3E931BA4}" srcOrd="3" destOrd="0" parTransId="{85F03B1B-7142-472E-8FEC-24305E248F6B}" sibTransId="{462F4498-F1FB-45DD-994F-2807369723EE}"/>
    <dgm:cxn modelId="{C9D0B5A1-EFE5-49EF-B5A9-B8CF6E3BE3AC}" type="presOf" srcId="{36DE29E6-AC01-44A3-9A06-3FA564514855}" destId="{64B01D54-195D-4C45-9C4C-A744E42380CA}" srcOrd="0" destOrd="0" presId="urn:microsoft.com/office/officeart/2005/8/layout/hierarchy3"/>
    <dgm:cxn modelId="{F8BF76AC-CD3A-4017-9639-CB34D34A8CA4}" type="presOf" srcId="{85F03B1B-7142-472E-8FEC-24305E248F6B}" destId="{45264812-0A11-4365-AFFC-DE6F8B1E2372}" srcOrd="0" destOrd="0" presId="urn:microsoft.com/office/officeart/2005/8/layout/hierarchy3"/>
    <dgm:cxn modelId="{AA4A8FB3-2978-4E57-AFC3-0B438118421A}" type="presOf" srcId="{9CEB8BDC-418E-45FA-A000-92DF4913E5D1}" destId="{814425F7-8645-4E4A-8ED9-2129B7BDA639}" srcOrd="0" destOrd="0" presId="urn:microsoft.com/office/officeart/2005/8/layout/hierarchy3"/>
    <dgm:cxn modelId="{FC1602B6-BAA5-4F5F-A9FC-F750897C5360}" srcId="{08D5157C-C4AE-4AD8-9AC4-C04192E74EE9}" destId="{B90B097A-7905-45D9-8143-B77E7E2480EC}" srcOrd="2" destOrd="0" parTransId="{FD740236-76FE-4999-833A-41520B42C811}" sibTransId="{5EAB2A60-E3AE-486A-B5F9-0395EFEB3BEA}"/>
    <dgm:cxn modelId="{95E799B7-B989-4C13-904C-984C67DEC6EE}" type="presOf" srcId="{883BD9D4-3276-407D-947D-8D3844A0F6C5}" destId="{96E664F3-96D0-47FD-A468-F85496B2A00E}" srcOrd="0" destOrd="0" presId="urn:microsoft.com/office/officeart/2005/8/layout/hierarchy3"/>
    <dgm:cxn modelId="{D988A1B8-D9A2-489B-8894-F5B91645A3B2}" type="presOf" srcId="{98D5F8EB-3983-4554-B045-A8390B7935A4}" destId="{9D052C1B-345D-46DE-91D9-B502C6F59849}" srcOrd="0" destOrd="0" presId="urn:microsoft.com/office/officeart/2005/8/layout/hierarchy3"/>
    <dgm:cxn modelId="{D765DABE-E47B-4460-8554-7C82755DE630}" srcId="{08D5157C-C4AE-4AD8-9AC4-C04192E74EE9}" destId="{36DE29E6-AC01-44A3-9A06-3FA564514855}" srcOrd="5" destOrd="0" parTransId="{8B2D5D16-5DA9-4F79-842E-8EAA744B1F49}" sibTransId="{49EDA010-3749-4724-92C2-C60C9017A57E}"/>
    <dgm:cxn modelId="{53A0FFD0-4198-4DA4-AF3E-4ECA0E7B4B55}" type="presOf" srcId="{44EF09BA-613A-4A25-AE41-6C2346AF70F8}" destId="{7EE2F2AE-F125-408F-8DD9-9C5A01EC5CE5}" srcOrd="0" destOrd="0" presId="urn:microsoft.com/office/officeart/2005/8/layout/hierarchy3"/>
    <dgm:cxn modelId="{5DB2B3DA-C6C1-40B8-8F2C-0D460E24ABE0}" type="presOf" srcId="{AF8CF68B-3AD1-4B2F-ABCC-CF379E54A8D6}" destId="{219CDA38-7816-496C-9B62-25FD5D913E4D}" srcOrd="0" destOrd="0" presId="urn:microsoft.com/office/officeart/2005/8/layout/hierarchy3"/>
    <dgm:cxn modelId="{C004FFE2-B482-4847-A282-09DEFBD61AA7}" type="presOf" srcId="{64233BFA-1C1D-4455-9266-4A18FE3C46CD}" destId="{C1C0B803-8225-48D5-91AF-A767DD6A4E2B}" srcOrd="0" destOrd="0" presId="urn:microsoft.com/office/officeart/2005/8/layout/hierarchy3"/>
    <dgm:cxn modelId="{E13240E4-89BB-4789-9337-2967CEB08D8C}" srcId="{08D5157C-C4AE-4AD8-9AC4-C04192E74EE9}" destId="{9CEB8BDC-418E-45FA-A000-92DF4913E5D1}" srcOrd="6" destOrd="0" parTransId="{44EF09BA-613A-4A25-AE41-6C2346AF70F8}" sibTransId="{CA5EF88A-578B-40FB-9DA2-25D77DEDBD9D}"/>
    <dgm:cxn modelId="{C37558EB-994C-45B9-B95C-8C079CD677C2}" type="presOf" srcId="{B90B097A-7905-45D9-8143-B77E7E2480EC}" destId="{C32BE6D9-0272-4443-810D-4332DEF4292D}" srcOrd="0" destOrd="0" presId="urn:microsoft.com/office/officeart/2005/8/layout/hierarchy3"/>
    <dgm:cxn modelId="{5EBFE0F4-4E09-4D04-A096-CEA1492004B0}" srcId="{08D5157C-C4AE-4AD8-9AC4-C04192E74EE9}" destId="{0973D3E0-B127-47CE-8B80-F53BF83A88C7}" srcOrd="0" destOrd="0" parTransId="{883BD9D4-3276-407D-947D-8D3844A0F6C5}" sibTransId="{E5B1AA2B-E326-459A-A1F2-3D59F3951D4B}"/>
    <dgm:cxn modelId="{C656C219-1C98-4A9C-B5F2-81786E93A13A}" type="presParOf" srcId="{9D052C1B-345D-46DE-91D9-B502C6F59849}" destId="{B97426AF-A008-4012-AB32-DF2A9401BCF0}" srcOrd="0" destOrd="0" presId="urn:microsoft.com/office/officeart/2005/8/layout/hierarchy3"/>
    <dgm:cxn modelId="{14A706EC-85D0-43FA-A7F6-CDD12388EBDD}" type="presParOf" srcId="{B97426AF-A008-4012-AB32-DF2A9401BCF0}" destId="{0763C7C7-A03F-4A8B-8073-BC5E08E80652}" srcOrd="0" destOrd="0" presId="urn:microsoft.com/office/officeart/2005/8/layout/hierarchy3"/>
    <dgm:cxn modelId="{608DBFA0-4858-4DB2-96BA-E6920A92D139}" type="presParOf" srcId="{0763C7C7-A03F-4A8B-8073-BC5E08E80652}" destId="{4F3EF762-C47E-4AFF-ACA0-A0D855CCE129}" srcOrd="0" destOrd="0" presId="urn:microsoft.com/office/officeart/2005/8/layout/hierarchy3"/>
    <dgm:cxn modelId="{2BCE8F41-BE23-41E8-96EA-1A23BBF2D526}" type="presParOf" srcId="{0763C7C7-A03F-4A8B-8073-BC5E08E80652}" destId="{7E1C4811-E71F-4F5E-8864-686EE5006186}" srcOrd="1" destOrd="0" presId="urn:microsoft.com/office/officeart/2005/8/layout/hierarchy3"/>
    <dgm:cxn modelId="{0059CA4C-A2F0-46BE-B15E-14A4D09DC906}" type="presParOf" srcId="{B97426AF-A008-4012-AB32-DF2A9401BCF0}" destId="{4F070F17-FE50-4F27-AB98-48786C85E6C2}" srcOrd="1" destOrd="0" presId="urn:microsoft.com/office/officeart/2005/8/layout/hierarchy3"/>
    <dgm:cxn modelId="{E2629DAD-CE3B-4AFF-B18C-F1C39C5435CF}" type="presParOf" srcId="{4F070F17-FE50-4F27-AB98-48786C85E6C2}" destId="{96E664F3-96D0-47FD-A468-F85496B2A00E}" srcOrd="0" destOrd="0" presId="urn:microsoft.com/office/officeart/2005/8/layout/hierarchy3"/>
    <dgm:cxn modelId="{B7C087EB-88C2-4B90-8A34-08D3F53F4806}" type="presParOf" srcId="{4F070F17-FE50-4F27-AB98-48786C85E6C2}" destId="{FC54DF73-EA8B-42D3-A8CF-E7E6E2CC0728}" srcOrd="1" destOrd="0" presId="urn:microsoft.com/office/officeart/2005/8/layout/hierarchy3"/>
    <dgm:cxn modelId="{2C5FEF0E-D2A8-4530-B772-F36C9B84DAE2}" type="presParOf" srcId="{4F070F17-FE50-4F27-AB98-48786C85E6C2}" destId="{C1C0B803-8225-48D5-91AF-A767DD6A4E2B}" srcOrd="2" destOrd="0" presId="urn:microsoft.com/office/officeart/2005/8/layout/hierarchy3"/>
    <dgm:cxn modelId="{8E3A9667-9B1D-4239-B479-07E0C0077A69}" type="presParOf" srcId="{4F070F17-FE50-4F27-AB98-48786C85E6C2}" destId="{EAEFE55E-14D6-49F5-8943-25C32D9553F2}" srcOrd="3" destOrd="0" presId="urn:microsoft.com/office/officeart/2005/8/layout/hierarchy3"/>
    <dgm:cxn modelId="{5C84A208-B341-4AEC-BA77-26870368991F}" type="presParOf" srcId="{4F070F17-FE50-4F27-AB98-48786C85E6C2}" destId="{5A235182-3B5C-4DCE-9CBB-B7198796B24B}" srcOrd="4" destOrd="0" presId="urn:microsoft.com/office/officeart/2005/8/layout/hierarchy3"/>
    <dgm:cxn modelId="{684E8567-2BBA-4806-BF17-BD3A69FAE4F2}" type="presParOf" srcId="{4F070F17-FE50-4F27-AB98-48786C85E6C2}" destId="{C32BE6D9-0272-4443-810D-4332DEF4292D}" srcOrd="5" destOrd="0" presId="urn:microsoft.com/office/officeart/2005/8/layout/hierarchy3"/>
    <dgm:cxn modelId="{20131852-B28F-4E35-B67D-1049F107213B}" type="presParOf" srcId="{4F070F17-FE50-4F27-AB98-48786C85E6C2}" destId="{45264812-0A11-4365-AFFC-DE6F8B1E2372}" srcOrd="6" destOrd="0" presId="urn:microsoft.com/office/officeart/2005/8/layout/hierarchy3"/>
    <dgm:cxn modelId="{FBFEF793-C60F-4328-BE91-9DD9C7C909E5}" type="presParOf" srcId="{4F070F17-FE50-4F27-AB98-48786C85E6C2}" destId="{84AA08FC-EFB6-409E-B96F-EF5D6BCDEC73}" srcOrd="7" destOrd="0" presId="urn:microsoft.com/office/officeart/2005/8/layout/hierarchy3"/>
    <dgm:cxn modelId="{680CBF0A-EB5C-458C-8A58-11AC07001FE3}" type="presParOf" srcId="{4F070F17-FE50-4F27-AB98-48786C85E6C2}" destId="{219CDA38-7816-496C-9B62-25FD5D913E4D}" srcOrd="8" destOrd="0" presId="urn:microsoft.com/office/officeart/2005/8/layout/hierarchy3"/>
    <dgm:cxn modelId="{244FF5D8-A78B-4E80-8497-E784BBC404D7}" type="presParOf" srcId="{4F070F17-FE50-4F27-AB98-48786C85E6C2}" destId="{1A6A8F80-C3ED-41B1-8A9E-94A9DB248303}" srcOrd="9" destOrd="0" presId="urn:microsoft.com/office/officeart/2005/8/layout/hierarchy3"/>
    <dgm:cxn modelId="{AD47CE09-8D65-4B4F-AD54-036B2A427F59}" type="presParOf" srcId="{4F070F17-FE50-4F27-AB98-48786C85E6C2}" destId="{DE2EBA90-4315-4C28-82BA-865E28A9483D}" srcOrd="10" destOrd="0" presId="urn:microsoft.com/office/officeart/2005/8/layout/hierarchy3"/>
    <dgm:cxn modelId="{12F5922B-F28B-499F-B0A1-816D3B10A2E0}" type="presParOf" srcId="{4F070F17-FE50-4F27-AB98-48786C85E6C2}" destId="{64B01D54-195D-4C45-9C4C-A744E42380CA}" srcOrd="11" destOrd="0" presId="urn:microsoft.com/office/officeart/2005/8/layout/hierarchy3"/>
    <dgm:cxn modelId="{E3FC5DE3-2809-4A1E-9ACA-905BEBEA262C}" type="presParOf" srcId="{4F070F17-FE50-4F27-AB98-48786C85E6C2}" destId="{7EE2F2AE-F125-408F-8DD9-9C5A01EC5CE5}" srcOrd="12" destOrd="0" presId="urn:microsoft.com/office/officeart/2005/8/layout/hierarchy3"/>
    <dgm:cxn modelId="{B3D995E8-7C89-4976-B6F0-8821FFFE56C3}" type="presParOf" srcId="{4F070F17-FE50-4F27-AB98-48786C85E6C2}" destId="{814425F7-8645-4E4A-8ED9-2129B7BDA639}" srcOrd="13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3BAB78-6ED8-451C-9D51-6DC43181AF0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2F652BFC-1D65-40BD-A5DC-37A549F1ED42}">
      <dgm:prSet phldrT="[Texto]" custT="1"/>
      <dgm:spPr>
        <a:solidFill>
          <a:srgbClr val="CCE3F5"/>
        </a:solidFill>
      </dgm:spPr>
      <dgm:t>
        <a:bodyPr/>
        <a:lstStyle/>
        <a:p>
          <a:pPr algn="l"/>
          <a:r>
            <a:rPr lang="en-US" sz="2000" dirty="0">
              <a:solidFill>
                <a:srgbClr val="000000"/>
              </a:solidFill>
            </a:rPr>
            <a:t>E</a:t>
          </a:r>
          <a:r>
            <a:rPr lang="en-US" sz="2000" b="0" i="0" dirty="0">
              <a:solidFill>
                <a:srgbClr val="000000"/>
              </a:solidFill>
              <a:effectLst/>
            </a:rPr>
            <a:t>ntrada </a:t>
          </a:r>
          <a:r>
            <a:rPr lang="en-US" sz="2000" b="0" i="0" dirty="0" err="1">
              <a:solidFill>
                <a:srgbClr val="000000"/>
              </a:solidFill>
              <a:effectLst/>
            </a:rPr>
            <a:t>em</a:t>
          </a:r>
          <a:r>
            <a:rPr lang="en-US" sz="2000" b="0" i="0" dirty="0">
              <a:solidFill>
                <a:srgbClr val="000000"/>
              </a:solidFill>
              <a:effectLst/>
            </a:rPr>
            <a:t> vigor de </a:t>
          </a:r>
          <a:r>
            <a:rPr lang="en-US" sz="2000" b="0" i="0" dirty="0" err="1">
              <a:solidFill>
                <a:srgbClr val="000000"/>
              </a:solidFill>
              <a:effectLst/>
            </a:rPr>
            <a:t>proibições</a:t>
          </a:r>
          <a:r>
            <a:rPr lang="en-US" sz="2000" b="0" i="0" dirty="0">
              <a:solidFill>
                <a:srgbClr val="000000"/>
              </a:solidFill>
              <a:effectLst/>
            </a:rPr>
            <a:t> de IA </a:t>
          </a:r>
          <a:r>
            <a:rPr lang="en-US" sz="2000" b="0" i="0" dirty="0" err="1">
              <a:solidFill>
                <a:srgbClr val="000000"/>
              </a:solidFill>
              <a:effectLst/>
            </a:rPr>
            <a:t>inaceitáveis</a:t>
          </a:r>
          <a:r>
            <a:rPr lang="en-US" sz="2000" b="0" i="0" dirty="0">
              <a:solidFill>
                <a:srgbClr val="000000"/>
              </a:solidFill>
              <a:effectLst/>
            </a:rPr>
            <a:t> </a:t>
          </a:r>
          <a:endParaRPr lang="pt-PT" sz="2000" dirty="0"/>
        </a:p>
      </dgm:t>
    </dgm:pt>
    <dgm:pt modelId="{BFE5D1A2-873D-4449-BC0A-A0E40F32CAAF}" type="parTrans" cxnId="{DB09145A-7257-44FA-AA0F-A9DDEFBE6B45}">
      <dgm:prSet/>
      <dgm:spPr/>
      <dgm:t>
        <a:bodyPr/>
        <a:lstStyle/>
        <a:p>
          <a:endParaRPr lang="pt-PT"/>
        </a:p>
      </dgm:t>
    </dgm:pt>
    <dgm:pt modelId="{146C5012-0DEC-4B80-BF91-99D58CFD73B9}" type="sibTrans" cxnId="{DB09145A-7257-44FA-AA0F-A9DDEFBE6B45}">
      <dgm:prSet/>
      <dgm:spPr/>
      <dgm:t>
        <a:bodyPr/>
        <a:lstStyle/>
        <a:p>
          <a:endParaRPr lang="pt-PT"/>
        </a:p>
      </dgm:t>
    </dgm:pt>
    <dgm:pt modelId="{B6899CAB-617F-4EBF-9E61-5BA5AEB91D5F}">
      <dgm:prSet phldrT="[Texto]" custT="1"/>
      <dgm:spPr>
        <a:solidFill>
          <a:srgbClr val="002F74">
            <a:alpha val="89804"/>
          </a:srgbClr>
        </a:solidFill>
      </dgm:spPr>
      <dgm:t>
        <a:bodyPr/>
        <a:lstStyle/>
        <a:p>
          <a:pPr algn="ctr">
            <a:buFontTx/>
            <a:buNone/>
          </a:pPr>
          <a:r>
            <a:rPr lang="pt-PT" sz="2000" b="0" dirty="0">
              <a:solidFill>
                <a:schemeClr val="bg1"/>
              </a:solidFill>
            </a:rPr>
            <a:t>6 meses</a:t>
          </a:r>
        </a:p>
      </dgm:t>
    </dgm:pt>
    <dgm:pt modelId="{FD8A665F-007B-45AC-9B40-DAE512FF2CA9}" type="parTrans" cxnId="{671181C3-8FFF-4B4E-AADB-CCE946D759E0}">
      <dgm:prSet/>
      <dgm:spPr/>
      <dgm:t>
        <a:bodyPr/>
        <a:lstStyle/>
        <a:p>
          <a:endParaRPr lang="pt-PT"/>
        </a:p>
      </dgm:t>
    </dgm:pt>
    <dgm:pt modelId="{73508B5A-50F9-40D0-894A-F32CDEF1A8F6}" type="sibTrans" cxnId="{671181C3-8FFF-4B4E-AADB-CCE946D759E0}">
      <dgm:prSet/>
      <dgm:spPr/>
      <dgm:t>
        <a:bodyPr/>
        <a:lstStyle/>
        <a:p>
          <a:endParaRPr lang="pt-PT"/>
        </a:p>
      </dgm:t>
    </dgm:pt>
    <dgm:pt modelId="{286BD732-E449-45E2-9AEC-B32121C07A4C}">
      <dgm:prSet phldrT="[Texto]" custT="1"/>
      <dgm:spPr>
        <a:solidFill>
          <a:srgbClr val="CCE3F5"/>
        </a:solidFill>
      </dgm:spPr>
      <dgm:t>
        <a:bodyPr/>
        <a:lstStyle/>
        <a:p>
          <a:pPr algn="l"/>
          <a:r>
            <a:rPr lang="en-US" sz="2000" b="0" i="0" dirty="0">
              <a:solidFill>
                <a:srgbClr val="000000"/>
              </a:solidFill>
              <a:effectLst/>
            </a:rPr>
            <a:t>Entrada </a:t>
          </a:r>
          <a:r>
            <a:rPr lang="en-US" sz="2000" b="0" i="0" dirty="0" err="1">
              <a:solidFill>
                <a:srgbClr val="000000"/>
              </a:solidFill>
              <a:effectLst/>
            </a:rPr>
            <a:t>em</a:t>
          </a:r>
          <a:r>
            <a:rPr lang="en-US" sz="2000" b="0" i="0" dirty="0">
              <a:solidFill>
                <a:srgbClr val="000000"/>
              </a:solidFill>
              <a:effectLst/>
            </a:rPr>
            <a:t> vigor para GPAI, com </a:t>
          </a:r>
          <a:r>
            <a:rPr lang="en-US" sz="2000" b="0" i="0" dirty="0" err="1">
              <a:solidFill>
                <a:srgbClr val="000000"/>
              </a:solidFill>
              <a:effectLst/>
            </a:rPr>
            <a:t>exceção</a:t>
          </a:r>
          <a:r>
            <a:rPr lang="en-US" sz="2000" b="0" i="0" dirty="0">
              <a:solidFill>
                <a:srgbClr val="000000"/>
              </a:solidFill>
              <a:effectLst/>
            </a:rPr>
            <a:t> dos </a:t>
          </a:r>
          <a:r>
            <a:rPr lang="en-US" sz="2000" b="0" i="0" dirty="0" err="1">
              <a:solidFill>
                <a:srgbClr val="000000"/>
              </a:solidFill>
              <a:effectLst/>
            </a:rPr>
            <a:t>modelos</a:t>
          </a:r>
          <a:r>
            <a:rPr lang="en-US" sz="2000" b="0" i="0" dirty="0">
              <a:solidFill>
                <a:srgbClr val="000000"/>
              </a:solidFill>
              <a:effectLst/>
            </a:rPr>
            <a:t> que </a:t>
          </a:r>
          <a:r>
            <a:rPr lang="en-US" sz="2000" b="0" i="0" dirty="0" err="1">
              <a:solidFill>
                <a:srgbClr val="000000"/>
              </a:solidFill>
              <a:effectLst/>
            </a:rPr>
            <a:t>j</a:t>
          </a:r>
          <a:r>
            <a:rPr lang="en-US" sz="2000" dirty="0" err="1">
              <a:solidFill>
                <a:srgbClr val="000000"/>
              </a:solidFill>
            </a:rPr>
            <a:t>á</a:t>
          </a:r>
          <a:r>
            <a:rPr lang="en-US" sz="2000" dirty="0">
              <a:solidFill>
                <a:srgbClr val="000000"/>
              </a:solidFill>
            </a:rPr>
            <a:t> </a:t>
          </a:r>
          <a:r>
            <a:rPr lang="en-US" sz="2000" dirty="0" err="1">
              <a:solidFill>
                <a:srgbClr val="000000"/>
              </a:solidFill>
            </a:rPr>
            <a:t>estavam</a:t>
          </a:r>
          <a:r>
            <a:rPr lang="en-US" sz="2000" dirty="0">
              <a:solidFill>
                <a:srgbClr val="000000"/>
              </a:solidFill>
            </a:rPr>
            <a:t> no mercado (+12 meses) </a:t>
          </a:r>
          <a:endParaRPr lang="pt-PT" sz="2000" dirty="0"/>
        </a:p>
      </dgm:t>
    </dgm:pt>
    <dgm:pt modelId="{CF9C4A77-97EE-487E-A9BE-48DF8FF04E1D}" type="parTrans" cxnId="{D126230B-8A2A-4373-B3EA-93653BA01DEE}">
      <dgm:prSet/>
      <dgm:spPr/>
      <dgm:t>
        <a:bodyPr/>
        <a:lstStyle/>
        <a:p>
          <a:endParaRPr lang="pt-PT"/>
        </a:p>
      </dgm:t>
    </dgm:pt>
    <dgm:pt modelId="{FD81EC79-D07A-4CA1-BA7D-A0F8B3640503}" type="sibTrans" cxnId="{D126230B-8A2A-4373-B3EA-93653BA01DEE}">
      <dgm:prSet/>
      <dgm:spPr/>
      <dgm:t>
        <a:bodyPr/>
        <a:lstStyle/>
        <a:p>
          <a:endParaRPr lang="pt-PT"/>
        </a:p>
      </dgm:t>
    </dgm:pt>
    <dgm:pt modelId="{145ED2FA-07E5-4FAE-81BD-49CCDCAB6542}">
      <dgm:prSet phldrT="[Texto]" custT="1"/>
      <dgm:spPr>
        <a:solidFill>
          <a:srgbClr val="002F74">
            <a:alpha val="89804"/>
          </a:srgbClr>
        </a:solidFill>
      </dgm:spPr>
      <dgm:t>
        <a:bodyPr/>
        <a:lstStyle/>
        <a:p>
          <a:pPr algn="ctr">
            <a:buFontTx/>
            <a:buNone/>
          </a:pPr>
          <a:r>
            <a:rPr lang="pt-PT" sz="2000" b="0" dirty="0">
              <a:solidFill>
                <a:schemeClr val="bg1"/>
              </a:solidFill>
            </a:rPr>
            <a:t>12 meses</a:t>
          </a:r>
        </a:p>
      </dgm:t>
    </dgm:pt>
    <dgm:pt modelId="{8C3E44B7-194E-4896-AFBD-3BBC94D42C72}" type="parTrans" cxnId="{7BCE368F-12DB-456B-95E2-56558143D7DF}">
      <dgm:prSet/>
      <dgm:spPr/>
      <dgm:t>
        <a:bodyPr/>
        <a:lstStyle/>
        <a:p>
          <a:endParaRPr lang="pt-PT"/>
        </a:p>
      </dgm:t>
    </dgm:pt>
    <dgm:pt modelId="{321F0F61-382C-4940-BE80-339C49486EBE}" type="sibTrans" cxnId="{7BCE368F-12DB-456B-95E2-56558143D7DF}">
      <dgm:prSet/>
      <dgm:spPr/>
      <dgm:t>
        <a:bodyPr/>
        <a:lstStyle/>
        <a:p>
          <a:endParaRPr lang="pt-PT"/>
        </a:p>
      </dgm:t>
    </dgm:pt>
    <dgm:pt modelId="{DA390E06-9022-4406-BBCC-90EFBE012E00}">
      <dgm:prSet custT="1"/>
      <dgm:spPr>
        <a:solidFill>
          <a:srgbClr val="CCE3F5"/>
        </a:solidFill>
      </dgm:spPr>
      <dgm:t>
        <a:bodyPr/>
        <a:lstStyle/>
        <a:p>
          <a:pPr algn="l"/>
          <a:r>
            <a:rPr lang="en-US" sz="2000" dirty="0">
              <a:solidFill>
                <a:srgbClr val="000000"/>
              </a:solidFill>
            </a:rPr>
            <a:t>Entrada </a:t>
          </a:r>
          <a:r>
            <a:rPr lang="en-US" sz="2000" dirty="0" err="1">
              <a:solidFill>
                <a:srgbClr val="000000"/>
              </a:solidFill>
            </a:rPr>
            <a:t>em</a:t>
          </a:r>
          <a:r>
            <a:rPr lang="en-US" sz="2000" dirty="0">
              <a:solidFill>
                <a:srgbClr val="000000"/>
              </a:solidFill>
            </a:rPr>
            <a:t> vigor do </a:t>
          </a:r>
          <a:r>
            <a:rPr lang="en-US" sz="2000" dirty="0" err="1">
              <a:solidFill>
                <a:srgbClr val="000000"/>
              </a:solidFill>
            </a:rPr>
            <a:t>Regulamento</a:t>
          </a:r>
          <a:r>
            <a:rPr lang="en-US" sz="2000" dirty="0">
              <a:solidFill>
                <a:srgbClr val="000000"/>
              </a:solidFill>
            </a:rPr>
            <a:t> – </a:t>
          </a:r>
          <a:r>
            <a:rPr lang="en-US" sz="2000" dirty="0" err="1">
              <a:solidFill>
                <a:srgbClr val="000000"/>
              </a:solidFill>
            </a:rPr>
            <a:t>restantes</a:t>
          </a:r>
          <a:r>
            <a:rPr lang="en-US" sz="2000" dirty="0">
              <a:solidFill>
                <a:srgbClr val="000000"/>
              </a:solidFill>
            </a:rPr>
            <a:t> </a:t>
          </a:r>
          <a:r>
            <a:rPr lang="en-US" sz="2000" dirty="0" err="1">
              <a:solidFill>
                <a:srgbClr val="000000"/>
              </a:solidFill>
            </a:rPr>
            <a:t>regras</a:t>
          </a:r>
          <a:endParaRPr lang="pt-PT" sz="2000" dirty="0"/>
        </a:p>
      </dgm:t>
    </dgm:pt>
    <dgm:pt modelId="{923A87D9-C497-4ED3-ACA5-CAD9552DD5CE}" type="parTrans" cxnId="{0E5D5BB4-AAE6-447B-8C90-548C3BE6CB44}">
      <dgm:prSet/>
      <dgm:spPr/>
      <dgm:t>
        <a:bodyPr/>
        <a:lstStyle/>
        <a:p>
          <a:endParaRPr lang="pt-PT"/>
        </a:p>
      </dgm:t>
    </dgm:pt>
    <dgm:pt modelId="{CF0511B3-77CA-49FC-B18E-F51CAD74406D}" type="sibTrans" cxnId="{0E5D5BB4-AAE6-447B-8C90-548C3BE6CB44}">
      <dgm:prSet/>
      <dgm:spPr/>
      <dgm:t>
        <a:bodyPr/>
        <a:lstStyle/>
        <a:p>
          <a:endParaRPr lang="pt-PT"/>
        </a:p>
      </dgm:t>
    </dgm:pt>
    <dgm:pt modelId="{50D9C408-B629-498E-8792-210C885FE89B}">
      <dgm:prSet phldrT="[Texto]" custT="1"/>
      <dgm:spPr>
        <a:solidFill>
          <a:srgbClr val="002F74">
            <a:alpha val="89804"/>
          </a:srgbClr>
        </a:solidFill>
      </dgm:spPr>
      <dgm:t>
        <a:bodyPr/>
        <a:lstStyle/>
        <a:p>
          <a:pPr algn="ctr">
            <a:buFontTx/>
            <a:buNone/>
          </a:pPr>
          <a:r>
            <a:rPr lang="pt-PT" sz="2000" b="0" dirty="0">
              <a:solidFill>
                <a:schemeClr val="bg1"/>
              </a:solidFill>
            </a:rPr>
            <a:t>24 meses</a:t>
          </a:r>
        </a:p>
      </dgm:t>
    </dgm:pt>
    <dgm:pt modelId="{4521A90B-6944-4867-928F-733E9F6E7867}" type="parTrans" cxnId="{AFBF6779-4B1B-4E3D-82A5-B6EC47AD9680}">
      <dgm:prSet/>
      <dgm:spPr/>
      <dgm:t>
        <a:bodyPr/>
        <a:lstStyle/>
        <a:p>
          <a:endParaRPr lang="pt-PT"/>
        </a:p>
      </dgm:t>
    </dgm:pt>
    <dgm:pt modelId="{2A087C1A-B308-43D1-9461-E6201081036C}" type="sibTrans" cxnId="{AFBF6779-4B1B-4E3D-82A5-B6EC47AD9680}">
      <dgm:prSet/>
      <dgm:spPr/>
      <dgm:t>
        <a:bodyPr/>
        <a:lstStyle/>
        <a:p>
          <a:endParaRPr lang="pt-PT"/>
        </a:p>
      </dgm:t>
    </dgm:pt>
    <dgm:pt modelId="{D52EC7D3-15BC-4C10-B5EE-41F0CF171052}">
      <dgm:prSet custT="1"/>
      <dgm:spPr>
        <a:solidFill>
          <a:srgbClr val="CCE3F5"/>
        </a:solidFill>
      </dgm:spPr>
      <dgm:t>
        <a:bodyPr/>
        <a:lstStyle/>
        <a:p>
          <a:pPr algn="l"/>
          <a:r>
            <a:rPr lang="en-US" sz="2000" dirty="0">
              <a:solidFill>
                <a:srgbClr val="000000"/>
              </a:solidFill>
            </a:rPr>
            <a:t>Entrada </a:t>
          </a:r>
          <a:r>
            <a:rPr lang="en-US" sz="2000" dirty="0" err="1">
              <a:solidFill>
                <a:srgbClr val="000000"/>
              </a:solidFill>
            </a:rPr>
            <a:t>em</a:t>
          </a:r>
          <a:r>
            <a:rPr lang="en-US" sz="2000" dirty="0">
              <a:solidFill>
                <a:srgbClr val="000000"/>
              </a:solidFill>
            </a:rPr>
            <a:t> vigor para </a:t>
          </a:r>
          <a:r>
            <a:rPr lang="en-US" sz="2000" dirty="0" err="1">
              <a:solidFill>
                <a:srgbClr val="000000"/>
              </a:solidFill>
            </a:rPr>
            <a:t>sistemas</a:t>
          </a:r>
          <a:r>
            <a:rPr lang="en-US" sz="2000" dirty="0">
              <a:solidFill>
                <a:srgbClr val="000000"/>
              </a:solidFill>
            </a:rPr>
            <a:t> de alto </a:t>
          </a:r>
          <a:r>
            <a:rPr lang="en-US" sz="2000" dirty="0" err="1">
              <a:solidFill>
                <a:srgbClr val="000000"/>
              </a:solidFill>
            </a:rPr>
            <a:t>risco</a:t>
          </a:r>
          <a:r>
            <a:rPr lang="en-US" sz="2000" dirty="0">
              <a:solidFill>
                <a:srgbClr val="000000"/>
              </a:solidFill>
            </a:rPr>
            <a:t> </a:t>
          </a:r>
          <a:r>
            <a:rPr lang="en-US" sz="2000" dirty="0" err="1">
              <a:solidFill>
                <a:srgbClr val="000000"/>
              </a:solidFill>
            </a:rPr>
            <a:t>previstos</a:t>
          </a:r>
          <a:r>
            <a:rPr lang="en-US" sz="2000" dirty="0">
              <a:solidFill>
                <a:srgbClr val="000000"/>
              </a:solidFill>
            </a:rPr>
            <a:t> no Anexo II </a:t>
          </a:r>
          <a:endParaRPr lang="pt-PT" sz="2000" dirty="0"/>
        </a:p>
      </dgm:t>
    </dgm:pt>
    <dgm:pt modelId="{55E991C1-F96B-4799-BB9E-D0079B692F55}" type="parTrans" cxnId="{7ED17F1D-6786-4D9B-8051-35244A446B3C}">
      <dgm:prSet/>
      <dgm:spPr/>
      <dgm:t>
        <a:bodyPr/>
        <a:lstStyle/>
        <a:p>
          <a:endParaRPr lang="pt-PT"/>
        </a:p>
      </dgm:t>
    </dgm:pt>
    <dgm:pt modelId="{0D785AED-BA22-4F98-A416-8E2D65B23666}" type="sibTrans" cxnId="{7ED17F1D-6786-4D9B-8051-35244A446B3C}">
      <dgm:prSet/>
      <dgm:spPr/>
      <dgm:t>
        <a:bodyPr/>
        <a:lstStyle/>
        <a:p>
          <a:endParaRPr lang="pt-PT"/>
        </a:p>
      </dgm:t>
    </dgm:pt>
    <dgm:pt modelId="{62C1F200-91A8-4A40-B110-9ACDA97608F0}">
      <dgm:prSet custT="1"/>
      <dgm:spPr>
        <a:solidFill>
          <a:srgbClr val="002F74">
            <a:alpha val="89804"/>
          </a:srgbClr>
        </a:solidFill>
      </dgm:spPr>
      <dgm:t>
        <a:bodyPr/>
        <a:lstStyle/>
        <a:p>
          <a:pPr algn="ctr">
            <a:buFontTx/>
            <a:buNone/>
          </a:pPr>
          <a:r>
            <a:rPr lang="pt-PT" sz="2000" b="0" dirty="0">
              <a:solidFill>
                <a:schemeClr val="bg1"/>
              </a:solidFill>
            </a:rPr>
            <a:t>36 meses</a:t>
          </a:r>
        </a:p>
      </dgm:t>
    </dgm:pt>
    <dgm:pt modelId="{FA39BC07-108D-45D1-8141-14F1B2D9EA85}" type="parTrans" cxnId="{EA8B7EA1-D014-4B76-B564-4C82A305CC60}">
      <dgm:prSet/>
      <dgm:spPr/>
      <dgm:t>
        <a:bodyPr/>
        <a:lstStyle/>
        <a:p>
          <a:endParaRPr lang="pt-PT"/>
        </a:p>
      </dgm:t>
    </dgm:pt>
    <dgm:pt modelId="{EF0326D0-C55F-4F40-B1E6-71C3AD6E4BF8}" type="sibTrans" cxnId="{EA8B7EA1-D014-4B76-B564-4C82A305CC60}">
      <dgm:prSet/>
      <dgm:spPr/>
      <dgm:t>
        <a:bodyPr/>
        <a:lstStyle/>
        <a:p>
          <a:endParaRPr lang="pt-PT"/>
        </a:p>
      </dgm:t>
    </dgm:pt>
    <dgm:pt modelId="{99D2CEE6-E2F2-4AE4-A448-73665535005E}">
      <dgm:prSet custT="1"/>
      <dgm:spPr>
        <a:solidFill>
          <a:srgbClr val="CCE3F5"/>
        </a:solidFill>
      </dgm:spPr>
      <dgm:t>
        <a:bodyPr/>
        <a:lstStyle/>
        <a:p>
          <a:pPr algn="l"/>
          <a:r>
            <a:rPr lang="en-US" sz="2000" dirty="0">
              <a:solidFill>
                <a:srgbClr val="000000"/>
              </a:solidFill>
            </a:rPr>
            <a:t>Entrada </a:t>
          </a:r>
          <a:r>
            <a:rPr lang="en-US" sz="2000" dirty="0" err="1">
              <a:solidFill>
                <a:srgbClr val="000000"/>
              </a:solidFill>
            </a:rPr>
            <a:t>em</a:t>
          </a:r>
          <a:r>
            <a:rPr lang="en-US" sz="2000" dirty="0">
              <a:solidFill>
                <a:srgbClr val="000000"/>
              </a:solidFill>
            </a:rPr>
            <a:t> vigor para </a:t>
          </a:r>
          <a:r>
            <a:rPr lang="en-US" sz="2000" dirty="0" err="1">
              <a:solidFill>
                <a:srgbClr val="000000"/>
              </a:solidFill>
            </a:rPr>
            <a:t>sistemas</a:t>
          </a:r>
          <a:r>
            <a:rPr lang="en-US" sz="2000" dirty="0">
              <a:solidFill>
                <a:srgbClr val="000000"/>
              </a:solidFill>
            </a:rPr>
            <a:t> de alto </a:t>
          </a:r>
          <a:r>
            <a:rPr lang="en-US" sz="2000" dirty="0" err="1">
              <a:solidFill>
                <a:srgbClr val="000000"/>
              </a:solidFill>
            </a:rPr>
            <a:t>risco</a:t>
          </a:r>
          <a:r>
            <a:rPr lang="en-US" sz="2000" dirty="0">
              <a:solidFill>
                <a:srgbClr val="000000"/>
              </a:solidFill>
            </a:rPr>
            <a:t> para </a:t>
          </a:r>
          <a:r>
            <a:rPr lang="en-US" sz="2000" dirty="0" err="1">
              <a:solidFill>
                <a:srgbClr val="000000"/>
              </a:solidFill>
            </a:rPr>
            <a:t>uso</a:t>
          </a:r>
          <a:r>
            <a:rPr lang="en-US" sz="2000" dirty="0">
              <a:solidFill>
                <a:srgbClr val="000000"/>
              </a:solidFill>
            </a:rPr>
            <a:t> de </a:t>
          </a:r>
          <a:r>
            <a:rPr lang="en-US" sz="2000" dirty="0" err="1">
              <a:solidFill>
                <a:srgbClr val="000000"/>
              </a:solidFill>
            </a:rPr>
            <a:t>autoridades</a:t>
          </a:r>
          <a:r>
            <a:rPr lang="en-US" sz="2000" dirty="0">
              <a:solidFill>
                <a:srgbClr val="000000"/>
              </a:solidFill>
            </a:rPr>
            <a:t> </a:t>
          </a:r>
          <a:r>
            <a:rPr lang="en-US" sz="2000" dirty="0" err="1">
              <a:solidFill>
                <a:srgbClr val="000000"/>
              </a:solidFill>
            </a:rPr>
            <a:t>públicas</a:t>
          </a:r>
          <a:r>
            <a:rPr lang="en-US" sz="2000" dirty="0">
              <a:solidFill>
                <a:srgbClr val="000000"/>
              </a:solidFill>
            </a:rPr>
            <a:t> que </a:t>
          </a:r>
          <a:r>
            <a:rPr lang="en-US" sz="2000" dirty="0" err="1">
              <a:solidFill>
                <a:srgbClr val="000000"/>
              </a:solidFill>
            </a:rPr>
            <a:t>já</a:t>
          </a:r>
          <a:r>
            <a:rPr lang="en-US" sz="2000" dirty="0">
              <a:solidFill>
                <a:srgbClr val="000000"/>
              </a:solidFill>
            </a:rPr>
            <a:t> </a:t>
          </a:r>
          <a:r>
            <a:rPr lang="en-US" sz="2000" dirty="0" err="1">
              <a:solidFill>
                <a:srgbClr val="000000"/>
              </a:solidFill>
            </a:rPr>
            <a:t>estavam</a:t>
          </a:r>
          <a:r>
            <a:rPr lang="en-US" sz="2000" dirty="0">
              <a:solidFill>
                <a:srgbClr val="000000"/>
              </a:solidFill>
            </a:rPr>
            <a:t> no mercado </a:t>
          </a:r>
          <a:endParaRPr lang="pt-PT" sz="2000" dirty="0"/>
        </a:p>
      </dgm:t>
    </dgm:pt>
    <dgm:pt modelId="{EDB368FF-C6ED-4AD8-82CA-947495FF221E}" type="parTrans" cxnId="{32A83E26-CA6F-4E7B-86D9-38A21C807765}">
      <dgm:prSet/>
      <dgm:spPr/>
      <dgm:t>
        <a:bodyPr/>
        <a:lstStyle/>
        <a:p>
          <a:endParaRPr lang="pt-PT"/>
        </a:p>
      </dgm:t>
    </dgm:pt>
    <dgm:pt modelId="{4BD08242-9347-4C8B-A294-8D16343B3373}" type="sibTrans" cxnId="{32A83E26-CA6F-4E7B-86D9-38A21C807765}">
      <dgm:prSet/>
      <dgm:spPr/>
      <dgm:t>
        <a:bodyPr/>
        <a:lstStyle/>
        <a:p>
          <a:endParaRPr lang="pt-PT"/>
        </a:p>
      </dgm:t>
    </dgm:pt>
    <dgm:pt modelId="{152626F7-3890-4197-8C67-1BDC0827D3BD}">
      <dgm:prSet custT="1"/>
      <dgm:spPr>
        <a:solidFill>
          <a:srgbClr val="002F74">
            <a:alpha val="89804"/>
          </a:srgbClr>
        </a:solidFill>
      </dgm:spPr>
      <dgm:t>
        <a:bodyPr/>
        <a:lstStyle/>
        <a:p>
          <a:pPr algn="ctr">
            <a:buNone/>
          </a:pPr>
          <a:r>
            <a:rPr lang="pt-PT" sz="2000" b="0" dirty="0">
              <a:solidFill>
                <a:schemeClr val="bg1"/>
              </a:solidFill>
            </a:rPr>
            <a:t>48 meses</a:t>
          </a:r>
        </a:p>
      </dgm:t>
    </dgm:pt>
    <dgm:pt modelId="{A257508B-5149-4CAB-AAED-7467E7EEC282}" type="parTrans" cxnId="{2D7069BA-211C-4312-A9FB-1ADA15EB6DC2}">
      <dgm:prSet/>
      <dgm:spPr/>
      <dgm:t>
        <a:bodyPr/>
        <a:lstStyle/>
        <a:p>
          <a:endParaRPr lang="pt-PT"/>
        </a:p>
      </dgm:t>
    </dgm:pt>
    <dgm:pt modelId="{5DC41AC8-C1E2-4F1A-8039-9B412460A5DD}" type="sibTrans" cxnId="{2D7069BA-211C-4312-A9FB-1ADA15EB6DC2}">
      <dgm:prSet/>
      <dgm:spPr/>
      <dgm:t>
        <a:bodyPr/>
        <a:lstStyle/>
        <a:p>
          <a:endParaRPr lang="pt-PT"/>
        </a:p>
      </dgm:t>
    </dgm:pt>
    <dgm:pt modelId="{D17E1BFD-7355-459D-A808-11727E7C281D}" type="pres">
      <dgm:prSet presAssocID="{D93BAB78-6ED8-451C-9D51-6DC43181AF04}" presName="Name0" presStyleCnt="0">
        <dgm:presLayoutVars>
          <dgm:dir/>
          <dgm:animLvl val="lvl"/>
          <dgm:resizeHandles val="exact"/>
        </dgm:presLayoutVars>
      </dgm:prSet>
      <dgm:spPr/>
    </dgm:pt>
    <dgm:pt modelId="{39A740AA-5542-42FE-83ED-99CE9929D29A}" type="pres">
      <dgm:prSet presAssocID="{2F652BFC-1D65-40BD-A5DC-37A549F1ED42}" presName="linNode" presStyleCnt="0"/>
      <dgm:spPr/>
    </dgm:pt>
    <dgm:pt modelId="{6CE9DCC4-F7EE-434D-BC7A-098BE1AAF22A}" type="pres">
      <dgm:prSet presAssocID="{2F652BFC-1D65-40BD-A5DC-37A549F1ED42}" presName="parentText" presStyleLbl="node1" presStyleIdx="0" presStyleCnt="5" custScaleX="858226" custLinFactNeighborX="-63" custLinFactNeighborY="-16872">
        <dgm:presLayoutVars>
          <dgm:chMax val="1"/>
          <dgm:bulletEnabled val="1"/>
        </dgm:presLayoutVars>
      </dgm:prSet>
      <dgm:spPr/>
    </dgm:pt>
    <dgm:pt modelId="{6DBC9B87-3395-4C87-941A-60B83890D563}" type="pres">
      <dgm:prSet presAssocID="{2F652BFC-1D65-40BD-A5DC-37A549F1ED42}" presName="descendantText" presStyleLbl="alignAccFollowNode1" presStyleIdx="0" presStyleCnt="5">
        <dgm:presLayoutVars>
          <dgm:bulletEnabled val="1"/>
        </dgm:presLayoutVars>
      </dgm:prSet>
      <dgm:spPr/>
    </dgm:pt>
    <dgm:pt modelId="{DB8D9683-49B9-4A67-9EC2-D2B1FDB271D8}" type="pres">
      <dgm:prSet presAssocID="{146C5012-0DEC-4B80-BF91-99D58CFD73B9}" presName="sp" presStyleCnt="0"/>
      <dgm:spPr/>
    </dgm:pt>
    <dgm:pt modelId="{EBA76CEA-82DD-4496-BCC4-84F8EB062997}" type="pres">
      <dgm:prSet presAssocID="{286BD732-E449-45E2-9AEC-B32121C07A4C}" presName="linNode" presStyleCnt="0"/>
      <dgm:spPr/>
    </dgm:pt>
    <dgm:pt modelId="{9CF2B827-BBCE-4FAA-A4B8-C7F14B77DC43}" type="pres">
      <dgm:prSet presAssocID="{286BD732-E449-45E2-9AEC-B32121C07A4C}" presName="parentText" presStyleLbl="node1" presStyleIdx="1" presStyleCnt="5" custScaleX="858226" custLinFactNeighborY="-4654">
        <dgm:presLayoutVars>
          <dgm:chMax val="1"/>
          <dgm:bulletEnabled val="1"/>
        </dgm:presLayoutVars>
      </dgm:prSet>
      <dgm:spPr/>
    </dgm:pt>
    <dgm:pt modelId="{D3008AEA-2EE7-42F1-B371-FD164E76A212}" type="pres">
      <dgm:prSet presAssocID="{286BD732-E449-45E2-9AEC-B32121C07A4C}" presName="descendantText" presStyleLbl="alignAccFollowNode1" presStyleIdx="1" presStyleCnt="5">
        <dgm:presLayoutVars>
          <dgm:bulletEnabled val="1"/>
        </dgm:presLayoutVars>
      </dgm:prSet>
      <dgm:spPr/>
    </dgm:pt>
    <dgm:pt modelId="{0781F5C1-F1E6-4A2A-A62F-635F5A06A1C8}" type="pres">
      <dgm:prSet presAssocID="{FD81EC79-D07A-4CA1-BA7D-A0F8B3640503}" presName="sp" presStyleCnt="0"/>
      <dgm:spPr/>
    </dgm:pt>
    <dgm:pt modelId="{08FF1F6E-A91C-41EB-996B-ACFE277AA262}" type="pres">
      <dgm:prSet presAssocID="{DA390E06-9022-4406-BBCC-90EFBE012E00}" presName="linNode" presStyleCnt="0"/>
      <dgm:spPr/>
    </dgm:pt>
    <dgm:pt modelId="{3BC7195F-A227-4FB1-91BC-52ED1062D6FA}" type="pres">
      <dgm:prSet presAssocID="{DA390E06-9022-4406-BBCC-90EFBE012E00}" presName="parentText" presStyleLbl="node1" presStyleIdx="2" presStyleCnt="5" custScaleX="858226" custLinFactNeighborY="-4654">
        <dgm:presLayoutVars>
          <dgm:chMax val="1"/>
          <dgm:bulletEnabled val="1"/>
        </dgm:presLayoutVars>
      </dgm:prSet>
      <dgm:spPr/>
    </dgm:pt>
    <dgm:pt modelId="{3121AEFF-3E27-4ED2-9CAF-3859BD59A2D1}" type="pres">
      <dgm:prSet presAssocID="{DA390E06-9022-4406-BBCC-90EFBE012E00}" presName="descendantText" presStyleLbl="alignAccFollowNode1" presStyleIdx="2" presStyleCnt="5">
        <dgm:presLayoutVars>
          <dgm:bulletEnabled val="1"/>
        </dgm:presLayoutVars>
      </dgm:prSet>
      <dgm:spPr/>
    </dgm:pt>
    <dgm:pt modelId="{8D1E3CBF-26E2-477C-A5D3-EB8153772F65}" type="pres">
      <dgm:prSet presAssocID="{CF0511B3-77CA-49FC-B18E-F51CAD74406D}" presName="sp" presStyleCnt="0"/>
      <dgm:spPr/>
    </dgm:pt>
    <dgm:pt modelId="{53569662-2747-4057-A302-BD104D9CBBAD}" type="pres">
      <dgm:prSet presAssocID="{D52EC7D3-15BC-4C10-B5EE-41F0CF171052}" presName="linNode" presStyleCnt="0"/>
      <dgm:spPr/>
    </dgm:pt>
    <dgm:pt modelId="{72F407F8-4144-4541-8288-E7D0A1B55D4E}" type="pres">
      <dgm:prSet presAssocID="{D52EC7D3-15BC-4C10-B5EE-41F0CF171052}" presName="parentText" presStyleLbl="node1" presStyleIdx="3" presStyleCnt="5" custScaleX="858226" custLinFactNeighborY="-4654">
        <dgm:presLayoutVars>
          <dgm:chMax val="1"/>
          <dgm:bulletEnabled val="1"/>
        </dgm:presLayoutVars>
      </dgm:prSet>
      <dgm:spPr/>
    </dgm:pt>
    <dgm:pt modelId="{01B58541-7F32-44A2-932F-5DE972581DFD}" type="pres">
      <dgm:prSet presAssocID="{D52EC7D3-15BC-4C10-B5EE-41F0CF171052}" presName="descendantText" presStyleLbl="alignAccFollowNode1" presStyleIdx="3" presStyleCnt="5">
        <dgm:presLayoutVars>
          <dgm:bulletEnabled val="1"/>
        </dgm:presLayoutVars>
      </dgm:prSet>
      <dgm:spPr/>
    </dgm:pt>
    <dgm:pt modelId="{AA9FDE18-FCFF-4B4F-8C11-295479316747}" type="pres">
      <dgm:prSet presAssocID="{0D785AED-BA22-4F98-A416-8E2D65B23666}" presName="sp" presStyleCnt="0"/>
      <dgm:spPr/>
    </dgm:pt>
    <dgm:pt modelId="{6ADCC822-E558-40EE-AFE1-71C3014D2319}" type="pres">
      <dgm:prSet presAssocID="{99D2CEE6-E2F2-4AE4-A448-73665535005E}" presName="linNode" presStyleCnt="0"/>
      <dgm:spPr/>
    </dgm:pt>
    <dgm:pt modelId="{99DD9731-CBCA-4D60-B42D-5A046E61BC97}" type="pres">
      <dgm:prSet presAssocID="{99D2CEE6-E2F2-4AE4-A448-73665535005E}" presName="parentText" presStyleLbl="node1" presStyleIdx="4" presStyleCnt="5" custScaleX="858226" custLinFactNeighborY="-4654">
        <dgm:presLayoutVars>
          <dgm:chMax val="1"/>
          <dgm:bulletEnabled val="1"/>
        </dgm:presLayoutVars>
      </dgm:prSet>
      <dgm:spPr/>
    </dgm:pt>
    <dgm:pt modelId="{1A1F724E-F6E9-438E-9ABD-C5396D1AC9BA}" type="pres">
      <dgm:prSet presAssocID="{99D2CEE6-E2F2-4AE4-A448-73665535005E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D126230B-8A2A-4373-B3EA-93653BA01DEE}" srcId="{D93BAB78-6ED8-451C-9D51-6DC43181AF04}" destId="{286BD732-E449-45E2-9AEC-B32121C07A4C}" srcOrd="1" destOrd="0" parTransId="{CF9C4A77-97EE-487E-A9BE-48DF8FF04E1D}" sibTransId="{FD81EC79-D07A-4CA1-BA7D-A0F8B3640503}"/>
    <dgm:cxn modelId="{7ED17F1D-6786-4D9B-8051-35244A446B3C}" srcId="{D93BAB78-6ED8-451C-9D51-6DC43181AF04}" destId="{D52EC7D3-15BC-4C10-B5EE-41F0CF171052}" srcOrd="3" destOrd="0" parTransId="{55E991C1-F96B-4799-BB9E-D0079B692F55}" sibTransId="{0D785AED-BA22-4F98-A416-8E2D65B23666}"/>
    <dgm:cxn modelId="{D8DE0D21-6793-418D-8A7F-4855F274C653}" type="presOf" srcId="{B6899CAB-617F-4EBF-9E61-5BA5AEB91D5F}" destId="{6DBC9B87-3395-4C87-941A-60B83890D563}" srcOrd="0" destOrd="0" presId="urn:microsoft.com/office/officeart/2005/8/layout/vList5"/>
    <dgm:cxn modelId="{1DF6F921-7298-4ADC-A551-07E81BEE35DB}" type="presOf" srcId="{62C1F200-91A8-4A40-B110-9ACDA97608F0}" destId="{01B58541-7F32-44A2-932F-5DE972581DFD}" srcOrd="0" destOrd="0" presId="urn:microsoft.com/office/officeart/2005/8/layout/vList5"/>
    <dgm:cxn modelId="{32A83E26-CA6F-4E7B-86D9-38A21C807765}" srcId="{D93BAB78-6ED8-451C-9D51-6DC43181AF04}" destId="{99D2CEE6-E2F2-4AE4-A448-73665535005E}" srcOrd="4" destOrd="0" parTransId="{EDB368FF-C6ED-4AD8-82CA-947495FF221E}" sibTransId="{4BD08242-9347-4C8B-A294-8D16343B3373}"/>
    <dgm:cxn modelId="{F2BC4536-98E4-4C9B-A832-DE4EA83682DC}" type="presOf" srcId="{145ED2FA-07E5-4FAE-81BD-49CCDCAB6542}" destId="{D3008AEA-2EE7-42F1-B371-FD164E76A212}" srcOrd="0" destOrd="0" presId="urn:microsoft.com/office/officeart/2005/8/layout/vList5"/>
    <dgm:cxn modelId="{CCB7FF6F-200F-4816-8F29-C178FDE5CDFE}" type="presOf" srcId="{D93BAB78-6ED8-451C-9D51-6DC43181AF04}" destId="{D17E1BFD-7355-459D-A808-11727E7C281D}" srcOrd="0" destOrd="0" presId="urn:microsoft.com/office/officeart/2005/8/layout/vList5"/>
    <dgm:cxn modelId="{AFBF6779-4B1B-4E3D-82A5-B6EC47AD9680}" srcId="{DA390E06-9022-4406-BBCC-90EFBE012E00}" destId="{50D9C408-B629-498E-8792-210C885FE89B}" srcOrd="0" destOrd="0" parTransId="{4521A90B-6944-4867-928F-733E9F6E7867}" sibTransId="{2A087C1A-B308-43D1-9461-E6201081036C}"/>
    <dgm:cxn modelId="{DB09145A-7257-44FA-AA0F-A9DDEFBE6B45}" srcId="{D93BAB78-6ED8-451C-9D51-6DC43181AF04}" destId="{2F652BFC-1D65-40BD-A5DC-37A549F1ED42}" srcOrd="0" destOrd="0" parTransId="{BFE5D1A2-873D-4449-BC0A-A0E40F32CAAF}" sibTransId="{146C5012-0DEC-4B80-BF91-99D58CFD73B9}"/>
    <dgm:cxn modelId="{D8CDC189-5401-49FF-9C9F-C79B9CC9D074}" type="presOf" srcId="{99D2CEE6-E2F2-4AE4-A448-73665535005E}" destId="{99DD9731-CBCA-4D60-B42D-5A046E61BC97}" srcOrd="0" destOrd="0" presId="urn:microsoft.com/office/officeart/2005/8/layout/vList5"/>
    <dgm:cxn modelId="{7BCE368F-12DB-456B-95E2-56558143D7DF}" srcId="{286BD732-E449-45E2-9AEC-B32121C07A4C}" destId="{145ED2FA-07E5-4FAE-81BD-49CCDCAB6542}" srcOrd="0" destOrd="0" parTransId="{8C3E44B7-194E-4896-AFBD-3BBC94D42C72}" sibTransId="{321F0F61-382C-4940-BE80-339C49486EBE}"/>
    <dgm:cxn modelId="{F67C1AA1-7384-48D1-BA75-16F7CDFFEF45}" type="presOf" srcId="{286BD732-E449-45E2-9AEC-B32121C07A4C}" destId="{9CF2B827-BBCE-4FAA-A4B8-C7F14B77DC43}" srcOrd="0" destOrd="0" presId="urn:microsoft.com/office/officeart/2005/8/layout/vList5"/>
    <dgm:cxn modelId="{EA8B7EA1-D014-4B76-B564-4C82A305CC60}" srcId="{D52EC7D3-15BC-4C10-B5EE-41F0CF171052}" destId="{62C1F200-91A8-4A40-B110-9ACDA97608F0}" srcOrd="0" destOrd="0" parTransId="{FA39BC07-108D-45D1-8141-14F1B2D9EA85}" sibTransId="{EF0326D0-C55F-4F40-B1E6-71C3AD6E4BF8}"/>
    <dgm:cxn modelId="{0E5D5BB4-AAE6-447B-8C90-548C3BE6CB44}" srcId="{D93BAB78-6ED8-451C-9D51-6DC43181AF04}" destId="{DA390E06-9022-4406-BBCC-90EFBE012E00}" srcOrd="2" destOrd="0" parTransId="{923A87D9-C497-4ED3-ACA5-CAD9552DD5CE}" sibTransId="{CF0511B3-77CA-49FC-B18E-F51CAD74406D}"/>
    <dgm:cxn modelId="{2D7069BA-211C-4312-A9FB-1ADA15EB6DC2}" srcId="{99D2CEE6-E2F2-4AE4-A448-73665535005E}" destId="{152626F7-3890-4197-8C67-1BDC0827D3BD}" srcOrd="0" destOrd="0" parTransId="{A257508B-5149-4CAB-AAED-7467E7EEC282}" sibTransId="{5DC41AC8-C1E2-4F1A-8039-9B412460A5DD}"/>
    <dgm:cxn modelId="{F6B1DDBD-AEBA-4086-9408-81B90C8E7E43}" type="presOf" srcId="{50D9C408-B629-498E-8792-210C885FE89B}" destId="{3121AEFF-3E27-4ED2-9CAF-3859BD59A2D1}" srcOrd="0" destOrd="0" presId="urn:microsoft.com/office/officeart/2005/8/layout/vList5"/>
    <dgm:cxn modelId="{671181C3-8FFF-4B4E-AADB-CCE946D759E0}" srcId="{2F652BFC-1D65-40BD-A5DC-37A549F1ED42}" destId="{B6899CAB-617F-4EBF-9E61-5BA5AEB91D5F}" srcOrd="0" destOrd="0" parTransId="{FD8A665F-007B-45AC-9B40-DAE512FF2CA9}" sibTransId="{73508B5A-50F9-40D0-894A-F32CDEF1A8F6}"/>
    <dgm:cxn modelId="{B31FC0DC-0FF9-4144-AE69-E2C227EF36EF}" type="presOf" srcId="{152626F7-3890-4197-8C67-1BDC0827D3BD}" destId="{1A1F724E-F6E9-438E-9ABD-C5396D1AC9BA}" srcOrd="0" destOrd="0" presId="urn:microsoft.com/office/officeart/2005/8/layout/vList5"/>
    <dgm:cxn modelId="{556440E1-C63F-4F5D-95A2-57A88A452926}" type="presOf" srcId="{D52EC7D3-15BC-4C10-B5EE-41F0CF171052}" destId="{72F407F8-4144-4541-8288-E7D0A1B55D4E}" srcOrd="0" destOrd="0" presId="urn:microsoft.com/office/officeart/2005/8/layout/vList5"/>
    <dgm:cxn modelId="{CF91E2EC-F207-4959-888B-9797506A7CC2}" type="presOf" srcId="{DA390E06-9022-4406-BBCC-90EFBE012E00}" destId="{3BC7195F-A227-4FB1-91BC-52ED1062D6FA}" srcOrd="0" destOrd="0" presId="urn:microsoft.com/office/officeart/2005/8/layout/vList5"/>
    <dgm:cxn modelId="{25F84AED-4F57-4B62-9303-BD316B78B276}" type="presOf" srcId="{2F652BFC-1D65-40BD-A5DC-37A549F1ED42}" destId="{6CE9DCC4-F7EE-434D-BC7A-098BE1AAF22A}" srcOrd="0" destOrd="0" presId="urn:microsoft.com/office/officeart/2005/8/layout/vList5"/>
    <dgm:cxn modelId="{51F01C6E-AB03-4662-8F20-16D12D454A79}" type="presParOf" srcId="{D17E1BFD-7355-459D-A808-11727E7C281D}" destId="{39A740AA-5542-42FE-83ED-99CE9929D29A}" srcOrd="0" destOrd="0" presId="urn:microsoft.com/office/officeart/2005/8/layout/vList5"/>
    <dgm:cxn modelId="{DE27E592-31CC-405B-B854-5E9B6B5D1A5B}" type="presParOf" srcId="{39A740AA-5542-42FE-83ED-99CE9929D29A}" destId="{6CE9DCC4-F7EE-434D-BC7A-098BE1AAF22A}" srcOrd="0" destOrd="0" presId="urn:microsoft.com/office/officeart/2005/8/layout/vList5"/>
    <dgm:cxn modelId="{298007B1-2224-48C6-B8F5-9B3E92EFA9C8}" type="presParOf" srcId="{39A740AA-5542-42FE-83ED-99CE9929D29A}" destId="{6DBC9B87-3395-4C87-941A-60B83890D563}" srcOrd="1" destOrd="0" presId="urn:microsoft.com/office/officeart/2005/8/layout/vList5"/>
    <dgm:cxn modelId="{D34270D7-02C0-4286-8DFD-C07E60EA804B}" type="presParOf" srcId="{D17E1BFD-7355-459D-A808-11727E7C281D}" destId="{DB8D9683-49B9-4A67-9EC2-D2B1FDB271D8}" srcOrd="1" destOrd="0" presId="urn:microsoft.com/office/officeart/2005/8/layout/vList5"/>
    <dgm:cxn modelId="{02C76AE1-0CA8-481F-A271-9DF315B22DAE}" type="presParOf" srcId="{D17E1BFD-7355-459D-A808-11727E7C281D}" destId="{EBA76CEA-82DD-4496-BCC4-84F8EB062997}" srcOrd="2" destOrd="0" presId="urn:microsoft.com/office/officeart/2005/8/layout/vList5"/>
    <dgm:cxn modelId="{81685504-585E-4BC6-A74E-3A56ED5DC7BC}" type="presParOf" srcId="{EBA76CEA-82DD-4496-BCC4-84F8EB062997}" destId="{9CF2B827-BBCE-4FAA-A4B8-C7F14B77DC43}" srcOrd="0" destOrd="0" presId="urn:microsoft.com/office/officeart/2005/8/layout/vList5"/>
    <dgm:cxn modelId="{58DF7089-374D-4976-A1C2-26E8744E7C04}" type="presParOf" srcId="{EBA76CEA-82DD-4496-BCC4-84F8EB062997}" destId="{D3008AEA-2EE7-42F1-B371-FD164E76A212}" srcOrd="1" destOrd="0" presId="urn:microsoft.com/office/officeart/2005/8/layout/vList5"/>
    <dgm:cxn modelId="{A7D5B77D-A06E-4EF4-9128-0D377BB1DAC2}" type="presParOf" srcId="{D17E1BFD-7355-459D-A808-11727E7C281D}" destId="{0781F5C1-F1E6-4A2A-A62F-635F5A06A1C8}" srcOrd="3" destOrd="0" presId="urn:microsoft.com/office/officeart/2005/8/layout/vList5"/>
    <dgm:cxn modelId="{0814EA1F-B180-449D-80B3-A76271F183AB}" type="presParOf" srcId="{D17E1BFD-7355-459D-A808-11727E7C281D}" destId="{08FF1F6E-A91C-41EB-996B-ACFE277AA262}" srcOrd="4" destOrd="0" presId="urn:microsoft.com/office/officeart/2005/8/layout/vList5"/>
    <dgm:cxn modelId="{1989949A-A812-4306-9FFC-093AC0142DC8}" type="presParOf" srcId="{08FF1F6E-A91C-41EB-996B-ACFE277AA262}" destId="{3BC7195F-A227-4FB1-91BC-52ED1062D6FA}" srcOrd="0" destOrd="0" presId="urn:microsoft.com/office/officeart/2005/8/layout/vList5"/>
    <dgm:cxn modelId="{68A9853A-6229-444B-9208-3201554A8548}" type="presParOf" srcId="{08FF1F6E-A91C-41EB-996B-ACFE277AA262}" destId="{3121AEFF-3E27-4ED2-9CAF-3859BD59A2D1}" srcOrd="1" destOrd="0" presId="urn:microsoft.com/office/officeart/2005/8/layout/vList5"/>
    <dgm:cxn modelId="{D7EA60D1-16E1-4113-8381-67BE615ED772}" type="presParOf" srcId="{D17E1BFD-7355-459D-A808-11727E7C281D}" destId="{8D1E3CBF-26E2-477C-A5D3-EB8153772F65}" srcOrd="5" destOrd="0" presId="urn:microsoft.com/office/officeart/2005/8/layout/vList5"/>
    <dgm:cxn modelId="{16FB3E9E-480C-4411-881B-6EB9121C4C0D}" type="presParOf" srcId="{D17E1BFD-7355-459D-A808-11727E7C281D}" destId="{53569662-2747-4057-A302-BD104D9CBBAD}" srcOrd="6" destOrd="0" presId="urn:microsoft.com/office/officeart/2005/8/layout/vList5"/>
    <dgm:cxn modelId="{1EFFECFE-F6BE-4E62-937E-062E14F83401}" type="presParOf" srcId="{53569662-2747-4057-A302-BD104D9CBBAD}" destId="{72F407F8-4144-4541-8288-E7D0A1B55D4E}" srcOrd="0" destOrd="0" presId="urn:microsoft.com/office/officeart/2005/8/layout/vList5"/>
    <dgm:cxn modelId="{96E8987D-0EE9-4ADF-B8B2-F5DF3DD71081}" type="presParOf" srcId="{53569662-2747-4057-A302-BD104D9CBBAD}" destId="{01B58541-7F32-44A2-932F-5DE972581DFD}" srcOrd="1" destOrd="0" presId="urn:microsoft.com/office/officeart/2005/8/layout/vList5"/>
    <dgm:cxn modelId="{EC1DBEEA-0179-4AF1-BA22-8420BEE7F4AE}" type="presParOf" srcId="{D17E1BFD-7355-459D-A808-11727E7C281D}" destId="{AA9FDE18-FCFF-4B4F-8C11-295479316747}" srcOrd="7" destOrd="0" presId="urn:microsoft.com/office/officeart/2005/8/layout/vList5"/>
    <dgm:cxn modelId="{4C3FD9AC-3F0C-40BF-894D-4FEE47CF47A5}" type="presParOf" srcId="{D17E1BFD-7355-459D-A808-11727E7C281D}" destId="{6ADCC822-E558-40EE-AFE1-71C3014D2319}" srcOrd="8" destOrd="0" presId="urn:microsoft.com/office/officeart/2005/8/layout/vList5"/>
    <dgm:cxn modelId="{C66F16D1-87BE-4730-B09D-C03B21E18CCD}" type="presParOf" srcId="{6ADCC822-E558-40EE-AFE1-71C3014D2319}" destId="{99DD9731-CBCA-4D60-B42D-5A046E61BC97}" srcOrd="0" destOrd="0" presId="urn:microsoft.com/office/officeart/2005/8/layout/vList5"/>
    <dgm:cxn modelId="{E31CF2F6-8EBE-4645-884C-D8D8E1AD5057}" type="presParOf" srcId="{6ADCC822-E558-40EE-AFE1-71C3014D2319}" destId="{1A1F724E-F6E9-438E-9ABD-C5396D1AC9B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3EF762-C47E-4AFF-ACA0-A0D855CCE129}">
      <dsp:nvSpPr>
        <dsp:cNvPr id="0" name=""/>
        <dsp:cNvSpPr/>
      </dsp:nvSpPr>
      <dsp:spPr>
        <a:xfrm>
          <a:off x="454175" y="2"/>
          <a:ext cx="2805055" cy="5596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b="1" kern="1200" dirty="0"/>
            <a:t>    Definições</a:t>
          </a:r>
        </a:p>
      </dsp:txBody>
      <dsp:txXfrm>
        <a:off x="470567" y="16394"/>
        <a:ext cx="2772271" cy="526890"/>
      </dsp:txXfrm>
    </dsp:sp>
    <dsp:sp modelId="{B4C892AB-739A-4C71-98F5-F8C1CC84F1E3}">
      <dsp:nvSpPr>
        <dsp:cNvPr id="0" name=""/>
        <dsp:cNvSpPr/>
      </dsp:nvSpPr>
      <dsp:spPr>
        <a:xfrm>
          <a:off x="734680" y="559677"/>
          <a:ext cx="667096" cy="745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5492"/>
              </a:lnTo>
              <a:lnTo>
                <a:pt x="667096" y="7454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33BC56-7B2A-4D81-A84C-C24142AF5DB8}">
      <dsp:nvSpPr>
        <dsp:cNvPr id="0" name=""/>
        <dsp:cNvSpPr/>
      </dsp:nvSpPr>
      <dsp:spPr>
        <a:xfrm>
          <a:off x="1401776" y="743215"/>
          <a:ext cx="7188398" cy="1123909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2000" b="1" kern="1200" dirty="0">
            <a:latin typeface="+mj-lt"/>
            <a:ea typeface="+mn-ea"/>
            <a:cs typeface="+mn-cs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2000" b="1" kern="1200" dirty="0">
            <a:latin typeface="+mj-lt"/>
            <a:ea typeface="+mn-ea"/>
            <a:cs typeface="+mn-cs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>
              <a:latin typeface="+mj-lt"/>
              <a:ea typeface="+mn-ea"/>
              <a:cs typeface="+mn-cs"/>
            </a:rPr>
            <a:t>IA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>
              <a:solidFill>
                <a:srgbClr val="0D0D0D"/>
              </a:solidFill>
              <a:latin typeface="+mj-lt"/>
            </a:rPr>
            <a:t>C</a:t>
          </a:r>
          <a:r>
            <a:rPr lang="pt-PT" sz="2000" b="0" i="0" kern="1200" dirty="0">
              <a:solidFill>
                <a:srgbClr val="0D0D0D"/>
              </a:solidFill>
              <a:effectLst/>
              <a:latin typeface="+mj-lt"/>
            </a:rPr>
            <a:t>ampo de estudo e pesquisa que engloba diversas técnicas e algoritmos para criar sistemas inteligentes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2000" b="0" i="0" kern="1200" dirty="0">
            <a:solidFill>
              <a:srgbClr val="0D0D0D"/>
            </a:solidFill>
            <a:effectLst/>
            <a:latin typeface="+mj-lt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2000" kern="1200" dirty="0">
            <a:latin typeface="+mj-lt"/>
            <a:ea typeface="+mn-ea"/>
            <a:cs typeface="+mn-cs"/>
          </a:endParaRPr>
        </a:p>
      </dsp:txBody>
      <dsp:txXfrm>
        <a:off x="1434694" y="776133"/>
        <a:ext cx="7122562" cy="1058073"/>
      </dsp:txXfrm>
    </dsp:sp>
    <dsp:sp modelId="{CBD9C95F-3031-497A-9616-CAB32FB30D65}">
      <dsp:nvSpPr>
        <dsp:cNvPr id="0" name=""/>
        <dsp:cNvSpPr/>
      </dsp:nvSpPr>
      <dsp:spPr>
        <a:xfrm>
          <a:off x="734680" y="559677"/>
          <a:ext cx="667096" cy="2429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9390"/>
              </a:lnTo>
              <a:lnTo>
                <a:pt x="667096" y="24293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57ED0-207F-44D2-A362-286791467275}">
      <dsp:nvSpPr>
        <dsp:cNvPr id="0" name=""/>
        <dsp:cNvSpPr/>
      </dsp:nvSpPr>
      <dsp:spPr>
        <a:xfrm>
          <a:off x="1401776" y="2008809"/>
          <a:ext cx="7228983" cy="1960517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000" b="1" kern="1200" dirty="0">
            <a:latin typeface="+mj-lt"/>
            <a:ea typeface="+mn-ea"/>
            <a:cs typeface="+mn-cs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800" b="1" kern="1200" dirty="0">
            <a:latin typeface="+mj-lt"/>
            <a:ea typeface="+mn-ea"/>
            <a:cs typeface="+mn-cs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dirty="0">
              <a:latin typeface="+mj-lt"/>
              <a:ea typeface="+mn-ea"/>
              <a:cs typeface="+mn-cs"/>
            </a:rPr>
            <a:t>SISTEMAS DE IA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Programa informático </a:t>
          </a:r>
          <a:r>
            <a:rPr lang="pt-PT" sz="1800" kern="1200" dirty="0">
              <a:solidFill>
                <a:srgbClr val="0D0D0D"/>
              </a:solidFill>
            </a:rPr>
            <a:t>desenvolvido tendo em vista um conjunto de objetivos definidos por seres humanos (algoritmos)</a:t>
          </a:r>
        </a:p>
        <a:p>
          <a:pPr marL="0" lvl="0" indent="0" algn="l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000" kern="1200" dirty="0">
            <a:solidFill>
              <a:srgbClr val="0D0D0D"/>
            </a:solidFill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solidFill>
                <a:srgbClr val="0D0D0D"/>
              </a:solidFill>
            </a:rPr>
            <a:t>Capaz de criar resultados, conteúdos, previsões, recomendações ou decisões que influenciam os ambientes com os quais interage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800" kern="1200" dirty="0">
            <a:latin typeface="+mj-lt"/>
            <a:ea typeface="+mn-ea"/>
            <a:cs typeface="+mn-cs"/>
          </a:endParaRPr>
        </a:p>
      </dsp:txBody>
      <dsp:txXfrm>
        <a:off x="1459198" y="2066231"/>
        <a:ext cx="7114139" cy="18456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3EF762-C47E-4AFF-ACA0-A0D855CCE129}">
      <dsp:nvSpPr>
        <dsp:cNvPr id="0" name=""/>
        <dsp:cNvSpPr/>
      </dsp:nvSpPr>
      <dsp:spPr>
        <a:xfrm>
          <a:off x="891615" y="0"/>
          <a:ext cx="7413829" cy="6473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b="1" kern="1200" dirty="0"/>
            <a:t> </a:t>
          </a:r>
          <a:r>
            <a:rPr lang="pt-PT" sz="2000" b="1" kern="12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Exemplos de sistemas de IA usados na proteção de dados</a:t>
          </a:r>
          <a:endParaRPr lang="pt-PT" sz="2000" b="1" kern="1200" dirty="0">
            <a:latin typeface="+mj-lt"/>
          </a:endParaRPr>
        </a:p>
      </dsp:txBody>
      <dsp:txXfrm>
        <a:off x="910575" y="18960"/>
        <a:ext cx="7375909" cy="609433"/>
      </dsp:txXfrm>
    </dsp:sp>
    <dsp:sp modelId="{B4C892AB-739A-4C71-98F5-F8C1CC84F1E3}">
      <dsp:nvSpPr>
        <dsp:cNvPr id="0" name=""/>
        <dsp:cNvSpPr/>
      </dsp:nvSpPr>
      <dsp:spPr>
        <a:xfrm>
          <a:off x="1632998" y="647353"/>
          <a:ext cx="261817" cy="667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7906"/>
              </a:lnTo>
              <a:lnTo>
                <a:pt x="261817" y="6679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33BC56-7B2A-4D81-A84C-C24142AF5DB8}">
      <dsp:nvSpPr>
        <dsp:cNvPr id="0" name=""/>
        <dsp:cNvSpPr/>
      </dsp:nvSpPr>
      <dsp:spPr>
        <a:xfrm>
          <a:off x="1894816" y="953294"/>
          <a:ext cx="4553960" cy="723930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Microsoft AZURE</a:t>
          </a:r>
          <a:endParaRPr lang="pt-PT" sz="1800" b="0" i="0" kern="1200" dirty="0">
            <a:solidFill>
              <a:srgbClr val="0D0D0D"/>
            </a:solidFill>
            <a:effectLst/>
            <a:latin typeface="+mj-lt"/>
          </a:endParaRPr>
        </a:p>
      </dsp:txBody>
      <dsp:txXfrm>
        <a:off x="1916019" y="974497"/>
        <a:ext cx="4511554" cy="681524"/>
      </dsp:txXfrm>
    </dsp:sp>
    <dsp:sp modelId="{09B41EAF-7211-4326-8D69-8ED36677B6F4}">
      <dsp:nvSpPr>
        <dsp:cNvPr id="0" name=""/>
        <dsp:cNvSpPr/>
      </dsp:nvSpPr>
      <dsp:spPr>
        <a:xfrm>
          <a:off x="1632998" y="647353"/>
          <a:ext cx="271054" cy="1553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3977"/>
              </a:lnTo>
              <a:lnTo>
                <a:pt x="271054" y="15539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0EA68-B769-4178-9451-617A53A02718}">
      <dsp:nvSpPr>
        <dsp:cNvPr id="0" name=""/>
        <dsp:cNvSpPr/>
      </dsp:nvSpPr>
      <dsp:spPr>
        <a:xfrm>
          <a:off x="1904052" y="1839365"/>
          <a:ext cx="4553960" cy="723930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0" kern="1200" dirty="0">
              <a:solidFill>
                <a:srgbClr val="0D0D0D"/>
              </a:solidFill>
              <a:effectLst/>
              <a:latin typeface="Söhne"/>
            </a:rPr>
            <a:t>IBM Watson for Cyber Security</a:t>
          </a:r>
          <a:endParaRPr lang="pt-PT" sz="1800" b="0" i="0" kern="1200" dirty="0">
            <a:solidFill>
              <a:srgbClr val="0D0D0D"/>
            </a:solidFill>
            <a:effectLst/>
            <a:latin typeface="+mj-lt"/>
          </a:endParaRPr>
        </a:p>
      </dsp:txBody>
      <dsp:txXfrm>
        <a:off x="1925255" y="1860568"/>
        <a:ext cx="4511554" cy="681524"/>
      </dsp:txXfrm>
    </dsp:sp>
    <dsp:sp modelId="{1D3642A6-510B-4DCD-AF67-9CE20A9E8B8C}">
      <dsp:nvSpPr>
        <dsp:cNvPr id="0" name=""/>
        <dsp:cNvSpPr/>
      </dsp:nvSpPr>
      <dsp:spPr>
        <a:xfrm>
          <a:off x="1632998" y="647353"/>
          <a:ext cx="271054" cy="2451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1076"/>
              </a:lnTo>
              <a:lnTo>
                <a:pt x="271054" y="24510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ECD30-23CE-4BD0-9FEE-6C3AC5107F20}">
      <dsp:nvSpPr>
        <dsp:cNvPr id="0" name=""/>
        <dsp:cNvSpPr/>
      </dsp:nvSpPr>
      <dsp:spPr>
        <a:xfrm>
          <a:off x="1904052" y="2736464"/>
          <a:ext cx="4553960" cy="723930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 err="1">
              <a:solidFill>
                <a:srgbClr val="0D0D0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Salesforce</a:t>
          </a:r>
          <a:endParaRPr lang="pt-PT" sz="1800" b="0" i="0" kern="1200" dirty="0">
            <a:solidFill>
              <a:srgbClr val="0D0D0D"/>
            </a:solidFill>
            <a:effectLst/>
            <a:latin typeface="+mj-lt"/>
          </a:endParaRPr>
        </a:p>
      </dsp:txBody>
      <dsp:txXfrm>
        <a:off x="1925255" y="2757667"/>
        <a:ext cx="4511554" cy="6815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3EF762-C47E-4AFF-ACA0-A0D855CCE129}">
      <dsp:nvSpPr>
        <dsp:cNvPr id="0" name=""/>
        <dsp:cNvSpPr/>
      </dsp:nvSpPr>
      <dsp:spPr>
        <a:xfrm>
          <a:off x="105835" y="313"/>
          <a:ext cx="3945846" cy="4535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>
              <a:solidFill>
                <a:schemeClr val="tx1"/>
              </a:solidFill>
            </a:rPr>
            <a:t>Obrigações</a:t>
          </a:r>
          <a:endParaRPr lang="pt-PT" sz="2000" b="1" kern="1200" dirty="0"/>
        </a:p>
      </dsp:txBody>
      <dsp:txXfrm>
        <a:off x="119119" y="13597"/>
        <a:ext cx="3919278" cy="426993"/>
      </dsp:txXfrm>
    </dsp:sp>
    <dsp:sp modelId="{96E664F3-96D0-47FD-A468-F85496B2A00E}">
      <dsp:nvSpPr>
        <dsp:cNvPr id="0" name=""/>
        <dsp:cNvSpPr/>
      </dsp:nvSpPr>
      <dsp:spPr>
        <a:xfrm>
          <a:off x="500420" y="453875"/>
          <a:ext cx="1373698" cy="357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703"/>
              </a:lnTo>
              <a:lnTo>
                <a:pt x="1373698" y="3577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4DF73-EA8B-42D3-A8CF-E7E6E2CC0728}">
      <dsp:nvSpPr>
        <dsp:cNvPr id="0" name=""/>
        <dsp:cNvSpPr/>
      </dsp:nvSpPr>
      <dsp:spPr>
        <a:xfrm>
          <a:off x="1874118" y="604600"/>
          <a:ext cx="4662961" cy="413957"/>
        </a:xfrm>
        <a:prstGeom prst="roundRect">
          <a:avLst>
            <a:gd name="adj" fmla="val 10000"/>
          </a:avLst>
        </a:prstGeom>
        <a:solidFill>
          <a:schemeClr val="bg1">
            <a:alpha val="89804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Documentação técnica – informação pública</a:t>
          </a:r>
        </a:p>
      </dsp:txBody>
      <dsp:txXfrm>
        <a:off x="1886242" y="616724"/>
        <a:ext cx="4638713" cy="389709"/>
      </dsp:txXfrm>
    </dsp:sp>
    <dsp:sp modelId="{C1C0B803-8225-48D5-91AF-A767DD6A4E2B}">
      <dsp:nvSpPr>
        <dsp:cNvPr id="0" name=""/>
        <dsp:cNvSpPr/>
      </dsp:nvSpPr>
      <dsp:spPr>
        <a:xfrm>
          <a:off x="500420" y="453875"/>
          <a:ext cx="1373698" cy="922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385"/>
              </a:lnTo>
              <a:lnTo>
                <a:pt x="1373698" y="9223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FE55E-14D6-49F5-8943-25C32D9553F2}">
      <dsp:nvSpPr>
        <dsp:cNvPr id="0" name=""/>
        <dsp:cNvSpPr/>
      </dsp:nvSpPr>
      <dsp:spPr>
        <a:xfrm>
          <a:off x="1874118" y="1169282"/>
          <a:ext cx="4662961" cy="413957"/>
        </a:xfrm>
        <a:prstGeom prst="roundRect">
          <a:avLst>
            <a:gd name="adj" fmla="val 10000"/>
          </a:avLst>
        </a:prstGeom>
        <a:solidFill>
          <a:schemeClr val="bg1">
            <a:alpha val="89804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Informação sobre dados de teste</a:t>
          </a:r>
        </a:p>
      </dsp:txBody>
      <dsp:txXfrm>
        <a:off x="1886242" y="1181406"/>
        <a:ext cx="4638713" cy="389709"/>
      </dsp:txXfrm>
    </dsp:sp>
    <dsp:sp modelId="{5A235182-3B5C-4DCE-9CBB-B7198796B24B}">
      <dsp:nvSpPr>
        <dsp:cNvPr id="0" name=""/>
        <dsp:cNvSpPr/>
      </dsp:nvSpPr>
      <dsp:spPr>
        <a:xfrm>
          <a:off x="500420" y="453875"/>
          <a:ext cx="1373698" cy="1487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7067"/>
              </a:lnTo>
              <a:lnTo>
                <a:pt x="1373698" y="14870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BE6D9-0272-4443-810D-4332DEF4292D}">
      <dsp:nvSpPr>
        <dsp:cNvPr id="0" name=""/>
        <dsp:cNvSpPr/>
      </dsp:nvSpPr>
      <dsp:spPr>
        <a:xfrm>
          <a:off x="1874118" y="1733964"/>
          <a:ext cx="4662961" cy="413957"/>
        </a:xfrm>
        <a:prstGeom prst="roundRect">
          <a:avLst>
            <a:gd name="adj" fmla="val 10000"/>
          </a:avLst>
        </a:prstGeom>
        <a:solidFill>
          <a:schemeClr val="bg1">
            <a:alpha val="89804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Cumprimento de regras de direitos de autor</a:t>
          </a:r>
        </a:p>
      </dsp:txBody>
      <dsp:txXfrm>
        <a:off x="1886242" y="1746088"/>
        <a:ext cx="4638713" cy="389709"/>
      </dsp:txXfrm>
    </dsp:sp>
    <dsp:sp modelId="{45264812-0A11-4365-AFFC-DE6F8B1E2372}">
      <dsp:nvSpPr>
        <dsp:cNvPr id="0" name=""/>
        <dsp:cNvSpPr/>
      </dsp:nvSpPr>
      <dsp:spPr>
        <a:xfrm>
          <a:off x="500420" y="453875"/>
          <a:ext cx="1373698" cy="2051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1749"/>
              </a:lnTo>
              <a:lnTo>
                <a:pt x="1373698" y="20517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AA08FC-EFB6-409E-B96F-EF5D6BCDEC73}">
      <dsp:nvSpPr>
        <dsp:cNvPr id="0" name=""/>
        <dsp:cNvSpPr/>
      </dsp:nvSpPr>
      <dsp:spPr>
        <a:xfrm>
          <a:off x="1874118" y="2298646"/>
          <a:ext cx="4662961" cy="413957"/>
        </a:xfrm>
        <a:prstGeom prst="roundRect">
          <a:avLst>
            <a:gd name="adj" fmla="val 10000"/>
          </a:avLst>
        </a:prstGeom>
        <a:solidFill>
          <a:schemeClr val="bg1">
            <a:alpha val="89804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Avaliação e mitigação de risco sistémico </a:t>
          </a:r>
        </a:p>
      </dsp:txBody>
      <dsp:txXfrm>
        <a:off x="1886242" y="2310770"/>
        <a:ext cx="4638713" cy="389709"/>
      </dsp:txXfrm>
    </dsp:sp>
    <dsp:sp modelId="{219CDA38-7816-496C-9B62-25FD5D913E4D}">
      <dsp:nvSpPr>
        <dsp:cNvPr id="0" name=""/>
        <dsp:cNvSpPr/>
      </dsp:nvSpPr>
      <dsp:spPr>
        <a:xfrm>
          <a:off x="500420" y="453875"/>
          <a:ext cx="1373698" cy="2616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6431"/>
              </a:lnTo>
              <a:lnTo>
                <a:pt x="1373698" y="26164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6A8F80-C3ED-41B1-8A9E-94A9DB248303}">
      <dsp:nvSpPr>
        <dsp:cNvPr id="0" name=""/>
        <dsp:cNvSpPr/>
      </dsp:nvSpPr>
      <dsp:spPr>
        <a:xfrm>
          <a:off x="1874118" y="2863328"/>
          <a:ext cx="4662961" cy="413957"/>
        </a:xfrm>
        <a:prstGeom prst="roundRect">
          <a:avLst>
            <a:gd name="adj" fmla="val 10000"/>
          </a:avLst>
        </a:prstGeom>
        <a:solidFill>
          <a:schemeClr val="bg1">
            <a:alpha val="89804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 err="1"/>
            <a:t>Report</a:t>
          </a:r>
          <a:r>
            <a:rPr lang="pt-PT" sz="1800" kern="1200" dirty="0"/>
            <a:t> de incidentes</a:t>
          </a:r>
        </a:p>
      </dsp:txBody>
      <dsp:txXfrm>
        <a:off x="1886242" y="2875452"/>
        <a:ext cx="4638713" cy="3897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3EF762-C47E-4AFF-ACA0-A0D855CCE129}">
      <dsp:nvSpPr>
        <dsp:cNvPr id="0" name=""/>
        <dsp:cNvSpPr/>
      </dsp:nvSpPr>
      <dsp:spPr>
        <a:xfrm>
          <a:off x="296945" y="318"/>
          <a:ext cx="3486104" cy="3905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>
              <a:solidFill>
                <a:schemeClr val="tx1"/>
              </a:solidFill>
            </a:rPr>
            <a:t>Obrigações</a:t>
          </a:r>
          <a:endParaRPr lang="pt-PT" sz="2000" b="1" kern="1200" dirty="0"/>
        </a:p>
      </dsp:txBody>
      <dsp:txXfrm>
        <a:off x="308383" y="11756"/>
        <a:ext cx="3463228" cy="367645"/>
      </dsp:txXfrm>
    </dsp:sp>
    <dsp:sp modelId="{96E664F3-96D0-47FD-A468-F85496B2A00E}">
      <dsp:nvSpPr>
        <dsp:cNvPr id="0" name=""/>
        <dsp:cNvSpPr/>
      </dsp:nvSpPr>
      <dsp:spPr>
        <a:xfrm>
          <a:off x="645555" y="390840"/>
          <a:ext cx="1126500" cy="306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346"/>
              </a:lnTo>
              <a:lnTo>
                <a:pt x="1126500" y="3063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4DF73-EA8B-42D3-A8CF-E7E6E2CC0728}">
      <dsp:nvSpPr>
        <dsp:cNvPr id="0" name=""/>
        <dsp:cNvSpPr/>
      </dsp:nvSpPr>
      <dsp:spPr>
        <a:xfrm>
          <a:off x="1772056" y="492956"/>
          <a:ext cx="6118381" cy="40846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Avaliação de conformidade / declaração de conformidade </a:t>
          </a:r>
        </a:p>
      </dsp:txBody>
      <dsp:txXfrm>
        <a:off x="1784019" y="504919"/>
        <a:ext cx="6094455" cy="384535"/>
      </dsp:txXfrm>
    </dsp:sp>
    <dsp:sp modelId="{C1C0B803-8225-48D5-91AF-A767DD6A4E2B}">
      <dsp:nvSpPr>
        <dsp:cNvPr id="0" name=""/>
        <dsp:cNvSpPr/>
      </dsp:nvSpPr>
      <dsp:spPr>
        <a:xfrm>
          <a:off x="645555" y="390840"/>
          <a:ext cx="1126500" cy="816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923"/>
              </a:lnTo>
              <a:lnTo>
                <a:pt x="1126500" y="8169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FE55E-14D6-49F5-8943-25C32D9553F2}">
      <dsp:nvSpPr>
        <dsp:cNvPr id="0" name=""/>
        <dsp:cNvSpPr/>
      </dsp:nvSpPr>
      <dsp:spPr>
        <a:xfrm>
          <a:off x="1772056" y="1003533"/>
          <a:ext cx="6118381" cy="40846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Sistema de gestão de qualidade</a:t>
          </a:r>
        </a:p>
      </dsp:txBody>
      <dsp:txXfrm>
        <a:off x="1784019" y="1015496"/>
        <a:ext cx="6094455" cy="384535"/>
      </dsp:txXfrm>
    </dsp:sp>
    <dsp:sp modelId="{5A235182-3B5C-4DCE-9CBB-B7198796B24B}">
      <dsp:nvSpPr>
        <dsp:cNvPr id="0" name=""/>
        <dsp:cNvSpPr/>
      </dsp:nvSpPr>
      <dsp:spPr>
        <a:xfrm>
          <a:off x="645555" y="390840"/>
          <a:ext cx="1126500" cy="1327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7499"/>
              </a:lnTo>
              <a:lnTo>
                <a:pt x="1126500" y="13274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BE6D9-0272-4443-810D-4332DEF4292D}">
      <dsp:nvSpPr>
        <dsp:cNvPr id="0" name=""/>
        <dsp:cNvSpPr/>
      </dsp:nvSpPr>
      <dsp:spPr>
        <a:xfrm>
          <a:off x="1772056" y="1514109"/>
          <a:ext cx="6118381" cy="40846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Supervisão humana</a:t>
          </a:r>
        </a:p>
      </dsp:txBody>
      <dsp:txXfrm>
        <a:off x="1784019" y="1526072"/>
        <a:ext cx="6094455" cy="384535"/>
      </dsp:txXfrm>
    </dsp:sp>
    <dsp:sp modelId="{45264812-0A11-4365-AFFC-DE6F8B1E2372}">
      <dsp:nvSpPr>
        <dsp:cNvPr id="0" name=""/>
        <dsp:cNvSpPr/>
      </dsp:nvSpPr>
      <dsp:spPr>
        <a:xfrm>
          <a:off x="645555" y="390840"/>
          <a:ext cx="1126500" cy="1838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8076"/>
              </a:lnTo>
              <a:lnTo>
                <a:pt x="1126500" y="18380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AA08FC-EFB6-409E-B96F-EF5D6BCDEC73}">
      <dsp:nvSpPr>
        <dsp:cNvPr id="0" name=""/>
        <dsp:cNvSpPr/>
      </dsp:nvSpPr>
      <dsp:spPr>
        <a:xfrm>
          <a:off x="1772056" y="2024686"/>
          <a:ext cx="6118381" cy="40846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Monitorização pós-comercialização</a:t>
          </a:r>
        </a:p>
      </dsp:txBody>
      <dsp:txXfrm>
        <a:off x="1784019" y="2036649"/>
        <a:ext cx="6094455" cy="384535"/>
      </dsp:txXfrm>
    </dsp:sp>
    <dsp:sp modelId="{219CDA38-7816-496C-9B62-25FD5D913E4D}">
      <dsp:nvSpPr>
        <dsp:cNvPr id="0" name=""/>
        <dsp:cNvSpPr/>
      </dsp:nvSpPr>
      <dsp:spPr>
        <a:xfrm>
          <a:off x="645555" y="390840"/>
          <a:ext cx="1126500" cy="2348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8653"/>
              </a:lnTo>
              <a:lnTo>
                <a:pt x="1126500" y="23486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6A8F80-C3ED-41B1-8A9E-94A9DB248303}">
      <dsp:nvSpPr>
        <dsp:cNvPr id="0" name=""/>
        <dsp:cNvSpPr/>
      </dsp:nvSpPr>
      <dsp:spPr>
        <a:xfrm>
          <a:off x="1772056" y="2535263"/>
          <a:ext cx="6118381" cy="40846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Registos automáticos dos sistemas</a:t>
          </a:r>
        </a:p>
      </dsp:txBody>
      <dsp:txXfrm>
        <a:off x="1784019" y="2547226"/>
        <a:ext cx="6094455" cy="384535"/>
      </dsp:txXfrm>
    </dsp:sp>
    <dsp:sp modelId="{DE2EBA90-4315-4C28-82BA-865E28A9483D}">
      <dsp:nvSpPr>
        <dsp:cNvPr id="0" name=""/>
        <dsp:cNvSpPr/>
      </dsp:nvSpPr>
      <dsp:spPr>
        <a:xfrm>
          <a:off x="645555" y="390840"/>
          <a:ext cx="1126500" cy="285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9230"/>
              </a:lnTo>
              <a:lnTo>
                <a:pt x="1126500" y="28592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B01D54-195D-4C45-9C4C-A744E42380CA}">
      <dsp:nvSpPr>
        <dsp:cNvPr id="0" name=""/>
        <dsp:cNvSpPr/>
      </dsp:nvSpPr>
      <dsp:spPr>
        <a:xfrm>
          <a:off x="1772056" y="3045840"/>
          <a:ext cx="6118381" cy="40846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Informação</a:t>
          </a:r>
          <a:endParaRPr lang="pt-PT" sz="2000" kern="1200" dirty="0"/>
        </a:p>
      </dsp:txBody>
      <dsp:txXfrm>
        <a:off x="1784019" y="3057803"/>
        <a:ext cx="6094455" cy="384535"/>
      </dsp:txXfrm>
    </dsp:sp>
    <dsp:sp modelId="{7EE2F2AE-F125-408F-8DD9-9C5A01EC5CE5}">
      <dsp:nvSpPr>
        <dsp:cNvPr id="0" name=""/>
        <dsp:cNvSpPr/>
      </dsp:nvSpPr>
      <dsp:spPr>
        <a:xfrm>
          <a:off x="645555" y="390840"/>
          <a:ext cx="1126500" cy="33698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9807"/>
              </a:lnTo>
              <a:lnTo>
                <a:pt x="1126500" y="33698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4425F7-8645-4E4A-8ED9-2129B7BDA639}">
      <dsp:nvSpPr>
        <dsp:cNvPr id="0" name=""/>
        <dsp:cNvSpPr/>
      </dsp:nvSpPr>
      <dsp:spPr>
        <a:xfrm>
          <a:off x="1772056" y="3556417"/>
          <a:ext cx="6118381" cy="40846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Suspensão da utilização em caso de incidente grave</a:t>
          </a:r>
        </a:p>
      </dsp:txBody>
      <dsp:txXfrm>
        <a:off x="1784019" y="3568380"/>
        <a:ext cx="6094455" cy="3845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C9B87-3395-4C87-941A-60B83890D563}">
      <dsp:nvSpPr>
        <dsp:cNvPr id="0" name=""/>
        <dsp:cNvSpPr/>
      </dsp:nvSpPr>
      <dsp:spPr>
        <a:xfrm rot="5400000">
          <a:off x="8486775" y="-510403"/>
          <a:ext cx="492315" cy="1639017"/>
        </a:xfrm>
        <a:prstGeom prst="round2SameRect">
          <a:avLst/>
        </a:prstGeom>
        <a:solidFill>
          <a:srgbClr val="002F74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PT" sz="2000" b="0" kern="1200" dirty="0">
              <a:solidFill>
                <a:schemeClr val="bg1"/>
              </a:solidFill>
            </a:rPr>
            <a:t>6 meses</a:t>
          </a:r>
        </a:p>
      </dsp:txBody>
      <dsp:txXfrm rot="-5400000">
        <a:off x="7913425" y="86980"/>
        <a:ext cx="1614984" cy="444249"/>
      </dsp:txXfrm>
    </dsp:sp>
    <dsp:sp modelId="{6CE9DCC4-F7EE-434D-BC7A-098BE1AAF22A}">
      <dsp:nvSpPr>
        <dsp:cNvPr id="0" name=""/>
        <dsp:cNvSpPr/>
      </dsp:nvSpPr>
      <dsp:spPr>
        <a:xfrm>
          <a:off x="0" y="0"/>
          <a:ext cx="7912393" cy="615394"/>
        </a:xfrm>
        <a:prstGeom prst="roundRect">
          <a:avLst/>
        </a:prstGeom>
        <a:solidFill>
          <a:srgbClr val="CCE3F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0000"/>
              </a:solidFill>
            </a:rPr>
            <a:t>E</a:t>
          </a:r>
          <a:r>
            <a:rPr lang="en-US" sz="2000" b="0" i="0" kern="1200" dirty="0">
              <a:solidFill>
                <a:srgbClr val="000000"/>
              </a:solidFill>
              <a:effectLst/>
            </a:rPr>
            <a:t>ntrada </a:t>
          </a:r>
          <a:r>
            <a:rPr lang="en-US" sz="2000" b="0" i="0" kern="1200" dirty="0" err="1">
              <a:solidFill>
                <a:srgbClr val="000000"/>
              </a:solidFill>
              <a:effectLst/>
            </a:rPr>
            <a:t>em</a:t>
          </a:r>
          <a:r>
            <a:rPr lang="en-US" sz="2000" b="0" i="0" kern="1200" dirty="0">
              <a:solidFill>
                <a:srgbClr val="000000"/>
              </a:solidFill>
              <a:effectLst/>
            </a:rPr>
            <a:t> vigor de </a:t>
          </a:r>
          <a:r>
            <a:rPr lang="en-US" sz="2000" b="0" i="0" kern="1200" dirty="0" err="1">
              <a:solidFill>
                <a:srgbClr val="000000"/>
              </a:solidFill>
              <a:effectLst/>
            </a:rPr>
            <a:t>proibições</a:t>
          </a:r>
          <a:r>
            <a:rPr lang="en-US" sz="2000" b="0" i="0" kern="1200" dirty="0">
              <a:solidFill>
                <a:srgbClr val="000000"/>
              </a:solidFill>
              <a:effectLst/>
            </a:rPr>
            <a:t> de IA </a:t>
          </a:r>
          <a:r>
            <a:rPr lang="en-US" sz="2000" b="0" i="0" kern="1200" dirty="0" err="1">
              <a:solidFill>
                <a:srgbClr val="000000"/>
              </a:solidFill>
              <a:effectLst/>
            </a:rPr>
            <a:t>inaceitáveis</a:t>
          </a:r>
          <a:r>
            <a:rPr lang="en-US" sz="2000" b="0" i="0" kern="1200" dirty="0">
              <a:solidFill>
                <a:srgbClr val="000000"/>
              </a:solidFill>
              <a:effectLst/>
            </a:rPr>
            <a:t> </a:t>
          </a:r>
          <a:endParaRPr lang="pt-PT" sz="2000" kern="1200" dirty="0"/>
        </a:p>
      </dsp:txBody>
      <dsp:txXfrm>
        <a:off x="30041" y="30041"/>
        <a:ext cx="7852311" cy="555312"/>
      </dsp:txXfrm>
    </dsp:sp>
    <dsp:sp modelId="{D3008AEA-2EE7-42F1-B371-FD164E76A212}">
      <dsp:nvSpPr>
        <dsp:cNvPr id="0" name=""/>
        <dsp:cNvSpPr/>
      </dsp:nvSpPr>
      <dsp:spPr>
        <a:xfrm rot="5400000">
          <a:off x="8486775" y="135760"/>
          <a:ext cx="492315" cy="1639017"/>
        </a:xfrm>
        <a:prstGeom prst="round2SameRect">
          <a:avLst/>
        </a:prstGeom>
        <a:solidFill>
          <a:srgbClr val="002F74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PT" sz="2000" b="0" kern="1200" dirty="0">
              <a:solidFill>
                <a:schemeClr val="bg1"/>
              </a:solidFill>
            </a:rPr>
            <a:t>12 meses</a:t>
          </a:r>
        </a:p>
      </dsp:txBody>
      <dsp:txXfrm rot="-5400000">
        <a:off x="7913425" y="733144"/>
        <a:ext cx="1614984" cy="444249"/>
      </dsp:txXfrm>
    </dsp:sp>
    <dsp:sp modelId="{9CF2B827-BBCE-4FAA-A4B8-C7F14B77DC43}">
      <dsp:nvSpPr>
        <dsp:cNvPr id="0" name=""/>
        <dsp:cNvSpPr/>
      </dsp:nvSpPr>
      <dsp:spPr>
        <a:xfrm>
          <a:off x="1031" y="618931"/>
          <a:ext cx="7912393" cy="615394"/>
        </a:xfrm>
        <a:prstGeom prst="roundRect">
          <a:avLst/>
        </a:prstGeom>
        <a:solidFill>
          <a:srgbClr val="CCE3F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solidFill>
                <a:srgbClr val="000000"/>
              </a:solidFill>
              <a:effectLst/>
            </a:rPr>
            <a:t>Entrada </a:t>
          </a:r>
          <a:r>
            <a:rPr lang="en-US" sz="2000" b="0" i="0" kern="1200" dirty="0" err="1">
              <a:solidFill>
                <a:srgbClr val="000000"/>
              </a:solidFill>
              <a:effectLst/>
            </a:rPr>
            <a:t>em</a:t>
          </a:r>
          <a:r>
            <a:rPr lang="en-US" sz="2000" b="0" i="0" kern="1200" dirty="0">
              <a:solidFill>
                <a:srgbClr val="000000"/>
              </a:solidFill>
              <a:effectLst/>
            </a:rPr>
            <a:t> vigor para GPAI, com </a:t>
          </a:r>
          <a:r>
            <a:rPr lang="en-US" sz="2000" b="0" i="0" kern="1200" dirty="0" err="1">
              <a:solidFill>
                <a:srgbClr val="000000"/>
              </a:solidFill>
              <a:effectLst/>
            </a:rPr>
            <a:t>exceção</a:t>
          </a:r>
          <a:r>
            <a:rPr lang="en-US" sz="2000" b="0" i="0" kern="1200" dirty="0">
              <a:solidFill>
                <a:srgbClr val="000000"/>
              </a:solidFill>
              <a:effectLst/>
            </a:rPr>
            <a:t> dos </a:t>
          </a:r>
          <a:r>
            <a:rPr lang="en-US" sz="2000" b="0" i="0" kern="1200" dirty="0" err="1">
              <a:solidFill>
                <a:srgbClr val="000000"/>
              </a:solidFill>
              <a:effectLst/>
            </a:rPr>
            <a:t>modelos</a:t>
          </a:r>
          <a:r>
            <a:rPr lang="en-US" sz="2000" b="0" i="0" kern="1200" dirty="0">
              <a:solidFill>
                <a:srgbClr val="000000"/>
              </a:solidFill>
              <a:effectLst/>
            </a:rPr>
            <a:t> que </a:t>
          </a:r>
          <a:r>
            <a:rPr lang="en-US" sz="2000" b="0" i="0" kern="1200" dirty="0" err="1">
              <a:solidFill>
                <a:srgbClr val="000000"/>
              </a:solidFill>
              <a:effectLst/>
            </a:rPr>
            <a:t>j</a:t>
          </a:r>
          <a:r>
            <a:rPr lang="en-US" sz="2000" kern="1200" dirty="0" err="1">
              <a:solidFill>
                <a:srgbClr val="000000"/>
              </a:solidFill>
            </a:rPr>
            <a:t>á</a:t>
          </a:r>
          <a:r>
            <a:rPr lang="en-US" sz="2000" kern="1200" dirty="0">
              <a:solidFill>
                <a:srgbClr val="000000"/>
              </a:solidFill>
            </a:rPr>
            <a:t> </a:t>
          </a:r>
          <a:r>
            <a:rPr lang="en-US" sz="2000" kern="1200" dirty="0" err="1">
              <a:solidFill>
                <a:srgbClr val="000000"/>
              </a:solidFill>
            </a:rPr>
            <a:t>estavam</a:t>
          </a:r>
          <a:r>
            <a:rPr lang="en-US" sz="2000" kern="1200" dirty="0">
              <a:solidFill>
                <a:srgbClr val="000000"/>
              </a:solidFill>
            </a:rPr>
            <a:t> no mercado (+12 meses) </a:t>
          </a:r>
          <a:endParaRPr lang="pt-PT" sz="2000" kern="1200" dirty="0"/>
        </a:p>
      </dsp:txBody>
      <dsp:txXfrm>
        <a:off x="31072" y="648972"/>
        <a:ext cx="7852311" cy="555312"/>
      </dsp:txXfrm>
    </dsp:sp>
    <dsp:sp modelId="{3121AEFF-3E27-4ED2-9CAF-3859BD59A2D1}">
      <dsp:nvSpPr>
        <dsp:cNvPr id="0" name=""/>
        <dsp:cNvSpPr/>
      </dsp:nvSpPr>
      <dsp:spPr>
        <a:xfrm rot="5400000">
          <a:off x="8486775" y="781925"/>
          <a:ext cx="492315" cy="1639017"/>
        </a:xfrm>
        <a:prstGeom prst="round2SameRect">
          <a:avLst/>
        </a:prstGeom>
        <a:solidFill>
          <a:srgbClr val="002F74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PT" sz="2000" b="0" kern="1200" dirty="0">
              <a:solidFill>
                <a:schemeClr val="bg1"/>
              </a:solidFill>
            </a:rPr>
            <a:t>24 meses</a:t>
          </a:r>
        </a:p>
      </dsp:txBody>
      <dsp:txXfrm rot="-5400000">
        <a:off x="7913425" y="1379309"/>
        <a:ext cx="1614984" cy="444249"/>
      </dsp:txXfrm>
    </dsp:sp>
    <dsp:sp modelId="{3BC7195F-A227-4FB1-91BC-52ED1062D6FA}">
      <dsp:nvSpPr>
        <dsp:cNvPr id="0" name=""/>
        <dsp:cNvSpPr/>
      </dsp:nvSpPr>
      <dsp:spPr>
        <a:xfrm>
          <a:off x="1031" y="1265096"/>
          <a:ext cx="7912393" cy="615394"/>
        </a:xfrm>
        <a:prstGeom prst="roundRect">
          <a:avLst/>
        </a:prstGeom>
        <a:solidFill>
          <a:srgbClr val="CCE3F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0000"/>
              </a:solidFill>
            </a:rPr>
            <a:t>Entrada </a:t>
          </a:r>
          <a:r>
            <a:rPr lang="en-US" sz="2000" kern="1200" dirty="0" err="1">
              <a:solidFill>
                <a:srgbClr val="000000"/>
              </a:solidFill>
            </a:rPr>
            <a:t>em</a:t>
          </a:r>
          <a:r>
            <a:rPr lang="en-US" sz="2000" kern="1200" dirty="0">
              <a:solidFill>
                <a:srgbClr val="000000"/>
              </a:solidFill>
            </a:rPr>
            <a:t> vigor do </a:t>
          </a:r>
          <a:r>
            <a:rPr lang="en-US" sz="2000" kern="1200" dirty="0" err="1">
              <a:solidFill>
                <a:srgbClr val="000000"/>
              </a:solidFill>
            </a:rPr>
            <a:t>Regulamento</a:t>
          </a:r>
          <a:r>
            <a:rPr lang="en-US" sz="2000" kern="1200" dirty="0">
              <a:solidFill>
                <a:srgbClr val="000000"/>
              </a:solidFill>
            </a:rPr>
            <a:t> – </a:t>
          </a:r>
          <a:r>
            <a:rPr lang="en-US" sz="2000" kern="1200" dirty="0" err="1">
              <a:solidFill>
                <a:srgbClr val="000000"/>
              </a:solidFill>
            </a:rPr>
            <a:t>restantes</a:t>
          </a:r>
          <a:r>
            <a:rPr lang="en-US" sz="2000" kern="1200" dirty="0">
              <a:solidFill>
                <a:srgbClr val="000000"/>
              </a:solidFill>
            </a:rPr>
            <a:t> </a:t>
          </a:r>
          <a:r>
            <a:rPr lang="en-US" sz="2000" kern="1200" dirty="0" err="1">
              <a:solidFill>
                <a:srgbClr val="000000"/>
              </a:solidFill>
            </a:rPr>
            <a:t>regras</a:t>
          </a:r>
          <a:endParaRPr lang="pt-PT" sz="2000" kern="1200" dirty="0"/>
        </a:p>
      </dsp:txBody>
      <dsp:txXfrm>
        <a:off x="31072" y="1295137"/>
        <a:ext cx="7852311" cy="555312"/>
      </dsp:txXfrm>
    </dsp:sp>
    <dsp:sp modelId="{01B58541-7F32-44A2-932F-5DE972581DFD}">
      <dsp:nvSpPr>
        <dsp:cNvPr id="0" name=""/>
        <dsp:cNvSpPr/>
      </dsp:nvSpPr>
      <dsp:spPr>
        <a:xfrm rot="5400000">
          <a:off x="8486775" y="1428090"/>
          <a:ext cx="492315" cy="1639017"/>
        </a:xfrm>
        <a:prstGeom prst="round2SameRect">
          <a:avLst/>
        </a:prstGeom>
        <a:solidFill>
          <a:srgbClr val="002F74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PT" sz="2000" b="0" kern="1200" dirty="0">
              <a:solidFill>
                <a:schemeClr val="bg1"/>
              </a:solidFill>
            </a:rPr>
            <a:t>36 meses</a:t>
          </a:r>
        </a:p>
      </dsp:txBody>
      <dsp:txXfrm rot="-5400000">
        <a:off x="7913425" y="2025474"/>
        <a:ext cx="1614984" cy="444249"/>
      </dsp:txXfrm>
    </dsp:sp>
    <dsp:sp modelId="{72F407F8-4144-4541-8288-E7D0A1B55D4E}">
      <dsp:nvSpPr>
        <dsp:cNvPr id="0" name=""/>
        <dsp:cNvSpPr/>
      </dsp:nvSpPr>
      <dsp:spPr>
        <a:xfrm>
          <a:off x="1031" y="1911261"/>
          <a:ext cx="7912393" cy="615394"/>
        </a:xfrm>
        <a:prstGeom prst="roundRect">
          <a:avLst/>
        </a:prstGeom>
        <a:solidFill>
          <a:srgbClr val="CCE3F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0000"/>
              </a:solidFill>
            </a:rPr>
            <a:t>Entrada </a:t>
          </a:r>
          <a:r>
            <a:rPr lang="en-US" sz="2000" kern="1200" dirty="0" err="1">
              <a:solidFill>
                <a:srgbClr val="000000"/>
              </a:solidFill>
            </a:rPr>
            <a:t>em</a:t>
          </a:r>
          <a:r>
            <a:rPr lang="en-US" sz="2000" kern="1200" dirty="0">
              <a:solidFill>
                <a:srgbClr val="000000"/>
              </a:solidFill>
            </a:rPr>
            <a:t> vigor para </a:t>
          </a:r>
          <a:r>
            <a:rPr lang="en-US" sz="2000" kern="1200" dirty="0" err="1">
              <a:solidFill>
                <a:srgbClr val="000000"/>
              </a:solidFill>
            </a:rPr>
            <a:t>sistemas</a:t>
          </a:r>
          <a:r>
            <a:rPr lang="en-US" sz="2000" kern="1200" dirty="0">
              <a:solidFill>
                <a:srgbClr val="000000"/>
              </a:solidFill>
            </a:rPr>
            <a:t> de alto </a:t>
          </a:r>
          <a:r>
            <a:rPr lang="en-US" sz="2000" kern="1200" dirty="0" err="1">
              <a:solidFill>
                <a:srgbClr val="000000"/>
              </a:solidFill>
            </a:rPr>
            <a:t>risco</a:t>
          </a:r>
          <a:r>
            <a:rPr lang="en-US" sz="2000" kern="1200" dirty="0">
              <a:solidFill>
                <a:srgbClr val="000000"/>
              </a:solidFill>
            </a:rPr>
            <a:t> </a:t>
          </a:r>
          <a:r>
            <a:rPr lang="en-US" sz="2000" kern="1200" dirty="0" err="1">
              <a:solidFill>
                <a:srgbClr val="000000"/>
              </a:solidFill>
            </a:rPr>
            <a:t>previstos</a:t>
          </a:r>
          <a:r>
            <a:rPr lang="en-US" sz="2000" kern="1200" dirty="0">
              <a:solidFill>
                <a:srgbClr val="000000"/>
              </a:solidFill>
            </a:rPr>
            <a:t> no Anexo II </a:t>
          </a:r>
          <a:endParaRPr lang="pt-PT" sz="2000" kern="1200" dirty="0"/>
        </a:p>
      </dsp:txBody>
      <dsp:txXfrm>
        <a:off x="31072" y="1941302"/>
        <a:ext cx="7852311" cy="555312"/>
      </dsp:txXfrm>
    </dsp:sp>
    <dsp:sp modelId="{1A1F724E-F6E9-438E-9ABD-C5396D1AC9BA}">
      <dsp:nvSpPr>
        <dsp:cNvPr id="0" name=""/>
        <dsp:cNvSpPr/>
      </dsp:nvSpPr>
      <dsp:spPr>
        <a:xfrm rot="5400000">
          <a:off x="8486775" y="2074255"/>
          <a:ext cx="492315" cy="1639017"/>
        </a:xfrm>
        <a:prstGeom prst="round2SameRect">
          <a:avLst/>
        </a:prstGeom>
        <a:solidFill>
          <a:srgbClr val="002F74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t-PT" sz="2000" b="0" kern="1200" dirty="0">
              <a:solidFill>
                <a:schemeClr val="bg1"/>
              </a:solidFill>
            </a:rPr>
            <a:t>48 meses</a:t>
          </a:r>
        </a:p>
      </dsp:txBody>
      <dsp:txXfrm rot="-5400000">
        <a:off x="7913425" y="2671639"/>
        <a:ext cx="1614984" cy="444249"/>
      </dsp:txXfrm>
    </dsp:sp>
    <dsp:sp modelId="{99DD9731-CBCA-4D60-B42D-5A046E61BC97}">
      <dsp:nvSpPr>
        <dsp:cNvPr id="0" name=""/>
        <dsp:cNvSpPr/>
      </dsp:nvSpPr>
      <dsp:spPr>
        <a:xfrm>
          <a:off x="1031" y="2557426"/>
          <a:ext cx="7912393" cy="615394"/>
        </a:xfrm>
        <a:prstGeom prst="roundRect">
          <a:avLst/>
        </a:prstGeom>
        <a:solidFill>
          <a:srgbClr val="CCE3F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0000"/>
              </a:solidFill>
            </a:rPr>
            <a:t>Entrada </a:t>
          </a:r>
          <a:r>
            <a:rPr lang="en-US" sz="2000" kern="1200" dirty="0" err="1">
              <a:solidFill>
                <a:srgbClr val="000000"/>
              </a:solidFill>
            </a:rPr>
            <a:t>em</a:t>
          </a:r>
          <a:r>
            <a:rPr lang="en-US" sz="2000" kern="1200" dirty="0">
              <a:solidFill>
                <a:srgbClr val="000000"/>
              </a:solidFill>
            </a:rPr>
            <a:t> vigor para </a:t>
          </a:r>
          <a:r>
            <a:rPr lang="en-US" sz="2000" kern="1200" dirty="0" err="1">
              <a:solidFill>
                <a:srgbClr val="000000"/>
              </a:solidFill>
            </a:rPr>
            <a:t>sistemas</a:t>
          </a:r>
          <a:r>
            <a:rPr lang="en-US" sz="2000" kern="1200" dirty="0">
              <a:solidFill>
                <a:srgbClr val="000000"/>
              </a:solidFill>
            </a:rPr>
            <a:t> de alto </a:t>
          </a:r>
          <a:r>
            <a:rPr lang="en-US" sz="2000" kern="1200" dirty="0" err="1">
              <a:solidFill>
                <a:srgbClr val="000000"/>
              </a:solidFill>
            </a:rPr>
            <a:t>risco</a:t>
          </a:r>
          <a:r>
            <a:rPr lang="en-US" sz="2000" kern="1200" dirty="0">
              <a:solidFill>
                <a:srgbClr val="000000"/>
              </a:solidFill>
            </a:rPr>
            <a:t> para </a:t>
          </a:r>
          <a:r>
            <a:rPr lang="en-US" sz="2000" kern="1200" dirty="0" err="1">
              <a:solidFill>
                <a:srgbClr val="000000"/>
              </a:solidFill>
            </a:rPr>
            <a:t>uso</a:t>
          </a:r>
          <a:r>
            <a:rPr lang="en-US" sz="2000" kern="1200" dirty="0">
              <a:solidFill>
                <a:srgbClr val="000000"/>
              </a:solidFill>
            </a:rPr>
            <a:t> de </a:t>
          </a:r>
          <a:r>
            <a:rPr lang="en-US" sz="2000" kern="1200" dirty="0" err="1">
              <a:solidFill>
                <a:srgbClr val="000000"/>
              </a:solidFill>
            </a:rPr>
            <a:t>autoridades</a:t>
          </a:r>
          <a:r>
            <a:rPr lang="en-US" sz="2000" kern="1200" dirty="0">
              <a:solidFill>
                <a:srgbClr val="000000"/>
              </a:solidFill>
            </a:rPr>
            <a:t> </a:t>
          </a:r>
          <a:r>
            <a:rPr lang="en-US" sz="2000" kern="1200" dirty="0" err="1">
              <a:solidFill>
                <a:srgbClr val="000000"/>
              </a:solidFill>
            </a:rPr>
            <a:t>públicas</a:t>
          </a:r>
          <a:r>
            <a:rPr lang="en-US" sz="2000" kern="1200" dirty="0">
              <a:solidFill>
                <a:srgbClr val="000000"/>
              </a:solidFill>
            </a:rPr>
            <a:t> que </a:t>
          </a:r>
          <a:r>
            <a:rPr lang="en-US" sz="2000" kern="1200" dirty="0" err="1">
              <a:solidFill>
                <a:srgbClr val="000000"/>
              </a:solidFill>
            </a:rPr>
            <a:t>já</a:t>
          </a:r>
          <a:r>
            <a:rPr lang="en-US" sz="2000" kern="1200" dirty="0">
              <a:solidFill>
                <a:srgbClr val="000000"/>
              </a:solidFill>
            </a:rPr>
            <a:t> </a:t>
          </a:r>
          <a:r>
            <a:rPr lang="en-US" sz="2000" kern="1200" dirty="0" err="1">
              <a:solidFill>
                <a:srgbClr val="000000"/>
              </a:solidFill>
            </a:rPr>
            <a:t>estavam</a:t>
          </a:r>
          <a:r>
            <a:rPr lang="en-US" sz="2000" kern="1200" dirty="0">
              <a:solidFill>
                <a:srgbClr val="000000"/>
              </a:solidFill>
            </a:rPr>
            <a:t> no mercado </a:t>
          </a:r>
          <a:endParaRPr lang="pt-PT" sz="2000" kern="1200" dirty="0"/>
        </a:p>
      </dsp:txBody>
      <dsp:txXfrm>
        <a:off x="31072" y="2587467"/>
        <a:ext cx="7852311" cy="555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ayout para 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ollage of a city&#10;&#10;Description automatically generated">
            <a:extLst>
              <a:ext uri="{FF2B5EF4-FFF2-40B4-BE49-F238E27FC236}">
                <a16:creationId xmlns:a16="http://schemas.microsoft.com/office/drawing/2014/main" id="{013B972A-18CE-CF24-F2BD-68A7237853E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6AB820-28E8-664B-6DCF-5AEB07603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319" y="1433384"/>
            <a:ext cx="6498281" cy="269377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pt-P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7D433-7CF8-1FF0-A89B-E7EB124EB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319" y="4193059"/>
            <a:ext cx="6498281" cy="1046206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5141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ara Capa / Separad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background with colorful symbols&#10;&#10;Description automatically generated with medium confidence">
            <a:extLst>
              <a:ext uri="{FF2B5EF4-FFF2-40B4-BE49-F238E27FC236}">
                <a16:creationId xmlns:a16="http://schemas.microsoft.com/office/drawing/2014/main" id="{6110BF7F-C32C-466F-A175-3CA793A02A8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6AB820-28E8-664B-6DCF-5AEB07603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319" y="1480750"/>
            <a:ext cx="11273481" cy="194825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pt-P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7D433-7CF8-1FF0-A89B-E7EB124EB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319" y="3558058"/>
            <a:ext cx="11273481" cy="1351691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89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Layout para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51097F89-2A52-E08E-C846-1DA8DE77A0F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4D2C8C0-AB99-415C-51B2-E90DCCAA816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95300" y="1825625"/>
            <a:ext cx="111777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10009DF-0007-FF55-FA7D-BBB0189B5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0139748" cy="1325563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3229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ara Conteúdo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8AACDEFA-ED97-8185-509B-F7B58218E7B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28E26-2E30-A324-3D65-39107D421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812325"/>
            <a:ext cx="5524500" cy="4349578"/>
          </a:xfrm>
        </p:spPr>
        <p:txBody>
          <a:bodyPr/>
          <a:lstStyle>
            <a:lvl1pPr>
              <a:buSzPct val="80000"/>
              <a:defRPr/>
            </a:lvl1pPr>
            <a:lvl2pPr>
              <a:buSzPct val="80000"/>
              <a:defRPr/>
            </a:lvl2pPr>
            <a:lvl3pPr>
              <a:buSzPct val="80000"/>
              <a:defRPr/>
            </a:lvl3pPr>
            <a:lvl4pPr>
              <a:buSzPct val="80000"/>
              <a:defRPr/>
            </a:lvl4pPr>
            <a:lvl5pPr>
              <a:buSzPct val="8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7633C0-B059-B2A4-9BC5-D859C6AE7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12325"/>
            <a:ext cx="5524500" cy="4349578"/>
          </a:xfrm>
        </p:spPr>
        <p:txBody>
          <a:bodyPr/>
          <a:lstStyle>
            <a:lvl1pPr>
              <a:buSzPct val="80000"/>
              <a:defRPr/>
            </a:lvl1pPr>
            <a:lvl2pPr>
              <a:buSzPct val="80000"/>
              <a:defRPr/>
            </a:lvl2pPr>
            <a:lvl3pPr>
              <a:buSzPct val="80000"/>
              <a:defRPr/>
            </a:lvl3pPr>
            <a:lvl4pPr>
              <a:buSzPct val="80000"/>
              <a:defRPr/>
            </a:lvl4pPr>
            <a:lvl5pPr>
              <a:buSzPct val="8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2BD4370-70BD-15DB-137A-CFAD7F95A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0139748" cy="1325563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1141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ara Conteúdo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D4E099D7-0803-BD50-EAA4-86C70C66943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5C5DE2D-CC48-8C80-B71A-86F7382A7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1681163"/>
            <a:ext cx="55022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C54FC264-FBEA-7F60-230E-081854E58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" y="2514686"/>
            <a:ext cx="5502275" cy="36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46643AC9-C614-A5FF-76C9-88DF92EFA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5245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18E9D5B7-CED7-71B9-8303-CB38381BB4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14685"/>
            <a:ext cx="5524499" cy="36749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A109284-B82B-615B-D2C1-FCF9DC5D8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0139748" cy="1325563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2549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ara Conteúdo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background with black dots&#10;&#10;Description automatically generated">
            <a:extLst>
              <a:ext uri="{FF2B5EF4-FFF2-40B4-BE49-F238E27FC236}">
                <a16:creationId xmlns:a16="http://schemas.microsoft.com/office/drawing/2014/main" id="{51A2B87D-7BC5-F30E-7F91-77FF23993BC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009D112-45DE-00AC-EB66-AB71F70BB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812325"/>
            <a:ext cx="5524500" cy="4699686"/>
          </a:xfrm>
        </p:spPr>
        <p:txBody>
          <a:bodyPr/>
          <a:lstStyle>
            <a:lvl1pPr>
              <a:buSzPct val="80000"/>
              <a:defRPr/>
            </a:lvl1pPr>
            <a:lvl2pPr>
              <a:buSzPct val="80000"/>
              <a:defRPr/>
            </a:lvl2pPr>
            <a:lvl3pPr>
              <a:buSzPct val="80000"/>
              <a:defRPr/>
            </a:lvl3pPr>
            <a:lvl4pPr>
              <a:buSzPct val="80000"/>
              <a:defRPr/>
            </a:lvl4pPr>
            <a:lvl5pPr>
              <a:buSzPct val="8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1CA7816D-9913-0C5D-97C5-F33BE320C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12325"/>
            <a:ext cx="5524500" cy="4699686"/>
          </a:xfrm>
        </p:spPr>
        <p:txBody>
          <a:bodyPr/>
          <a:lstStyle>
            <a:lvl1pPr>
              <a:buSzPct val="80000"/>
              <a:defRPr/>
            </a:lvl1pPr>
            <a:lvl2pPr>
              <a:buSzPct val="80000"/>
              <a:defRPr/>
            </a:lvl2pPr>
            <a:lvl3pPr>
              <a:buSzPct val="80000"/>
              <a:defRPr/>
            </a:lvl3pPr>
            <a:lvl4pPr>
              <a:buSzPct val="80000"/>
              <a:defRPr/>
            </a:lvl4pPr>
            <a:lvl5pPr>
              <a:buSzPct val="8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E220248-98B7-6527-8D92-A4B61AF17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0139748" cy="1325563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6578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ara Conteúdo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flag&#10;&#10;Description automatically generated">
            <a:extLst>
              <a:ext uri="{FF2B5EF4-FFF2-40B4-BE49-F238E27FC236}">
                <a16:creationId xmlns:a16="http://schemas.microsoft.com/office/drawing/2014/main" id="{EC246532-AA66-4433-6DB4-265683B11CF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D2507-4D74-B973-320D-DCBCDF2531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787611"/>
            <a:ext cx="5524500" cy="4415481"/>
          </a:xfrm>
        </p:spPr>
        <p:txBody>
          <a:bodyPr/>
          <a:lstStyle>
            <a:lvl1pPr>
              <a:buSzPct val="80000"/>
              <a:defRPr/>
            </a:lvl1pPr>
            <a:lvl2pPr>
              <a:buSzPct val="80000"/>
              <a:defRPr/>
            </a:lvl2pPr>
            <a:lvl3pPr>
              <a:buSzPct val="80000"/>
              <a:defRPr/>
            </a:lvl3pPr>
            <a:lvl4pPr>
              <a:buSzPct val="80000"/>
              <a:defRPr/>
            </a:lvl4pPr>
            <a:lvl5pPr>
              <a:buSzPct val="8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0E5166-DAB0-D331-2CD0-158CAC46E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87611"/>
            <a:ext cx="5524500" cy="4415481"/>
          </a:xfrm>
        </p:spPr>
        <p:txBody>
          <a:bodyPr/>
          <a:lstStyle>
            <a:lvl1pPr>
              <a:buSzPct val="80000"/>
              <a:defRPr/>
            </a:lvl1pPr>
            <a:lvl2pPr>
              <a:buSzPct val="80000"/>
              <a:defRPr/>
            </a:lvl2pPr>
            <a:lvl3pPr>
              <a:buSzPct val="80000"/>
              <a:defRPr/>
            </a:lvl3pPr>
            <a:lvl4pPr>
              <a:buSzPct val="80000"/>
              <a:defRPr/>
            </a:lvl4pPr>
            <a:lvl5pPr>
              <a:buSzPct val="8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8895A09-FD9C-FCCF-AA84-EDA6415F2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1201400" cy="1325563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7360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yout para Printscre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55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BED731-5FC6-0BA8-20C7-8C131CBAF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F8AE7-B03A-C77B-8AD3-7DC318BE1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122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2" r:id="rId4"/>
    <p:sldLayoutId id="2147483661" r:id="rId5"/>
    <p:sldLayoutId id="2147483659" r:id="rId6"/>
    <p:sldLayoutId id="2147483662" r:id="rId7"/>
    <p:sldLayoutId id="214748366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18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diagramLayout" Target="../diagrams/layout4.xml"/><Relationship Id="rId7" Type="http://schemas.openxmlformats.org/officeDocument/2006/relationships/image" Target="../media/image18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diagramLayout" Target="../diagrams/layout5.xml"/><Relationship Id="rId7" Type="http://schemas.openxmlformats.org/officeDocument/2006/relationships/image" Target="../media/image20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C40FF-8831-0DB3-1A81-5FA776438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318" y="1406172"/>
            <a:ext cx="6498281" cy="1775844"/>
          </a:xfrm>
        </p:spPr>
        <p:txBody>
          <a:bodyPr>
            <a:normAutofit/>
          </a:bodyPr>
          <a:lstStyle/>
          <a:p>
            <a:r>
              <a:rPr lang="pt-PT" sz="3200" b="1" dirty="0"/>
              <a:t>O IMPACTO DA IA NA PROTEÇÃO DE DADOS DAS ORGANIZAÇÕES</a:t>
            </a:r>
            <a:endParaRPr lang="pt-PT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F72A91-B3CF-5FAC-194D-FAF4BCE783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317" y="3427573"/>
            <a:ext cx="6498281" cy="707571"/>
          </a:xfrm>
        </p:spPr>
        <p:txBody>
          <a:bodyPr/>
          <a:lstStyle/>
          <a:p>
            <a:r>
              <a:rPr lang="pt-PT" sz="3200" dirty="0">
                <a:solidFill>
                  <a:schemeClr val="accent1">
                    <a:lumMod val="75000"/>
                  </a:schemeClr>
                </a:solidFill>
              </a:rPr>
              <a:t>Estratégias</a:t>
            </a:r>
            <a:r>
              <a:rPr lang="pt-PT" sz="3600" dirty="0">
                <a:solidFill>
                  <a:schemeClr val="accent1">
                    <a:lumMod val="75000"/>
                  </a:schemeClr>
                </a:solidFill>
              </a:rPr>
              <a:t> de Conformidade</a:t>
            </a:r>
          </a:p>
          <a:p>
            <a:endParaRPr lang="pt-PT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40C595C-946F-13C9-7332-17652DFE002A}"/>
              </a:ext>
            </a:extLst>
          </p:cNvPr>
          <p:cNvSpPr txBox="1"/>
          <p:nvPr/>
        </p:nvSpPr>
        <p:spPr>
          <a:xfrm>
            <a:off x="690067" y="4648164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 dirty="0"/>
              <a:t>Artur Gaspar </a:t>
            </a:r>
          </a:p>
          <a:p>
            <a:r>
              <a:rPr lang="pt-PT" sz="1400" dirty="0"/>
              <a:t>Margarida Vaz  |     Petra Fernandes</a:t>
            </a:r>
            <a:endParaRPr lang="pt-PT" sz="200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7A6BE5E-C2E9-416B-D8CD-6733341C5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163" y="4621183"/>
            <a:ext cx="645356" cy="283107"/>
          </a:xfrm>
          <a:prstGeom prst="rect">
            <a:avLst/>
          </a:prstGeom>
        </p:spPr>
      </p:pic>
      <p:pic>
        <p:nvPicPr>
          <p:cNvPr id="8" name="Imagem 7" descr="Uma imagem com Tipo de letra, Gráficos, texto, design gráfico&#10;&#10;Descrição gerada automaticamente">
            <a:extLst>
              <a:ext uri="{FF2B5EF4-FFF2-40B4-BE49-F238E27FC236}">
                <a16:creationId xmlns:a16="http://schemas.microsoft.com/office/drawing/2014/main" id="{DA46C611-3517-4E26-FD84-295BC58D66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940" y="4896959"/>
            <a:ext cx="1504487" cy="209057"/>
          </a:xfrm>
          <a:prstGeom prst="rect">
            <a:avLst/>
          </a:prstGeom>
        </p:spPr>
      </p:pic>
      <p:pic>
        <p:nvPicPr>
          <p:cNvPr id="9" name="Gráfico 8" descr="Perfil masculino com preenchimento sólido">
            <a:extLst>
              <a:ext uri="{FF2B5EF4-FFF2-40B4-BE49-F238E27FC236}">
                <a16:creationId xmlns:a16="http://schemas.microsoft.com/office/drawing/2014/main" id="{D2AB7744-1A93-4ECB-42E7-13559023D6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9749" y="4702440"/>
            <a:ext cx="191281" cy="191281"/>
          </a:xfrm>
          <a:prstGeom prst="rect">
            <a:avLst/>
          </a:prstGeom>
        </p:spPr>
      </p:pic>
      <p:pic>
        <p:nvPicPr>
          <p:cNvPr id="10" name="Gráfico 9" descr="Perfil Feminino com preenchimento sólido">
            <a:extLst>
              <a:ext uri="{FF2B5EF4-FFF2-40B4-BE49-F238E27FC236}">
                <a16:creationId xmlns:a16="http://schemas.microsoft.com/office/drawing/2014/main" id="{41AD077C-F0AF-9B48-8495-BE97530C4A5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1122" y="4916060"/>
            <a:ext cx="190800" cy="190800"/>
          </a:xfrm>
          <a:prstGeom prst="rect">
            <a:avLst/>
          </a:prstGeom>
        </p:spPr>
      </p:pic>
      <p:pic>
        <p:nvPicPr>
          <p:cNvPr id="11" name="Gráfico 10" descr="Perfil Feminino com preenchimento sólido">
            <a:extLst>
              <a:ext uri="{FF2B5EF4-FFF2-40B4-BE49-F238E27FC236}">
                <a16:creationId xmlns:a16="http://schemas.microsoft.com/office/drawing/2014/main" id="{28963F4F-9ADF-B73C-6B4B-AC2A4CE622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05606" y="4923261"/>
            <a:ext cx="190800" cy="1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678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F37D18-3E10-7AF1-E339-47A1A2976F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EE4FEA37-3DD6-CEDA-50B8-B393AD28A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259" y="2120630"/>
            <a:ext cx="11273481" cy="2427051"/>
          </a:xfrm>
        </p:spPr>
        <p:txBody>
          <a:bodyPr>
            <a:normAutofit/>
          </a:bodyPr>
          <a:lstStyle/>
          <a:p>
            <a:pPr algn="ctr"/>
            <a:br>
              <a:rPr lang="pt-PT" sz="3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endParaRPr lang="pt-PT" sz="32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436B67AC-8A6B-989C-876D-93DAC9E01492}"/>
              </a:ext>
            </a:extLst>
          </p:cNvPr>
          <p:cNvSpPr/>
          <p:nvPr/>
        </p:nvSpPr>
        <p:spPr>
          <a:xfrm>
            <a:off x="1723150" y="2300438"/>
            <a:ext cx="8745698" cy="1800000"/>
          </a:xfrm>
          <a:prstGeom prst="roundRect">
            <a:avLst/>
          </a:prstGeom>
          <a:solidFill>
            <a:schemeClr val="accent1"/>
          </a:solidFill>
          <a:ln w="47625"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2400" b="1" kern="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ESTRATÉGIAS DE CONFORMIDADE</a:t>
            </a:r>
          </a:p>
        </p:txBody>
      </p:sp>
    </p:spTree>
    <p:extLst>
      <p:ext uri="{BB962C8B-B14F-4D97-AF65-F5344CB8AC3E}">
        <p14:creationId xmlns:p14="http://schemas.microsoft.com/office/powerpoint/2010/main" val="775961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972DA4-82B9-EAED-E060-1A4304DCD0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>
            <a:extLst>
              <a:ext uri="{FF2B5EF4-FFF2-40B4-BE49-F238E27FC236}">
                <a16:creationId xmlns:a16="http://schemas.microsoft.com/office/drawing/2014/main" id="{ECE044A1-ECA2-D01F-79FC-275450CC130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t-PT" sz="2200" kern="1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t-PT" sz="2200" kern="1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t-PT" sz="2200" kern="1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DEF66C43-1DE2-1F89-CCAB-FF2B28675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0139748" cy="720000"/>
          </a:xfrm>
        </p:spPr>
        <p:txBody>
          <a:bodyPr>
            <a:normAutofit/>
          </a:bodyPr>
          <a:lstStyle/>
          <a:p>
            <a:r>
              <a:rPr lang="pt-PT" sz="3600" dirty="0">
                <a:solidFill>
                  <a:srgbClr val="002C6C"/>
                </a:solidFill>
              </a:rPr>
              <a:t>Estratégias de Conformidade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8BEBEABD-EA5D-FC5D-3220-8ADF34F39D81}"/>
              </a:ext>
            </a:extLst>
          </p:cNvPr>
          <p:cNvSpPr/>
          <p:nvPr/>
        </p:nvSpPr>
        <p:spPr>
          <a:xfrm>
            <a:off x="1257932" y="2276116"/>
            <a:ext cx="9378000" cy="666000"/>
          </a:xfrm>
          <a:prstGeom prst="roundRect">
            <a:avLst/>
          </a:prstGeom>
          <a:solidFill>
            <a:schemeClr val="bg1"/>
          </a:solidFill>
          <a:ln w="47625">
            <a:solidFill>
              <a:schemeClr val="accent4"/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t-PT" sz="2000" i="1" kern="100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Privacy</a:t>
            </a:r>
            <a:r>
              <a:rPr lang="pt-PT" sz="2000" i="1" kern="1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i="1" kern="100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lang="pt-PT" sz="2000" i="1" kern="1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Design </a:t>
            </a:r>
            <a:r>
              <a:rPr lang="pt-PT" sz="2000" i="1" kern="100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i="1" kern="1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i="1" kern="100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lang="pt-PT" sz="2000" i="1" kern="1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i="1" kern="100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Default</a:t>
            </a:r>
            <a:r>
              <a:rPr lang="pt-PT" sz="2000" kern="1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(artigo 25.º do RGPD)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9EA80D6A-BDB8-B0C1-0755-FAF3C96A607B}"/>
              </a:ext>
            </a:extLst>
          </p:cNvPr>
          <p:cNvSpPr/>
          <p:nvPr/>
        </p:nvSpPr>
        <p:spPr>
          <a:xfrm>
            <a:off x="1257932" y="3288336"/>
            <a:ext cx="9377116" cy="665107"/>
          </a:xfrm>
          <a:prstGeom prst="roundRect">
            <a:avLst/>
          </a:prstGeom>
          <a:solidFill>
            <a:schemeClr val="bg1"/>
          </a:solidFill>
          <a:ln w="47625">
            <a:solidFill>
              <a:schemeClr val="accent4"/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t-PT" sz="2000" kern="1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Avaliação de impacto sobre a proteção de dados – DPIA ( artigo 35.º do RGPD)</a:t>
            </a:r>
          </a:p>
        </p:txBody>
      </p:sp>
      <p:sp>
        <p:nvSpPr>
          <p:cNvPr id="6" name="Oval 5" descr="Balança da justiça">
            <a:extLst>
              <a:ext uri="{FF2B5EF4-FFF2-40B4-BE49-F238E27FC236}">
                <a16:creationId xmlns:a16="http://schemas.microsoft.com/office/drawing/2014/main" id="{CE869842-4DD1-9C88-48D3-2220EC081C81}"/>
              </a:ext>
            </a:extLst>
          </p:cNvPr>
          <p:cNvSpPr/>
          <p:nvPr/>
        </p:nvSpPr>
        <p:spPr>
          <a:xfrm>
            <a:off x="423511" y="2609116"/>
            <a:ext cx="683395" cy="773486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-6332"/>
              <a:satOff val="165"/>
              <a:lumOff val="-551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642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563B8148-F114-D6D1-9161-B303C04C9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259" y="2120630"/>
            <a:ext cx="11273481" cy="2427051"/>
          </a:xfrm>
        </p:spPr>
        <p:txBody>
          <a:bodyPr>
            <a:normAutofit/>
          </a:bodyPr>
          <a:lstStyle/>
          <a:p>
            <a:pPr algn="ctr"/>
            <a:br>
              <a:rPr lang="pt-PT" sz="3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endParaRPr lang="pt-PT" sz="32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9945AA70-BE5E-C447-796C-F6C0DABA6357}"/>
              </a:ext>
            </a:extLst>
          </p:cNvPr>
          <p:cNvSpPr/>
          <p:nvPr/>
        </p:nvSpPr>
        <p:spPr>
          <a:xfrm>
            <a:off x="1723150" y="2300438"/>
            <a:ext cx="8745698" cy="1800000"/>
          </a:xfrm>
          <a:prstGeom prst="roundRect">
            <a:avLst/>
          </a:prstGeom>
          <a:solidFill>
            <a:schemeClr val="accent1"/>
          </a:solidFill>
          <a:ln w="47625"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REGULAMENTO INTELIGÊNCIA ARTIFICIAL</a:t>
            </a:r>
            <a:br>
              <a:rPr lang="pt-PT" sz="24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br>
              <a:rPr lang="pt-PT" sz="24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pt-PT" sz="24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ARTIFICIAL INTELLIGENCE ACT</a:t>
            </a:r>
            <a:endParaRPr lang="pt-P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755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DE8CA600-DBA5-CE95-AD4F-DA7E10D6D4D1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3328217565"/>
              </p:ext>
            </p:extLst>
          </p:nvPr>
        </p:nvGraphicFramePr>
        <p:xfrm>
          <a:off x="495300" y="2341191"/>
          <a:ext cx="10915245" cy="353568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3259068">
                  <a:extLst>
                    <a:ext uri="{9D8B030D-6E8A-4147-A177-3AD203B41FA5}">
                      <a16:colId xmlns:a16="http://schemas.microsoft.com/office/drawing/2014/main" val="117342975"/>
                    </a:ext>
                  </a:extLst>
                </a:gridCol>
                <a:gridCol w="4017762">
                  <a:extLst>
                    <a:ext uri="{9D8B030D-6E8A-4147-A177-3AD203B41FA5}">
                      <a16:colId xmlns:a16="http://schemas.microsoft.com/office/drawing/2014/main" val="1935919142"/>
                    </a:ext>
                  </a:extLst>
                </a:gridCol>
                <a:gridCol w="3638415">
                  <a:extLst>
                    <a:ext uri="{9D8B030D-6E8A-4147-A177-3AD203B41FA5}">
                      <a16:colId xmlns:a16="http://schemas.microsoft.com/office/drawing/2014/main" val="941015987"/>
                    </a:ext>
                  </a:extLst>
                </a:gridCol>
              </a:tblGrid>
              <a:tr h="776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700" b="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700" b="0" kern="1200" dirty="0">
                          <a:solidFill>
                            <a:schemeClr val="tx1"/>
                          </a:solidFill>
                        </a:rPr>
                        <a:t>Risco mínimo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7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7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700" b="0" dirty="0"/>
                        <a:t>Sistemas comuns </a:t>
                      </a:r>
                      <a:endParaRPr lang="pt-PT" sz="17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7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700" b="0" dirty="0"/>
                        <a:t>Regulamentação mínima </a:t>
                      </a:r>
                      <a:endParaRPr lang="pt-PT" sz="17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164018"/>
                  </a:ext>
                </a:extLst>
              </a:tr>
              <a:tr h="776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7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700" dirty="0"/>
                        <a:t>Risco Médio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7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7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 de Inteligência Artificial Geral</a:t>
                      </a:r>
                      <a:endParaRPr lang="pt-PT" sz="17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7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700" dirty="0"/>
                        <a:t>Regras de transparência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121564"/>
                  </a:ext>
                </a:extLst>
              </a:tr>
              <a:tr h="776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7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700" dirty="0"/>
                        <a:t>Risco Elevado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7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7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Sistemas com impacto na saúde / segurança</a:t>
                      </a:r>
                      <a:endParaRPr lang="pt-PT" sz="17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7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700" dirty="0"/>
                        <a:t>Regras restritas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7828892"/>
                  </a:ext>
                </a:extLst>
              </a:tr>
              <a:tr h="776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7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700" dirty="0"/>
                        <a:t>Risco Inaceitável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7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7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700" dirty="0"/>
                        <a:t>Violação de direitos fundamentais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7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700" dirty="0"/>
                        <a:t>Proibição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7723386"/>
                  </a:ext>
                </a:extLst>
              </a:tr>
            </a:tbl>
          </a:graphicData>
        </a:graphic>
      </p:graphicFrame>
      <p:sp>
        <p:nvSpPr>
          <p:cNvPr id="3" name="Título 2">
            <a:extLst>
              <a:ext uri="{FF2B5EF4-FFF2-40B4-BE49-F238E27FC236}">
                <a16:creationId xmlns:a16="http://schemas.microsoft.com/office/drawing/2014/main" id="{1173259A-70A2-0CB0-73DC-22545F8F7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rgbClr val="002C6C"/>
                </a:solidFill>
              </a:rPr>
              <a:t>Abordagem com base no risco</a:t>
            </a:r>
          </a:p>
        </p:txBody>
      </p:sp>
    </p:spTree>
    <p:extLst>
      <p:ext uri="{BB962C8B-B14F-4D97-AF65-F5344CB8AC3E}">
        <p14:creationId xmlns:p14="http://schemas.microsoft.com/office/powerpoint/2010/main" val="276786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04E57B1-8C67-46B9-8AFF-918CD7B79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0139748" cy="720000"/>
          </a:xfrm>
        </p:spPr>
        <p:txBody>
          <a:bodyPr>
            <a:normAutofit/>
          </a:bodyPr>
          <a:lstStyle/>
          <a:p>
            <a:r>
              <a:rPr lang="pt-PT" sz="3600" dirty="0">
                <a:solidFill>
                  <a:srgbClr val="002C6C"/>
                </a:solidFill>
              </a:rPr>
              <a:t>Sistemas de IA geral</a:t>
            </a:r>
            <a:endParaRPr lang="pt-PT" sz="3600" dirty="0"/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9D42A4E4-6C37-8DB3-474C-2B1E1CD3E835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912170597"/>
              </p:ext>
            </p:extLst>
          </p:nvPr>
        </p:nvGraphicFramePr>
        <p:xfrm>
          <a:off x="495300" y="1980545"/>
          <a:ext cx="9693729" cy="3277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áfico 5" descr="Prancheta com preenchimento sólido">
            <a:extLst>
              <a:ext uri="{FF2B5EF4-FFF2-40B4-BE49-F238E27FC236}">
                <a16:creationId xmlns:a16="http://schemas.microsoft.com/office/drawing/2014/main" id="{ACE7BB1C-6DBB-E69B-833E-7EDBF61D18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46357" y="1961293"/>
            <a:ext cx="421189" cy="42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8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9B2CD495-A16C-4DA4-3176-13766F363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0139748" cy="720000"/>
          </a:xfrm>
        </p:spPr>
        <p:txBody>
          <a:bodyPr>
            <a:normAutofit/>
          </a:bodyPr>
          <a:lstStyle/>
          <a:p>
            <a:r>
              <a:rPr lang="pt-PT" sz="3600" dirty="0">
                <a:solidFill>
                  <a:srgbClr val="002C6C"/>
                </a:solidFill>
              </a:rPr>
              <a:t>Sistemas de alto risco</a:t>
            </a:r>
            <a:endParaRPr lang="pt-PT" sz="3600" dirty="0"/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AF784520-C026-489B-4D24-B49CC347A473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58050208"/>
              </p:ext>
            </p:extLst>
          </p:nvPr>
        </p:nvGraphicFramePr>
        <p:xfrm>
          <a:off x="495300" y="1867711"/>
          <a:ext cx="10139748" cy="3965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Gráfico 1" descr="Prancheta com preenchimento sólido">
            <a:extLst>
              <a:ext uri="{FF2B5EF4-FFF2-40B4-BE49-F238E27FC236}">
                <a16:creationId xmlns:a16="http://schemas.microsoft.com/office/drawing/2014/main" id="{E74148C8-0541-68A0-7259-4D29F96CD7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46357" y="1836163"/>
            <a:ext cx="421189" cy="42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04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612DDAC9-462E-6B33-F15F-84A4FD4C4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0139748" cy="720000"/>
          </a:xfrm>
        </p:spPr>
        <p:txBody>
          <a:bodyPr>
            <a:normAutofit/>
          </a:bodyPr>
          <a:lstStyle/>
          <a:p>
            <a:r>
              <a:rPr lang="pt-PT" sz="3600" dirty="0">
                <a:solidFill>
                  <a:srgbClr val="002C6C"/>
                </a:solidFill>
              </a:rPr>
              <a:t>Próximos passos</a:t>
            </a:r>
            <a:endParaRPr lang="pt-PT" sz="3600" dirty="0"/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C79510C5-3736-3353-0287-159D7E4DCF32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988789939"/>
              </p:ext>
            </p:extLst>
          </p:nvPr>
        </p:nvGraphicFramePr>
        <p:xfrm>
          <a:off x="495301" y="2148777"/>
          <a:ext cx="9553474" cy="3202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FB61CD67-D5E4-2B08-2717-4BF913A62055}"/>
              </a:ext>
            </a:extLst>
          </p:cNvPr>
          <p:cNvSpPr txBox="1"/>
          <p:nvPr/>
        </p:nvSpPr>
        <p:spPr>
          <a:xfrm>
            <a:off x="2737986" y="1437651"/>
            <a:ext cx="6094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dirty="0">
                <a:solidFill>
                  <a:schemeClr val="accent4"/>
                </a:solidFill>
                <a:effectLst/>
              </a:rPr>
              <a:t>Entrada formal </a:t>
            </a:r>
            <a:r>
              <a:rPr lang="en-US" sz="1800" b="1" i="0" dirty="0" err="1">
                <a:solidFill>
                  <a:schemeClr val="accent4"/>
                </a:solidFill>
                <a:effectLst/>
              </a:rPr>
              <a:t>em</a:t>
            </a:r>
            <a:r>
              <a:rPr lang="en-US" sz="1800" b="1" i="0" dirty="0">
                <a:solidFill>
                  <a:schemeClr val="accent4"/>
                </a:solidFill>
                <a:effectLst/>
              </a:rPr>
              <a:t> vigor: 21 de </a:t>
            </a:r>
            <a:r>
              <a:rPr lang="en-US" sz="1800" b="1" i="0" dirty="0" err="1">
                <a:solidFill>
                  <a:schemeClr val="accent4"/>
                </a:solidFill>
                <a:effectLst/>
              </a:rPr>
              <a:t>abril</a:t>
            </a:r>
            <a:r>
              <a:rPr lang="en-US" sz="1800" b="1" i="0" dirty="0">
                <a:solidFill>
                  <a:schemeClr val="accent4"/>
                </a:solidFill>
                <a:effectLst/>
              </a:rPr>
              <a:t> de 2024</a:t>
            </a:r>
          </a:p>
        </p:txBody>
      </p:sp>
      <p:sp>
        <p:nvSpPr>
          <p:cNvPr id="2" name="Oval 1" descr="Investigação">
            <a:extLst>
              <a:ext uri="{FF2B5EF4-FFF2-40B4-BE49-F238E27FC236}">
                <a16:creationId xmlns:a16="http://schemas.microsoft.com/office/drawing/2014/main" id="{31DA6A34-4244-9A7A-291E-1FD8B079022A}"/>
              </a:ext>
            </a:extLst>
          </p:cNvPr>
          <p:cNvSpPr/>
          <p:nvPr/>
        </p:nvSpPr>
        <p:spPr>
          <a:xfrm>
            <a:off x="1945185" y="1257880"/>
            <a:ext cx="817269" cy="720000"/>
          </a:xfrm>
          <a:prstGeom prst="ellipse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-9497"/>
              <a:satOff val="247"/>
              <a:lumOff val="-82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075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171403-DA3D-A1B3-45B1-71EF6D7355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15D43D8-0DB5-C57A-0734-8652D4A12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0139748" cy="720000"/>
          </a:xfrm>
        </p:spPr>
        <p:txBody>
          <a:bodyPr>
            <a:normAutofit/>
          </a:bodyPr>
          <a:lstStyle/>
          <a:p>
            <a:r>
              <a:rPr lang="pt-PT" sz="3600" dirty="0">
                <a:solidFill>
                  <a:srgbClr val="002C6C"/>
                </a:solidFill>
              </a:rPr>
              <a:t>Responsabilidade</a:t>
            </a:r>
            <a:endParaRPr lang="pt-PT" sz="3600" dirty="0"/>
          </a:p>
        </p:txBody>
      </p:sp>
      <p:graphicFrame>
        <p:nvGraphicFramePr>
          <p:cNvPr id="2" name="Marcador de Posição de Conteúdo 3">
            <a:extLst>
              <a:ext uri="{FF2B5EF4-FFF2-40B4-BE49-F238E27FC236}">
                <a16:creationId xmlns:a16="http://schemas.microsoft.com/office/drawing/2014/main" id="{D2EEF3B3-9221-53EC-D53A-79A84A0DE9FC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804560827"/>
              </p:ext>
            </p:extLst>
          </p:nvPr>
        </p:nvGraphicFramePr>
        <p:xfrm>
          <a:off x="1329533" y="1667988"/>
          <a:ext cx="4062386" cy="2403818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4062386">
                  <a:extLst>
                    <a:ext uri="{9D8B030D-6E8A-4147-A177-3AD203B41FA5}">
                      <a16:colId xmlns:a16="http://schemas.microsoft.com/office/drawing/2014/main" val="117342975"/>
                    </a:ext>
                  </a:extLst>
                </a:gridCol>
              </a:tblGrid>
              <a:tr h="9597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pt-PT" sz="1600" b="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PT" sz="2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Responsáveis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pt-PT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164018"/>
                  </a:ext>
                </a:extLst>
              </a:tr>
              <a:tr h="1444109">
                <a:tc>
                  <a:txBody>
                    <a:bodyPr/>
                    <a:lstStyle/>
                    <a:p>
                      <a:pPr marL="1028700" lvl="1" indent="-34290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</a:rPr>
                        <a:t>Fornecedores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  <a:p>
                      <a:pPr marL="1028700" lvl="1" indent="-34290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</a:rPr>
                        <a:t>Distribuidores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  <a:p>
                      <a:pPr marL="1028700" lvl="1" indent="-34290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</a:rPr>
                        <a:t>Importadores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121564"/>
                  </a:ext>
                </a:extLst>
              </a:tr>
            </a:tbl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366DAA2-34D5-2F00-6371-E5FD4B15F4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018725"/>
              </p:ext>
            </p:extLst>
          </p:nvPr>
        </p:nvGraphicFramePr>
        <p:xfrm>
          <a:off x="5835483" y="1667988"/>
          <a:ext cx="4704179" cy="2403817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4704179">
                  <a:extLst>
                    <a:ext uri="{9D8B030D-6E8A-4147-A177-3AD203B41FA5}">
                      <a16:colId xmlns:a16="http://schemas.microsoft.com/office/drawing/2014/main" val="2343282028"/>
                    </a:ext>
                  </a:extLst>
                </a:gridCol>
              </a:tblGrid>
              <a:tr h="966642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sz="2200" b="1" dirty="0" err="1">
                          <a:solidFill>
                            <a:srgbClr val="000000"/>
                          </a:solidFill>
                        </a:rPr>
                        <a:t>Coimas</a:t>
                      </a:r>
                      <a:r>
                        <a:rPr lang="en-US" sz="2200" b="1" dirty="0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1712805"/>
                  </a:ext>
                </a:extLst>
              </a:tr>
              <a:tr h="14371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</a:rPr>
                        <a:t>Até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 35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</a:rPr>
                        <a:t>milhões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 de euros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7% do volume de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</a:rPr>
                        <a:t>negócios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9065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63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8E7AC8-2973-5084-995F-B04D14038F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BB018264-5CA5-F8CB-ECF6-6A2AC0519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259" y="2120630"/>
            <a:ext cx="11273481" cy="2427051"/>
          </a:xfrm>
        </p:spPr>
        <p:txBody>
          <a:bodyPr>
            <a:normAutofit/>
          </a:bodyPr>
          <a:lstStyle/>
          <a:p>
            <a:pPr algn="ctr"/>
            <a:br>
              <a:rPr lang="pt-PT" sz="3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endParaRPr lang="pt-PT" sz="32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773B01E8-C3BB-7699-D8A2-84842DF3E7CD}"/>
              </a:ext>
            </a:extLst>
          </p:cNvPr>
          <p:cNvSpPr/>
          <p:nvPr/>
        </p:nvSpPr>
        <p:spPr>
          <a:xfrm>
            <a:off x="1723150" y="2300438"/>
            <a:ext cx="8745698" cy="1800000"/>
          </a:xfrm>
          <a:prstGeom prst="roundRect">
            <a:avLst/>
          </a:prstGeom>
          <a:solidFill>
            <a:schemeClr val="accent1"/>
          </a:solidFill>
          <a:ln w="47625"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>
                <a:solidFill>
                  <a:schemeClr val="bg1"/>
                </a:solidFill>
              </a:rPr>
              <a:t>PERGUNTAS E RESPOSTAS</a:t>
            </a:r>
            <a:endParaRPr lang="pt-PT" sz="2400" dirty="0">
              <a:solidFill>
                <a:schemeClr val="bg1"/>
              </a:solidFill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E0FDAE8C-C9E1-5D46-B1B3-21766C879E29}"/>
              </a:ext>
            </a:extLst>
          </p:cNvPr>
          <p:cNvGrpSpPr/>
          <p:nvPr/>
        </p:nvGrpSpPr>
        <p:grpSpPr>
          <a:xfrm>
            <a:off x="843660" y="4727489"/>
            <a:ext cx="10191499" cy="882666"/>
            <a:chOff x="898854" y="212651"/>
            <a:chExt cx="10191499" cy="882666"/>
          </a:xfrm>
        </p:grpSpPr>
        <p:pic>
          <p:nvPicPr>
            <p:cNvPr id="4" name="Gráfico 3" descr="Perguntas com preenchimento sólido">
              <a:extLst>
                <a:ext uri="{FF2B5EF4-FFF2-40B4-BE49-F238E27FC236}">
                  <a16:creationId xmlns:a16="http://schemas.microsoft.com/office/drawing/2014/main" id="{D0525796-6E83-5586-8348-29F46AEE61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20481" y="231317"/>
              <a:ext cx="864000" cy="864000"/>
            </a:xfrm>
            <a:prstGeom prst="rect">
              <a:avLst/>
            </a:prstGeom>
          </p:spPr>
        </p:pic>
        <p:pic>
          <p:nvPicPr>
            <p:cNvPr id="5" name="Gráfico 4" descr="Perguntas destaque">
              <a:extLst>
                <a:ext uri="{FF2B5EF4-FFF2-40B4-BE49-F238E27FC236}">
                  <a16:creationId xmlns:a16="http://schemas.microsoft.com/office/drawing/2014/main" id="{83C162F9-1713-EFEA-5FFA-984387DA5DA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002832" y="231317"/>
              <a:ext cx="864000" cy="864000"/>
            </a:xfrm>
            <a:prstGeom prst="rect">
              <a:avLst/>
            </a:prstGeom>
          </p:spPr>
        </p:pic>
        <p:pic>
          <p:nvPicPr>
            <p:cNvPr id="7" name="Gráfico 6" descr="Perguntas com preenchimento sólido">
              <a:extLst>
                <a:ext uri="{FF2B5EF4-FFF2-40B4-BE49-F238E27FC236}">
                  <a16:creationId xmlns:a16="http://schemas.microsoft.com/office/drawing/2014/main" id="{004A5CBD-7C63-728D-31D3-2C9EB1E0E3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901679" y="215765"/>
              <a:ext cx="864000" cy="864000"/>
            </a:xfrm>
            <a:prstGeom prst="rect">
              <a:avLst/>
            </a:prstGeom>
          </p:spPr>
        </p:pic>
        <p:pic>
          <p:nvPicPr>
            <p:cNvPr id="8" name="Gráfico 7" descr="Perguntas destaque">
              <a:extLst>
                <a:ext uri="{FF2B5EF4-FFF2-40B4-BE49-F238E27FC236}">
                  <a16:creationId xmlns:a16="http://schemas.microsoft.com/office/drawing/2014/main" id="{D678B183-D292-F8C9-D87D-6F2E8547B8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984030" y="215765"/>
              <a:ext cx="864000" cy="864000"/>
            </a:xfrm>
            <a:prstGeom prst="rect">
              <a:avLst/>
            </a:prstGeom>
          </p:spPr>
        </p:pic>
        <p:pic>
          <p:nvPicPr>
            <p:cNvPr id="9" name="Gráfico 8" descr="Perguntas com preenchimento sólido">
              <a:extLst>
                <a:ext uri="{FF2B5EF4-FFF2-40B4-BE49-F238E27FC236}">
                  <a16:creationId xmlns:a16="http://schemas.microsoft.com/office/drawing/2014/main" id="{765E13BB-EFD0-EFFF-958A-B43D138B6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966858" y="218874"/>
              <a:ext cx="864000" cy="864000"/>
            </a:xfrm>
            <a:prstGeom prst="rect">
              <a:avLst/>
            </a:prstGeom>
          </p:spPr>
        </p:pic>
        <p:pic>
          <p:nvPicPr>
            <p:cNvPr id="10" name="Gráfico 9" descr="Perguntas destaque">
              <a:extLst>
                <a:ext uri="{FF2B5EF4-FFF2-40B4-BE49-F238E27FC236}">
                  <a16:creationId xmlns:a16="http://schemas.microsoft.com/office/drawing/2014/main" id="{B32615C5-BFD4-74EE-FF81-6520250AE5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049209" y="218874"/>
              <a:ext cx="864000" cy="864000"/>
            </a:xfrm>
            <a:prstGeom prst="rect">
              <a:avLst/>
            </a:prstGeom>
          </p:spPr>
        </p:pic>
        <p:pic>
          <p:nvPicPr>
            <p:cNvPr id="11" name="Gráfico 10" descr="Perguntas com preenchimento sólido">
              <a:extLst>
                <a:ext uri="{FF2B5EF4-FFF2-40B4-BE49-F238E27FC236}">
                  <a16:creationId xmlns:a16="http://schemas.microsoft.com/office/drawing/2014/main" id="{C8B98665-394C-0415-0866-BE962CEB73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144002" y="212651"/>
              <a:ext cx="864000" cy="864000"/>
            </a:xfrm>
            <a:prstGeom prst="rect">
              <a:avLst/>
            </a:prstGeom>
          </p:spPr>
        </p:pic>
        <p:pic>
          <p:nvPicPr>
            <p:cNvPr id="12" name="Gráfico 11" descr="Perguntas destaque">
              <a:extLst>
                <a:ext uri="{FF2B5EF4-FFF2-40B4-BE49-F238E27FC236}">
                  <a16:creationId xmlns:a16="http://schemas.microsoft.com/office/drawing/2014/main" id="{F2028415-F294-7618-1C2A-47314A9D6B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226353" y="212651"/>
              <a:ext cx="864000" cy="864000"/>
            </a:xfrm>
            <a:prstGeom prst="rect">
              <a:avLst/>
            </a:prstGeom>
          </p:spPr>
        </p:pic>
        <p:pic>
          <p:nvPicPr>
            <p:cNvPr id="13" name="Gráfico 12" descr="Perguntas com preenchimento sólido">
              <a:extLst>
                <a:ext uri="{FF2B5EF4-FFF2-40B4-BE49-F238E27FC236}">
                  <a16:creationId xmlns:a16="http://schemas.microsoft.com/office/drawing/2014/main" id="{31D1275E-07FA-18A7-4744-A37BF8BF88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98854" y="225090"/>
              <a:ext cx="864000" cy="864000"/>
            </a:xfrm>
            <a:prstGeom prst="rect">
              <a:avLst/>
            </a:prstGeom>
          </p:spPr>
        </p:pic>
        <p:pic>
          <p:nvPicPr>
            <p:cNvPr id="14" name="Gráfico 13" descr="Perguntas destaque">
              <a:extLst>
                <a:ext uri="{FF2B5EF4-FFF2-40B4-BE49-F238E27FC236}">
                  <a16:creationId xmlns:a16="http://schemas.microsoft.com/office/drawing/2014/main" id="{CE92FB21-50EC-DDE6-665D-02952F8D2B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981205" y="225090"/>
              <a:ext cx="864000" cy="86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3818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AF174C-DADC-A152-EFF5-82FC3B4C34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9F714382-015C-7843-3A1B-6774BC1ED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4516" y="2381018"/>
            <a:ext cx="8015621" cy="1179919"/>
          </a:xfrm>
        </p:spPr>
        <p:txBody>
          <a:bodyPr>
            <a:normAutofit/>
          </a:bodyPr>
          <a:lstStyle/>
          <a:p>
            <a:pPr algn="ctr"/>
            <a:br>
              <a:rPr lang="pt-PT" sz="3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endParaRPr lang="pt-PT" sz="32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CE3A341D-F347-E301-F4B6-645CFCF2C636}"/>
              </a:ext>
            </a:extLst>
          </p:cNvPr>
          <p:cNvSpPr txBox="1"/>
          <p:nvPr/>
        </p:nvSpPr>
        <p:spPr>
          <a:xfrm>
            <a:off x="3011272" y="2329888"/>
            <a:ext cx="49207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8800" dirty="0">
                <a:solidFill>
                  <a:schemeClr val="accent4"/>
                </a:solidFill>
                <a:latin typeface="Baguet Script" panose="00000500000000000000" pitchFamily="2" charset="0"/>
              </a:rPr>
              <a:t>Obrigada</a:t>
            </a:r>
          </a:p>
        </p:txBody>
      </p:sp>
    </p:spTree>
    <p:extLst>
      <p:ext uri="{BB962C8B-B14F-4D97-AF65-F5344CB8AC3E}">
        <p14:creationId xmlns:p14="http://schemas.microsoft.com/office/powerpoint/2010/main" val="841369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E298FA-6079-4897-1BA7-CA4112AEE1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C6924BD1-2D2E-2068-C60A-84EEE46A134A}"/>
              </a:ext>
            </a:extLst>
          </p:cNvPr>
          <p:cNvSpPr/>
          <p:nvPr/>
        </p:nvSpPr>
        <p:spPr>
          <a:xfrm>
            <a:off x="1521019" y="2054413"/>
            <a:ext cx="8229372" cy="577517"/>
          </a:xfrm>
          <a:prstGeom prst="roundRect">
            <a:avLst/>
          </a:prstGeom>
          <a:solidFill>
            <a:schemeClr val="accent1"/>
          </a:solidFill>
          <a:ln w="47625"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proteção de dados nas Organizações  – o estado da arte na FCT/FCCN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9DCD8ED-C2CD-4C68-967E-7216C89E6781}"/>
              </a:ext>
            </a:extLst>
          </p:cNvPr>
          <p:cNvSpPr txBox="1">
            <a:spLocks/>
          </p:cNvSpPr>
          <p:nvPr/>
        </p:nvSpPr>
        <p:spPr>
          <a:xfrm>
            <a:off x="1247506" y="497688"/>
            <a:ext cx="10139748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pt-PT" dirty="0">
                <a:solidFill>
                  <a:srgbClr val="002C6C"/>
                </a:solidFill>
              </a:rPr>
            </a:br>
            <a:r>
              <a:rPr lang="pt-PT" sz="3600" b="1" dirty="0">
                <a:solidFill>
                  <a:srgbClr val="002C6C"/>
                </a:solidFill>
              </a:rPr>
              <a:t>O IMPACTO DA IA NA PROTEÇÃO DE DADOS DAS ORGANIZAÇÕES</a:t>
            </a:r>
            <a:endParaRPr lang="pt-PT" b="1" dirty="0">
              <a:solidFill>
                <a:srgbClr val="002C6C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89FCCF4-D008-8504-33F0-2391947A5F4B}"/>
              </a:ext>
            </a:extLst>
          </p:cNvPr>
          <p:cNvSpPr txBox="1"/>
          <p:nvPr/>
        </p:nvSpPr>
        <p:spPr>
          <a:xfrm>
            <a:off x="2711918" y="1550926"/>
            <a:ext cx="6097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t-PT" sz="1800" b="1" kern="1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Âmbito da Apresentação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232DDF6B-B48C-7A8B-DD19-DC71EAE8243E}"/>
              </a:ext>
            </a:extLst>
          </p:cNvPr>
          <p:cNvSpPr/>
          <p:nvPr/>
        </p:nvSpPr>
        <p:spPr>
          <a:xfrm>
            <a:off x="1529044" y="2765081"/>
            <a:ext cx="8229372" cy="57751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47625"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impacto da IA na proteção de dados: Sistemas de IA, Benefícios, Desafios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5A875128-EDD5-8F16-04DE-FC2AC7CA3EE3}"/>
              </a:ext>
            </a:extLst>
          </p:cNvPr>
          <p:cNvSpPr/>
          <p:nvPr/>
        </p:nvSpPr>
        <p:spPr>
          <a:xfrm>
            <a:off x="1529044" y="3495836"/>
            <a:ext cx="8229372" cy="577517"/>
          </a:xfrm>
          <a:prstGeom prst="roundRect">
            <a:avLst/>
          </a:prstGeom>
          <a:solidFill>
            <a:schemeClr val="accent1"/>
          </a:solidFill>
          <a:ln w="47625"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Estratégias de conformidade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64D1A5F2-65A7-02F7-74A9-CF10531FC06B}"/>
              </a:ext>
            </a:extLst>
          </p:cNvPr>
          <p:cNvSpPr/>
          <p:nvPr/>
        </p:nvSpPr>
        <p:spPr>
          <a:xfrm>
            <a:off x="1529044" y="4192705"/>
            <a:ext cx="8229372" cy="57751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47625"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Regulamento Inteligência Artificial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A4F23EC0-AFDB-8446-1543-761745F9EC9D}"/>
              </a:ext>
            </a:extLst>
          </p:cNvPr>
          <p:cNvSpPr/>
          <p:nvPr/>
        </p:nvSpPr>
        <p:spPr>
          <a:xfrm>
            <a:off x="1556314" y="4903373"/>
            <a:ext cx="8229372" cy="577517"/>
          </a:xfrm>
          <a:prstGeom prst="roundRect">
            <a:avLst/>
          </a:prstGeom>
          <a:solidFill>
            <a:schemeClr val="accent1"/>
          </a:solidFill>
          <a:ln w="47625"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Perguntas e Respostas</a:t>
            </a:r>
            <a:endParaRPr lang="pt-P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Gráfico 13" descr="Inteligência Artificial destaque">
            <a:extLst>
              <a:ext uri="{FF2B5EF4-FFF2-40B4-BE49-F238E27FC236}">
                <a16:creationId xmlns:a16="http://schemas.microsoft.com/office/drawing/2014/main" id="{B4D8AEF7-630C-98DC-A04A-C082B0A26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49325" y="4316683"/>
            <a:ext cx="1173380" cy="1173380"/>
          </a:xfrm>
          <a:prstGeom prst="rect">
            <a:avLst/>
          </a:prstGeom>
        </p:spPr>
      </p:pic>
      <p:pic>
        <p:nvPicPr>
          <p:cNvPr id="15" name="Gráfico 14" descr="Inteligência Artificial destaque">
            <a:extLst>
              <a:ext uri="{FF2B5EF4-FFF2-40B4-BE49-F238E27FC236}">
                <a16:creationId xmlns:a16="http://schemas.microsoft.com/office/drawing/2014/main" id="{BC666E70-E263-5799-A5C8-0E3C7B6C4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2934" y="3191005"/>
            <a:ext cx="1173380" cy="1173380"/>
          </a:xfrm>
          <a:prstGeom prst="rect">
            <a:avLst/>
          </a:prstGeom>
        </p:spPr>
      </p:pic>
      <p:pic>
        <p:nvPicPr>
          <p:cNvPr id="16" name="Gráfico 15" descr="Inteligência Artificial destaque">
            <a:extLst>
              <a:ext uri="{FF2B5EF4-FFF2-40B4-BE49-F238E27FC236}">
                <a16:creationId xmlns:a16="http://schemas.microsoft.com/office/drawing/2014/main" id="{D4C2E69F-110A-0068-4529-1689F73ECC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49325" y="2115275"/>
            <a:ext cx="1173380" cy="117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617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4B3F92-DB56-3E08-AB9E-D8D7AF0E70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634B9290-A527-D622-8738-7197EBA65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259" y="2120630"/>
            <a:ext cx="11273481" cy="2427051"/>
          </a:xfrm>
        </p:spPr>
        <p:txBody>
          <a:bodyPr>
            <a:normAutofit/>
          </a:bodyPr>
          <a:lstStyle/>
          <a:p>
            <a:pPr algn="ctr"/>
            <a:br>
              <a:rPr lang="pt-PT" sz="3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endParaRPr lang="pt-PT" sz="32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60477B6E-018E-1346-5EB8-30F77E677149}"/>
              </a:ext>
            </a:extLst>
          </p:cNvPr>
          <p:cNvSpPr/>
          <p:nvPr/>
        </p:nvSpPr>
        <p:spPr>
          <a:xfrm>
            <a:off x="1723150" y="2300438"/>
            <a:ext cx="8745698" cy="1800000"/>
          </a:xfrm>
          <a:prstGeom prst="roundRect">
            <a:avLst/>
          </a:prstGeom>
          <a:solidFill>
            <a:schemeClr val="accent1"/>
          </a:solidFill>
          <a:ln w="47625"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kern="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PROTEÇÃO DE DADOS NAS ORGANIZAÇÕES  </a:t>
            </a:r>
          </a:p>
          <a:p>
            <a:pPr algn="ctr"/>
            <a:endParaRPr lang="pt-PT" sz="2400" b="1" kern="1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t-PT" sz="2400" b="1" kern="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 ESTADO DA ARTE NA FCT/FCCN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36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62908D-6819-497D-DFCC-2DF5D87BE5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>
            <a:extLst>
              <a:ext uri="{FF2B5EF4-FFF2-40B4-BE49-F238E27FC236}">
                <a16:creationId xmlns:a16="http://schemas.microsoft.com/office/drawing/2014/main" id="{AE16CB2B-1D1A-0D68-5C56-0C965EE06C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2125839"/>
            <a:ext cx="5524500" cy="4349578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endParaRPr lang="pt-PT" dirty="0"/>
          </a:p>
          <a:p>
            <a:endParaRPr lang="pt-PT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23C96ADE-11A9-6651-BFC4-27B90AA61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0139748" cy="900000"/>
          </a:xfrm>
        </p:spPr>
        <p:txBody>
          <a:bodyPr>
            <a:noAutofit/>
          </a:bodyPr>
          <a:lstStyle/>
          <a:p>
            <a:r>
              <a:rPr lang="pt-PT" sz="3200" dirty="0">
                <a:solidFill>
                  <a:srgbClr val="002C6C"/>
                </a:solidFill>
              </a:rPr>
              <a:t>A proteção de dados nas Organizações</a:t>
            </a:r>
            <a:br>
              <a:rPr lang="pt-PT" sz="3200" dirty="0">
                <a:solidFill>
                  <a:srgbClr val="002C6C"/>
                </a:solidFill>
              </a:rPr>
            </a:br>
            <a:r>
              <a:rPr lang="pt-PT" sz="3200" dirty="0">
                <a:solidFill>
                  <a:srgbClr val="002C6C"/>
                </a:solidFill>
              </a:rPr>
              <a:t>O estado da arte na FCT/FCCN</a:t>
            </a:r>
          </a:p>
        </p:txBody>
      </p:sp>
      <p:cxnSp>
        <p:nvCxnSpPr>
          <p:cNvPr id="5" name="Conexão reta 4">
            <a:extLst>
              <a:ext uri="{FF2B5EF4-FFF2-40B4-BE49-F238E27FC236}">
                <a16:creationId xmlns:a16="http://schemas.microsoft.com/office/drawing/2014/main" id="{3EFEC534-B367-50DE-F876-D85A3E410AD2}"/>
              </a:ext>
            </a:extLst>
          </p:cNvPr>
          <p:cNvCxnSpPr>
            <a:cxnSpLocks/>
          </p:cNvCxnSpPr>
          <p:nvPr/>
        </p:nvCxnSpPr>
        <p:spPr>
          <a:xfrm>
            <a:off x="6086375" y="2249360"/>
            <a:ext cx="0" cy="3419923"/>
          </a:xfrm>
          <a:prstGeom prst="line">
            <a:avLst/>
          </a:prstGeom>
          <a:ln w="317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33307A8A-26F2-4001-2387-6FBA52678E1E}"/>
              </a:ext>
            </a:extLst>
          </p:cNvPr>
          <p:cNvSpPr/>
          <p:nvPr/>
        </p:nvSpPr>
        <p:spPr>
          <a:xfrm>
            <a:off x="495300" y="2250967"/>
            <a:ext cx="5058477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chemeClr val="tx1"/>
                </a:solidFill>
              </a:rPr>
              <a:t>Implementação do RGPD em curso </a:t>
            </a:r>
          </a:p>
          <a:p>
            <a:r>
              <a:rPr lang="pt-PT" sz="1600" dirty="0">
                <a:solidFill>
                  <a:schemeClr val="tx1"/>
                </a:solidFill>
              </a:rPr>
              <a:t>(quinto ano de vigência)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DD8A35F9-3FF9-F58F-E84A-55B3387C28C3}"/>
              </a:ext>
            </a:extLst>
          </p:cNvPr>
          <p:cNvSpPr/>
          <p:nvPr/>
        </p:nvSpPr>
        <p:spPr>
          <a:xfrm>
            <a:off x="495300" y="3101199"/>
            <a:ext cx="5058478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chemeClr val="tx1"/>
                </a:solidFill>
              </a:rPr>
              <a:t>Equipa da DPO envolvida nos processos de tratamento (garantia de conformidade regulatória)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D28B86BF-D449-F003-7CA7-9588F2D6C893}"/>
              </a:ext>
            </a:extLst>
          </p:cNvPr>
          <p:cNvSpPr/>
          <p:nvPr/>
        </p:nvSpPr>
        <p:spPr>
          <a:xfrm>
            <a:off x="495299" y="3959192"/>
            <a:ext cx="5058478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chemeClr val="tx1"/>
                </a:solidFill>
              </a:rPr>
              <a:t>Titulares dos dados informados e com canais de comunicação acessíveis para exercerem os seus direitos</a:t>
            </a: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19005845-AC55-65DC-BD6E-48824187D481}"/>
              </a:ext>
            </a:extLst>
          </p:cNvPr>
          <p:cNvSpPr/>
          <p:nvPr/>
        </p:nvSpPr>
        <p:spPr>
          <a:xfrm>
            <a:off x="495299" y="4850871"/>
            <a:ext cx="5058478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kern="100" dirty="0">
                <a:solidFill>
                  <a:srgbClr val="0D0D0D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Políticas e procedimentos claros</a:t>
            </a:r>
            <a:endParaRPr lang="pt-PT" sz="1600" dirty="0">
              <a:solidFill>
                <a:schemeClr val="tx1"/>
              </a:solidFill>
            </a:endParaRP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C6807B2F-3386-91DE-A960-49A7E2A196C8}"/>
              </a:ext>
            </a:extLst>
          </p:cNvPr>
          <p:cNvSpPr/>
          <p:nvPr/>
        </p:nvSpPr>
        <p:spPr>
          <a:xfrm>
            <a:off x="6615382" y="2268610"/>
            <a:ext cx="5058477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rgbClr val="0D0D0D"/>
                </a:solidFill>
              </a:rPr>
              <a:t>Tecnologias de segurança</a:t>
            </a:r>
            <a:endParaRPr lang="pt-PT" sz="1600" dirty="0">
              <a:solidFill>
                <a:schemeClr val="tx1"/>
              </a:solidFill>
            </a:endParaRP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613CF6F4-EAED-AC96-758C-A5013E1FD68B}"/>
              </a:ext>
            </a:extLst>
          </p:cNvPr>
          <p:cNvSpPr/>
          <p:nvPr/>
        </p:nvSpPr>
        <p:spPr>
          <a:xfrm>
            <a:off x="6615382" y="3118842"/>
            <a:ext cx="5058478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kern="100" dirty="0">
                <a:solidFill>
                  <a:srgbClr val="0D0D0D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Gestão de Incidentes</a:t>
            </a:r>
            <a:endParaRPr lang="pt-PT" sz="1600" dirty="0">
              <a:solidFill>
                <a:schemeClr val="tx1"/>
              </a:solidFill>
            </a:endParaRP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38CF5FCD-7B13-4958-A104-BC6A2F60E83F}"/>
              </a:ext>
            </a:extLst>
          </p:cNvPr>
          <p:cNvSpPr/>
          <p:nvPr/>
        </p:nvSpPr>
        <p:spPr>
          <a:xfrm>
            <a:off x="6615381" y="3976835"/>
            <a:ext cx="5058478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kern="100" dirty="0">
                <a:solidFill>
                  <a:srgbClr val="0D0D0D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Auditorias Regulares e Monitorização Contínua e Ações de Sensibilização</a:t>
            </a:r>
            <a:endParaRPr lang="pt-PT" sz="1600" dirty="0">
              <a:solidFill>
                <a:schemeClr val="tx1"/>
              </a:solidFill>
            </a:endParaRP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FD33927B-6088-038B-F820-562CE7B02178}"/>
              </a:ext>
            </a:extLst>
          </p:cNvPr>
          <p:cNvSpPr/>
          <p:nvPr/>
        </p:nvSpPr>
        <p:spPr>
          <a:xfrm>
            <a:off x="6615381" y="4868514"/>
            <a:ext cx="5058478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chemeClr val="tx1"/>
                </a:solidFill>
              </a:rPr>
              <a:t>Registo das Atividades de Tratamento</a:t>
            </a:r>
          </a:p>
        </p:txBody>
      </p:sp>
    </p:spTree>
    <p:extLst>
      <p:ext uri="{BB962C8B-B14F-4D97-AF65-F5344CB8AC3E}">
        <p14:creationId xmlns:p14="http://schemas.microsoft.com/office/powerpoint/2010/main" val="235284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6ABFF8-625E-11CD-9D17-58381AEF08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738C44E9-E4DE-6F4B-F4F6-E6290EF47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259" y="2120630"/>
            <a:ext cx="11273481" cy="2427051"/>
          </a:xfrm>
        </p:spPr>
        <p:txBody>
          <a:bodyPr>
            <a:normAutofit/>
          </a:bodyPr>
          <a:lstStyle/>
          <a:p>
            <a:pPr algn="ctr"/>
            <a:br>
              <a:rPr lang="pt-PT" sz="3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endParaRPr lang="pt-PT" sz="32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6F9924CA-5D1E-F44A-F271-7DA7FDA368E7}"/>
              </a:ext>
            </a:extLst>
          </p:cNvPr>
          <p:cNvSpPr/>
          <p:nvPr/>
        </p:nvSpPr>
        <p:spPr>
          <a:xfrm>
            <a:off x="1723150" y="2300438"/>
            <a:ext cx="8745698" cy="1800000"/>
          </a:xfrm>
          <a:prstGeom prst="roundRect">
            <a:avLst/>
          </a:prstGeom>
          <a:solidFill>
            <a:schemeClr val="accent1"/>
          </a:solidFill>
          <a:ln w="47625"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4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pt-PT" sz="24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 IMPACTO DA IA NA PROTEÇÃO DE DADOS</a:t>
            </a:r>
          </a:p>
          <a:p>
            <a:pPr lvl="1" algn="ctr">
              <a:lnSpc>
                <a:spcPct val="107000"/>
              </a:lnSpc>
              <a:spcAft>
                <a:spcPts val="800"/>
              </a:spcAft>
            </a:pPr>
            <a:endParaRPr lang="pt-PT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ctr">
              <a:lnSpc>
                <a:spcPct val="107000"/>
              </a:lnSpc>
              <a:spcAft>
                <a:spcPts val="800"/>
              </a:spcAft>
            </a:pPr>
            <a:r>
              <a:rPr lang="pt-PT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Sistemas de IA, Benefícios</a:t>
            </a:r>
            <a:r>
              <a:rPr lang="pt-PT" kern="1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D</a:t>
            </a:r>
            <a:r>
              <a:rPr lang="pt-PT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esafios</a:t>
            </a:r>
          </a:p>
          <a:p>
            <a:pPr algn="ctr"/>
            <a:endParaRPr lang="pt-P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887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3A1C84-0C78-9EA8-429A-310258032C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7FC04F80-D285-4929-E47F-CBFF77C04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0139748" cy="720000"/>
          </a:xfrm>
        </p:spPr>
        <p:txBody>
          <a:bodyPr>
            <a:normAutofit/>
          </a:bodyPr>
          <a:lstStyle/>
          <a:p>
            <a:r>
              <a:rPr lang="pt-PT" sz="3600" dirty="0">
                <a:solidFill>
                  <a:srgbClr val="002C6C"/>
                </a:solidFill>
              </a:rPr>
              <a:t>O impacto da IA na proteção de dados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B6810031-61F5-48A3-FD2F-4A34A04C4C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5521891"/>
              </p:ext>
            </p:extLst>
          </p:nvPr>
        </p:nvGraphicFramePr>
        <p:xfrm>
          <a:off x="635267" y="1444336"/>
          <a:ext cx="10210379" cy="3969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Gráfico 9" descr="Desenho Livre destaque">
            <a:extLst>
              <a:ext uri="{FF2B5EF4-FFF2-40B4-BE49-F238E27FC236}">
                <a16:creationId xmlns:a16="http://schemas.microsoft.com/office/drawing/2014/main" id="{111AFB89-3A48-1642-D249-821EEC9D77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6532" y="1402886"/>
            <a:ext cx="588753" cy="58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40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FBE71D-1A28-8A34-AF08-ADAEAA88E8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EDB99A19-E50D-58EE-29B9-4C4EC2258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0139748" cy="900000"/>
          </a:xfrm>
        </p:spPr>
        <p:txBody>
          <a:bodyPr>
            <a:normAutofit fontScale="90000"/>
          </a:bodyPr>
          <a:lstStyle/>
          <a:p>
            <a:r>
              <a:rPr lang="pt-PT" sz="3600" dirty="0">
                <a:solidFill>
                  <a:srgbClr val="002C6C"/>
                </a:solidFill>
              </a:rPr>
              <a:t>Sistemas de IA na proteção de dados </a:t>
            </a:r>
            <a:br>
              <a:rPr lang="pt-PT" sz="3600" dirty="0">
                <a:solidFill>
                  <a:srgbClr val="002C6C"/>
                </a:solidFill>
              </a:rPr>
            </a:br>
            <a:r>
              <a:rPr lang="pt-PT" sz="3600" dirty="0">
                <a:solidFill>
                  <a:srgbClr val="002C6C"/>
                </a:solidFill>
              </a:rPr>
              <a:t>Benefícios para as organizações</a:t>
            </a:r>
          </a:p>
        </p:txBody>
      </p:sp>
      <p:cxnSp>
        <p:nvCxnSpPr>
          <p:cNvPr id="6" name="Conexão reta 5">
            <a:extLst>
              <a:ext uri="{FF2B5EF4-FFF2-40B4-BE49-F238E27FC236}">
                <a16:creationId xmlns:a16="http://schemas.microsoft.com/office/drawing/2014/main" id="{3963232D-ADC3-B4EE-FE2E-45ACAAA3F037}"/>
              </a:ext>
            </a:extLst>
          </p:cNvPr>
          <p:cNvCxnSpPr>
            <a:cxnSpLocks/>
          </p:cNvCxnSpPr>
          <p:nvPr/>
        </p:nvCxnSpPr>
        <p:spPr>
          <a:xfrm>
            <a:off x="6086375" y="2249360"/>
            <a:ext cx="0" cy="3419923"/>
          </a:xfrm>
          <a:prstGeom prst="line">
            <a:avLst/>
          </a:prstGeom>
          <a:ln w="317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B2098032-70AB-40FE-FBC8-572355397DC2}"/>
              </a:ext>
            </a:extLst>
          </p:cNvPr>
          <p:cNvSpPr/>
          <p:nvPr/>
        </p:nvSpPr>
        <p:spPr>
          <a:xfrm>
            <a:off x="495300" y="2250967"/>
            <a:ext cx="5058477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rgbClr val="0D0D0D"/>
                </a:solidFill>
              </a:rPr>
              <a:t>Deteção de anomalias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4D03F189-0E43-36A2-9490-1B363FB805D7}"/>
              </a:ext>
            </a:extLst>
          </p:cNvPr>
          <p:cNvSpPr/>
          <p:nvPr/>
        </p:nvSpPr>
        <p:spPr>
          <a:xfrm>
            <a:off x="495300" y="3101199"/>
            <a:ext cx="5058478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rgbClr val="0D0D0D"/>
                </a:solidFill>
              </a:rPr>
              <a:t>Análise de Comportamentos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4C3FEF4D-6E42-F185-9133-680D5DB20065}"/>
              </a:ext>
            </a:extLst>
          </p:cNvPr>
          <p:cNvSpPr/>
          <p:nvPr/>
        </p:nvSpPr>
        <p:spPr>
          <a:xfrm>
            <a:off x="495299" y="3959192"/>
            <a:ext cx="5058478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rgbClr val="0D0D0D"/>
                </a:solidFill>
              </a:rPr>
              <a:t>Prevenção de fraudes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34D99BF3-1183-4CB3-9BCE-CB244E06DC91}"/>
              </a:ext>
            </a:extLst>
          </p:cNvPr>
          <p:cNvSpPr/>
          <p:nvPr/>
        </p:nvSpPr>
        <p:spPr>
          <a:xfrm>
            <a:off x="495299" y="4850871"/>
            <a:ext cx="5058478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rgbClr val="0D0D0D"/>
                </a:solidFill>
              </a:rPr>
              <a:t>Segurança de rede e </a:t>
            </a:r>
            <a:r>
              <a:rPr lang="pt-PT" sz="1600" i="1" dirty="0" err="1">
                <a:solidFill>
                  <a:srgbClr val="0D0D0D"/>
                </a:solidFill>
              </a:rPr>
              <a:t>endpoint</a:t>
            </a:r>
            <a:endParaRPr lang="pt-PT" sz="1600" i="1" dirty="0">
              <a:solidFill>
                <a:srgbClr val="0D0D0D"/>
              </a:solidFill>
            </a:endParaRP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BC060561-D702-10F4-79F7-6AC95CC7C01D}"/>
              </a:ext>
            </a:extLst>
          </p:cNvPr>
          <p:cNvSpPr/>
          <p:nvPr/>
        </p:nvSpPr>
        <p:spPr>
          <a:xfrm>
            <a:off x="6615382" y="2268610"/>
            <a:ext cx="5058477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rgbClr val="0D0D0D"/>
                </a:solidFill>
              </a:rPr>
              <a:t>Gestão de identidade e acesso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2EEE1F87-F777-B9C9-D0E9-800E136F06AF}"/>
              </a:ext>
            </a:extLst>
          </p:cNvPr>
          <p:cNvSpPr/>
          <p:nvPr/>
        </p:nvSpPr>
        <p:spPr>
          <a:xfrm>
            <a:off x="6615382" y="3118842"/>
            <a:ext cx="5058478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rgbClr val="0D0D0D"/>
                </a:solidFill>
              </a:rPr>
              <a:t>Classificação e Criptografia Automática 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9E757FEA-D836-B127-9376-769A883EDCE3}"/>
              </a:ext>
            </a:extLst>
          </p:cNvPr>
          <p:cNvSpPr/>
          <p:nvPr/>
        </p:nvSpPr>
        <p:spPr>
          <a:xfrm>
            <a:off x="6615381" y="3976835"/>
            <a:ext cx="5058478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rgbClr val="0D0D0D"/>
                </a:solidFill>
              </a:rPr>
              <a:t>Resposta a incidentes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74F7B6A7-5450-9AF8-93E8-B5F73439E7BA}"/>
              </a:ext>
            </a:extLst>
          </p:cNvPr>
          <p:cNvSpPr/>
          <p:nvPr/>
        </p:nvSpPr>
        <p:spPr>
          <a:xfrm>
            <a:off x="6615381" y="4868514"/>
            <a:ext cx="5058478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rgbClr val="0D0D0D"/>
                </a:solidFill>
              </a:rPr>
              <a:t>Automatização de processos de conformidade</a:t>
            </a:r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25507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0B41BE-FD45-CF0B-5A89-8DEA9B204B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A860AE2F-9E1A-9E60-733E-5F5897E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0139748" cy="900000"/>
          </a:xfrm>
        </p:spPr>
        <p:txBody>
          <a:bodyPr>
            <a:normAutofit fontScale="90000"/>
          </a:bodyPr>
          <a:lstStyle/>
          <a:p>
            <a:r>
              <a:rPr lang="pt-PT" sz="3600" dirty="0">
                <a:solidFill>
                  <a:srgbClr val="002C6C"/>
                </a:solidFill>
              </a:rPr>
              <a:t>Sistemas de IA na proteção de dados </a:t>
            </a:r>
            <a:br>
              <a:rPr lang="pt-PT" sz="3600" dirty="0">
                <a:solidFill>
                  <a:srgbClr val="002C6C"/>
                </a:solidFill>
              </a:rPr>
            </a:br>
            <a:r>
              <a:rPr lang="pt-PT" sz="3600" b="1" dirty="0">
                <a:solidFill>
                  <a:schemeClr val="accent4"/>
                </a:solidFill>
              </a:rPr>
              <a:t>Benefícios</a:t>
            </a:r>
            <a:r>
              <a:rPr lang="pt-PT" sz="3600" dirty="0">
                <a:solidFill>
                  <a:srgbClr val="002C6C"/>
                </a:solidFill>
              </a:rPr>
              <a:t> para as organizações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08C93DF3-BF57-A2F7-B7C1-6225FCCBF8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2099340"/>
              </p:ext>
            </p:extLst>
          </p:nvPr>
        </p:nvGraphicFramePr>
        <p:xfrm>
          <a:off x="-249098" y="1658224"/>
          <a:ext cx="9219844" cy="3541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248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94087D-DC5D-0E39-6A3F-3AA9E3538E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A311E3AA-B946-B1A4-C1DD-D3AE469E2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0139748" cy="900000"/>
          </a:xfrm>
        </p:spPr>
        <p:txBody>
          <a:bodyPr>
            <a:normAutofit fontScale="90000"/>
          </a:bodyPr>
          <a:lstStyle/>
          <a:p>
            <a:r>
              <a:rPr lang="pt-PT" sz="3600" dirty="0">
                <a:solidFill>
                  <a:srgbClr val="002C6C"/>
                </a:solidFill>
              </a:rPr>
              <a:t>Sistemas de IA na proteção de dados </a:t>
            </a:r>
            <a:br>
              <a:rPr lang="pt-PT" sz="3600" dirty="0">
                <a:solidFill>
                  <a:srgbClr val="002C6C"/>
                </a:solidFill>
              </a:rPr>
            </a:br>
            <a:r>
              <a:rPr lang="pt-PT" sz="3600" b="1" dirty="0">
                <a:solidFill>
                  <a:schemeClr val="accent4"/>
                </a:solidFill>
              </a:rPr>
              <a:t>Desafios</a:t>
            </a:r>
            <a:r>
              <a:rPr lang="pt-PT" sz="3600" dirty="0">
                <a:solidFill>
                  <a:srgbClr val="002C6C"/>
                </a:solidFill>
              </a:rPr>
              <a:t> para as Organizações</a:t>
            </a:r>
          </a:p>
        </p:txBody>
      </p:sp>
      <p:cxnSp>
        <p:nvCxnSpPr>
          <p:cNvPr id="11" name="Conexão reta 10">
            <a:extLst>
              <a:ext uri="{FF2B5EF4-FFF2-40B4-BE49-F238E27FC236}">
                <a16:creationId xmlns:a16="http://schemas.microsoft.com/office/drawing/2014/main" id="{BA01F769-DDEB-D1C7-026F-5D2B8267BF46}"/>
              </a:ext>
            </a:extLst>
          </p:cNvPr>
          <p:cNvCxnSpPr>
            <a:cxnSpLocks/>
          </p:cNvCxnSpPr>
          <p:nvPr/>
        </p:nvCxnSpPr>
        <p:spPr>
          <a:xfrm>
            <a:off x="6086375" y="2249360"/>
            <a:ext cx="0" cy="3419923"/>
          </a:xfrm>
          <a:prstGeom prst="line">
            <a:avLst/>
          </a:prstGeom>
          <a:ln w="317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6DE3772F-EC58-8097-3382-A621A1A6CC89}"/>
              </a:ext>
            </a:extLst>
          </p:cNvPr>
          <p:cNvSpPr/>
          <p:nvPr/>
        </p:nvSpPr>
        <p:spPr>
          <a:xfrm>
            <a:off x="495300" y="2250967"/>
            <a:ext cx="5058477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rgbClr val="0D0D0D"/>
                </a:solidFill>
              </a:rPr>
              <a:t>Recolha excessiva de dados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59EAB76E-32C5-6B39-7C3D-FB9B3F039182}"/>
              </a:ext>
            </a:extLst>
          </p:cNvPr>
          <p:cNvSpPr/>
          <p:nvPr/>
        </p:nvSpPr>
        <p:spPr>
          <a:xfrm>
            <a:off x="495300" y="3101199"/>
            <a:ext cx="5058478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rgbClr val="0D0D0D"/>
                </a:solidFill>
              </a:rPr>
              <a:t>Recolha de categorias de dados sensíveis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E3C3DEC1-E6DF-6FA7-B512-A2CF31663760}"/>
              </a:ext>
            </a:extLst>
          </p:cNvPr>
          <p:cNvSpPr/>
          <p:nvPr/>
        </p:nvSpPr>
        <p:spPr>
          <a:xfrm>
            <a:off x="495299" y="3959192"/>
            <a:ext cx="5058478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rgbClr val="0D0D0D"/>
                </a:solidFill>
              </a:rPr>
              <a:t>Má qualidade dos dados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0C8B093B-59FE-8590-7CF3-43F854FA2E5A}"/>
              </a:ext>
            </a:extLst>
          </p:cNvPr>
          <p:cNvSpPr/>
          <p:nvPr/>
        </p:nvSpPr>
        <p:spPr>
          <a:xfrm>
            <a:off x="495299" y="4850871"/>
            <a:ext cx="5058478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rgbClr val="0D0D0D"/>
                </a:solidFill>
              </a:rPr>
              <a:t>Algoritmos que afetam as pessoas singulares</a:t>
            </a:r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E754073F-DB60-14FF-945D-8708B826E26F}"/>
              </a:ext>
            </a:extLst>
          </p:cNvPr>
          <p:cNvSpPr/>
          <p:nvPr/>
        </p:nvSpPr>
        <p:spPr>
          <a:xfrm>
            <a:off x="6615382" y="2268610"/>
            <a:ext cx="5058477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rgbClr val="0D0D0D"/>
                </a:solidFill>
              </a:rPr>
              <a:t>Viés e discriminação</a:t>
            </a:r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766F801D-D321-910E-3C92-14D488760486}"/>
              </a:ext>
            </a:extLst>
          </p:cNvPr>
          <p:cNvSpPr/>
          <p:nvPr/>
        </p:nvSpPr>
        <p:spPr>
          <a:xfrm>
            <a:off x="6615382" y="3118842"/>
            <a:ext cx="5058478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rgbClr val="0D0D0D"/>
                </a:solidFill>
              </a:rPr>
              <a:t>Violação dos direitos e liberdades dos titulares dos dados</a:t>
            </a:r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90C07DC7-A51D-807C-89F2-19A99847ACD0}"/>
              </a:ext>
            </a:extLst>
          </p:cNvPr>
          <p:cNvSpPr/>
          <p:nvPr/>
        </p:nvSpPr>
        <p:spPr>
          <a:xfrm>
            <a:off x="6615381" y="3976835"/>
            <a:ext cx="5058478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rgbClr val="0D0D0D"/>
                </a:solidFill>
              </a:rPr>
              <a:t>Desconformidade regulatória</a:t>
            </a:r>
          </a:p>
        </p:txBody>
      </p:sp>
      <p:sp>
        <p:nvSpPr>
          <p:cNvPr id="19" name="Retângulo: Cantos Arredondados 18">
            <a:extLst>
              <a:ext uri="{FF2B5EF4-FFF2-40B4-BE49-F238E27FC236}">
                <a16:creationId xmlns:a16="http://schemas.microsoft.com/office/drawing/2014/main" id="{39B1CF3A-D705-6CC1-1B84-685774090200}"/>
              </a:ext>
            </a:extLst>
          </p:cNvPr>
          <p:cNvSpPr/>
          <p:nvPr/>
        </p:nvSpPr>
        <p:spPr>
          <a:xfrm>
            <a:off x="6615381" y="4868514"/>
            <a:ext cx="5058478" cy="732865"/>
          </a:xfrm>
          <a:prstGeom prst="roundRect">
            <a:avLst/>
          </a:prstGeom>
          <a:noFill/>
          <a:ln w="15875">
            <a:solidFill>
              <a:srgbClr val="0071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rgbClr val="0D0D0D"/>
                </a:solidFill>
              </a:rPr>
              <a:t>Falta de transparência</a:t>
            </a:r>
          </a:p>
        </p:txBody>
      </p:sp>
    </p:spTree>
    <p:extLst>
      <p:ext uri="{BB962C8B-B14F-4D97-AF65-F5344CB8AC3E}">
        <p14:creationId xmlns:p14="http://schemas.microsoft.com/office/powerpoint/2010/main" val="1339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Jornadas FCCN 2024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1BB"/>
      </a:accent1>
      <a:accent2>
        <a:srgbClr val="FBE338"/>
      </a:accent2>
      <a:accent3>
        <a:srgbClr val="108B5F"/>
      </a:accent3>
      <a:accent4>
        <a:srgbClr val="E74F3D"/>
      </a:accent4>
      <a:accent5>
        <a:srgbClr val="000000"/>
      </a:accent5>
      <a:accent6>
        <a:srgbClr val="FFFFF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-PPT-Jornadas-FCCN-2024-4" id="{1D56D902-5A7F-40DA-861E-B2A569F0F34C}" vid="{9ACFE71C-CC33-434A-AD42-19DC43EEADF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5E33DEC7EA0A43843B9104732F1ABB" ma:contentTypeVersion="37" ma:contentTypeDescription="Create a new document." ma:contentTypeScope="" ma:versionID="5529a1859f83590facc4bd6f3c3634b3">
  <xsd:schema xmlns:xsd="http://www.w3.org/2001/XMLSchema" xmlns:xs="http://www.w3.org/2001/XMLSchema" xmlns:p="http://schemas.microsoft.com/office/2006/metadata/properties" xmlns:ns1="http://schemas.microsoft.com/sharepoint/v3" xmlns:ns2="51bec05e-5738-4d08-ae30-cc59bd156365" xmlns:ns3="a2ae554e-2674-4ff1-877c-7eb1898966fe" targetNamespace="http://schemas.microsoft.com/office/2006/metadata/properties" ma:root="true" ma:fieldsID="cef0a6d2528809279b25f67e2d30da29" ns1:_="" ns2:_="" ns3:_="">
    <xsd:import namespace="http://schemas.microsoft.com/sharepoint/v3"/>
    <xsd:import namespace="51bec05e-5738-4d08-ae30-cc59bd156365"/>
    <xsd:import namespace="a2ae554e-2674-4ff1-877c-7eb1898966fe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bec05e-5738-4d08-ae30-cc59bd156365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f234d66d-56cd-4b66-bce9-ea2c11f75f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e554e-2674-4ff1-877c-7eb1898966f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32bdcbe1-47c2-4c63-887d-c9b066e8ac7f}" ma:internalName="TaxCatchAll" ma:showField="CatchAllData" ma:web="a2ae554e-2674-4ff1-877c-7eb1898966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51bec05e-5738-4d08-ae30-cc59bd156365" xsi:nil="true"/>
    <_ip_UnifiedCompliancePolicyUIAction xmlns="http://schemas.microsoft.com/sharepoint/v3" xsi:nil="true"/>
    <MigrationWizIdDocumentLibraryPermissions xmlns="51bec05e-5738-4d08-ae30-cc59bd156365" xsi:nil="true"/>
    <_ip_UnifiedCompliancePolicyProperties xmlns="http://schemas.microsoft.com/sharepoint/v3" xsi:nil="true"/>
    <MigrationWizIdPermissionLevels xmlns="51bec05e-5738-4d08-ae30-cc59bd156365" xsi:nil="true"/>
    <MigrationWizIdSecurityGroups xmlns="51bec05e-5738-4d08-ae30-cc59bd156365" xsi:nil="true"/>
    <MigrationWizIdPermissions xmlns="51bec05e-5738-4d08-ae30-cc59bd156365" xsi:nil="true"/>
    <TaxCatchAll xmlns="a2ae554e-2674-4ff1-877c-7eb1898966fe" xsi:nil="true"/>
    <lcf76f155ced4ddcb4097134ff3c332f xmlns="51bec05e-5738-4d08-ae30-cc59bd15636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39B111A-0571-4949-BF64-EF0239793D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C12C4A-0239-497F-9908-695B8B7D88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1bec05e-5738-4d08-ae30-cc59bd156365"/>
    <ds:schemaRef ds:uri="a2ae554e-2674-4ff1-877c-7eb1898966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BA81B7-3F35-464C-B4A8-BA8AFEA45AA8}">
  <ds:schemaRefs>
    <ds:schemaRef ds:uri="http://schemas.microsoft.com/office/2006/metadata/properties"/>
    <ds:schemaRef ds:uri="http://schemas.microsoft.com/office/infopath/2007/PartnerControls"/>
    <ds:schemaRef ds:uri="51bec05e-5738-4d08-ae30-cc59bd156365"/>
    <ds:schemaRef ds:uri="http://schemas.microsoft.com/sharepoint/v3"/>
    <ds:schemaRef ds:uri="a2ae554e-2674-4ff1-877c-7eb1898966f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Template-PPT-Jornadas-FCCN-2024-4</Template>
  <TotalTime>244</TotalTime>
  <Words>636</Words>
  <Application>Microsoft Office PowerPoint</Application>
  <PresentationFormat>Ecrã Panorâmico</PresentationFormat>
  <Paragraphs>142</Paragraphs>
  <Slides>19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5" baseType="lpstr">
      <vt:lpstr>Arial</vt:lpstr>
      <vt:lpstr>Baguet Script</vt:lpstr>
      <vt:lpstr>Calibri</vt:lpstr>
      <vt:lpstr>Söhne</vt:lpstr>
      <vt:lpstr>Wingdings</vt:lpstr>
      <vt:lpstr>Office Theme</vt:lpstr>
      <vt:lpstr>O IMPACTO DA IA NA PROTEÇÃO DE DADOS DAS ORGANIZAÇÕES</vt:lpstr>
      <vt:lpstr>Apresentação do PowerPoint</vt:lpstr>
      <vt:lpstr> </vt:lpstr>
      <vt:lpstr>A proteção de dados nas Organizações O estado da arte na FCT/FCCN</vt:lpstr>
      <vt:lpstr> </vt:lpstr>
      <vt:lpstr>O impacto da IA na proteção de dados</vt:lpstr>
      <vt:lpstr>Sistemas de IA na proteção de dados  Benefícios para as organizações</vt:lpstr>
      <vt:lpstr>Sistemas de IA na proteção de dados  Benefícios para as organizações</vt:lpstr>
      <vt:lpstr>Sistemas de IA na proteção de dados  Desafios para as Organizações</vt:lpstr>
      <vt:lpstr> </vt:lpstr>
      <vt:lpstr>Estratégias de Conformidade</vt:lpstr>
      <vt:lpstr> </vt:lpstr>
      <vt:lpstr>Abordagem com base no risco</vt:lpstr>
      <vt:lpstr>Sistemas de IA geral</vt:lpstr>
      <vt:lpstr>Sistemas de alto risco</vt:lpstr>
      <vt:lpstr>Próximos passos</vt:lpstr>
      <vt:lpstr>Responsabilidade</vt:lpstr>
      <vt:lpstr> </vt:lpstr>
      <vt:lpstr> </vt:lpstr>
    </vt:vector>
  </TitlesOfParts>
  <Company>FCT-FCCN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Diogo Alfredo</dc:creator>
  <cp:lastModifiedBy>Esmeralda Azul</cp:lastModifiedBy>
  <cp:revision>32</cp:revision>
  <dcterms:created xsi:type="dcterms:W3CDTF">2024-04-14T21:57:04Z</dcterms:created>
  <dcterms:modified xsi:type="dcterms:W3CDTF">2024-04-16T08:47:42Z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0x010100B25E33DEC7EA0A43843B9104732F1ABB</vt:lpwstr>
  </property>
</Properties>
</file>