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6350" cap="flat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1.8006407641402579E-2"/>
                  <c:y val="-6.1120121080150108E-2"/>
                </c:manualLayout>
              </c:layout>
              <c:tx>
                <c:rich>
                  <a:bodyPr/>
                  <a:lstStyle/>
                  <a:p>
                    <a:fld id="{9A7DEA8D-4F68-804F-B9D5-DEFDC4955A77}" type="VALUE">
                      <a:rPr lang="en-US" sz="2400" b="1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/>
                      <a:t>[VALUE]</a:t>
                    </a:fld>
                    <a:endParaRPr lang="es-ES_tradnl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2A8-7242-9EB4-278209603E4E}"/>
                </c:ext>
              </c:extLst>
            </c:dLbl>
            <c:dLbl>
              <c:idx val="1"/>
              <c:layout>
                <c:manualLayout>
                  <c:x val="-1.9332112154184237E-2"/>
                  <c:y val="-7.82365044461549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A8-7242-9EB4-278209603E4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53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2A8-7242-9EB4-278209603E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P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13</c:v>
                </c:pt>
                <c:pt idx="3">
                  <c:v>32</c:v>
                </c:pt>
                <c:pt idx="4">
                  <c:v>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2A8-7242-9EB4-278209603E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Column3</c:v>
                </c:pt>
              </c:strCache>
            </c:strRef>
          </c:tx>
          <c:spPr>
            <a:ln w="19050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6350" cap="flat" cmpd="sng" algn="ctr">
                <a:solidFill>
                  <a:schemeClr val="accent2"/>
                </a:solidFill>
                <a:prstDash val="solid"/>
                <a:round/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2A8-7242-9EB4-278209603E4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19050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6350" cap="flat" cmpd="sng" algn="ctr">
                <a:solidFill>
                  <a:schemeClr val="accent3"/>
                </a:solidFill>
                <a:prstDash val="solid"/>
                <a:round/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2A8-7242-9EB4-278209603E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7635952"/>
        <c:axId val="1507637664"/>
      </c:lineChart>
      <c:catAx>
        <c:axId val="1507635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07637664"/>
        <c:crosses val="autoZero"/>
        <c:auto val="1"/>
        <c:lblAlgn val="ctr"/>
        <c:lblOffset val="100"/>
        <c:noMultiLvlLbl val="0"/>
      </c:catAx>
      <c:valAx>
        <c:axId val="15076376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076359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P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6" Type="http://schemas.openxmlformats.org/officeDocument/2006/relationships/image" Target="../media/image22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6" Type="http://schemas.openxmlformats.org/officeDocument/2006/relationships/image" Target="../media/image22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9E5664-C5D7-614E-856D-53E47196A4BE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</dgm:pt>
    <dgm:pt modelId="{4D145462-9BFF-AA41-9E16-21F5A557B8B2}">
      <dgm:prSet phldrT="[Text]"/>
      <dgm:spPr/>
      <dgm:t>
        <a:bodyPr/>
        <a:lstStyle/>
        <a:p>
          <a:r>
            <a:rPr lang="en-GB" err="1"/>
            <a:t>Nomeação</a:t>
          </a:r>
          <a:r>
            <a:rPr lang="en-GB"/>
            <a:t> do DPO (2018)</a:t>
          </a:r>
        </a:p>
      </dgm:t>
    </dgm:pt>
    <dgm:pt modelId="{FF2178F8-2F33-A34D-8C11-96840F6454E9}" type="parTrans" cxnId="{F362A82F-2F54-7B40-82B1-3A363D48EA63}">
      <dgm:prSet/>
      <dgm:spPr/>
      <dgm:t>
        <a:bodyPr/>
        <a:lstStyle/>
        <a:p>
          <a:endParaRPr lang="en-GB"/>
        </a:p>
      </dgm:t>
    </dgm:pt>
    <dgm:pt modelId="{E45FBCDC-D4AE-7545-A1BB-B8BE0D83D758}" type="sibTrans" cxnId="{F362A82F-2F54-7B40-82B1-3A363D48EA63}">
      <dgm:prSet/>
      <dgm:spPr/>
      <dgm:t>
        <a:bodyPr/>
        <a:lstStyle/>
        <a:p>
          <a:endParaRPr lang="en-GB"/>
        </a:p>
      </dgm:t>
    </dgm:pt>
    <dgm:pt modelId="{4848B962-C30B-3345-89D4-1EF2855F26CF}">
      <dgm:prSet phldrT="[Text]"/>
      <dgm:spPr/>
      <dgm:t>
        <a:bodyPr/>
        <a:lstStyle/>
        <a:p>
          <a:r>
            <a:rPr lang="en-GB" err="1"/>
            <a:t>Constituição</a:t>
          </a:r>
          <a:r>
            <a:rPr lang="en-GB"/>
            <a:t> da </a:t>
          </a:r>
          <a:r>
            <a:rPr lang="en-GB" err="1"/>
            <a:t>equipa</a:t>
          </a:r>
          <a:r>
            <a:rPr lang="en-GB"/>
            <a:t> (2018)</a:t>
          </a:r>
        </a:p>
      </dgm:t>
    </dgm:pt>
    <dgm:pt modelId="{E6EF5672-F185-DA47-91C0-1DC588591A42}" type="parTrans" cxnId="{B27CC736-F0E9-EE4D-A881-63082DC5EAAC}">
      <dgm:prSet/>
      <dgm:spPr/>
      <dgm:t>
        <a:bodyPr/>
        <a:lstStyle/>
        <a:p>
          <a:endParaRPr lang="en-GB"/>
        </a:p>
      </dgm:t>
    </dgm:pt>
    <dgm:pt modelId="{A068B880-3A44-D940-99AA-E69A479A3125}" type="sibTrans" cxnId="{B27CC736-F0E9-EE4D-A881-63082DC5EAAC}">
      <dgm:prSet/>
      <dgm:spPr/>
      <dgm:t>
        <a:bodyPr/>
        <a:lstStyle/>
        <a:p>
          <a:endParaRPr lang="en-GB"/>
        </a:p>
      </dgm:t>
    </dgm:pt>
    <dgm:pt modelId="{D32B8F63-DF2C-9444-AE75-AC454930095D}">
      <dgm:prSet phldrT="[Text]"/>
      <dgm:spPr/>
      <dgm:t>
        <a:bodyPr/>
        <a:lstStyle/>
        <a:p>
          <a:r>
            <a:rPr lang="en-GB" err="1"/>
            <a:t>Formação</a:t>
          </a:r>
          <a:r>
            <a:rPr lang="en-GB"/>
            <a:t> dos </a:t>
          </a:r>
          <a:r>
            <a:rPr lang="en-GB" err="1"/>
            <a:t>membros</a:t>
          </a:r>
          <a:r>
            <a:rPr lang="en-GB"/>
            <a:t> (2018 - 2019)</a:t>
          </a:r>
        </a:p>
      </dgm:t>
    </dgm:pt>
    <dgm:pt modelId="{968616D7-DE03-BE4F-866A-B90990BA34B8}" type="parTrans" cxnId="{48BB8B8D-E9A1-FD45-8B20-899BAE1FF5C1}">
      <dgm:prSet/>
      <dgm:spPr/>
      <dgm:t>
        <a:bodyPr/>
        <a:lstStyle/>
        <a:p>
          <a:endParaRPr lang="en-GB"/>
        </a:p>
      </dgm:t>
    </dgm:pt>
    <dgm:pt modelId="{D2942894-33EC-FA42-927B-E5B74FB2A62E}" type="sibTrans" cxnId="{48BB8B8D-E9A1-FD45-8B20-899BAE1FF5C1}">
      <dgm:prSet/>
      <dgm:spPr/>
      <dgm:t>
        <a:bodyPr/>
        <a:lstStyle/>
        <a:p>
          <a:endParaRPr lang="en-GB"/>
        </a:p>
      </dgm:t>
    </dgm:pt>
    <dgm:pt modelId="{42CDA724-1ABD-8F47-BC4E-6C0CEA23CFE0}">
      <dgm:prSet phldrT="[Text]"/>
      <dgm:spPr/>
      <dgm:t>
        <a:bodyPr/>
        <a:lstStyle/>
        <a:p>
          <a:r>
            <a:rPr lang="en-GB" err="1"/>
            <a:t>Página</a:t>
          </a:r>
          <a:r>
            <a:rPr lang="en-GB"/>
            <a:t> web e </a:t>
          </a:r>
          <a:r>
            <a:rPr lang="en-GB" err="1"/>
            <a:t>modelos</a:t>
          </a:r>
          <a:r>
            <a:rPr lang="en-GB"/>
            <a:t> de </a:t>
          </a:r>
          <a:r>
            <a:rPr lang="en-GB" err="1"/>
            <a:t>documentos</a:t>
          </a:r>
          <a:r>
            <a:rPr lang="en-GB"/>
            <a:t> a </a:t>
          </a:r>
          <a:r>
            <a:rPr lang="en-GB" err="1"/>
            <a:t>utilizar</a:t>
          </a:r>
          <a:r>
            <a:rPr lang="en-GB"/>
            <a:t> (2019)</a:t>
          </a:r>
        </a:p>
      </dgm:t>
    </dgm:pt>
    <dgm:pt modelId="{9E8504A9-AEFC-0B44-993C-7D973F603639}" type="parTrans" cxnId="{10EAC056-67E8-DB40-B8DC-DB3186F4FD29}">
      <dgm:prSet/>
      <dgm:spPr/>
      <dgm:t>
        <a:bodyPr/>
        <a:lstStyle/>
        <a:p>
          <a:endParaRPr lang="en-GB"/>
        </a:p>
      </dgm:t>
    </dgm:pt>
    <dgm:pt modelId="{B8EA6DF7-5D8B-3545-94AC-956CC543E305}" type="sibTrans" cxnId="{10EAC056-67E8-DB40-B8DC-DB3186F4FD29}">
      <dgm:prSet/>
      <dgm:spPr/>
      <dgm:t>
        <a:bodyPr/>
        <a:lstStyle/>
        <a:p>
          <a:endParaRPr lang="en-GB"/>
        </a:p>
      </dgm:t>
    </dgm:pt>
    <dgm:pt modelId="{13056AC9-C0C0-934C-BB7A-137A9017AB67}">
      <dgm:prSet phldrT="[Text]"/>
      <dgm:spPr/>
      <dgm:t>
        <a:bodyPr/>
        <a:lstStyle/>
        <a:p>
          <a:r>
            <a:rPr lang="en-GB" err="1"/>
            <a:t>Mapas</a:t>
          </a:r>
          <a:r>
            <a:rPr lang="en-GB"/>
            <a:t> de </a:t>
          </a:r>
          <a:r>
            <a:rPr lang="en-GB" err="1"/>
            <a:t>utilização</a:t>
          </a:r>
          <a:r>
            <a:rPr lang="en-GB"/>
            <a:t> de dados </a:t>
          </a:r>
          <a:r>
            <a:rPr lang="en-GB" err="1"/>
            <a:t>pessoais</a:t>
          </a:r>
          <a:r>
            <a:rPr lang="en-GB"/>
            <a:t> e </a:t>
          </a:r>
          <a:r>
            <a:rPr lang="en-GB" err="1"/>
            <a:t>distribuição</a:t>
          </a:r>
          <a:r>
            <a:rPr lang="en-GB"/>
            <a:t> (2019)</a:t>
          </a:r>
        </a:p>
      </dgm:t>
    </dgm:pt>
    <dgm:pt modelId="{23993EB2-8BF2-F94B-AC3B-5379DDBB9D79}" type="parTrans" cxnId="{FDE26A35-C775-404B-8F2E-9C7FDE0F754A}">
      <dgm:prSet/>
      <dgm:spPr/>
      <dgm:t>
        <a:bodyPr/>
        <a:lstStyle/>
        <a:p>
          <a:endParaRPr lang="en-GB"/>
        </a:p>
      </dgm:t>
    </dgm:pt>
    <dgm:pt modelId="{BB18DCFA-43CD-D249-B624-856067821C05}" type="sibTrans" cxnId="{FDE26A35-C775-404B-8F2E-9C7FDE0F754A}">
      <dgm:prSet/>
      <dgm:spPr/>
      <dgm:t>
        <a:bodyPr/>
        <a:lstStyle/>
        <a:p>
          <a:endParaRPr lang="en-GB"/>
        </a:p>
      </dgm:t>
    </dgm:pt>
    <dgm:pt modelId="{77756BAD-95A9-2F48-8E95-7FE41B54106C}">
      <dgm:prSet phldrT="[Text]"/>
      <dgm:spPr/>
      <dgm:t>
        <a:bodyPr/>
        <a:lstStyle/>
        <a:p>
          <a:r>
            <a:rPr lang="en-GB"/>
            <a:t>Site do EPD com </a:t>
          </a:r>
          <a:r>
            <a:rPr lang="en-GB" err="1"/>
            <a:t>formulários</a:t>
          </a:r>
          <a:r>
            <a:rPr lang="en-GB"/>
            <a:t> de </a:t>
          </a:r>
          <a:r>
            <a:rPr lang="en-GB" err="1"/>
            <a:t>apoio</a:t>
          </a:r>
          <a:r>
            <a:rPr lang="en-GB"/>
            <a:t> (2021)</a:t>
          </a:r>
        </a:p>
      </dgm:t>
    </dgm:pt>
    <dgm:pt modelId="{4A070359-F401-5B44-86F4-759E1FA47A1C}" type="parTrans" cxnId="{32ADF35E-B7E7-1047-B6D1-61FFE9D5D76A}">
      <dgm:prSet/>
      <dgm:spPr/>
      <dgm:t>
        <a:bodyPr/>
        <a:lstStyle/>
        <a:p>
          <a:endParaRPr lang="en-GB"/>
        </a:p>
      </dgm:t>
    </dgm:pt>
    <dgm:pt modelId="{84E3E2FA-247D-E048-8CAC-1403A5E80B75}" type="sibTrans" cxnId="{32ADF35E-B7E7-1047-B6D1-61FFE9D5D76A}">
      <dgm:prSet/>
      <dgm:spPr/>
      <dgm:t>
        <a:bodyPr/>
        <a:lstStyle/>
        <a:p>
          <a:endParaRPr lang="en-GB"/>
        </a:p>
      </dgm:t>
    </dgm:pt>
    <dgm:pt modelId="{73F85037-08DA-564B-BCD5-4B995993CB05}">
      <dgm:prSet phldrT="[Text]"/>
      <dgm:spPr/>
      <dgm:t>
        <a:bodyPr/>
        <a:lstStyle/>
        <a:p>
          <a:r>
            <a:rPr lang="en-GB" err="1"/>
            <a:t>Análise</a:t>
          </a:r>
          <a:r>
            <a:rPr lang="en-GB"/>
            <a:t> dos </a:t>
          </a:r>
          <a:r>
            <a:rPr lang="en-GB" err="1"/>
            <a:t>mapas</a:t>
          </a:r>
          <a:r>
            <a:rPr lang="en-GB"/>
            <a:t> e </a:t>
          </a:r>
          <a:r>
            <a:rPr lang="en-GB" err="1"/>
            <a:t>auditorias</a:t>
          </a:r>
          <a:r>
            <a:rPr lang="en-GB"/>
            <a:t> (2020 - </a:t>
          </a:r>
          <a:r>
            <a:rPr lang="en-GB" err="1"/>
            <a:t>presente</a:t>
          </a:r>
          <a:r>
            <a:rPr lang="en-GB"/>
            <a:t>)</a:t>
          </a:r>
        </a:p>
      </dgm:t>
    </dgm:pt>
    <dgm:pt modelId="{B5855A88-1182-CF41-A7FF-C4D5513832FC}" type="parTrans" cxnId="{3015425A-84BC-0748-B877-AD820A8BF47B}">
      <dgm:prSet/>
      <dgm:spPr/>
      <dgm:t>
        <a:bodyPr/>
        <a:lstStyle/>
        <a:p>
          <a:endParaRPr lang="en-GB"/>
        </a:p>
      </dgm:t>
    </dgm:pt>
    <dgm:pt modelId="{B86E9622-7E37-6442-AA86-0D306FF7AAC5}" type="sibTrans" cxnId="{3015425A-84BC-0748-B877-AD820A8BF47B}">
      <dgm:prSet/>
      <dgm:spPr/>
      <dgm:t>
        <a:bodyPr/>
        <a:lstStyle/>
        <a:p>
          <a:endParaRPr lang="en-GB"/>
        </a:p>
      </dgm:t>
    </dgm:pt>
    <dgm:pt modelId="{DCD2A2CE-1DA6-C94A-A0B3-864A59136133}">
      <dgm:prSet phldrT="[Text]"/>
      <dgm:spPr/>
      <dgm:t>
        <a:bodyPr/>
        <a:lstStyle/>
        <a:p>
          <a:r>
            <a:rPr lang="en-GB" err="1"/>
            <a:t>Ações</a:t>
          </a:r>
          <a:r>
            <a:rPr lang="en-GB"/>
            <a:t> de </a:t>
          </a:r>
          <a:r>
            <a:rPr lang="en-GB" err="1"/>
            <a:t>divulgação</a:t>
          </a:r>
          <a:r>
            <a:rPr lang="en-GB"/>
            <a:t> </a:t>
          </a:r>
          <a:r>
            <a:rPr lang="en-GB" err="1"/>
            <a:t>à</a:t>
          </a:r>
          <a:r>
            <a:rPr lang="en-GB"/>
            <a:t> </a:t>
          </a:r>
          <a:r>
            <a:rPr lang="en-GB" err="1"/>
            <a:t>universidade</a:t>
          </a:r>
          <a:r>
            <a:rPr lang="en-GB"/>
            <a:t> (2023)</a:t>
          </a:r>
        </a:p>
      </dgm:t>
    </dgm:pt>
    <dgm:pt modelId="{9904A7E1-F755-3E46-B74E-724C824A2423}" type="parTrans" cxnId="{2C9D4234-1F58-3C46-B6AE-31F764D647DC}">
      <dgm:prSet/>
      <dgm:spPr/>
      <dgm:t>
        <a:bodyPr/>
        <a:lstStyle/>
        <a:p>
          <a:endParaRPr lang="en-GB"/>
        </a:p>
      </dgm:t>
    </dgm:pt>
    <dgm:pt modelId="{EF74E08A-D7E9-544F-BC19-29743A125C2C}" type="sibTrans" cxnId="{2C9D4234-1F58-3C46-B6AE-31F764D647DC}">
      <dgm:prSet/>
      <dgm:spPr/>
      <dgm:t>
        <a:bodyPr/>
        <a:lstStyle/>
        <a:p>
          <a:endParaRPr lang="en-GB"/>
        </a:p>
      </dgm:t>
    </dgm:pt>
    <dgm:pt modelId="{DC13C909-FA25-BE41-AF39-31DF52477675}" type="pres">
      <dgm:prSet presAssocID="{0A9E5664-C5D7-614E-856D-53E47196A4BE}" presName="linearFlow" presStyleCnt="0">
        <dgm:presLayoutVars>
          <dgm:dir/>
          <dgm:resizeHandles val="exact"/>
        </dgm:presLayoutVars>
      </dgm:prSet>
      <dgm:spPr/>
    </dgm:pt>
    <dgm:pt modelId="{50247903-408E-D141-8C58-6F13E1057079}" type="pres">
      <dgm:prSet presAssocID="{4D145462-9BFF-AA41-9E16-21F5A557B8B2}" presName="composite" presStyleCnt="0"/>
      <dgm:spPr/>
    </dgm:pt>
    <dgm:pt modelId="{4E460A18-5653-7940-A283-D928DBE85819}" type="pres">
      <dgm:prSet presAssocID="{4D145462-9BFF-AA41-9E16-21F5A557B8B2}" presName="imgShp" presStyleLbl="fgImgPlace1" presStyleIdx="0" presStyleCnt="8" custLinFactNeighborX="-12128" custLinFactNeighborY="-47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1 with solid fill"/>
        </a:ext>
      </dgm:extLst>
    </dgm:pt>
    <dgm:pt modelId="{A081D6C3-3363-3140-AB83-E1A7C32CCA4A}" type="pres">
      <dgm:prSet presAssocID="{4D145462-9BFF-AA41-9E16-21F5A557B8B2}" presName="txShp" presStyleLbl="node1" presStyleIdx="0" presStyleCnt="8">
        <dgm:presLayoutVars>
          <dgm:bulletEnabled val="1"/>
        </dgm:presLayoutVars>
      </dgm:prSet>
      <dgm:spPr/>
    </dgm:pt>
    <dgm:pt modelId="{FC4CDA08-5454-5B4C-B709-CA04B64580BC}" type="pres">
      <dgm:prSet presAssocID="{E45FBCDC-D4AE-7545-A1BB-B8BE0D83D758}" presName="spacing" presStyleCnt="0"/>
      <dgm:spPr/>
    </dgm:pt>
    <dgm:pt modelId="{35DF132A-26E5-F649-99D7-B0CF5D3DC783}" type="pres">
      <dgm:prSet presAssocID="{4848B962-C30B-3345-89D4-1EF2855F26CF}" presName="composite" presStyleCnt="0"/>
      <dgm:spPr/>
    </dgm:pt>
    <dgm:pt modelId="{44779162-4698-3944-A020-B3C6CDED8C32}" type="pres">
      <dgm:prSet presAssocID="{4848B962-C30B-3345-89D4-1EF2855F26CF}" presName="imgShp" presStyleLbl="fgImgPlace1" presStyleIdx="1" presStyleCnt="8" custLinFactNeighborX="-10250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with solid fill"/>
        </a:ext>
      </dgm:extLst>
    </dgm:pt>
    <dgm:pt modelId="{AF59BC01-6688-9C4B-BA6D-39A8C883DA57}" type="pres">
      <dgm:prSet presAssocID="{4848B962-C30B-3345-89D4-1EF2855F26CF}" presName="txShp" presStyleLbl="node1" presStyleIdx="1" presStyleCnt="8">
        <dgm:presLayoutVars>
          <dgm:bulletEnabled val="1"/>
        </dgm:presLayoutVars>
      </dgm:prSet>
      <dgm:spPr/>
    </dgm:pt>
    <dgm:pt modelId="{900A9DBB-B273-4D4A-9893-511EB2F965CF}" type="pres">
      <dgm:prSet presAssocID="{A068B880-3A44-D940-99AA-E69A479A3125}" presName="spacing" presStyleCnt="0"/>
      <dgm:spPr/>
    </dgm:pt>
    <dgm:pt modelId="{19FC8245-91BF-6C49-89E6-FED9FC14B186}" type="pres">
      <dgm:prSet presAssocID="{D32B8F63-DF2C-9444-AE75-AC454930095D}" presName="composite" presStyleCnt="0"/>
      <dgm:spPr/>
    </dgm:pt>
    <dgm:pt modelId="{312BADDD-3304-074F-A52D-E79BDA4083E2}" type="pres">
      <dgm:prSet presAssocID="{D32B8F63-DF2C-9444-AE75-AC454930095D}" presName="imgShp" presStyleLbl="fgImgPlace1" presStyleIdx="2" presStyleCnt="8" custLinFactNeighborX="-8200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3 with solid fill"/>
        </a:ext>
      </dgm:extLst>
    </dgm:pt>
    <dgm:pt modelId="{EAC23775-8064-124D-9E64-7B66AE68B42E}" type="pres">
      <dgm:prSet presAssocID="{D32B8F63-DF2C-9444-AE75-AC454930095D}" presName="txShp" presStyleLbl="node1" presStyleIdx="2" presStyleCnt="8">
        <dgm:presLayoutVars>
          <dgm:bulletEnabled val="1"/>
        </dgm:presLayoutVars>
      </dgm:prSet>
      <dgm:spPr/>
    </dgm:pt>
    <dgm:pt modelId="{20421CC9-E3F1-8C4F-9B8B-A1FD1ABD4256}" type="pres">
      <dgm:prSet presAssocID="{D2942894-33EC-FA42-927B-E5B74FB2A62E}" presName="spacing" presStyleCnt="0"/>
      <dgm:spPr/>
    </dgm:pt>
    <dgm:pt modelId="{2721DE0B-B2B7-3C40-BDA2-918155C2B849}" type="pres">
      <dgm:prSet presAssocID="{42CDA724-1ABD-8F47-BC4E-6C0CEA23CFE0}" presName="composite" presStyleCnt="0"/>
      <dgm:spPr/>
    </dgm:pt>
    <dgm:pt modelId="{AA236C69-495B-A84F-894C-6705B0599073}" type="pres">
      <dgm:prSet presAssocID="{42CDA724-1ABD-8F47-BC4E-6C0CEA23CFE0}" presName="imgShp" presStyleLbl="fgImgPlace1" presStyleIdx="3" presStyleCnt="8" custLinFactNeighborX="-8200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4 with solid fill"/>
        </a:ext>
      </dgm:extLst>
    </dgm:pt>
    <dgm:pt modelId="{0575D13E-1D42-6F4F-8BEE-59E592A480F6}" type="pres">
      <dgm:prSet presAssocID="{42CDA724-1ABD-8F47-BC4E-6C0CEA23CFE0}" presName="txShp" presStyleLbl="node1" presStyleIdx="3" presStyleCnt="8">
        <dgm:presLayoutVars>
          <dgm:bulletEnabled val="1"/>
        </dgm:presLayoutVars>
      </dgm:prSet>
      <dgm:spPr/>
    </dgm:pt>
    <dgm:pt modelId="{37C699BF-869E-DD4F-A2F0-AB0652B8F92F}" type="pres">
      <dgm:prSet presAssocID="{B8EA6DF7-5D8B-3545-94AC-956CC543E305}" presName="spacing" presStyleCnt="0"/>
      <dgm:spPr/>
    </dgm:pt>
    <dgm:pt modelId="{78D2E4AE-F94B-3B48-A339-70092870F28E}" type="pres">
      <dgm:prSet presAssocID="{13056AC9-C0C0-934C-BB7A-137A9017AB67}" presName="composite" presStyleCnt="0"/>
      <dgm:spPr/>
    </dgm:pt>
    <dgm:pt modelId="{BCBD6B43-1325-B74C-8E74-091D69045EB6}" type="pres">
      <dgm:prSet presAssocID="{13056AC9-C0C0-934C-BB7A-137A9017AB67}" presName="imgShp" presStyleLbl="fgImgPlace1" presStyleIdx="4" presStyleCnt="8" custLinFactNeighborX="-8200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5 with solid fill"/>
        </a:ext>
      </dgm:extLst>
    </dgm:pt>
    <dgm:pt modelId="{5279F02A-258F-B443-8D37-1B3C47333DFD}" type="pres">
      <dgm:prSet presAssocID="{13056AC9-C0C0-934C-BB7A-137A9017AB67}" presName="txShp" presStyleLbl="node1" presStyleIdx="4" presStyleCnt="8">
        <dgm:presLayoutVars>
          <dgm:bulletEnabled val="1"/>
        </dgm:presLayoutVars>
      </dgm:prSet>
      <dgm:spPr/>
    </dgm:pt>
    <dgm:pt modelId="{10EB90B0-C5A0-574C-9D1A-E4535FF924E8}" type="pres">
      <dgm:prSet presAssocID="{BB18DCFA-43CD-D249-B624-856067821C05}" presName="spacing" presStyleCnt="0"/>
      <dgm:spPr/>
    </dgm:pt>
    <dgm:pt modelId="{971EF5E2-9074-A340-8E0B-F0CDE4FD5D3D}" type="pres">
      <dgm:prSet presAssocID="{77756BAD-95A9-2F48-8E95-7FE41B54106C}" presName="composite" presStyleCnt="0"/>
      <dgm:spPr/>
    </dgm:pt>
    <dgm:pt modelId="{88691A46-D01D-1443-8758-A803E9610B34}" type="pres">
      <dgm:prSet presAssocID="{77756BAD-95A9-2F48-8E95-7FE41B54106C}" presName="imgShp" presStyleLbl="fgImgPlace1" presStyleIdx="5" presStyleCnt="8" custLinFactNeighborX="-8200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6 with solid fill"/>
        </a:ext>
      </dgm:extLst>
    </dgm:pt>
    <dgm:pt modelId="{C034E949-41F4-9747-BA7D-7CB251B34214}" type="pres">
      <dgm:prSet presAssocID="{77756BAD-95A9-2F48-8E95-7FE41B54106C}" presName="txShp" presStyleLbl="node1" presStyleIdx="5" presStyleCnt="8">
        <dgm:presLayoutVars>
          <dgm:bulletEnabled val="1"/>
        </dgm:presLayoutVars>
      </dgm:prSet>
      <dgm:spPr/>
    </dgm:pt>
    <dgm:pt modelId="{08EDB9BE-868B-114E-9E8C-0333566B93F3}" type="pres">
      <dgm:prSet presAssocID="{84E3E2FA-247D-E048-8CAC-1403A5E80B75}" presName="spacing" presStyleCnt="0"/>
      <dgm:spPr/>
    </dgm:pt>
    <dgm:pt modelId="{F88D9482-6D4C-1448-95EF-7AE7B7F4331A}" type="pres">
      <dgm:prSet presAssocID="{73F85037-08DA-564B-BCD5-4B995993CB05}" presName="composite" presStyleCnt="0"/>
      <dgm:spPr/>
    </dgm:pt>
    <dgm:pt modelId="{2354B9E1-FE37-6C4E-A3AC-356BA14A0A8A}" type="pres">
      <dgm:prSet presAssocID="{73F85037-08DA-564B-BCD5-4B995993CB05}" presName="imgShp" presStyleLbl="fgImgPlace1" presStyleIdx="6" presStyleCnt="8" custLinFactNeighborX="-8200"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7 with solid fill"/>
        </a:ext>
      </dgm:extLst>
    </dgm:pt>
    <dgm:pt modelId="{EC00A3B6-4668-114D-AA06-57F9717C1019}" type="pres">
      <dgm:prSet presAssocID="{73F85037-08DA-564B-BCD5-4B995993CB05}" presName="txShp" presStyleLbl="node1" presStyleIdx="6" presStyleCnt="8">
        <dgm:presLayoutVars>
          <dgm:bulletEnabled val="1"/>
        </dgm:presLayoutVars>
      </dgm:prSet>
      <dgm:spPr/>
    </dgm:pt>
    <dgm:pt modelId="{D7F76B53-D239-4D4E-8DFE-E32829D4746B}" type="pres">
      <dgm:prSet presAssocID="{B86E9622-7E37-6442-AA86-0D306FF7AAC5}" presName="spacing" presStyleCnt="0"/>
      <dgm:spPr/>
    </dgm:pt>
    <dgm:pt modelId="{DF274A74-9F7C-2546-8449-096070A8BD19}" type="pres">
      <dgm:prSet presAssocID="{DCD2A2CE-1DA6-C94A-A0B3-864A59136133}" presName="composite" presStyleCnt="0"/>
      <dgm:spPr/>
    </dgm:pt>
    <dgm:pt modelId="{1B0662F9-89F8-0845-A797-7C893E864A28}" type="pres">
      <dgm:prSet presAssocID="{DCD2A2CE-1DA6-C94A-A0B3-864A59136133}" presName="imgShp" presStyleLbl="fgImgPlace1" presStyleIdx="7" presStyleCnt="8" custLinFactNeighborX="-8200"/>
      <dgm:spPr>
        <a:blipFill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8 with solid fill"/>
        </a:ext>
      </dgm:extLst>
    </dgm:pt>
    <dgm:pt modelId="{946574E7-5BB2-4C4C-9A28-16589B9F2431}" type="pres">
      <dgm:prSet presAssocID="{DCD2A2CE-1DA6-C94A-A0B3-864A59136133}" presName="txShp" presStyleLbl="node1" presStyleIdx="7" presStyleCnt="8">
        <dgm:presLayoutVars>
          <dgm:bulletEnabled val="1"/>
        </dgm:presLayoutVars>
      </dgm:prSet>
      <dgm:spPr/>
    </dgm:pt>
  </dgm:ptLst>
  <dgm:cxnLst>
    <dgm:cxn modelId="{F362A82F-2F54-7B40-82B1-3A363D48EA63}" srcId="{0A9E5664-C5D7-614E-856D-53E47196A4BE}" destId="{4D145462-9BFF-AA41-9E16-21F5A557B8B2}" srcOrd="0" destOrd="0" parTransId="{FF2178F8-2F33-A34D-8C11-96840F6454E9}" sibTransId="{E45FBCDC-D4AE-7545-A1BB-B8BE0D83D758}"/>
    <dgm:cxn modelId="{2C9D4234-1F58-3C46-B6AE-31F764D647DC}" srcId="{0A9E5664-C5D7-614E-856D-53E47196A4BE}" destId="{DCD2A2CE-1DA6-C94A-A0B3-864A59136133}" srcOrd="7" destOrd="0" parTransId="{9904A7E1-F755-3E46-B74E-724C824A2423}" sibTransId="{EF74E08A-D7E9-544F-BC19-29743A125C2C}"/>
    <dgm:cxn modelId="{0C5B8634-6781-5649-9D2D-9C0645BB1508}" type="presOf" srcId="{4848B962-C30B-3345-89D4-1EF2855F26CF}" destId="{AF59BC01-6688-9C4B-BA6D-39A8C883DA57}" srcOrd="0" destOrd="0" presId="urn:microsoft.com/office/officeart/2005/8/layout/vList3"/>
    <dgm:cxn modelId="{FDE26A35-C775-404B-8F2E-9C7FDE0F754A}" srcId="{0A9E5664-C5D7-614E-856D-53E47196A4BE}" destId="{13056AC9-C0C0-934C-BB7A-137A9017AB67}" srcOrd="4" destOrd="0" parTransId="{23993EB2-8BF2-F94B-AC3B-5379DDBB9D79}" sibTransId="{BB18DCFA-43CD-D249-B624-856067821C05}"/>
    <dgm:cxn modelId="{B27CC736-F0E9-EE4D-A881-63082DC5EAAC}" srcId="{0A9E5664-C5D7-614E-856D-53E47196A4BE}" destId="{4848B962-C30B-3345-89D4-1EF2855F26CF}" srcOrd="1" destOrd="0" parTransId="{E6EF5672-F185-DA47-91C0-1DC588591A42}" sibTransId="{A068B880-3A44-D940-99AA-E69A479A3125}"/>
    <dgm:cxn modelId="{F9E9CE3B-E894-CE42-8435-AD9D81B79BF2}" type="presOf" srcId="{13056AC9-C0C0-934C-BB7A-137A9017AB67}" destId="{5279F02A-258F-B443-8D37-1B3C47333DFD}" srcOrd="0" destOrd="0" presId="urn:microsoft.com/office/officeart/2005/8/layout/vList3"/>
    <dgm:cxn modelId="{A5206848-2621-5B48-A17D-DB437205010F}" type="presOf" srcId="{DCD2A2CE-1DA6-C94A-A0B3-864A59136133}" destId="{946574E7-5BB2-4C4C-9A28-16589B9F2431}" srcOrd="0" destOrd="0" presId="urn:microsoft.com/office/officeart/2005/8/layout/vList3"/>
    <dgm:cxn modelId="{10EAC056-67E8-DB40-B8DC-DB3186F4FD29}" srcId="{0A9E5664-C5D7-614E-856D-53E47196A4BE}" destId="{42CDA724-1ABD-8F47-BC4E-6C0CEA23CFE0}" srcOrd="3" destOrd="0" parTransId="{9E8504A9-AEFC-0B44-993C-7D973F603639}" sibTransId="{B8EA6DF7-5D8B-3545-94AC-956CC543E305}"/>
    <dgm:cxn modelId="{DC7F0E59-61B2-F44E-B297-1D159BCB97B4}" type="presOf" srcId="{0A9E5664-C5D7-614E-856D-53E47196A4BE}" destId="{DC13C909-FA25-BE41-AF39-31DF52477675}" srcOrd="0" destOrd="0" presId="urn:microsoft.com/office/officeart/2005/8/layout/vList3"/>
    <dgm:cxn modelId="{3015425A-84BC-0748-B877-AD820A8BF47B}" srcId="{0A9E5664-C5D7-614E-856D-53E47196A4BE}" destId="{73F85037-08DA-564B-BCD5-4B995993CB05}" srcOrd="6" destOrd="0" parTransId="{B5855A88-1182-CF41-A7FF-C4D5513832FC}" sibTransId="{B86E9622-7E37-6442-AA86-0D306FF7AAC5}"/>
    <dgm:cxn modelId="{32ADF35E-B7E7-1047-B6D1-61FFE9D5D76A}" srcId="{0A9E5664-C5D7-614E-856D-53E47196A4BE}" destId="{77756BAD-95A9-2F48-8E95-7FE41B54106C}" srcOrd="5" destOrd="0" parTransId="{4A070359-F401-5B44-86F4-759E1FA47A1C}" sibTransId="{84E3E2FA-247D-E048-8CAC-1403A5E80B75}"/>
    <dgm:cxn modelId="{48BB8B8D-E9A1-FD45-8B20-899BAE1FF5C1}" srcId="{0A9E5664-C5D7-614E-856D-53E47196A4BE}" destId="{D32B8F63-DF2C-9444-AE75-AC454930095D}" srcOrd="2" destOrd="0" parTransId="{968616D7-DE03-BE4F-866A-B90990BA34B8}" sibTransId="{D2942894-33EC-FA42-927B-E5B74FB2A62E}"/>
    <dgm:cxn modelId="{F10777B3-9FBA-D542-84BA-34F361286826}" type="presOf" srcId="{77756BAD-95A9-2F48-8E95-7FE41B54106C}" destId="{C034E949-41F4-9747-BA7D-7CB251B34214}" srcOrd="0" destOrd="0" presId="urn:microsoft.com/office/officeart/2005/8/layout/vList3"/>
    <dgm:cxn modelId="{7F2220CE-2162-9047-8368-3A47AA9004E0}" type="presOf" srcId="{D32B8F63-DF2C-9444-AE75-AC454930095D}" destId="{EAC23775-8064-124D-9E64-7B66AE68B42E}" srcOrd="0" destOrd="0" presId="urn:microsoft.com/office/officeart/2005/8/layout/vList3"/>
    <dgm:cxn modelId="{ADE889E8-E0F6-A148-B833-922FF141A7A5}" type="presOf" srcId="{73F85037-08DA-564B-BCD5-4B995993CB05}" destId="{EC00A3B6-4668-114D-AA06-57F9717C1019}" srcOrd="0" destOrd="0" presId="urn:microsoft.com/office/officeart/2005/8/layout/vList3"/>
    <dgm:cxn modelId="{FD8396EF-D0A3-F049-A35B-DA29347ABA84}" type="presOf" srcId="{42CDA724-1ABD-8F47-BC4E-6C0CEA23CFE0}" destId="{0575D13E-1D42-6F4F-8BEE-59E592A480F6}" srcOrd="0" destOrd="0" presId="urn:microsoft.com/office/officeart/2005/8/layout/vList3"/>
    <dgm:cxn modelId="{704696FA-89B3-BE4B-AEAE-40D62D85FB79}" type="presOf" srcId="{4D145462-9BFF-AA41-9E16-21F5A557B8B2}" destId="{A081D6C3-3363-3140-AB83-E1A7C32CCA4A}" srcOrd="0" destOrd="0" presId="urn:microsoft.com/office/officeart/2005/8/layout/vList3"/>
    <dgm:cxn modelId="{2D5E6081-FA8B-1A4A-B8A9-4914AD5D2CE0}" type="presParOf" srcId="{DC13C909-FA25-BE41-AF39-31DF52477675}" destId="{50247903-408E-D141-8C58-6F13E1057079}" srcOrd="0" destOrd="0" presId="urn:microsoft.com/office/officeart/2005/8/layout/vList3"/>
    <dgm:cxn modelId="{2C963CEC-5578-E64A-B46D-69BE6D22F6BD}" type="presParOf" srcId="{50247903-408E-D141-8C58-6F13E1057079}" destId="{4E460A18-5653-7940-A283-D928DBE85819}" srcOrd="0" destOrd="0" presId="urn:microsoft.com/office/officeart/2005/8/layout/vList3"/>
    <dgm:cxn modelId="{C27FFC71-6916-3741-91FF-BF2E56FE8099}" type="presParOf" srcId="{50247903-408E-D141-8C58-6F13E1057079}" destId="{A081D6C3-3363-3140-AB83-E1A7C32CCA4A}" srcOrd="1" destOrd="0" presId="urn:microsoft.com/office/officeart/2005/8/layout/vList3"/>
    <dgm:cxn modelId="{08C038CE-5359-2043-AC4A-7430F2135F2D}" type="presParOf" srcId="{DC13C909-FA25-BE41-AF39-31DF52477675}" destId="{FC4CDA08-5454-5B4C-B709-CA04B64580BC}" srcOrd="1" destOrd="0" presId="urn:microsoft.com/office/officeart/2005/8/layout/vList3"/>
    <dgm:cxn modelId="{0BBB6024-DAB0-8442-A879-12B81A6E4C71}" type="presParOf" srcId="{DC13C909-FA25-BE41-AF39-31DF52477675}" destId="{35DF132A-26E5-F649-99D7-B0CF5D3DC783}" srcOrd="2" destOrd="0" presId="urn:microsoft.com/office/officeart/2005/8/layout/vList3"/>
    <dgm:cxn modelId="{937B2F9B-1B43-7A43-AF7D-B4F7851FCB93}" type="presParOf" srcId="{35DF132A-26E5-F649-99D7-B0CF5D3DC783}" destId="{44779162-4698-3944-A020-B3C6CDED8C32}" srcOrd="0" destOrd="0" presId="urn:microsoft.com/office/officeart/2005/8/layout/vList3"/>
    <dgm:cxn modelId="{F8DE9036-EA34-1D49-AFF1-8AF8C51373B5}" type="presParOf" srcId="{35DF132A-26E5-F649-99D7-B0CF5D3DC783}" destId="{AF59BC01-6688-9C4B-BA6D-39A8C883DA57}" srcOrd="1" destOrd="0" presId="urn:microsoft.com/office/officeart/2005/8/layout/vList3"/>
    <dgm:cxn modelId="{17ECE5E6-65B3-494B-80C0-2DC9D75C1739}" type="presParOf" srcId="{DC13C909-FA25-BE41-AF39-31DF52477675}" destId="{900A9DBB-B273-4D4A-9893-511EB2F965CF}" srcOrd="3" destOrd="0" presId="urn:microsoft.com/office/officeart/2005/8/layout/vList3"/>
    <dgm:cxn modelId="{CA4E18BE-95DB-574E-9BA2-A4D6FE1718DC}" type="presParOf" srcId="{DC13C909-FA25-BE41-AF39-31DF52477675}" destId="{19FC8245-91BF-6C49-89E6-FED9FC14B186}" srcOrd="4" destOrd="0" presId="urn:microsoft.com/office/officeart/2005/8/layout/vList3"/>
    <dgm:cxn modelId="{2FE8ED5A-2360-D04F-9138-3A114DF1DB27}" type="presParOf" srcId="{19FC8245-91BF-6C49-89E6-FED9FC14B186}" destId="{312BADDD-3304-074F-A52D-E79BDA4083E2}" srcOrd="0" destOrd="0" presId="urn:microsoft.com/office/officeart/2005/8/layout/vList3"/>
    <dgm:cxn modelId="{35ED716C-7C05-3348-B311-DFED9FC3B8DA}" type="presParOf" srcId="{19FC8245-91BF-6C49-89E6-FED9FC14B186}" destId="{EAC23775-8064-124D-9E64-7B66AE68B42E}" srcOrd="1" destOrd="0" presId="urn:microsoft.com/office/officeart/2005/8/layout/vList3"/>
    <dgm:cxn modelId="{D6AEE20E-6CF0-3543-952B-E6A0A532F5CD}" type="presParOf" srcId="{DC13C909-FA25-BE41-AF39-31DF52477675}" destId="{20421CC9-E3F1-8C4F-9B8B-A1FD1ABD4256}" srcOrd="5" destOrd="0" presId="urn:microsoft.com/office/officeart/2005/8/layout/vList3"/>
    <dgm:cxn modelId="{91244E6A-3010-C441-ADE1-E2841BE60F66}" type="presParOf" srcId="{DC13C909-FA25-BE41-AF39-31DF52477675}" destId="{2721DE0B-B2B7-3C40-BDA2-918155C2B849}" srcOrd="6" destOrd="0" presId="urn:microsoft.com/office/officeart/2005/8/layout/vList3"/>
    <dgm:cxn modelId="{7A11650D-7285-864E-8447-CE83F5CDCA3D}" type="presParOf" srcId="{2721DE0B-B2B7-3C40-BDA2-918155C2B849}" destId="{AA236C69-495B-A84F-894C-6705B0599073}" srcOrd="0" destOrd="0" presId="urn:microsoft.com/office/officeart/2005/8/layout/vList3"/>
    <dgm:cxn modelId="{02389371-FF07-FE44-A470-DCFC1F9315ED}" type="presParOf" srcId="{2721DE0B-B2B7-3C40-BDA2-918155C2B849}" destId="{0575D13E-1D42-6F4F-8BEE-59E592A480F6}" srcOrd="1" destOrd="0" presId="urn:microsoft.com/office/officeart/2005/8/layout/vList3"/>
    <dgm:cxn modelId="{CDED81F0-DADA-D740-BEE0-CC2DCEFD6D23}" type="presParOf" srcId="{DC13C909-FA25-BE41-AF39-31DF52477675}" destId="{37C699BF-869E-DD4F-A2F0-AB0652B8F92F}" srcOrd="7" destOrd="0" presId="urn:microsoft.com/office/officeart/2005/8/layout/vList3"/>
    <dgm:cxn modelId="{52F5A856-3237-EF43-A16A-D82A9B2A2484}" type="presParOf" srcId="{DC13C909-FA25-BE41-AF39-31DF52477675}" destId="{78D2E4AE-F94B-3B48-A339-70092870F28E}" srcOrd="8" destOrd="0" presId="urn:microsoft.com/office/officeart/2005/8/layout/vList3"/>
    <dgm:cxn modelId="{36CA3A0B-662B-A04D-A815-18CA20CF1BDF}" type="presParOf" srcId="{78D2E4AE-F94B-3B48-A339-70092870F28E}" destId="{BCBD6B43-1325-B74C-8E74-091D69045EB6}" srcOrd="0" destOrd="0" presId="urn:microsoft.com/office/officeart/2005/8/layout/vList3"/>
    <dgm:cxn modelId="{5D031936-E42B-2545-8BEF-40D1505BC756}" type="presParOf" srcId="{78D2E4AE-F94B-3B48-A339-70092870F28E}" destId="{5279F02A-258F-B443-8D37-1B3C47333DFD}" srcOrd="1" destOrd="0" presId="urn:microsoft.com/office/officeart/2005/8/layout/vList3"/>
    <dgm:cxn modelId="{BDBE852E-E3CE-3A48-819B-1FC262C85399}" type="presParOf" srcId="{DC13C909-FA25-BE41-AF39-31DF52477675}" destId="{10EB90B0-C5A0-574C-9D1A-E4535FF924E8}" srcOrd="9" destOrd="0" presId="urn:microsoft.com/office/officeart/2005/8/layout/vList3"/>
    <dgm:cxn modelId="{3792C009-D3C4-2040-ABF5-FE8C298761F1}" type="presParOf" srcId="{DC13C909-FA25-BE41-AF39-31DF52477675}" destId="{971EF5E2-9074-A340-8E0B-F0CDE4FD5D3D}" srcOrd="10" destOrd="0" presId="urn:microsoft.com/office/officeart/2005/8/layout/vList3"/>
    <dgm:cxn modelId="{D07BE20D-5442-6645-9D52-23ADBB96B069}" type="presParOf" srcId="{971EF5E2-9074-A340-8E0B-F0CDE4FD5D3D}" destId="{88691A46-D01D-1443-8758-A803E9610B34}" srcOrd="0" destOrd="0" presId="urn:microsoft.com/office/officeart/2005/8/layout/vList3"/>
    <dgm:cxn modelId="{43F6D312-763E-C949-B39A-4E6FCECB43EA}" type="presParOf" srcId="{971EF5E2-9074-A340-8E0B-F0CDE4FD5D3D}" destId="{C034E949-41F4-9747-BA7D-7CB251B34214}" srcOrd="1" destOrd="0" presId="urn:microsoft.com/office/officeart/2005/8/layout/vList3"/>
    <dgm:cxn modelId="{04B31668-E7E2-D249-93D5-C768B965C889}" type="presParOf" srcId="{DC13C909-FA25-BE41-AF39-31DF52477675}" destId="{08EDB9BE-868B-114E-9E8C-0333566B93F3}" srcOrd="11" destOrd="0" presId="urn:microsoft.com/office/officeart/2005/8/layout/vList3"/>
    <dgm:cxn modelId="{354A537D-5DD6-2D4F-8275-B76D7BA29C46}" type="presParOf" srcId="{DC13C909-FA25-BE41-AF39-31DF52477675}" destId="{F88D9482-6D4C-1448-95EF-7AE7B7F4331A}" srcOrd="12" destOrd="0" presId="urn:microsoft.com/office/officeart/2005/8/layout/vList3"/>
    <dgm:cxn modelId="{AACBE60C-3975-D944-B755-9B01B9097B7E}" type="presParOf" srcId="{F88D9482-6D4C-1448-95EF-7AE7B7F4331A}" destId="{2354B9E1-FE37-6C4E-A3AC-356BA14A0A8A}" srcOrd="0" destOrd="0" presId="urn:microsoft.com/office/officeart/2005/8/layout/vList3"/>
    <dgm:cxn modelId="{45211A57-FC14-5147-848D-E4DDEB973139}" type="presParOf" srcId="{F88D9482-6D4C-1448-95EF-7AE7B7F4331A}" destId="{EC00A3B6-4668-114D-AA06-57F9717C1019}" srcOrd="1" destOrd="0" presId="urn:microsoft.com/office/officeart/2005/8/layout/vList3"/>
    <dgm:cxn modelId="{FF27B489-73A2-6040-A04F-961BF654B09D}" type="presParOf" srcId="{DC13C909-FA25-BE41-AF39-31DF52477675}" destId="{D7F76B53-D239-4D4E-8DFE-E32829D4746B}" srcOrd="13" destOrd="0" presId="urn:microsoft.com/office/officeart/2005/8/layout/vList3"/>
    <dgm:cxn modelId="{655F236D-D59B-4043-9C05-53074A88EEE8}" type="presParOf" srcId="{DC13C909-FA25-BE41-AF39-31DF52477675}" destId="{DF274A74-9F7C-2546-8449-096070A8BD19}" srcOrd="14" destOrd="0" presId="urn:microsoft.com/office/officeart/2005/8/layout/vList3"/>
    <dgm:cxn modelId="{83E1E069-41DA-2348-AD42-19E7522D306B}" type="presParOf" srcId="{DF274A74-9F7C-2546-8449-096070A8BD19}" destId="{1B0662F9-89F8-0845-A797-7C893E864A28}" srcOrd="0" destOrd="0" presId="urn:microsoft.com/office/officeart/2005/8/layout/vList3"/>
    <dgm:cxn modelId="{880E56CB-0BF9-5E41-9D13-EAFFA62C3D6C}" type="presParOf" srcId="{DF274A74-9F7C-2546-8449-096070A8BD19}" destId="{946574E7-5BB2-4C4C-9A28-16589B9F243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BFCFF8-54C8-724E-97A9-17F54570CCCB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2B581CE-9DD3-7840-9DE5-34A3A1A9BB87}">
      <dgm:prSet phldrT="[Text]"/>
      <dgm:spPr/>
      <dgm:t>
        <a:bodyPr/>
        <a:lstStyle/>
        <a:p>
          <a:r>
            <a:rPr lang="en-GB"/>
            <a:t>EPD</a:t>
          </a:r>
        </a:p>
      </dgm:t>
    </dgm:pt>
    <dgm:pt modelId="{B2F6B214-4357-4940-8947-D08534A20AAE}" type="parTrans" cxnId="{0DB8DEDA-5AF6-174F-ACCC-54D10F04723D}">
      <dgm:prSet/>
      <dgm:spPr/>
      <dgm:t>
        <a:bodyPr/>
        <a:lstStyle/>
        <a:p>
          <a:endParaRPr lang="en-GB"/>
        </a:p>
      </dgm:t>
    </dgm:pt>
    <dgm:pt modelId="{A78BEFC3-4F9E-5748-9943-8C8A15220919}" type="sibTrans" cxnId="{0DB8DEDA-5AF6-174F-ACCC-54D10F04723D}">
      <dgm:prSet/>
      <dgm:spPr/>
      <dgm:t>
        <a:bodyPr/>
        <a:lstStyle/>
        <a:p>
          <a:endParaRPr lang="en-GB"/>
        </a:p>
      </dgm:t>
    </dgm:pt>
    <dgm:pt modelId="{F76373AE-AA57-FB4D-A1B5-8E3E9ADF7208}">
      <dgm:prSet phldrT="[Text]"/>
      <dgm:spPr/>
      <dgm:t>
        <a:bodyPr/>
        <a:lstStyle/>
        <a:p>
          <a:r>
            <a:rPr lang="en-GB" err="1"/>
            <a:t>Recursos</a:t>
          </a:r>
          <a:r>
            <a:rPr lang="en-GB"/>
            <a:t> Humanos</a:t>
          </a:r>
        </a:p>
      </dgm:t>
    </dgm:pt>
    <dgm:pt modelId="{8C16C13C-65EC-674D-B6A1-BBD58FF24BEB}" type="parTrans" cxnId="{6179806C-F965-F042-A71B-18A19FC3D1F8}">
      <dgm:prSet/>
      <dgm:spPr/>
      <dgm:t>
        <a:bodyPr/>
        <a:lstStyle/>
        <a:p>
          <a:endParaRPr lang="en-GB"/>
        </a:p>
      </dgm:t>
    </dgm:pt>
    <dgm:pt modelId="{5D58EB58-C85E-1F46-B2B2-8A10ABE6FD6C}" type="sibTrans" cxnId="{6179806C-F965-F042-A71B-18A19FC3D1F8}">
      <dgm:prSet/>
      <dgm:spPr/>
      <dgm:t>
        <a:bodyPr/>
        <a:lstStyle/>
        <a:p>
          <a:endParaRPr lang="en-GB"/>
        </a:p>
      </dgm:t>
    </dgm:pt>
    <dgm:pt modelId="{701BCB87-33DC-3642-9908-C9F60C946C18}">
      <dgm:prSet phldrT="[Text]"/>
      <dgm:spPr/>
      <dgm:t>
        <a:bodyPr/>
        <a:lstStyle/>
        <a:p>
          <a:r>
            <a:rPr lang="en-GB" err="1"/>
            <a:t>Informática</a:t>
          </a:r>
          <a:endParaRPr lang="en-GB"/>
        </a:p>
      </dgm:t>
    </dgm:pt>
    <dgm:pt modelId="{319DCEBD-1C5A-BE48-A25A-5E16F4A7B25C}" type="parTrans" cxnId="{EE176321-A033-BD43-B995-CC15FCA58D5D}">
      <dgm:prSet/>
      <dgm:spPr/>
      <dgm:t>
        <a:bodyPr/>
        <a:lstStyle/>
        <a:p>
          <a:endParaRPr lang="en-GB"/>
        </a:p>
      </dgm:t>
    </dgm:pt>
    <dgm:pt modelId="{72D1B853-3BF3-C141-95FF-A8E03D587B66}" type="sibTrans" cxnId="{EE176321-A033-BD43-B995-CC15FCA58D5D}">
      <dgm:prSet/>
      <dgm:spPr/>
      <dgm:t>
        <a:bodyPr/>
        <a:lstStyle/>
        <a:p>
          <a:endParaRPr lang="en-GB"/>
        </a:p>
      </dgm:t>
    </dgm:pt>
    <dgm:pt modelId="{8BDDF002-72FA-634C-9FF8-501A197A9D26}">
      <dgm:prSet phldrT="[Text]"/>
      <dgm:spPr/>
      <dgm:t>
        <a:bodyPr/>
        <a:lstStyle/>
        <a:p>
          <a:r>
            <a:rPr lang="en-GB" err="1"/>
            <a:t>Arquivo</a:t>
          </a:r>
          <a:endParaRPr lang="en-GB"/>
        </a:p>
      </dgm:t>
    </dgm:pt>
    <dgm:pt modelId="{B0A15D16-DA34-FA46-A6A5-C32945C0DC2C}" type="parTrans" cxnId="{32F60C76-3896-194B-9471-485D97A3D4D4}">
      <dgm:prSet/>
      <dgm:spPr/>
      <dgm:t>
        <a:bodyPr/>
        <a:lstStyle/>
        <a:p>
          <a:endParaRPr lang="en-GB"/>
        </a:p>
      </dgm:t>
    </dgm:pt>
    <dgm:pt modelId="{820FB039-7EA7-0D47-B425-BB2E813E8C49}" type="sibTrans" cxnId="{32F60C76-3896-194B-9471-485D97A3D4D4}">
      <dgm:prSet/>
      <dgm:spPr/>
      <dgm:t>
        <a:bodyPr/>
        <a:lstStyle/>
        <a:p>
          <a:endParaRPr lang="en-GB"/>
        </a:p>
      </dgm:t>
    </dgm:pt>
    <dgm:pt modelId="{A4A8B77F-F9F3-9F40-AB35-F5457676F292}">
      <dgm:prSet phldrT="[Text]"/>
      <dgm:spPr/>
      <dgm:t>
        <a:bodyPr/>
        <a:lstStyle/>
        <a:p>
          <a:r>
            <a:rPr lang="en-GB" err="1"/>
            <a:t>Ação</a:t>
          </a:r>
          <a:r>
            <a:rPr lang="en-GB"/>
            <a:t> Social</a:t>
          </a:r>
        </a:p>
      </dgm:t>
    </dgm:pt>
    <dgm:pt modelId="{3482DEA0-7362-8546-9780-15A158D29037}" type="parTrans" cxnId="{92AABB3A-62C9-BC4D-9EE9-928A519155E7}">
      <dgm:prSet/>
      <dgm:spPr/>
      <dgm:t>
        <a:bodyPr/>
        <a:lstStyle/>
        <a:p>
          <a:endParaRPr lang="en-GB"/>
        </a:p>
      </dgm:t>
    </dgm:pt>
    <dgm:pt modelId="{CF2B68BF-A8BF-9D46-9577-CA88E591819B}" type="sibTrans" cxnId="{92AABB3A-62C9-BC4D-9EE9-928A519155E7}">
      <dgm:prSet/>
      <dgm:spPr/>
      <dgm:t>
        <a:bodyPr/>
        <a:lstStyle/>
        <a:p>
          <a:endParaRPr lang="en-GB"/>
        </a:p>
      </dgm:t>
    </dgm:pt>
    <dgm:pt modelId="{7BD2D5DE-E40D-0042-9F08-A85657199D13}" type="pres">
      <dgm:prSet presAssocID="{D7BFCFF8-54C8-724E-97A9-17F54570CCC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75C55EF-55B8-B242-BD2C-D676BD66D8FC}" type="pres">
      <dgm:prSet presAssocID="{52B581CE-9DD3-7840-9DE5-34A3A1A9BB87}" presName="centerShape" presStyleLbl="node0" presStyleIdx="0" presStyleCnt="1"/>
      <dgm:spPr/>
    </dgm:pt>
    <dgm:pt modelId="{FC9A78AA-5F5B-794F-A20C-33A585649FD0}" type="pres">
      <dgm:prSet presAssocID="{8C16C13C-65EC-674D-B6A1-BBD58FF24BEB}" presName="Name9" presStyleLbl="parChTrans1D2" presStyleIdx="0" presStyleCnt="4"/>
      <dgm:spPr/>
    </dgm:pt>
    <dgm:pt modelId="{4161D62B-73B6-544E-BB6E-DCA295F04F60}" type="pres">
      <dgm:prSet presAssocID="{8C16C13C-65EC-674D-B6A1-BBD58FF24BEB}" presName="connTx" presStyleLbl="parChTrans1D2" presStyleIdx="0" presStyleCnt="4"/>
      <dgm:spPr/>
    </dgm:pt>
    <dgm:pt modelId="{CB41925B-B299-B742-8038-8DCB66ECB0C7}" type="pres">
      <dgm:prSet presAssocID="{F76373AE-AA57-FB4D-A1B5-8E3E9ADF7208}" presName="node" presStyleLbl="node1" presStyleIdx="0" presStyleCnt="4">
        <dgm:presLayoutVars>
          <dgm:bulletEnabled val="1"/>
        </dgm:presLayoutVars>
      </dgm:prSet>
      <dgm:spPr/>
    </dgm:pt>
    <dgm:pt modelId="{8EAAD224-5275-EA4E-8832-C4132CADC5FB}" type="pres">
      <dgm:prSet presAssocID="{319DCEBD-1C5A-BE48-A25A-5E16F4A7B25C}" presName="Name9" presStyleLbl="parChTrans1D2" presStyleIdx="1" presStyleCnt="4"/>
      <dgm:spPr/>
    </dgm:pt>
    <dgm:pt modelId="{460C4D4D-F6C6-0A4C-A4C6-26B9736144AF}" type="pres">
      <dgm:prSet presAssocID="{319DCEBD-1C5A-BE48-A25A-5E16F4A7B25C}" presName="connTx" presStyleLbl="parChTrans1D2" presStyleIdx="1" presStyleCnt="4"/>
      <dgm:spPr/>
    </dgm:pt>
    <dgm:pt modelId="{A1706E57-ABA2-E94F-9925-93B0AECC7A3B}" type="pres">
      <dgm:prSet presAssocID="{701BCB87-33DC-3642-9908-C9F60C946C18}" presName="node" presStyleLbl="node1" presStyleIdx="1" presStyleCnt="4">
        <dgm:presLayoutVars>
          <dgm:bulletEnabled val="1"/>
        </dgm:presLayoutVars>
      </dgm:prSet>
      <dgm:spPr/>
    </dgm:pt>
    <dgm:pt modelId="{55230F48-574A-0847-BB6F-397F857414E3}" type="pres">
      <dgm:prSet presAssocID="{B0A15D16-DA34-FA46-A6A5-C32945C0DC2C}" presName="Name9" presStyleLbl="parChTrans1D2" presStyleIdx="2" presStyleCnt="4"/>
      <dgm:spPr/>
    </dgm:pt>
    <dgm:pt modelId="{3A9CCB9E-0187-5C43-A282-E11D6C1A876A}" type="pres">
      <dgm:prSet presAssocID="{B0A15D16-DA34-FA46-A6A5-C32945C0DC2C}" presName="connTx" presStyleLbl="parChTrans1D2" presStyleIdx="2" presStyleCnt="4"/>
      <dgm:spPr/>
    </dgm:pt>
    <dgm:pt modelId="{DED6DD00-4EFE-C344-A725-734247E8FF9F}" type="pres">
      <dgm:prSet presAssocID="{8BDDF002-72FA-634C-9FF8-501A197A9D26}" presName="node" presStyleLbl="node1" presStyleIdx="2" presStyleCnt="4">
        <dgm:presLayoutVars>
          <dgm:bulletEnabled val="1"/>
        </dgm:presLayoutVars>
      </dgm:prSet>
      <dgm:spPr/>
    </dgm:pt>
    <dgm:pt modelId="{99F65BC5-02A4-BE46-AC73-CD39B7ECFBA0}" type="pres">
      <dgm:prSet presAssocID="{3482DEA0-7362-8546-9780-15A158D29037}" presName="Name9" presStyleLbl="parChTrans1D2" presStyleIdx="3" presStyleCnt="4"/>
      <dgm:spPr/>
    </dgm:pt>
    <dgm:pt modelId="{5F8B7E6F-8F23-964B-B6D2-5DAA02F4DBA0}" type="pres">
      <dgm:prSet presAssocID="{3482DEA0-7362-8546-9780-15A158D29037}" presName="connTx" presStyleLbl="parChTrans1D2" presStyleIdx="3" presStyleCnt="4"/>
      <dgm:spPr/>
    </dgm:pt>
    <dgm:pt modelId="{C7A71437-5587-3A42-941D-CAB09B36449D}" type="pres">
      <dgm:prSet presAssocID="{A4A8B77F-F9F3-9F40-AB35-F5457676F292}" presName="node" presStyleLbl="node1" presStyleIdx="3" presStyleCnt="4">
        <dgm:presLayoutVars>
          <dgm:bulletEnabled val="1"/>
        </dgm:presLayoutVars>
      </dgm:prSet>
      <dgm:spPr/>
    </dgm:pt>
  </dgm:ptLst>
  <dgm:cxnLst>
    <dgm:cxn modelId="{62C19C18-FC34-204A-83E2-4264F265B116}" type="presOf" srcId="{8C16C13C-65EC-674D-B6A1-BBD58FF24BEB}" destId="{FC9A78AA-5F5B-794F-A20C-33A585649FD0}" srcOrd="0" destOrd="0" presId="urn:microsoft.com/office/officeart/2005/8/layout/radial1"/>
    <dgm:cxn modelId="{5E59BE1B-A014-0B44-B67D-13A7DA65AB8C}" type="presOf" srcId="{F76373AE-AA57-FB4D-A1B5-8E3E9ADF7208}" destId="{CB41925B-B299-B742-8038-8DCB66ECB0C7}" srcOrd="0" destOrd="0" presId="urn:microsoft.com/office/officeart/2005/8/layout/radial1"/>
    <dgm:cxn modelId="{EE176321-A033-BD43-B995-CC15FCA58D5D}" srcId="{52B581CE-9DD3-7840-9DE5-34A3A1A9BB87}" destId="{701BCB87-33DC-3642-9908-C9F60C946C18}" srcOrd="1" destOrd="0" parTransId="{319DCEBD-1C5A-BE48-A25A-5E16F4A7B25C}" sibTransId="{72D1B853-3BF3-C141-95FF-A8E03D587B66}"/>
    <dgm:cxn modelId="{92AABB3A-62C9-BC4D-9EE9-928A519155E7}" srcId="{52B581CE-9DD3-7840-9DE5-34A3A1A9BB87}" destId="{A4A8B77F-F9F3-9F40-AB35-F5457676F292}" srcOrd="3" destOrd="0" parTransId="{3482DEA0-7362-8546-9780-15A158D29037}" sibTransId="{CF2B68BF-A8BF-9D46-9577-CA88E591819B}"/>
    <dgm:cxn modelId="{29968B54-ACA8-824C-8A3D-67112EA8D7FC}" type="presOf" srcId="{3482DEA0-7362-8546-9780-15A158D29037}" destId="{99F65BC5-02A4-BE46-AC73-CD39B7ECFBA0}" srcOrd="0" destOrd="0" presId="urn:microsoft.com/office/officeart/2005/8/layout/radial1"/>
    <dgm:cxn modelId="{6179806C-F965-F042-A71B-18A19FC3D1F8}" srcId="{52B581CE-9DD3-7840-9DE5-34A3A1A9BB87}" destId="{F76373AE-AA57-FB4D-A1B5-8E3E9ADF7208}" srcOrd="0" destOrd="0" parTransId="{8C16C13C-65EC-674D-B6A1-BBD58FF24BEB}" sibTransId="{5D58EB58-C85E-1F46-B2B2-8A10ABE6FD6C}"/>
    <dgm:cxn modelId="{32F60C76-3896-194B-9471-485D97A3D4D4}" srcId="{52B581CE-9DD3-7840-9DE5-34A3A1A9BB87}" destId="{8BDDF002-72FA-634C-9FF8-501A197A9D26}" srcOrd="2" destOrd="0" parTransId="{B0A15D16-DA34-FA46-A6A5-C32945C0DC2C}" sibTransId="{820FB039-7EA7-0D47-B425-BB2E813E8C49}"/>
    <dgm:cxn modelId="{8ECD9977-E33B-0F4B-BDDF-4752D9F9652C}" type="presOf" srcId="{52B581CE-9DD3-7840-9DE5-34A3A1A9BB87}" destId="{E75C55EF-55B8-B242-BD2C-D676BD66D8FC}" srcOrd="0" destOrd="0" presId="urn:microsoft.com/office/officeart/2005/8/layout/radial1"/>
    <dgm:cxn modelId="{19AF8E79-C190-BC4C-9489-38C4D59D4E1F}" type="presOf" srcId="{D7BFCFF8-54C8-724E-97A9-17F54570CCCB}" destId="{7BD2D5DE-E40D-0042-9F08-A85657199D13}" srcOrd="0" destOrd="0" presId="urn:microsoft.com/office/officeart/2005/8/layout/radial1"/>
    <dgm:cxn modelId="{D74C0E7B-A1D1-8740-A1C8-B77D6EC5FC5C}" type="presOf" srcId="{A4A8B77F-F9F3-9F40-AB35-F5457676F292}" destId="{C7A71437-5587-3A42-941D-CAB09B36449D}" srcOrd="0" destOrd="0" presId="urn:microsoft.com/office/officeart/2005/8/layout/radial1"/>
    <dgm:cxn modelId="{08084F85-A9F1-1048-95D9-CB7CD0AB88E3}" type="presOf" srcId="{B0A15D16-DA34-FA46-A6A5-C32945C0DC2C}" destId="{55230F48-574A-0847-BB6F-397F857414E3}" srcOrd="0" destOrd="0" presId="urn:microsoft.com/office/officeart/2005/8/layout/radial1"/>
    <dgm:cxn modelId="{CA469D8C-F054-B244-B57D-50D96BC932D5}" type="presOf" srcId="{8BDDF002-72FA-634C-9FF8-501A197A9D26}" destId="{DED6DD00-4EFE-C344-A725-734247E8FF9F}" srcOrd="0" destOrd="0" presId="urn:microsoft.com/office/officeart/2005/8/layout/radial1"/>
    <dgm:cxn modelId="{FBF49992-6BD2-444C-9919-5E2CD187BA85}" type="presOf" srcId="{3482DEA0-7362-8546-9780-15A158D29037}" destId="{5F8B7E6F-8F23-964B-B6D2-5DAA02F4DBA0}" srcOrd="1" destOrd="0" presId="urn:microsoft.com/office/officeart/2005/8/layout/radial1"/>
    <dgm:cxn modelId="{FC3C299D-D1E2-004D-A6D8-5ECA25FDD556}" type="presOf" srcId="{319DCEBD-1C5A-BE48-A25A-5E16F4A7B25C}" destId="{8EAAD224-5275-EA4E-8832-C4132CADC5FB}" srcOrd="0" destOrd="0" presId="urn:microsoft.com/office/officeart/2005/8/layout/radial1"/>
    <dgm:cxn modelId="{5B71ABBB-2E42-9545-8F0C-E6C884515F0E}" type="presOf" srcId="{701BCB87-33DC-3642-9908-C9F60C946C18}" destId="{A1706E57-ABA2-E94F-9925-93B0AECC7A3B}" srcOrd="0" destOrd="0" presId="urn:microsoft.com/office/officeart/2005/8/layout/radial1"/>
    <dgm:cxn modelId="{0DB8DEDA-5AF6-174F-ACCC-54D10F04723D}" srcId="{D7BFCFF8-54C8-724E-97A9-17F54570CCCB}" destId="{52B581CE-9DD3-7840-9DE5-34A3A1A9BB87}" srcOrd="0" destOrd="0" parTransId="{B2F6B214-4357-4940-8947-D08534A20AAE}" sibTransId="{A78BEFC3-4F9E-5748-9943-8C8A15220919}"/>
    <dgm:cxn modelId="{D4C621DD-B7D9-E24E-8CC1-268A405A3248}" type="presOf" srcId="{8C16C13C-65EC-674D-B6A1-BBD58FF24BEB}" destId="{4161D62B-73B6-544E-BB6E-DCA295F04F60}" srcOrd="1" destOrd="0" presId="urn:microsoft.com/office/officeart/2005/8/layout/radial1"/>
    <dgm:cxn modelId="{C18597F7-3663-8347-A868-865B219F1251}" type="presOf" srcId="{319DCEBD-1C5A-BE48-A25A-5E16F4A7B25C}" destId="{460C4D4D-F6C6-0A4C-A4C6-26B9736144AF}" srcOrd="1" destOrd="0" presId="urn:microsoft.com/office/officeart/2005/8/layout/radial1"/>
    <dgm:cxn modelId="{F5CDE5FE-7C38-D143-81D8-B3117E52AD51}" type="presOf" srcId="{B0A15D16-DA34-FA46-A6A5-C32945C0DC2C}" destId="{3A9CCB9E-0187-5C43-A282-E11D6C1A876A}" srcOrd="1" destOrd="0" presId="urn:microsoft.com/office/officeart/2005/8/layout/radial1"/>
    <dgm:cxn modelId="{A2B5687E-C09B-9344-B3F0-23150EDA52AE}" type="presParOf" srcId="{7BD2D5DE-E40D-0042-9F08-A85657199D13}" destId="{E75C55EF-55B8-B242-BD2C-D676BD66D8FC}" srcOrd="0" destOrd="0" presId="urn:microsoft.com/office/officeart/2005/8/layout/radial1"/>
    <dgm:cxn modelId="{F1019EF6-377F-7447-ACBC-C8421A426975}" type="presParOf" srcId="{7BD2D5DE-E40D-0042-9F08-A85657199D13}" destId="{FC9A78AA-5F5B-794F-A20C-33A585649FD0}" srcOrd="1" destOrd="0" presId="urn:microsoft.com/office/officeart/2005/8/layout/radial1"/>
    <dgm:cxn modelId="{46ED5EAB-9D93-A44F-A4C7-B55132533803}" type="presParOf" srcId="{FC9A78AA-5F5B-794F-A20C-33A585649FD0}" destId="{4161D62B-73B6-544E-BB6E-DCA295F04F60}" srcOrd="0" destOrd="0" presId="urn:microsoft.com/office/officeart/2005/8/layout/radial1"/>
    <dgm:cxn modelId="{16F2410A-BD6C-2C40-A8B6-4FE74FE5336F}" type="presParOf" srcId="{7BD2D5DE-E40D-0042-9F08-A85657199D13}" destId="{CB41925B-B299-B742-8038-8DCB66ECB0C7}" srcOrd="2" destOrd="0" presId="urn:microsoft.com/office/officeart/2005/8/layout/radial1"/>
    <dgm:cxn modelId="{E4E311F7-BD2D-734C-BDEA-74AF09AB6E2D}" type="presParOf" srcId="{7BD2D5DE-E40D-0042-9F08-A85657199D13}" destId="{8EAAD224-5275-EA4E-8832-C4132CADC5FB}" srcOrd="3" destOrd="0" presId="urn:microsoft.com/office/officeart/2005/8/layout/radial1"/>
    <dgm:cxn modelId="{1EED0A99-0549-AA45-AC50-90B04C647D16}" type="presParOf" srcId="{8EAAD224-5275-EA4E-8832-C4132CADC5FB}" destId="{460C4D4D-F6C6-0A4C-A4C6-26B9736144AF}" srcOrd="0" destOrd="0" presId="urn:microsoft.com/office/officeart/2005/8/layout/radial1"/>
    <dgm:cxn modelId="{95A635DF-D5CE-E74E-857A-C9E8B9EFE9B7}" type="presParOf" srcId="{7BD2D5DE-E40D-0042-9F08-A85657199D13}" destId="{A1706E57-ABA2-E94F-9925-93B0AECC7A3B}" srcOrd="4" destOrd="0" presId="urn:microsoft.com/office/officeart/2005/8/layout/radial1"/>
    <dgm:cxn modelId="{17ACF499-5177-BE4D-A5CE-A18E61248154}" type="presParOf" srcId="{7BD2D5DE-E40D-0042-9F08-A85657199D13}" destId="{55230F48-574A-0847-BB6F-397F857414E3}" srcOrd="5" destOrd="0" presId="urn:microsoft.com/office/officeart/2005/8/layout/radial1"/>
    <dgm:cxn modelId="{116A7BC5-F8B9-954F-905A-1AC0EF459E49}" type="presParOf" srcId="{55230F48-574A-0847-BB6F-397F857414E3}" destId="{3A9CCB9E-0187-5C43-A282-E11D6C1A876A}" srcOrd="0" destOrd="0" presId="urn:microsoft.com/office/officeart/2005/8/layout/radial1"/>
    <dgm:cxn modelId="{A4D3C9E3-D9AA-0746-AEAA-DCDFF84C73C9}" type="presParOf" srcId="{7BD2D5DE-E40D-0042-9F08-A85657199D13}" destId="{DED6DD00-4EFE-C344-A725-734247E8FF9F}" srcOrd="6" destOrd="0" presId="urn:microsoft.com/office/officeart/2005/8/layout/radial1"/>
    <dgm:cxn modelId="{2E88F07D-FD9C-5C45-8DFE-5426FEB58B23}" type="presParOf" srcId="{7BD2D5DE-E40D-0042-9F08-A85657199D13}" destId="{99F65BC5-02A4-BE46-AC73-CD39B7ECFBA0}" srcOrd="7" destOrd="0" presId="urn:microsoft.com/office/officeart/2005/8/layout/radial1"/>
    <dgm:cxn modelId="{21294459-0640-8940-A4ED-62908B8EA689}" type="presParOf" srcId="{99F65BC5-02A4-BE46-AC73-CD39B7ECFBA0}" destId="{5F8B7E6F-8F23-964B-B6D2-5DAA02F4DBA0}" srcOrd="0" destOrd="0" presId="urn:microsoft.com/office/officeart/2005/8/layout/radial1"/>
    <dgm:cxn modelId="{658880D9-BC07-5843-AB8A-8AC1F34500B3}" type="presParOf" srcId="{7BD2D5DE-E40D-0042-9F08-A85657199D13}" destId="{C7A71437-5587-3A42-941D-CAB09B36449D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E575C6-CD89-6344-BD86-346655CD0EAC}" type="doc">
      <dgm:prSet loTypeId="urn:microsoft.com/office/officeart/2005/8/layout/arrow6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65420DC-1801-B247-8708-902C36809669}">
      <dgm:prSet phldrT="[Text]"/>
      <dgm:spPr/>
      <dgm:t>
        <a:bodyPr/>
        <a:lstStyle/>
        <a:p>
          <a:r>
            <a:rPr lang="en-GB"/>
            <a:t>In</a:t>
          </a:r>
        </a:p>
      </dgm:t>
    </dgm:pt>
    <dgm:pt modelId="{0891B3A3-4DD6-5549-A993-7824E2DFC06B}" type="parTrans" cxnId="{D502C268-D7E5-E545-B076-306FE15C6F2C}">
      <dgm:prSet/>
      <dgm:spPr/>
      <dgm:t>
        <a:bodyPr/>
        <a:lstStyle/>
        <a:p>
          <a:endParaRPr lang="en-GB"/>
        </a:p>
      </dgm:t>
    </dgm:pt>
    <dgm:pt modelId="{6F8B7F09-CFC1-8A4A-A27F-8F40FAB95902}" type="sibTrans" cxnId="{D502C268-D7E5-E545-B076-306FE15C6F2C}">
      <dgm:prSet/>
      <dgm:spPr/>
      <dgm:t>
        <a:bodyPr/>
        <a:lstStyle/>
        <a:p>
          <a:endParaRPr lang="en-GB"/>
        </a:p>
      </dgm:t>
    </dgm:pt>
    <dgm:pt modelId="{A8C90DBB-5725-7F42-84E7-49066EF3D82E}">
      <dgm:prSet phldrT="[Text]"/>
      <dgm:spPr/>
      <dgm:t>
        <a:bodyPr/>
        <a:lstStyle/>
        <a:p>
          <a:r>
            <a:rPr lang="en-GB"/>
            <a:t>Out</a:t>
          </a:r>
        </a:p>
      </dgm:t>
    </dgm:pt>
    <dgm:pt modelId="{33AB53FB-9F5D-1842-81A2-900FF66C05DD}" type="parTrans" cxnId="{73597C56-65E6-3B4D-AB1E-5144DB963142}">
      <dgm:prSet/>
      <dgm:spPr/>
      <dgm:t>
        <a:bodyPr/>
        <a:lstStyle/>
        <a:p>
          <a:endParaRPr lang="en-GB"/>
        </a:p>
      </dgm:t>
    </dgm:pt>
    <dgm:pt modelId="{5E2D9414-FC2E-7540-A6F1-E695C09EA0DC}" type="sibTrans" cxnId="{73597C56-65E6-3B4D-AB1E-5144DB963142}">
      <dgm:prSet/>
      <dgm:spPr/>
      <dgm:t>
        <a:bodyPr/>
        <a:lstStyle/>
        <a:p>
          <a:endParaRPr lang="en-GB"/>
        </a:p>
      </dgm:t>
    </dgm:pt>
    <dgm:pt modelId="{EE0A4181-1DFA-5042-BFC8-4330E166D5E0}" type="pres">
      <dgm:prSet presAssocID="{E9E575C6-CD89-6344-BD86-346655CD0EAC}" presName="compositeShape" presStyleCnt="0">
        <dgm:presLayoutVars>
          <dgm:chMax val="2"/>
          <dgm:dir/>
          <dgm:resizeHandles val="exact"/>
        </dgm:presLayoutVars>
      </dgm:prSet>
      <dgm:spPr/>
    </dgm:pt>
    <dgm:pt modelId="{04363BF5-62F6-9F45-8643-73C766688D06}" type="pres">
      <dgm:prSet presAssocID="{E9E575C6-CD89-6344-BD86-346655CD0EAC}" presName="ribbon" presStyleLbl="node1" presStyleIdx="0" presStyleCnt="1"/>
      <dgm:spPr/>
    </dgm:pt>
    <dgm:pt modelId="{020651D4-5BA4-3048-B63B-D9136E94158B}" type="pres">
      <dgm:prSet presAssocID="{E9E575C6-CD89-6344-BD86-346655CD0EAC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4003EE-4D57-8849-9155-342AECB70774}" type="pres">
      <dgm:prSet presAssocID="{E9E575C6-CD89-6344-BD86-346655CD0EAC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C9CBD3A-8651-1441-9CA7-97EC9579445D}" type="presOf" srcId="{E9E575C6-CD89-6344-BD86-346655CD0EAC}" destId="{EE0A4181-1DFA-5042-BFC8-4330E166D5E0}" srcOrd="0" destOrd="0" presId="urn:microsoft.com/office/officeart/2005/8/layout/arrow6"/>
    <dgm:cxn modelId="{73597C56-65E6-3B4D-AB1E-5144DB963142}" srcId="{E9E575C6-CD89-6344-BD86-346655CD0EAC}" destId="{A8C90DBB-5725-7F42-84E7-49066EF3D82E}" srcOrd="1" destOrd="0" parTransId="{33AB53FB-9F5D-1842-81A2-900FF66C05DD}" sibTransId="{5E2D9414-FC2E-7540-A6F1-E695C09EA0DC}"/>
    <dgm:cxn modelId="{D502C268-D7E5-E545-B076-306FE15C6F2C}" srcId="{E9E575C6-CD89-6344-BD86-346655CD0EAC}" destId="{B65420DC-1801-B247-8708-902C36809669}" srcOrd="0" destOrd="0" parTransId="{0891B3A3-4DD6-5549-A993-7824E2DFC06B}" sibTransId="{6F8B7F09-CFC1-8A4A-A27F-8F40FAB95902}"/>
    <dgm:cxn modelId="{0BF184A8-0C4F-0C44-B626-A81A7E27824C}" type="presOf" srcId="{B65420DC-1801-B247-8708-902C36809669}" destId="{020651D4-5BA4-3048-B63B-D9136E94158B}" srcOrd="0" destOrd="0" presId="urn:microsoft.com/office/officeart/2005/8/layout/arrow6"/>
    <dgm:cxn modelId="{882CAECF-B074-814A-B0FB-1F0E266BAF51}" type="presOf" srcId="{A8C90DBB-5725-7F42-84E7-49066EF3D82E}" destId="{884003EE-4D57-8849-9155-342AECB70774}" srcOrd="0" destOrd="0" presId="urn:microsoft.com/office/officeart/2005/8/layout/arrow6"/>
    <dgm:cxn modelId="{71470B2D-A7B8-6749-AFDD-83DF88B39358}" type="presParOf" srcId="{EE0A4181-1DFA-5042-BFC8-4330E166D5E0}" destId="{04363BF5-62F6-9F45-8643-73C766688D06}" srcOrd="0" destOrd="0" presId="urn:microsoft.com/office/officeart/2005/8/layout/arrow6"/>
    <dgm:cxn modelId="{ED6DD50B-2D58-DA4C-9974-7F2899B19FC6}" type="presParOf" srcId="{EE0A4181-1DFA-5042-BFC8-4330E166D5E0}" destId="{020651D4-5BA4-3048-B63B-D9136E94158B}" srcOrd="1" destOrd="0" presId="urn:microsoft.com/office/officeart/2005/8/layout/arrow6"/>
    <dgm:cxn modelId="{3B068B34-A72A-F14F-95BE-15475BC9555A}" type="presParOf" srcId="{EE0A4181-1DFA-5042-BFC8-4330E166D5E0}" destId="{884003EE-4D57-8849-9155-342AECB70774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07A59A-6251-9643-B161-1D68EFDA56FA}" type="doc">
      <dgm:prSet loTypeId="urn:microsoft.com/office/officeart/2005/8/layout/hProcess3" loCatId="" qsTypeId="urn:microsoft.com/office/officeart/2005/8/quickstyle/simple1" qsCatId="simple" csTypeId="urn:microsoft.com/office/officeart/2005/8/colors/accent1_2" csCatId="accent1" phldr="1"/>
      <dgm:spPr/>
    </dgm:pt>
    <dgm:pt modelId="{715C8776-F6CE-CB4D-BF5D-7DA2A4E9D8F1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2019</a:t>
          </a:r>
        </a:p>
      </dgm:t>
    </dgm:pt>
    <dgm:pt modelId="{CC0B5E49-E48D-804E-A828-5EC222277430}" type="parTrans" cxnId="{AA75D72A-DCB8-FF4A-BEB2-1BF1FAD98DE2}">
      <dgm:prSet/>
      <dgm:spPr/>
      <dgm:t>
        <a:bodyPr/>
        <a:lstStyle/>
        <a:p>
          <a:endParaRPr lang="en-GB"/>
        </a:p>
      </dgm:t>
    </dgm:pt>
    <dgm:pt modelId="{B4FA321D-8B73-5541-92DF-321C88176F1E}" type="sibTrans" cxnId="{AA75D72A-DCB8-FF4A-BEB2-1BF1FAD98DE2}">
      <dgm:prSet/>
      <dgm:spPr/>
      <dgm:t>
        <a:bodyPr/>
        <a:lstStyle/>
        <a:p>
          <a:endParaRPr lang="en-GB"/>
        </a:p>
      </dgm:t>
    </dgm:pt>
    <dgm:pt modelId="{D40FEE65-9CC2-6944-A71D-3720EBD611C4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2020</a:t>
          </a:r>
        </a:p>
      </dgm:t>
    </dgm:pt>
    <dgm:pt modelId="{61580738-ED12-7446-96BF-0493A430D0C5}" type="parTrans" cxnId="{3D964331-0CA5-4543-91AE-D0BCA554A64C}">
      <dgm:prSet/>
      <dgm:spPr/>
      <dgm:t>
        <a:bodyPr/>
        <a:lstStyle/>
        <a:p>
          <a:endParaRPr lang="en-GB"/>
        </a:p>
      </dgm:t>
    </dgm:pt>
    <dgm:pt modelId="{21E3464E-39F0-D340-AE13-DE96878B1C4B}" type="sibTrans" cxnId="{3D964331-0CA5-4543-91AE-D0BCA554A64C}">
      <dgm:prSet/>
      <dgm:spPr/>
      <dgm:t>
        <a:bodyPr/>
        <a:lstStyle/>
        <a:p>
          <a:endParaRPr lang="en-GB"/>
        </a:p>
      </dgm:t>
    </dgm:pt>
    <dgm:pt modelId="{2455F413-BBC5-604C-ACB3-6C2FA38D08DB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2021</a:t>
          </a:r>
        </a:p>
      </dgm:t>
    </dgm:pt>
    <dgm:pt modelId="{C203FF37-9028-4044-AA38-DEF1CDD83791}" type="parTrans" cxnId="{F8E17633-FEDF-3C41-BC7D-EFAF5F689435}">
      <dgm:prSet/>
      <dgm:spPr/>
      <dgm:t>
        <a:bodyPr/>
        <a:lstStyle/>
        <a:p>
          <a:endParaRPr lang="en-GB"/>
        </a:p>
      </dgm:t>
    </dgm:pt>
    <dgm:pt modelId="{1B5280A8-B410-BC42-9147-E3C4A7804B2C}" type="sibTrans" cxnId="{F8E17633-FEDF-3C41-BC7D-EFAF5F689435}">
      <dgm:prSet/>
      <dgm:spPr/>
      <dgm:t>
        <a:bodyPr/>
        <a:lstStyle/>
        <a:p>
          <a:endParaRPr lang="en-GB"/>
        </a:p>
      </dgm:t>
    </dgm:pt>
    <dgm:pt modelId="{5D735C7A-1C17-B043-BA35-43CCAA30660D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2022</a:t>
          </a:r>
        </a:p>
      </dgm:t>
    </dgm:pt>
    <dgm:pt modelId="{9500D668-E185-9C42-961D-C82ABD042D0E}" type="parTrans" cxnId="{F75B4955-9D5C-3142-AA35-472DC8341529}">
      <dgm:prSet/>
      <dgm:spPr/>
      <dgm:t>
        <a:bodyPr/>
        <a:lstStyle/>
        <a:p>
          <a:endParaRPr lang="en-GB"/>
        </a:p>
      </dgm:t>
    </dgm:pt>
    <dgm:pt modelId="{F4DC9420-86DA-1A41-B0CA-B6B59D30C0BB}" type="sibTrans" cxnId="{F75B4955-9D5C-3142-AA35-472DC8341529}">
      <dgm:prSet/>
      <dgm:spPr/>
      <dgm:t>
        <a:bodyPr/>
        <a:lstStyle/>
        <a:p>
          <a:endParaRPr lang="en-GB"/>
        </a:p>
      </dgm:t>
    </dgm:pt>
    <dgm:pt modelId="{8C95B025-453E-0645-817E-9FE49F626AA5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2023</a:t>
          </a:r>
        </a:p>
      </dgm:t>
    </dgm:pt>
    <dgm:pt modelId="{4D8854E9-F5E5-C747-A694-3DA3A47ED76D}" type="parTrans" cxnId="{4AA8CE8A-98A9-2645-8C1B-D7795A5880BD}">
      <dgm:prSet/>
      <dgm:spPr/>
      <dgm:t>
        <a:bodyPr/>
        <a:lstStyle/>
        <a:p>
          <a:endParaRPr lang="en-GB"/>
        </a:p>
      </dgm:t>
    </dgm:pt>
    <dgm:pt modelId="{5A3123A4-6300-3E45-B20C-3EA59C689FB8}" type="sibTrans" cxnId="{4AA8CE8A-98A9-2645-8C1B-D7795A5880BD}">
      <dgm:prSet/>
      <dgm:spPr/>
      <dgm:t>
        <a:bodyPr/>
        <a:lstStyle/>
        <a:p>
          <a:endParaRPr lang="en-GB"/>
        </a:p>
      </dgm:t>
    </dgm:pt>
    <dgm:pt modelId="{27135EDB-2EAA-DD4C-9AEA-FB72EA236D4E}">
      <dgm:prSet phldrT="[Text]"/>
      <dgm:spPr/>
      <dgm:t>
        <a:bodyPr/>
        <a:lstStyle/>
        <a:p>
          <a:endParaRPr lang="en-GB"/>
        </a:p>
      </dgm:t>
    </dgm:pt>
    <dgm:pt modelId="{4F1EC835-B3D4-C142-B835-FD7852B95E36}" type="parTrans" cxnId="{AC2AB89A-C0C8-1E48-967C-B910A86C4161}">
      <dgm:prSet/>
      <dgm:spPr/>
      <dgm:t>
        <a:bodyPr/>
        <a:lstStyle/>
        <a:p>
          <a:endParaRPr lang="en-GB"/>
        </a:p>
      </dgm:t>
    </dgm:pt>
    <dgm:pt modelId="{644ABA6D-D151-224B-B392-F55DC335827A}" type="sibTrans" cxnId="{AC2AB89A-C0C8-1E48-967C-B910A86C4161}">
      <dgm:prSet/>
      <dgm:spPr/>
      <dgm:t>
        <a:bodyPr/>
        <a:lstStyle/>
        <a:p>
          <a:endParaRPr lang="en-GB"/>
        </a:p>
      </dgm:t>
    </dgm:pt>
    <dgm:pt modelId="{498BA37F-A7DF-AD4B-AC84-2ED4F2B73455}">
      <dgm:prSet phldrT="[Text]"/>
      <dgm:spPr/>
      <dgm:t>
        <a:bodyPr/>
        <a:lstStyle/>
        <a:p>
          <a:endParaRPr lang="en-GB"/>
        </a:p>
      </dgm:t>
    </dgm:pt>
    <dgm:pt modelId="{ED2EE350-A2EA-8648-AA51-C1D51494875C}" type="parTrans" cxnId="{CDA4E1FD-2E4A-0840-A064-5D51E4906DD9}">
      <dgm:prSet/>
      <dgm:spPr/>
      <dgm:t>
        <a:bodyPr/>
        <a:lstStyle/>
        <a:p>
          <a:endParaRPr lang="en-GB"/>
        </a:p>
      </dgm:t>
    </dgm:pt>
    <dgm:pt modelId="{A67EE1A8-C1A2-D746-9ADF-39C9AD815A20}" type="sibTrans" cxnId="{CDA4E1FD-2E4A-0840-A064-5D51E4906DD9}">
      <dgm:prSet/>
      <dgm:spPr/>
      <dgm:t>
        <a:bodyPr/>
        <a:lstStyle/>
        <a:p>
          <a:endParaRPr lang="en-GB"/>
        </a:p>
      </dgm:t>
    </dgm:pt>
    <dgm:pt modelId="{1A43AC41-034B-E64D-A2BB-DFEE4157E861}">
      <dgm:prSet phldrT="[Text]"/>
      <dgm:spPr/>
      <dgm:t>
        <a:bodyPr/>
        <a:lstStyle/>
        <a:p>
          <a:endParaRPr lang="en-GB"/>
        </a:p>
      </dgm:t>
    </dgm:pt>
    <dgm:pt modelId="{31A40866-96A2-644B-8C47-01174E57E73A}" type="parTrans" cxnId="{95877F6B-8F24-704D-B841-C76F21E21621}">
      <dgm:prSet/>
      <dgm:spPr/>
      <dgm:t>
        <a:bodyPr/>
        <a:lstStyle/>
        <a:p>
          <a:endParaRPr lang="en-GB"/>
        </a:p>
      </dgm:t>
    </dgm:pt>
    <dgm:pt modelId="{39F6090F-22C3-EA47-B4E2-7276CC1EDA42}" type="sibTrans" cxnId="{95877F6B-8F24-704D-B841-C76F21E21621}">
      <dgm:prSet/>
      <dgm:spPr/>
      <dgm:t>
        <a:bodyPr/>
        <a:lstStyle/>
        <a:p>
          <a:endParaRPr lang="en-GB"/>
        </a:p>
      </dgm:t>
    </dgm:pt>
    <dgm:pt modelId="{66FE2069-C0BD-2841-90E9-532F2F32D211}">
      <dgm:prSet phldrT="[Text]"/>
      <dgm:spPr/>
      <dgm:t>
        <a:bodyPr/>
        <a:lstStyle/>
        <a:p>
          <a:endParaRPr lang="en-GB"/>
        </a:p>
      </dgm:t>
    </dgm:pt>
    <dgm:pt modelId="{703821FE-0808-AA41-86AB-27B454175912}" type="parTrans" cxnId="{D886AB93-5D60-D349-B9BB-9F64B141890F}">
      <dgm:prSet/>
      <dgm:spPr/>
      <dgm:t>
        <a:bodyPr/>
        <a:lstStyle/>
        <a:p>
          <a:endParaRPr lang="en-GB"/>
        </a:p>
      </dgm:t>
    </dgm:pt>
    <dgm:pt modelId="{C1A36EF6-6168-C04E-8FBE-09B429316D56}" type="sibTrans" cxnId="{D886AB93-5D60-D349-B9BB-9F64B141890F}">
      <dgm:prSet/>
      <dgm:spPr/>
      <dgm:t>
        <a:bodyPr/>
        <a:lstStyle/>
        <a:p>
          <a:endParaRPr lang="en-GB"/>
        </a:p>
      </dgm:t>
    </dgm:pt>
    <dgm:pt modelId="{FBBDA8DC-391A-484D-9646-227A053C5AAE}">
      <dgm:prSet phldrT="[Text]"/>
      <dgm:spPr/>
      <dgm:t>
        <a:bodyPr/>
        <a:lstStyle/>
        <a:p>
          <a:endParaRPr lang="en-GB"/>
        </a:p>
      </dgm:t>
    </dgm:pt>
    <dgm:pt modelId="{4FC2C746-CD35-C54F-8242-D02FFD4A7F99}" type="parTrans" cxnId="{C503A32A-CEC6-9E4A-8497-F39A5E3BB6F9}">
      <dgm:prSet/>
      <dgm:spPr/>
      <dgm:t>
        <a:bodyPr/>
        <a:lstStyle/>
        <a:p>
          <a:endParaRPr lang="en-GB"/>
        </a:p>
      </dgm:t>
    </dgm:pt>
    <dgm:pt modelId="{B8F62420-447A-9C4F-8710-1021ED963B92}" type="sibTrans" cxnId="{C503A32A-CEC6-9E4A-8497-F39A5E3BB6F9}">
      <dgm:prSet/>
      <dgm:spPr/>
      <dgm:t>
        <a:bodyPr/>
        <a:lstStyle/>
        <a:p>
          <a:endParaRPr lang="en-GB"/>
        </a:p>
      </dgm:t>
    </dgm:pt>
    <dgm:pt modelId="{349318D8-ABA9-084B-A6E9-B6B3BDE2F62E}" type="pres">
      <dgm:prSet presAssocID="{6207A59A-6251-9643-B161-1D68EFDA56FA}" presName="Name0" presStyleCnt="0">
        <dgm:presLayoutVars>
          <dgm:dir/>
          <dgm:animLvl val="lvl"/>
          <dgm:resizeHandles val="exact"/>
        </dgm:presLayoutVars>
      </dgm:prSet>
      <dgm:spPr/>
    </dgm:pt>
    <dgm:pt modelId="{C926C695-1A1D-064A-961A-53C30A2E7ECC}" type="pres">
      <dgm:prSet presAssocID="{6207A59A-6251-9643-B161-1D68EFDA56FA}" presName="dummy" presStyleCnt="0"/>
      <dgm:spPr/>
    </dgm:pt>
    <dgm:pt modelId="{8333C686-5CC2-1845-82C7-722E6A649892}" type="pres">
      <dgm:prSet presAssocID="{6207A59A-6251-9643-B161-1D68EFDA56FA}" presName="linH" presStyleCnt="0"/>
      <dgm:spPr/>
    </dgm:pt>
    <dgm:pt modelId="{EE639055-5BD4-0B47-978C-6AF436EAB673}" type="pres">
      <dgm:prSet presAssocID="{6207A59A-6251-9643-B161-1D68EFDA56FA}" presName="padding1" presStyleCnt="0"/>
      <dgm:spPr/>
    </dgm:pt>
    <dgm:pt modelId="{74EC7F5E-1B06-704A-92C7-F366C58F60CA}" type="pres">
      <dgm:prSet presAssocID="{715C8776-F6CE-CB4D-BF5D-7DA2A4E9D8F1}" presName="linV" presStyleCnt="0"/>
      <dgm:spPr/>
    </dgm:pt>
    <dgm:pt modelId="{D69A049F-19D1-0E46-92A1-30AE9C1CFDC2}" type="pres">
      <dgm:prSet presAssocID="{715C8776-F6CE-CB4D-BF5D-7DA2A4E9D8F1}" presName="spVertical1" presStyleCnt="0"/>
      <dgm:spPr/>
    </dgm:pt>
    <dgm:pt modelId="{7FB55AA0-983B-0347-A014-9C1B421DB1CF}" type="pres">
      <dgm:prSet presAssocID="{715C8776-F6CE-CB4D-BF5D-7DA2A4E9D8F1}" presName="parTx" presStyleLbl="revTx" presStyleIdx="0" presStyleCnt="10">
        <dgm:presLayoutVars>
          <dgm:chMax val="0"/>
          <dgm:chPref val="0"/>
          <dgm:bulletEnabled val="1"/>
        </dgm:presLayoutVars>
      </dgm:prSet>
      <dgm:spPr/>
    </dgm:pt>
    <dgm:pt modelId="{6F63F59E-BC62-FF42-86E8-A50CB33FCFAA}" type="pres">
      <dgm:prSet presAssocID="{715C8776-F6CE-CB4D-BF5D-7DA2A4E9D8F1}" presName="spVertical2" presStyleCnt="0"/>
      <dgm:spPr/>
    </dgm:pt>
    <dgm:pt modelId="{0C20C1CD-FECC-614C-98CA-037DD11545C8}" type="pres">
      <dgm:prSet presAssocID="{715C8776-F6CE-CB4D-BF5D-7DA2A4E9D8F1}" presName="spVertical3" presStyleCnt="0"/>
      <dgm:spPr/>
    </dgm:pt>
    <dgm:pt modelId="{457CB196-0BEE-184F-8418-39BCE316D7DB}" type="pres">
      <dgm:prSet presAssocID="{B4FA321D-8B73-5541-92DF-321C88176F1E}" presName="space" presStyleCnt="0"/>
      <dgm:spPr/>
    </dgm:pt>
    <dgm:pt modelId="{110C5F9D-03AF-024D-8A70-1BCBB65300CB}" type="pres">
      <dgm:prSet presAssocID="{498BA37F-A7DF-AD4B-AC84-2ED4F2B73455}" presName="linV" presStyleCnt="0"/>
      <dgm:spPr/>
    </dgm:pt>
    <dgm:pt modelId="{A6446F68-4E40-AE47-BC5D-77BC98689672}" type="pres">
      <dgm:prSet presAssocID="{498BA37F-A7DF-AD4B-AC84-2ED4F2B73455}" presName="spVertical1" presStyleCnt="0"/>
      <dgm:spPr/>
    </dgm:pt>
    <dgm:pt modelId="{D0E2392D-424F-6F4E-A472-AF68C46C0BF4}" type="pres">
      <dgm:prSet presAssocID="{498BA37F-A7DF-AD4B-AC84-2ED4F2B73455}" presName="parTx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DF14B140-B8C9-4E44-BCD7-DCE7DBD80602}" type="pres">
      <dgm:prSet presAssocID="{498BA37F-A7DF-AD4B-AC84-2ED4F2B73455}" presName="spVertical2" presStyleCnt="0"/>
      <dgm:spPr/>
    </dgm:pt>
    <dgm:pt modelId="{7B4C0C28-7288-9F40-86EB-40A681AF6C88}" type="pres">
      <dgm:prSet presAssocID="{498BA37F-A7DF-AD4B-AC84-2ED4F2B73455}" presName="spVertical3" presStyleCnt="0"/>
      <dgm:spPr/>
    </dgm:pt>
    <dgm:pt modelId="{68D36F12-5F09-8142-A6FE-DDED5A8DD5AA}" type="pres">
      <dgm:prSet presAssocID="{A67EE1A8-C1A2-D746-9ADF-39C9AD815A20}" presName="space" presStyleCnt="0"/>
      <dgm:spPr/>
    </dgm:pt>
    <dgm:pt modelId="{278970A6-6519-2742-957D-1D8C2833A3E5}" type="pres">
      <dgm:prSet presAssocID="{D40FEE65-9CC2-6944-A71D-3720EBD611C4}" presName="linV" presStyleCnt="0"/>
      <dgm:spPr/>
    </dgm:pt>
    <dgm:pt modelId="{EBB46432-BEF9-5A48-B4D2-1BFFD3D6F7AC}" type="pres">
      <dgm:prSet presAssocID="{D40FEE65-9CC2-6944-A71D-3720EBD611C4}" presName="spVertical1" presStyleCnt="0"/>
      <dgm:spPr/>
    </dgm:pt>
    <dgm:pt modelId="{CBCA7AB9-E458-6D4F-A797-3450B4139CA7}" type="pres">
      <dgm:prSet presAssocID="{D40FEE65-9CC2-6944-A71D-3720EBD611C4}" presName="parTx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68A8E591-BF12-D645-A83A-CED4AF79F61E}" type="pres">
      <dgm:prSet presAssocID="{D40FEE65-9CC2-6944-A71D-3720EBD611C4}" presName="spVertical2" presStyleCnt="0"/>
      <dgm:spPr/>
    </dgm:pt>
    <dgm:pt modelId="{A5F26024-AB4D-8B45-BF70-B012AF709C83}" type="pres">
      <dgm:prSet presAssocID="{D40FEE65-9CC2-6944-A71D-3720EBD611C4}" presName="spVertical3" presStyleCnt="0"/>
      <dgm:spPr/>
    </dgm:pt>
    <dgm:pt modelId="{D0E61810-22F3-E84F-BA52-121AE823D7A1}" type="pres">
      <dgm:prSet presAssocID="{21E3464E-39F0-D340-AE13-DE96878B1C4B}" presName="space" presStyleCnt="0"/>
      <dgm:spPr/>
    </dgm:pt>
    <dgm:pt modelId="{F02E9A72-9C2A-4B4E-8090-F4286B818522}" type="pres">
      <dgm:prSet presAssocID="{1A43AC41-034B-E64D-A2BB-DFEE4157E861}" presName="linV" presStyleCnt="0"/>
      <dgm:spPr/>
    </dgm:pt>
    <dgm:pt modelId="{CE1D8276-3BAD-284E-AFA6-E0C92059E5A2}" type="pres">
      <dgm:prSet presAssocID="{1A43AC41-034B-E64D-A2BB-DFEE4157E861}" presName="spVertical1" presStyleCnt="0"/>
      <dgm:spPr/>
    </dgm:pt>
    <dgm:pt modelId="{BE2FB068-D00B-FB4E-AFB7-E34C9EE091AE}" type="pres">
      <dgm:prSet presAssocID="{1A43AC41-034B-E64D-A2BB-DFEE4157E861}" presName="parTx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76A33E6C-447F-F146-96C9-269D8355DD50}" type="pres">
      <dgm:prSet presAssocID="{1A43AC41-034B-E64D-A2BB-DFEE4157E861}" presName="spVertical2" presStyleCnt="0"/>
      <dgm:spPr/>
    </dgm:pt>
    <dgm:pt modelId="{F1545E15-10DD-5948-89C0-8EBCF7C38EC5}" type="pres">
      <dgm:prSet presAssocID="{1A43AC41-034B-E64D-A2BB-DFEE4157E861}" presName="spVertical3" presStyleCnt="0"/>
      <dgm:spPr/>
    </dgm:pt>
    <dgm:pt modelId="{661AE43E-1ECB-8943-8CAD-6559FFD7FD5A}" type="pres">
      <dgm:prSet presAssocID="{39F6090F-22C3-EA47-B4E2-7276CC1EDA42}" presName="space" presStyleCnt="0"/>
      <dgm:spPr/>
    </dgm:pt>
    <dgm:pt modelId="{11006D26-FC97-344B-9DC4-7BD385D0A36B}" type="pres">
      <dgm:prSet presAssocID="{2455F413-BBC5-604C-ACB3-6C2FA38D08DB}" presName="linV" presStyleCnt="0"/>
      <dgm:spPr/>
    </dgm:pt>
    <dgm:pt modelId="{0CD6AAD3-E50D-3C47-88BB-EBD3239DD600}" type="pres">
      <dgm:prSet presAssocID="{2455F413-BBC5-604C-ACB3-6C2FA38D08DB}" presName="spVertical1" presStyleCnt="0"/>
      <dgm:spPr/>
    </dgm:pt>
    <dgm:pt modelId="{C7E5A638-8C48-E047-99AD-815DE402B0F8}" type="pres">
      <dgm:prSet presAssocID="{2455F413-BBC5-604C-ACB3-6C2FA38D08DB}" presName="parTx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D9EC08B8-1CCC-AE49-8BB2-6F3CD89BE5C6}" type="pres">
      <dgm:prSet presAssocID="{2455F413-BBC5-604C-ACB3-6C2FA38D08DB}" presName="spVertical2" presStyleCnt="0"/>
      <dgm:spPr/>
    </dgm:pt>
    <dgm:pt modelId="{B46521FE-F465-F748-A984-35B41B6E9D86}" type="pres">
      <dgm:prSet presAssocID="{2455F413-BBC5-604C-ACB3-6C2FA38D08DB}" presName="spVertical3" presStyleCnt="0"/>
      <dgm:spPr/>
    </dgm:pt>
    <dgm:pt modelId="{2B822E12-8C1D-7843-8418-D1821C630066}" type="pres">
      <dgm:prSet presAssocID="{1B5280A8-B410-BC42-9147-E3C4A7804B2C}" presName="space" presStyleCnt="0"/>
      <dgm:spPr/>
    </dgm:pt>
    <dgm:pt modelId="{E8430293-5966-B049-9E1D-DD5B8DE53C64}" type="pres">
      <dgm:prSet presAssocID="{66FE2069-C0BD-2841-90E9-532F2F32D211}" presName="linV" presStyleCnt="0"/>
      <dgm:spPr/>
    </dgm:pt>
    <dgm:pt modelId="{964208C0-4C9C-A742-8BA8-0C1500FCC6B2}" type="pres">
      <dgm:prSet presAssocID="{66FE2069-C0BD-2841-90E9-532F2F32D211}" presName="spVertical1" presStyleCnt="0"/>
      <dgm:spPr/>
    </dgm:pt>
    <dgm:pt modelId="{76B79CB5-D8E6-4D45-A268-CD05D5C094A7}" type="pres">
      <dgm:prSet presAssocID="{66FE2069-C0BD-2841-90E9-532F2F32D211}" presName="parTx" presStyleLbl="revTx" presStyleIdx="5" presStyleCnt="10">
        <dgm:presLayoutVars>
          <dgm:chMax val="0"/>
          <dgm:chPref val="0"/>
          <dgm:bulletEnabled val="1"/>
        </dgm:presLayoutVars>
      </dgm:prSet>
      <dgm:spPr/>
    </dgm:pt>
    <dgm:pt modelId="{F08C352B-A369-3C49-960C-CD7ED2AF0867}" type="pres">
      <dgm:prSet presAssocID="{66FE2069-C0BD-2841-90E9-532F2F32D211}" presName="spVertical2" presStyleCnt="0"/>
      <dgm:spPr/>
    </dgm:pt>
    <dgm:pt modelId="{20E84E9B-59B9-CB45-9028-048EF3E05D3F}" type="pres">
      <dgm:prSet presAssocID="{66FE2069-C0BD-2841-90E9-532F2F32D211}" presName="spVertical3" presStyleCnt="0"/>
      <dgm:spPr/>
    </dgm:pt>
    <dgm:pt modelId="{7B65C89A-E987-FC40-A2D7-38864D57074A}" type="pres">
      <dgm:prSet presAssocID="{C1A36EF6-6168-C04E-8FBE-09B429316D56}" presName="space" presStyleCnt="0"/>
      <dgm:spPr/>
    </dgm:pt>
    <dgm:pt modelId="{0D37FE97-107C-6F44-96E5-06095CAAA613}" type="pres">
      <dgm:prSet presAssocID="{5D735C7A-1C17-B043-BA35-43CCAA30660D}" presName="linV" presStyleCnt="0"/>
      <dgm:spPr/>
    </dgm:pt>
    <dgm:pt modelId="{B99C511D-05C9-7843-ADCE-EE11FC915610}" type="pres">
      <dgm:prSet presAssocID="{5D735C7A-1C17-B043-BA35-43CCAA30660D}" presName="spVertical1" presStyleCnt="0"/>
      <dgm:spPr/>
    </dgm:pt>
    <dgm:pt modelId="{B16DB00E-5233-0F46-8188-79DE86B8472F}" type="pres">
      <dgm:prSet presAssocID="{5D735C7A-1C17-B043-BA35-43CCAA30660D}" presName="parTx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BF9BA745-75D6-954F-B047-92C62791EB04}" type="pres">
      <dgm:prSet presAssocID="{5D735C7A-1C17-B043-BA35-43CCAA30660D}" presName="spVertical2" presStyleCnt="0"/>
      <dgm:spPr/>
    </dgm:pt>
    <dgm:pt modelId="{3D217404-2961-604D-B0BE-F21CB25FFE83}" type="pres">
      <dgm:prSet presAssocID="{5D735C7A-1C17-B043-BA35-43CCAA30660D}" presName="spVertical3" presStyleCnt="0"/>
      <dgm:spPr/>
    </dgm:pt>
    <dgm:pt modelId="{D8406458-8DA4-4B4C-A415-63CBEF902298}" type="pres">
      <dgm:prSet presAssocID="{F4DC9420-86DA-1A41-B0CA-B6B59D30C0BB}" presName="space" presStyleCnt="0"/>
      <dgm:spPr/>
    </dgm:pt>
    <dgm:pt modelId="{884F767D-7DAB-4F42-B6B6-F5EEC2E1EC74}" type="pres">
      <dgm:prSet presAssocID="{FBBDA8DC-391A-484D-9646-227A053C5AAE}" presName="linV" presStyleCnt="0"/>
      <dgm:spPr/>
    </dgm:pt>
    <dgm:pt modelId="{34543FF0-A940-1E4B-B198-AE4242440DAA}" type="pres">
      <dgm:prSet presAssocID="{FBBDA8DC-391A-484D-9646-227A053C5AAE}" presName="spVertical1" presStyleCnt="0"/>
      <dgm:spPr/>
    </dgm:pt>
    <dgm:pt modelId="{FDE91901-B5BA-4F49-B2A2-BDEAFDB971C7}" type="pres">
      <dgm:prSet presAssocID="{FBBDA8DC-391A-484D-9646-227A053C5AAE}" presName="parTx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729AF1DA-D7F9-7B49-A06A-3638B7012263}" type="pres">
      <dgm:prSet presAssocID="{FBBDA8DC-391A-484D-9646-227A053C5AAE}" presName="spVertical2" presStyleCnt="0"/>
      <dgm:spPr/>
    </dgm:pt>
    <dgm:pt modelId="{BEF5D416-487D-C54B-B7F9-F352FF919546}" type="pres">
      <dgm:prSet presAssocID="{FBBDA8DC-391A-484D-9646-227A053C5AAE}" presName="spVertical3" presStyleCnt="0"/>
      <dgm:spPr/>
    </dgm:pt>
    <dgm:pt modelId="{F997DAAA-7B83-0A49-B011-7A7C6B1E2772}" type="pres">
      <dgm:prSet presAssocID="{B8F62420-447A-9C4F-8710-1021ED963B92}" presName="space" presStyleCnt="0"/>
      <dgm:spPr/>
    </dgm:pt>
    <dgm:pt modelId="{4B5AF815-3B21-A24C-B668-95956B0FBF87}" type="pres">
      <dgm:prSet presAssocID="{8C95B025-453E-0645-817E-9FE49F626AA5}" presName="linV" presStyleCnt="0"/>
      <dgm:spPr/>
    </dgm:pt>
    <dgm:pt modelId="{49CE513E-F077-B945-8D31-77F3FA0280FD}" type="pres">
      <dgm:prSet presAssocID="{8C95B025-453E-0645-817E-9FE49F626AA5}" presName="spVertical1" presStyleCnt="0"/>
      <dgm:spPr/>
    </dgm:pt>
    <dgm:pt modelId="{F40A2680-0671-E84C-805A-3D542516C2A0}" type="pres">
      <dgm:prSet presAssocID="{8C95B025-453E-0645-817E-9FE49F626AA5}" presName="parTx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18EE6D15-604B-8F4A-B474-F71000EDFBDF}" type="pres">
      <dgm:prSet presAssocID="{8C95B025-453E-0645-817E-9FE49F626AA5}" presName="spVertical2" presStyleCnt="0"/>
      <dgm:spPr/>
    </dgm:pt>
    <dgm:pt modelId="{96908854-A13C-CA45-98CA-4ABF51DA91B1}" type="pres">
      <dgm:prSet presAssocID="{8C95B025-453E-0645-817E-9FE49F626AA5}" presName="spVertical3" presStyleCnt="0"/>
      <dgm:spPr/>
    </dgm:pt>
    <dgm:pt modelId="{1270FB59-2898-2642-B3A7-ADBD0F751494}" type="pres">
      <dgm:prSet presAssocID="{5A3123A4-6300-3E45-B20C-3EA59C689FB8}" presName="space" presStyleCnt="0"/>
      <dgm:spPr/>
    </dgm:pt>
    <dgm:pt modelId="{5FBC4655-9E3C-E944-BEDF-6325B0BCADE9}" type="pres">
      <dgm:prSet presAssocID="{27135EDB-2EAA-DD4C-9AEA-FB72EA236D4E}" presName="linV" presStyleCnt="0"/>
      <dgm:spPr/>
    </dgm:pt>
    <dgm:pt modelId="{D462561A-CEF6-F84B-AB5D-0D5FBEF31F31}" type="pres">
      <dgm:prSet presAssocID="{27135EDB-2EAA-DD4C-9AEA-FB72EA236D4E}" presName="spVertical1" presStyleCnt="0"/>
      <dgm:spPr/>
    </dgm:pt>
    <dgm:pt modelId="{0D1F3B21-ECE5-BE49-83DC-522E13202644}" type="pres">
      <dgm:prSet presAssocID="{27135EDB-2EAA-DD4C-9AEA-FB72EA236D4E}" presName="parTx" presStyleLbl="revTx" presStyleIdx="9" presStyleCnt="10">
        <dgm:presLayoutVars>
          <dgm:chMax val="0"/>
          <dgm:chPref val="0"/>
          <dgm:bulletEnabled val="1"/>
        </dgm:presLayoutVars>
      </dgm:prSet>
      <dgm:spPr/>
    </dgm:pt>
    <dgm:pt modelId="{186FD2B9-15FA-234C-919E-A8B04A2382FE}" type="pres">
      <dgm:prSet presAssocID="{27135EDB-2EAA-DD4C-9AEA-FB72EA236D4E}" presName="spVertical2" presStyleCnt="0"/>
      <dgm:spPr/>
    </dgm:pt>
    <dgm:pt modelId="{AF2D7440-0AD3-7249-B2FB-8433493BDD0C}" type="pres">
      <dgm:prSet presAssocID="{27135EDB-2EAA-DD4C-9AEA-FB72EA236D4E}" presName="spVertical3" presStyleCnt="0"/>
      <dgm:spPr/>
    </dgm:pt>
    <dgm:pt modelId="{BFFE811D-28A5-A548-8083-443BE2A33027}" type="pres">
      <dgm:prSet presAssocID="{6207A59A-6251-9643-B161-1D68EFDA56FA}" presName="padding2" presStyleCnt="0"/>
      <dgm:spPr/>
    </dgm:pt>
    <dgm:pt modelId="{1642258B-796E-5344-B263-A24B3B01D29D}" type="pres">
      <dgm:prSet presAssocID="{6207A59A-6251-9643-B161-1D68EFDA56FA}" presName="negArrow" presStyleCnt="0"/>
      <dgm:spPr/>
    </dgm:pt>
    <dgm:pt modelId="{66BECABA-DECE-0E48-93B5-F75AFAEDE123}" type="pres">
      <dgm:prSet presAssocID="{6207A59A-6251-9643-B161-1D68EFDA56FA}" presName="backgroundArrow" presStyleLbl="node1" presStyleIdx="0" presStyleCnt="1" custScaleY="68424" custLinFactNeighborX="0" custLinFactNeighborY="13477"/>
      <dgm:spPr/>
    </dgm:pt>
  </dgm:ptLst>
  <dgm:cxnLst>
    <dgm:cxn modelId="{5672A917-5ABA-EE42-AC4E-386517E39C53}" type="presOf" srcId="{715C8776-F6CE-CB4D-BF5D-7DA2A4E9D8F1}" destId="{7FB55AA0-983B-0347-A014-9C1B421DB1CF}" srcOrd="0" destOrd="0" presId="urn:microsoft.com/office/officeart/2005/8/layout/hProcess3"/>
    <dgm:cxn modelId="{7AE2EA18-E08D-E34D-898F-CF2CA059418B}" type="presOf" srcId="{8C95B025-453E-0645-817E-9FE49F626AA5}" destId="{F40A2680-0671-E84C-805A-3D542516C2A0}" srcOrd="0" destOrd="0" presId="urn:microsoft.com/office/officeart/2005/8/layout/hProcess3"/>
    <dgm:cxn modelId="{CFD1921C-E4A8-5141-BEF4-1068B5AFB164}" type="presOf" srcId="{27135EDB-2EAA-DD4C-9AEA-FB72EA236D4E}" destId="{0D1F3B21-ECE5-BE49-83DC-522E13202644}" srcOrd="0" destOrd="0" presId="urn:microsoft.com/office/officeart/2005/8/layout/hProcess3"/>
    <dgm:cxn modelId="{B0EDE529-B25E-8043-A2C9-E2B1676AD51D}" type="presOf" srcId="{1A43AC41-034B-E64D-A2BB-DFEE4157E861}" destId="{BE2FB068-D00B-FB4E-AFB7-E34C9EE091AE}" srcOrd="0" destOrd="0" presId="urn:microsoft.com/office/officeart/2005/8/layout/hProcess3"/>
    <dgm:cxn modelId="{C503A32A-CEC6-9E4A-8497-F39A5E3BB6F9}" srcId="{6207A59A-6251-9643-B161-1D68EFDA56FA}" destId="{FBBDA8DC-391A-484D-9646-227A053C5AAE}" srcOrd="7" destOrd="0" parTransId="{4FC2C746-CD35-C54F-8242-D02FFD4A7F99}" sibTransId="{B8F62420-447A-9C4F-8710-1021ED963B92}"/>
    <dgm:cxn modelId="{AA75D72A-DCB8-FF4A-BEB2-1BF1FAD98DE2}" srcId="{6207A59A-6251-9643-B161-1D68EFDA56FA}" destId="{715C8776-F6CE-CB4D-BF5D-7DA2A4E9D8F1}" srcOrd="0" destOrd="0" parTransId="{CC0B5E49-E48D-804E-A828-5EC222277430}" sibTransId="{B4FA321D-8B73-5541-92DF-321C88176F1E}"/>
    <dgm:cxn modelId="{3D964331-0CA5-4543-91AE-D0BCA554A64C}" srcId="{6207A59A-6251-9643-B161-1D68EFDA56FA}" destId="{D40FEE65-9CC2-6944-A71D-3720EBD611C4}" srcOrd="2" destOrd="0" parTransId="{61580738-ED12-7446-96BF-0493A430D0C5}" sibTransId="{21E3464E-39F0-D340-AE13-DE96878B1C4B}"/>
    <dgm:cxn modelId="{F8E17633-FEDF-3C41-BC7D-EFAF5F689435}" srcId="{6207A59A-6251-9643-B161-1D68EFDA56FA}" destId="{2455F413-BBC5-604C-ACB3-6C2FA38D08DB}" srcOrd="4" destOrd="0" parTransId="{C203FF37-9028-4044-AA38-DEF1CDD83791}" sibTransId="{1B5280A8-B410-BC42-9147-E3C4A7804B2C}"/>
    <dgm:cxn modelId="{0E393338-DDFB-8A43-9226-3DEB38BA603C}" type="presOf" srcId="{66FE2069-C0BD-2841-90E9-532F2F32D211}" destId="{76B79CB5-D8E6-4D45-A268-CD05D5C094A7}" srcOrd="0" destOrd="0" presId="urn:microsoft.com/office/officeart/2005/8/layout/hProcess3"/>
    <dgm:cxn modelId="{03DD4C41-BFD1-C544-8C2A-BFCB82ABAB12}" type="presOf" srcId="{FBBDA8DC-391A-484D-9646-227A053C5AAE}" destId="{FDE91901-B5BA-4F49-B2A2-BDEAFDB971C7}" srcOrd="0" destOrd="0" presId="urn:microsoft.com/office/officeart/2005/8/layout/hProcess3"/>
    <dgm:cxn modelId="{F75B4955-9D5C-3142-AA35-472DC8341529}" srcId="{6207A59A-6251-9643-B161-1D68EFDA56FA}" destId="{5D735C7A-1C17-B043-BA35-43CCAA30660D}" srcOrd="6" destOrd="0" parTransId="{9500D668-E185-9C42-961D-C82ABD042D0E}" sibTransId="{F4DC9420-86DA-1A41-B0CA-B6B59D30C0BB}"/>
    <dgm:cxn modelId="{95877F6B-8F24-704D-B841-C76F21E21621}" srcId="{6207A59A-6251-9643-B161-1D68EFDA56FA}" destId="{1A43AC41-034B-E64D-A2BB-DFEE4157E861}" srcOrd="3" destOrd="0" parTransId="{31A40866-96A2-644B-8C47-01174E57E73A}" sibTransId="{39F6090F-22C3-EA47-B4E2-7276CC1EDA42}"/>
    <dgm:cxn modelId="{4AA8CE8A-98A9-2645-8C1B-D7795A5880BD}" srcId="{6207A59A-6251-9643-B161-1D68EFDA56FA}" destId="{8C95B025-453E-0645-817E-9FE49F626AA5}" srcOrd="8" destOrd="0" parTransId="{4D8854E9-F5E5-C747-A694-3DA3A47ED76D}" sibTransId="{5A3123A4-6300-3E45-B20C-3EA59C689FB8}"/>
    <dgm:cxn modelId="{A2E7CE8C-4C53-D24A-AC66-D4D7AD61A8E7}" type="presOf" srcId="{2455F413-BBC5-604C-ACB3-6C2FA38D08DB}" destId="{C7E5A638-8C48-E047-99AD-815DE402B0F8}" srcOrd="0" destOrd="0" presId="urn:microsoft.com/office/officeart/2005/8/layout/hProcess3"/>
    <dgm:cxn modelId="{D886AB93-5D60-D349-B9BB-9F64B141890F}" srcId="{6207A59A-6251-9643-B161-1D68EFDA56FA}" destId="{66FE2069-C0BD-2841-90E9-532F2F32D211}" srcOrd="5" destOrd="0" parTransId="{703821FE-0808-AA41-86AB-27B454175912}" sibTransId="{C1A36EF6-6168-C04E-8FBE-09B429316D56}"/>
    <dgm:cxn modelId="{AC2AB89A-C0C8-1E48-967C-B910A86C4161}" srcId="{6207A59A-6251-9643-B161-1D68EFDA56FA}" destId="{27135EDB-2EAA-DD4C-9AEA-FB72EA236D4E}" srcOrd="9" destOrd="0" parTransId="{4F1EC835-B3D4-C142-B835-FD7852B95E36}" sibTransId="{644ABA6D-D151-224B-B392-F55DC335827A}"/>
    <dgm:cxn modelId="{68D6F0AD-220D-CA4B-8514-6947FADDDAC2}" type="presOf" srcId="{5D735C7A-1C17-B043-BA35-43CCAA30660D}" destId="{B16DB00E-5233-0F46-8188-79DE86B8472F}" srcOrd="0" destOrd="0" presId="urn:microsoft.com/office/officeart/2005/8/layout/hProcess3"/>
    <dgm:cxn modelId="{B7B49CE0-4380-1145-83DE-B6AFD65172F3}" type="presOf" srcId="{6207A59A-6251-9643-B161-1D68EFDA56FA}" destId="{349318D8-ABA9-084B-A6E9-B6B3BDE2F62E}" srcOrd="0" destOrd="0" presId="urn:microsoft.com/office/officeart/2005/8/layout/hProcess3"/>
    <dgm:cxn modelId="{C86E42E1-D316-564A-BBB5-47C3BF1B1CE3}" type="presOf" srcId="{498BA37F-A7DF-AD4B-AC84-2ED4F2B73455}" destId="{D0E2392D-424F-6F4E-A472-AF68C46C0BF4}" srcOrd="0" destOrd="0" presId="urn:microsoft.com/office/officeart/2005/8/layout/hProcess3"/>
    <dgm:cxn modelId="{AEC6E7E8-ADE1-B541-8197-5181822E51CA}" type="presOf" srcId="{D40FEE65-9CC2-6944-A71D-3720EBD611C4}" destId="{CBCA7AB9-E458-6D4F-A797-3450B4139CA7}" srcOrd="0" destOrd="0" presId="urn:microsoft.com/office/officeart/2005/8/layout/hProcess3"/>
    <dgm:cxn modelId="{CDA4E1FD-2E4A-0840-A064-5D51E4906DD9}" srcId="{6207A59A-6251-9643-B161-1D68EFDA56FA}" destId="{498BA37F-A7DF-AD4B-AC84-2ED4F2B73455}" srcOrd="1" destOrd="0" parTransId="{ED2EE350-A2EA-8648-AA51-C1D51494875C}" sibTransId="{A67EE1A8-C1A2-D746-9ADF-39C9AD815A20}"/>
    <dgm:cxn modelId="{4ACF0D69-7195-324F-BA6D-98BECEC1E803}" type="presParOf" srcId="{349318D8-ABA9-084B-A6E9-B6B3BDE2F62E}" destId="{C926C695-1A1D-064A-961A-53C30A2E7ECC}" srcOrd="0" destOrd="0" presId="urn:microsoft.com/office/officeart/2005/8/layout/hProcess3"/>
    <dgm:cxn modelId="{638CF9A8-C0E9-E448-9AA9-0E6B706BEFC9}" type="presParOf" srcId="{349318D8-ABA9-084B-A6E9-B6B3BDE2F62E}" destId="{8333C686-5CC2-1845-82C7-722E6A649892}" srcOrd="1" destOrd="0" presId="urn:microsoft.com/office/officeart/2005/8/layout/hProcess3"/>
    <dgm:cxn modelId="{A8F523BB-C94C-484E-BD03-22BB3FE9F14D}" type="presParOf" srcId="{8333C686-5CC2-1845-82C7-722E6A649892}" destId="{EE639055-5BD4-0B47-978C-6AF436EAB673}" srcOrd="0" destOrd="0" presId="urn:microsoft.com/office/officeart/2005/8/layout/hProcess3"/>
    <dgm:cxn modelId="{70F1C911-EB78-2C49-8159-912BE2E0A2C3}" type="presParOf" srcId="{8333C686-5CC2-1845-82C7-722E6A649892}" destId="{74EC7F5E-1B06-704A-92C7-F366C58F60CA}" srcOrd="1" destOrd="0" presId="urn:microsoft.com/office/officeart/2005/8/layout/hProcess3"/>
    <dgm:cxn modelId="{61305966-1AE1-254A-A57B-CDBDE5334FF7}" type="presParOf" srcId="{74EC7F5E-1B06-704A-92C7-F366C58F60CA}" destId="{D69A049F-19D1-0E46-92A1-30AE9C1CFDC2}" srcOrd="0" destOrd="0" presId="urn:microsoft.com/office/officeart/2005/8/layout/hProcess3"/>
    <dgm:cxn modelId="{4E355AB5-A33C-F749-882B-5E0DB5D2A906}" type="presParOf" srcId="{74EC7F5E-1B06-704A-92C7-F366C58F60CA}" destId="{7FB55AA0-983B-0347-A014-9C1B421DB1CF}" srcOrd="1" destOrd="0" presId="urn:microsoft.com/office/officeart/2005/8/layout/hProcess3"/>
    <dgm:cxn modelId="{37E302F4-18B7-7E4A-9DD4-8640F33871BF}" type="presParOf" srcId="{74EC7F5E-1B06-704A-92C7-F366C58F60CA}" destId="{6F63F59E-BC62-FF42-86E8-A50CB33FCFAA}" srcOrd="2" destOrd="0" presId="urn:microsoft.com/office/officeart/2005/8/layout/hProcess3"/>
    <dgm:cxn modelId="{33A1D1B0-7202-DF40-8E99-B80FF61BDCF6}" type="presParOf" srcId="{74EC7F5E-1B06-704A-92C7-F366C58F60CA}" destId="{0C20C1CD-FECC-614C-98CA-037DD11545C8}" srcOrd="3" destOrd="0" presId="urn:microsoft.com/office/officeart/2005/8/layout/hProcess3"/>
    <dgm:cxn modelId="{5F4B5B6B-59E3-3649-AABE-0BB389000E3B}" type="presParOf" srcId="{8333C686-5CC2-1845-82C7-722E6A649892}" destId="{457CB196-0BEE-184F-8418-39BCE316D7DB}" srcOrd="2" destOrd="0" presId="urn:microsoft.com/office/officeart/2005/8/layout/hProcess3"/>
    <dgm:cxn modelId="{097DE4D2-5E56-C244-9089-5E308F001902}" type="presParOf" srcId="{8333C686-5CC2-1845-82C7-722E6A649892}" destId="{110C5F9D-03AF-024D-8A70-1BCBB65300CB}" srcOrd="3" destOrd="0" presId="urn:microsoft.com/office/officeart/2005/8/layout/hProcess3"/>
    <dgm:cxn modelId="{DDABF79A-2CE6-464C-9E3B-077D2A9C571B}" type="presParOf" srcId="{110C5F9D-03AF-024D-8A70-1BCBB65300CB}" destId="{A6446F68-4E40-AE47-BC5D-77BC98689672}" srcOrd="0" destOrd="0" presId="urn:microsoft.com/office/officeart/2005/8/layout/hProcess3"/>
    <dgm:cxn modelId="{EC839E4B-5739-624A-845B-48ED0CCC19E5}" type="presParOf" srcId="{110C5F9D-03AF-024D-8A70-1BCBB65300CB}" destId="{D0E2392D-424F-6F4E-A472-AF68C46C0BF4}" srcOrd="1" destOrd="0" presId="urn:microsoft.com/office/officeart/2005/8/layout/hProcess3"/>
    <dgm:cxn modelId="{603712CF-DC69-444B-BC68-D276C674E051}" type="presParOf" srcId="{110C5F9D-03AF-024D-8A70-1BCBB65300CB}" destId="{DF14B140-B8C9-4E44-BCD7-DCE7DBD80602}" srcOrd="2" destOrd="0" presId="urn:microsoft.com/office/officeart/2005/8/layout/hProcess3"/>
    <dgm:cxn modelId="{160D6CA7-CF30-154B-83F8-62E2923AEAFA}" type="presParOf" srcId="{110C5F9D-03AF-024D-8A70-1BCBB65300CB}" destId="{7B4C0C28-7288-9F40-86EB-40A681AF6C88}" srcOrd="3" destOrd="0" presId="urn:microsoft.com/office/officeart/2005/8/layout/hProcess3"/>
    <dgm:cxn modelId="{CD5E5C31-54FF-5F42-A937-08ABA6234688}" type="presParOf" srcId="{8333C686-5CC2-1845-82C7-722E6A649892}" destId="{68D36F12-5F09-8142-A6FE-DDED5A8DD5AA}" srcOrd="4" destOrd="0" presId="urn:microsoft.com/office/officeart/2005/8/layout/hProcess3"/>
    <dgm:cxn modelId="{D0197991-975B-8B4E-B1AE-42291172D6CA}" type="presParOf" srcId="{8333C686-5CC2-1845-82C7-722E6A649892}" destId="{278970A6-6519-2742-957D-1D8C2833A3E5}" srcOrd="5" destOrd="0" presId="urn:microsoft.com/office/officeart/2005/8/layout/hProcess3"/>
    <dgm:cxn modelId="{DB1D7629-42E6-3348-AD6A-7B65C46CC68D}" type="presParOf" srcId="{278970A6-6519-2742-957D-1D8C2833A3E5}" destId="{EBB46432-BEF9-5A48-B4D2-1BFFD3D6F7AC}" srcOrd="0" destOrd="0" presId="urn:microsoft.com/office/officeart/2005/8/layout/hProcess3"/>
    <dgm:cxn modelId="{EC22ED6A-5DFD-C04F-82DD-D4D7B10EFC03}" type="presParOf" srcId="{278970A6-6519-2742-957D-1D8C2833A3E5}" destId="{CBCA7AB9-E458-6D4F-A797-3450B4139CA7}" srcOrd="1" destOrd="0" presId="urn:microsoft.com/office/officeart/2005/8/layout/hProcess3"/>
    <dgm:cxn modelId="{9094E4D8-B414-3F4E-B8CB-05E9E8637A43}" type="presParOf" srcId="{278970A6-6519-2742-957D-1D8C2833A3E5}" destId="{68A8E591-BF12-D645-A83A-CED4AF79F61E}" srcOrd="2" destOrd="0" presId="urn:microsoft.com/office/officeart/2005/8/layout/hProcess3"/>
    <dgm:cxn modelId="{F1CFEB9E-191E-954F-9AFC-BC369E667DBF}" type="presParOf" srcId="{278970A6-6519-2742-957D-1D8C2833A3E5}" destId="{A5F26024-AB4D-8B45-BF70-B012AF709C83}" srcOrd="3" destOrd="0" presId="urn:microsoft.com/office/officeart/2005/8/layout/hProcess3"/>
    <dgm:cxn modelId="{2CF27B14-300B-DB4C-A43C-3F0B5FDC730A}" type="presParOf" srcId="{8333C686-5CC2-1845-82C7-722E6A649892}" destId="{D0E61810-22F3-E84F-BA52-121AE823D7A1}" srcOrd="6" destOrd="0" presId="urn:microsoft.com/office/officeart/2005/8/layout/hProcess3"/>
    <dgm:cxn modelId="{D9090DD1-40CB-9D4F-B4A3-8375B16BED2A}" type="presParOf" srcId="{8333C686-5CC2-1845-82C7-722E6A649892}" destId="{F02E9A72-9C2A-4B4E-8090-F4286B818522}" srcOrd="7" destOrd="0" presId="urn:microsoft.com/office/officeart/2005/8/layout/hProcess3"/>
    <dgm:cxn modelId="{2BD9038A-4AB0-0E48-9A76-98E103B07C03}" type="presParOf" srcId="{F02E9A72-9C2A-4B4E-8090-F4286B818522}" destId="{CE1D8276-3BAD-284E-AFA6-E0C92059E5A2}" srcOrd="0" destOrd="0" presId="urn:microsoft.com/office/officeart/2005/8/layout/hProcess3"/>
    <dgm:cxn modelId="{E14752DE-0D59-6949-BB15-A24351203E8B}" type="presParOf" srcId="{F02E9A72-9C2A-4B4E-8090-F4286B818522}" destId="{BE2FB068-D00B-FB4E-AFB7-E34C9EE091AE}" srcOrd="1" destOrd="0" presId="urn:microsoft.com/office/officeart/2005/8/layout/hProcess3"/>
    <dgm:cxn modelId="{E3697078-4738-564B-9BA4-D8A105C60954}" type="presParOf" srcId="{F02E9A72-9C2A-4B4E-8090-F4286B818522}" destId="{76A33E6C-447F-F146-96C9-269D8355DD50}" srcOrd="2" destOrd="0" presId="urn:microsoft.com/office/officeart/2005/8/layout/hProcess3"/>
    <dgm:cxn modelId="{2039D488-D1D1-9448-B154-F4B2CF511482}" type="presParOf" srcId="{F02E9A72-9C2A-4B4E-8090-F4286B818522}" destId="{F1545E15-10DD-5948-89C0-8EBCF7C38EC5}" srcOrd="3" destOrd="0" presId="urn:microsoft.com/office/officeart/2005/8/layout/hProcess3"/>
    <dgm:cxn modelId="{8B81449F-E5C8-ED42-ADF8-AB17A1756A25}" type="presParOf" srcId="{8333C686-5CC2-1845-82C7-722E6A649892}" destId="{661AE43E-1ECB-8943-8CAD-6559FFD7FD5A}" srcOrd="8" destOrd="0" presId="urn:microsoft.com/office/officeart/2005/8/layout/hProcess3"/>
    <dgm:cxn modelId="{19784757-417B-2C48-AEC8-A5AE5DE8B05F}" type="presParOf" srcId="{8333C686-5CC2-1845-82C7-722E6A649892}" destId="{11006D26-FC97-344B-9DC4-7BD385D0A36B}" srcOrd="9" destOrd="0" presId="urn:microsoft.com/office/officeart/2005/8/layout/hProcess3"/>
    <dgm:cxn modelId="{6EC117FA-F9D2-B648-8011-3290CEF4A60E}" type="presParOf" srcId="{11006D26-FC97-344B-9DC4-7BD385D0A36B}" destId="{0CD6AAD3-E50D-3C47-88BB-EBD3239DD600}" srcOrd="0" destOrd="0" presId="urn:microsoft.com/office/officeart/2005/8/layout/hProcess3"/>
    <dgm:cxn modelId="{1CE57DD3-70D9-944A-A3BC-54FF0689650E}" type="presParOf" srcId="{11006D26-FC97-344B-9DC4-7BD385D0A36B}" destId="{C7E5A638-8C48-E047-99AD-815DE402B0F8}" srcOrd="1" destOrd="0" presId="urn:microsoft.com/office/officeart/2005/8/layout/hProcess3"/>
    <dgm:cxn modelId="{00238CC6-5BCA-D04B-B884-7E76A1238EED}" type="presParOf" srcId="{11006D26-FC97-344B-9DC4-7BD385D0A36B}" destId="{D9EC08B8-1CCC-AE49-8BB2-6F3CD89BE5C6}" srcOrd="2" destOrd="0" presId="urn:microsoft.com/office/officeart/2005/8/layout/hProcess3"/>
    <dgm:cxn modelId="{AA7EF884-1E82-A549-8326-F420100B9DB5}" type="presParOf" srcId="{11006D26-FC97-344B-9DC4-7BD385D0A36B}" destId="{B46521FE-F465-F748-A984-35B41B6E9D86}" srcOrd="3" destOrd="0" presId="urn:microsoft.com/office/officeart/2005/8/layout/hProcess3"/>
    <dgm:cxn modelId="{05F78F35-1693-0A4D-BEDD-CFB29C61C563}" type="presParOf" srcId="{8333C686-5CC2-1845-82C7-722E6A649892}" destId="{2B822E12-8C1D-7843-8418-D1821C630066}" srcOrd="10" destOrd="0" presId="urn:microsoft.com/office/officeart/2005/8/layout/hProcess3"/>
    <dgm:cxn modelId="{235826D7-2334-604A-A28F-6DA795BEA782}" type="presParOf" srcId="{8333C686-5CC2-1845-82C7-722E6A649892}" destId="{E8430293-5966-B049-9E1D-DD5B8DE53C64}" srcOrd="11" destOrd="0" presId="urn:microsoft.com/office/officeart/2005/8/layout/hProcess3"/>
    <dgm:cxn modelId="{BE46EA91-777A-1748-B147-EFEE14DA26B3}" type="presParOf" srcId="{E8430293-5966-B049-9E1D-DD5B8DE53C64}" destId="{964208C0-4C9C-A742-8BA8-0C1500FCC6B2}" srcOrd="0" destOrd="0" presId="urn:microsoft.com/office/officeart/2005/8/layout/hProcess3"/>
    <dgm:cxn modelId="{9B917EA1-591F-DD43-974A-6647CE1D318A}" type="presParOf" srcId="{E8430293-5966-B049-9E1D-DD5B8DE53C64}" destId="{76B79CB5-D8E6-4D45-A268-CD05D5C094A7}" srcOrd="1" destOrd="0" presId="urn:microsoft.com/office/officeart/2005/8/layout/hProcess3"/>
    <dgm:cxn modelId="{B4B7EEF9-EE0A-7A4C-9292-876F00A18685}" type="presParOf" srcId="{E8430293-5966-B049-9E1D-DD5B8DE53C64}" destId="{F08C352B-A369-3C49-960C-CD7ED2AF0867}" srcOrd="2" destOrd="0" presId="urn:microsoft.com/office/officeart/2005/8/layout/hProcess3"/>
    <dgm:cxn modelId="{921B9C4A-A267-8340-96E6-1EA760E489E7}" type="presParOf" srcId="{E8430293-5966-B049-9E1D-DD5B8DE53C64}" destId="{20E84E9B-59B9-CB45-9028-048EF3E05D3F}" srcOrd="3" destOrd="0" presId="urn:microsoft.com/office/officeart/2005/8/layout/hProcess3"/>
    <dgm:cxn modelId="{C9FB84ED-298A-2B47-BD86-9318CB9792BE}" type="presParOf" srcId="{8333C686-5CC2-1845-82C7-722E6A649892}" destId="{7B65C89A-E987-FC40-A2D7-38864D57074A}" srcOrd="12" destOrd="0" presId="urn:microsoft.com/office/officeart/2005/8/layout/hProcess3"/>
    <dgm:cxn modelId="{D06CA61C-C5D0-1E42-A690-ADBC7CDB8DD9}" type="presParOf" srcId="{8333C686-5CC2-1845-82C7-722E6A649892}" destId="{0D37FE97-107C-6F44-96E5-06095CAAA613}" srcOrd="13" destOrd="0" presId="urn:microsoft.com/office/officeart/2005/8/layout/hProcess3"/>
    <dgm:cxn modelId="{197C9FC7-EE6A-EA49-92A8-25702DC9BE0C}" type="presParOf" srcId="{0D37FE97-107C-6F44-96E5-06095CAAA613}" destId="{B99C511D-05C9-7843-ADCE-EE11FC915610}" srcOrd="0" destOrd="0" presId="urn:microsoft.com/office/officeart/2005/8/layout/hProcess3"/>
    <dgm:cxn modelId="{0D7BB0D4-9BFB-BA46-A12F-6D040973C22D}" type="presParOf" srcId="{0D37FE97-107C-6F44-96E5-06095CAAA613}" destId="{B16DB00E-5233-0F46-8188-79DE86B8472F}" srcOrd="1" destOrd="0" presId="urn:microsoft.com/office/officeart/2005/8/layout/hProcess3"/>
    <dgm:cxn modelId="{B50FD4B2-F6D1-7340-907B-DF6F71E184C3}" type="presParOf" srcId="{0D37FE97-107C-6F44-96E5-06095CAAA613}" destId="{BF9BA745-75D6-954F-B047-92C62791EB04}" srcOrd="2" destOrd="0" presId="urn:microsoft.com/office/officeart/2005/8/layout/hProcess3"/>
    <dgm:cxn modelId="{4845A55C-CE0F-E540-9530-85E1515EA465}" type="presParOf" srcId="{0D37FE97-107C-6F44-96E5-06095CAAA613}" destId="{3D217404-2961-604D-B0BE-F21CB25FFE83}" srcOrd="3" destOrd="0" presId="urn:microsoft.com/office/officeart/2005/8/layout/hProcess3"/>
    <dgm:cxn modelId="{B843C8BC-019E-344B-8046-281666E35EF4}" type="presParOf" srcId="{8333C686-5CC2-1845-82C7-722E6A649892}" destId="{D8406458-8DA4-4B4C-A415-63CBEF902298}" srcOrd="14" destOrd="0" presId="urn:microsoft.com/office/officeart/2005/8/layout/hProcess3"/>
    <dgm:cxn modelId="{BF350689-5C0F-1242-BC2E-8B71E69C6D79}" type="presParOf" srcId="{8333C686-5CC2-1845-82C7-722E6A649892}" destId="{884F767D-7DAB-4F42-B6B6-F5EEC2E1EC74}" srcOrd="15" destOrd="0" presId="urn:microsoft.com/office/officeart/2005/8/layout/hProcess3"/>
    <dgm:cxn modelId="{25C79F97-0812-234B-AB85-3677059046C4}" type="presParOf" srcId="{884F767D-7DAB-4F42-B6B6-F5EEC2E1EC74}" destId="{34543FF0-A940-1E4B-B198-AE4242440DAA}" srcOrd="0" destOrd="0" presId="urn:microsoft.com/office/officeart/2005/8/layout/hProcess3"/>
    <dgm:cxn modelId="{00B09754-1C7E-0D40-94D7-90AC50261707}" type="presParOf" srcId="{884F767D-7DAB-4F42-B6B6-F5EEC2E1EC74}" destId="{FDE91901-B5BA-4F49-B2A2-BDEAFDB971C7}" srcOrd="1" destOrd="0" presId="urn:microsoft.com/office/officeart/2005/8/layout/hProcess3"/>
    <dgm:cxn modelId="{3267BBED-E7FC-5345-A904-972D4ED6F820}" type="presParOf" srcId="{884F767D-7DAB-4F42-B6B6-F5EEC2E1EC74}" destId="{729AF1DA-D7F9-7B49-A06A-3638B7012263}" srcOrd="2" destOrd="0" presId="urn:microsoft.com/office/officeart/2005/8/layout/hProcess3"/>
    <dgm:cxn modelId="{F5105E43-5B54-AB48-9EAA-56BFE2B99F90}" type="presParOf" srcId="{884F767D-7DAB-4F42-B6B6-F5EEC2E1EC74}" destId="{BEF5D416-487D-C54B-B7F9-F352FF919546}" srcOrd="3" destOrd="0" presId="urn:microsoft.com/office/officeart/2005/8/layout/hProcess3"/>
    <dgm:cxn modelId="{C13F0703-414C-DB4D-8AA9-436056273581}" type="presParOf" srcId="{8333C686-5CC2-1845-82C7-722E6A649892}" destId="{F997DAAA-7B83-0A49-B011-7A7C6B1E2772}" srcOrd="16" destOrd="0" presId="urn:microsoft.com/office/officeart/2005/8/layout/hProcess3"/>
    <dgm:cxn modelId="{26ACE3B7-3111-FC43-A640-A53F7F8D31FF}" type="presParOf" srcId="{8333C686-5CC2-1845-82C7-722E6A649892}" destId="{4B5AF815-3B21-A24C-B668-95956B0FBF87}" srcOrd="17" destOrd="0" presId="urn:microsoft.com/office/officeart/2005/8/layout/hProcess3"/>
    <dgm:cxn modelId="{8F61FC2F-3388-A442-ACC8-777B885E2E4B}" type="presParOf" srcId="{4B5AF815-3B21-A24C-B668-95956B0FBF87}" destId="{49CE513E-F077-B945-8D31-77F3FA0280FD}" srcOrd="0" destOrd="0" presId="urn:microsoft.com/office/officeart/2005/8/layout/hProcess3"/>
    <dgm:cxn modelId="{FF73EE3F-1AC4-6C4A-9E01-06442B11D922}" type="presParOf" srcId="{4B5AF815-3B21-A24C-B668-95956B0FBF87}" destId="{F40A2680-0671-E84C-805A-3D542516C2A0}" srcOrd="1" destOrd="0" presId="urn:microsoft.com/office/officeart/2005/8/layout/hProcess3"/>
    <dgm:cxn modelId="{C9D2DE14-D52F-1C4D-A3F2-094846D07A59}" type="presParOf" srcId="{4B5AF815-3B21-A24C-B668-95956B0FBF87}" destId="{18EE6D15-604B-8F4A-B474-F71000EDFBDF}" srcOrd="2" destOrd="0" presId="urn:microsoft.com/office/officeart/2005/8/layout/hProcess3"/>
    <dgm:cxn modelId="{B2D40B9E-FC2B-D34D-8D45-6F4232E5AC6F}" type="presParOf" srcId="{4B5AF815-3B21-A24C-B668-95956B0FBF87}" destId="{96908854-A13C-CA45-98CA-4ABF51DA91B1}" srcOrd="3" destOrd="0" presId="urn:microsoft.com/office/officeart/2005/8/layout/hProcess3"/>
    <dgm:cxn modelId="{C7D97545-A3D9-7D4D-B6CE-5305F5B74C7B}" type="presParOf" srcId="{8333C686-5CC2-1845-82C7-722E6A649892}" destId="{1270FB59-2898-2642-B3A7-ADBD0F751494}" srcOrd="18" destOrd="0" presId="urn:microsoft.com/office/officeart/2005/8/layout/hProcess3"/>
    <dgm:cxn modelId="{646B4C84-9923-834C-B0E9-6B6196520D5E}" type="presParOf" srcId="{8333C686-5CC2-1845-82C7-722E6A649892}" destId="{5FBC4655-9E3C-E944-BEDF-6325B0BCADE9}" srcOrd="19" destOrd="0" presId="urn:microsoft.com/office/officeart/2005/8/layout/hProcess3"/>
    <dgm:cxn modelId="{F5E875CB-2FFD-164F-A275-4B534A5CC751}" type="presParOf" srcId="{5FBC4655-9E3C-E944-BEDF-6325B0BCADE9}" destId="{D462561A-CEF6-F84B-AB5D-0D5FBEF31F31}" srcOrd="0" destOrd="0" presId="urn:microsoft.com/office/officeart/2005/8/layout/hProcess3"/>
    <dgm:cxn modelId="{824CF4D0-2591-7C42-A6B3-16E3DA201E49}" type="presParOf" srcId="{5FBC4655-9E3C-E944-BEDF-6325B0BCADE9}" destId="{0D1F3B21-ECE5-BE49-83DC-522E13202644}" srcOrd="1" destOrd="0" presId="urn:microsoft.com/office/officeart/2005/8/layout/hProcess3"/>
    <dgm:cxn modelId="{7646A420-2F2C-AB4A-9F6D-3B672E31F2DC}" type="presParOf" srcId="{5FBC4655-9E3C-E944-BEDF-6325B0BCADE9}" destId="{186FD2B9-15FA-234C-919E-A8B04A2382FE}" srcOrd="2" destOrd="0" presId="urn:microsoft.com/office/officeart/2005/8/layout/hProcess3"/>
    <dgm:cxn modelId="{300283D9-A074-1746-982D-2E79BF90705B}" type="presParOf" srcId="{5FBC4655-9E3C-E944-BEDF-6325B0BCADE9}" destId="{AF2D7440-0AD3-7249-B2FB-8433493BDD0C}" srcOrd="3" destOrd="0" presId="urn:microsoft.com/office/officeart/2005/8/layout/hProcess3"/>
    <dgm:cxn modelId="{03A9461A-8120-2C40-9025-803B0F699173}" type="presParOf" srcId="{8333C686-5CC2-1845-82C7-722E6A649892}" destId="{BFFE811D-28A5-A548-8083-443BE2A33027}" srcOrd="20" destOrd="0" presId="urn:microsoft.com/office/officeart/2005/8/layout/hProcess3"/>
    <dgm:cxn modelId="{A0A38193-73A8-C248-817C-7BA5F53A246D}" type="presParOf" srcId="{8333C686-5CC2-1845-82C7-722E6A649892}" destId="{1642258B-796E-5344-B263-A24B3B01D29D}" srcOrd="21" destOrd="0" presId="urn:microsoft.com/office/officeart/2005/8/layout/hProcess3"/>
    <dgm:cxn modelId="{B1030970-26AD-0B4F-8302-94092975567E}" type="presParOf" srcId="{8333C686-5CC2-1845-82C7-722E6A649892}" destId="{66BECABA-DECE-0E48-93B5-F75AFAEDE123}" srcOrd="22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1D6C3-3363-3140-AB83-E1A7C32CCA4A}">
      <dsp:nvSpPr>
        <dsp:cNvPr id="0" name=""/>
        <dsp:cNvSpPr/>
      </dsp:nvSpPr>
      <dsp:spPr>
        <a:xfrm rot="10800000">
          <a:off x="1997031" y="3882"/>
          <a:ext cx="7433096" cy="4991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109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err="1"/>
            <a:t>Nomeação</a:t>
          </a:r>
          <a:r>
            <a:rPr lang="en-GB" sz="2000" kern="1200"/>
            <a:t> do DPO (2018)</a:t>
          </a:r>
        </a:p>
      </dsp:txBody>
      <dsp:txXfrm rot="10800000">
        <a:off x="2121817" y="3882"/>
        <a:ext cx="7308310" cy="499143"/>
      </dsp:txXfrm>
    </dsp:sp>
    <dsp:sp modelId="{4E460A18-5653-7940-A283-D928DBE85819}">
      <dsp:nvSpPr>
        <dsp:cNvPr id="0" name=""/>
        <dsp:cNvSpPr/>
      </dsp:nvSpPr>
      <dsp:spPr>
        <a:xfrm>
          <a:off x="1686923" y="1516"/>
          <a:ext cx="499143" cy="49914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59BC01-6688-9C4B-BA6D-39A8C883DA57}">
      <dsp:nvSpPr>
        <dsp:cNvPr id="0" name=""/>
        <dsp:cNvSpPr/>
      </dsp:nvSpPr>
      <dsp:spPr>
        <a:xfrm rot="10800000">
          <a:off x="1997031" y="652024"/>
          <a:ext cx="7433096" cy="4991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109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err="1"/>
            <a:t>Constituição</a:t>
          </a:r>
          <a:r>
            <a:rPr lang="en-GB" sz="2000" kern="1200"/>
            <a:t> da </a:t>
          </a:r>
          <a:r>
            <a:rPr lang="en-GB" sz="2000" kern="1200" err="1"/>
            <a:t>equipa</a:t>
          </a:r>
          <a:r>
            <a:rPr lang="en-GB" sz="2000" kern="1200"/>
            <a:t> (2018)</a:t>
          </a:r>
        </a:p>
      </dsp:txBody>
      <dsp:txXfrm rot="10800000">
        <a:off x="2121817" y="652024"/>
        <a:ext cx="7308310" cy="499143"/>
      </dsp:txXfrm>
    </dsp:sp>
    <dsp:sp modelId="{44779162-4698-3944-A020-B3C6CDED8C32}">
      <dsp:nvSpPr>
        <dsp:cNvPr id="0" name=""/>
        <dsp:cNvSpPr/>
      </dsp:nvSpPr>
      <dsp:spPr>
        <a:xfrm>
          <a:off x="1696297" y="652024"/>
          <a:ext cx="499143" cy="49914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C23775-8064-124D-9E64-7B66AE68B42E}">
      <dsp:nvSpPr>
        <dsp:cNvPr id="0" name=""/>
        <dsp:cNvSpPr/>
      </dsp:nvSpPr>
      <dsp:spPr>
        <a:xfrm rot="10800000">
          <a:off x="1997031" y="1300166"/>
          <a:ext cx="7433096" cy="4991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109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err="1"/>
            <a:t>Formação</a:t>
          </a:r>
          <a:r>
            <a:rPr lang="en-GB" sz="2000" kern="1200"/>
            <a:t> dos </a:t>
          </a:r>
          <a:r>
            <a:rPr lang="en-GB" sz="2000" kern="1200" err="1"/>
            <a:t>membros</a:t>
          </a:r>
          <a:r>
            <a:rPr lang="en-GB" sz="2000" kern="1200"/>
            <a:t> (2018 - 2019)</a:t>
          </a:r>
        </a:p>
      </dsp:txBody>
      <dsp:txXfrm rot="10800000">
        <a:off x="2121817" y="1300166"/>
        <a:ext cx="7308310" cy="499143"/>
      </dsp:txXfrm>
    </dsp:sp>
    <dsp:sp modelId="{312BADDD-3304-074F-A52D-E79BDA4083E2}">
      <dsp:nvSpPr>
        <dsp:cNvPr id="0" name=""/>
        <dsp:cNvSpPr/>
      </dsp:nvSpPr>
      <dsp:spPr>
        <a:xfrm>
          <a:off x="1706530" y="1300166"/>
          <a:ext cx="499143" cy="49914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75D13E-1D42-6F4F-8BEE-59E592A480F6}">
      <dsp:nvSpPr>
        <dsp:cNvPr id="0" name=""/>
        <dsp:cNvSpPr/>
      </dsp:nvSpPr>
      <dsp:spPr>
        <a:xfrm rot="10800000">
          <a:off x="1997031" y="1948308"/>
          <a:ext cx="7433096" cy="4991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109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err="1"/>
            <a:t>Página</a:t>
          </a:r>
          <a:r>
            <a:rPr lang="en-GB" sz="2000" kern="1200"/>
            <a:t> web e </a:t>
          </a:r>
          <a:r>
            <a:rPr lang="en-GB" sz="2000" kern="1200" err="1"/>
            <a:t>modelos</a:t>
          </a:r>
          <a:r>
            <a:rPr lang="en-GB" sz="2000" kern="1200"/>
            <a:t> de </a:t>
          </a:r>
          <a:r>
            <a:rPr lang="en-GB" sz="2000" kern="1200" err="1"/>
            <a:t>documentos</a:t>
          </a:r>
          <a:r>
            <a:rPr lang="en-GB" sz="2000" kern="1200"/>
            <a:t> a </a:t>
          </a:r>
          <a:r>
            <a:rPr lang="en-GB" sz="2000" kern="1200" err="1"/>
            <a:t>utilizar</a:t>
          </a:r>
          <a:r>
            <a:rPr lang="en-GB" sz="2000" kern="1200"/>
            <a:t> (2019)</a:t>
          </a:r>
        </a:p>
      </dsp:txBody>
      <dsp:txXfrm rot="10800000">
        <a:off x="2121817" y="1948308"/>
        <a:ext cx="7308310" cy="499143"/>
      </dsp:txXfrm>
    </dsp:sp>
    <dsp:sp modelId="{AA236C69-495B-A84F-894C-6705B0599073}">
      <dsp:nvSpPr>
        <dsp:cNvPr id="0" name=""/>
        <dsp:cNvSpPr/>
      </dsp:nvSpPr>
      <dsp:spPr>
        <a:xfrm>
          <a:off x="1706530" y="1948308"/>
          <a:ext cx="499143" cy="499143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79F02A-258F-B443-8D37-1B3C47333DFD}">
      <dsp:nvSpPr>
        <dsp:cNvPr id="0" name=""/>
        <dsp:cNvSpPr/>
      </dsp:nvSpPr>
      <dsp:spPr>
        <a:xfrm rot="10800000">
          <a:off x="1997031" y="2596450"/>
          <a:ext cx="7433096" cy="4991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109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err="1"/>
            <a:t>Mapas</a:t>
          </a:r>
          <a:r>
            <a:rPr lang="en-GB" sz="2000" kern="1200"/>
            <a:t> de </a:t>
          </a:r>
          <a:r>
            <a:rPr lang="en-GB" sz="2000" kern="1200" err="1"/>
            <a:t>utilização</a:t>
          </a:r>
          <a:r>
            <a:rPr lang="en-GB" sz="2000" kern="1200"/>
            <a:t> de dados </a:t>
          </a:r>
          <a:r>
            <a:rPr lang="en-GB" sz="2000" kern="1200" err="1"/>
            <a:t>pessoais</a:t>
          </a:r>
          <a:r>
            <a:rPr lang="en-GB" sz="2000" kern="1200"/>
            <a:t> e </a:t>
          </a:r>
          <a:r>
            <a:rPr lang="en-GB" sz="2000" kern="1200" err="1"/>
            <a:t>distribuição</a:t>
          </a:r>
          <a:r>
            <a:rPr lang="en-GB" sz="2000" kern="1200"/>
            <a:t> (2019)</a:t>
          </a:r>
        </a:p>
      </dsp:txBody>
      <dsp:txXfrm rot="10800000">
        <a:off x="2121817" y="2596450"/>
        <a:ext cx="7308310" cy="499143"/>
      </dsp:txXfrm>
    </dsp:sp>
    <dsp:sp modelId="{BCBD6B43-1325-B74C-8E74-091D69045EB6}">
      <dsp:nvSpPr>
        <dsp:cNvPr id="0" name=""/>
        <dsp:cNvSpPr/>
      </dsp:nvSpPr>
      <dsp:spPr>
        <a:xfrm>
          <a:off x="1706530" y="2596450"/>
          <a:ext cx="499143" cy="499143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34E949-41F4-9747-BA7D-7CB251B34214}">
      <dsp:nvSpPr>
        <dsp:cNvPr id="0" name=""/>
        <dsp:cNvSpPr/>
      </dsp:nvSpPr>
      <dsp:spPr>
        <a:xfrm rot="10800000">
          <a:off x="1997031" y="3244591"/>
          <a:ext cx="7433096" cy="4991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109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Site do EPD com </a:t>
          </a:r>
          <a:r>
            <a:rPr lang="en-GB" sz="2000" kern="1200" err="1"/>
            <a:t>formulários</a:t>
          </a:r>
          <a:r>
            <a:rPr lang="en-GB" sz="2000" kern="1200"/>
            <a:t> de </a:t>
          </a:r>
          <a:r>
            <a:rPr lang="en-GB" sz="2000" kern="1200" err="1"/>
            <a:t>apoio</a:t>
          </a:r>
          <a:r>
            <a:rPr lang="en-GB" sz="2000" kern="1200"/>
            <a:t> (2021)</a:t>
          </a:r>
        </a:p>
      </dsp:txBody>
      <dsp:txXfrm rot="10800000">
        <a:off x="2121817" y="3244591"/>
        <a:ext cx="7308310" cy="499143"/>
      </dsp:txXfrm>
    </dsp:sp>
    <dsp:sp modelId="{88691A46-D01D-1443-8758-A803E9610B34}">
      <dsp:nvSpPr>
        <dsp:cNvPr id="0" name=""/>
        <dsp:cNvSpPr/>
      </dsp:nvSpPr>
      <dsp:spPr>
        <a:xfrm>
          <a:off x="1706530" y="3244591"/>
          <a:ext cx="499143" cy="499143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00A3B6-4668-114D-AA06-57F9717C1019}">
      <dsp:nvSpPr>
        <dsp:cNvPr id="0" name=""/>
        <dsp:cNvSpPr/>
      </dsp:nvSpPr>
      <dsp:spPr>
        <a:xfrm rot="10800000">
          <a:off x="1997031" y="3892733"/>
          <a:ext cx="7433096" cy="4991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109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err="1"/>
            <a:t>Análise</a:t>
          </a:r>
          <a:r>
            <a:rPr lang="en-GB" sz="2000" kern="1200"/>
            <a:t> dos </a:t>
          </a:r>
          <a:r>
            <a:rPr lang="en-GB" sz="2000" kern="1200" err="1"/>
            <a:t>mapas</a:t>
          </a:r>
          <a:r>
            <a:rPr lang="en-GB" sz="2000" kern="1200"/>
            <a:t> e </a:t>
          </a:r>
          <a:r>
            <a:rPr lang="en-GB" sz="2000" kern="1200" err="1"/>
            <a:t>auditorias</a:t>
          </a:r>
          <a:r>
            <a:rPr lang="en-GB" sz="2000" kern="1200"/>
            <a:t> (2020 - </a:t>
          </a:r>
          <a:r>
            <a:rPr lang="en-GB" sz="2000" kern="1200" err="1"/>
            <a:t>presente</a:t>
          </a:r>
          <a:r>
            <a:rPr lang="en-GB" sz="2000" kern="1200"/>
            <a:t>)</a:t>
          </a:r>
        </a:p>
      </dsp:txBody>
      <dsp:txXfrm rot="10800000">
        <a:off x="2121817" y="3892733"/>
        <a:ext cx="7308310" cy="499143"/>
      </dsp:txXfrm>
    </dsp:sp>
    <dsp:sp modelId="{2354B9E1-FE37-6C4E-A3AC-356BA14A0A8A}">
      <dsp:nvSpPr>
        <dsp:cNvPr id="0" name=""/>
        <dsp:cNvSpPr/>
      </dsp:nvSpPr>
      <dsp:spPr>
        <a:xfrm>
          <a:off x="1706530" y="3892733"/>
          <a:ext cx="499143" cy="499143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6574E7-5BB2-4C4C-9A28-16589B9F2431}">
      <dsp:nvSpPr>
        <dsp:cNvPr id="0" name=""/>
        <dsp:cNvSpPr/>
      </dsp:nvSpPr>
      <dsp:spPr>
        <a:xfrm rot="10800000">
          <a:off x="1997031" y="4540875"/>
          <a:ext cx="7433096" cy="49914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109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err="1"/>
            <a:t>Ações</a:t>
          </a:r>
          <a:r>
            <a:rPr lang="en-GB" sz="2000" kern="1200"/>
            <a:t> de </a:t>
          </a:r>
          <a:r>
            <a:rPr lang="en-GB" sz="2000" kern="1200" err="1"/>
            <a:t>divulgação</a:t>
          </a:r>
          <a:r>
            <a:rPr lang="en-GB" sz="2000" kern="1200"/>
            <a:t> </a:t>
          </a:r>
          <a:r>
            <a:rPr lang="en-GB" sz="2000" kern="1200" err="1"/>
            <a:t>à</a:t>
          </a:r>
          <a:r>
            <a:rPr lang="en-GB" sz="2000" kern="1200"/>
            <a:t> </a:t>
          </a:r>
          <a:r>
            <a:rPr lang="en-GB" sz="2000" kern="1200" err="1"/>
            <a:t>universidade</a:t>
          </a:r>
          <a:r>
            <a:rPr lang="en-GB" sz="2000" kern="1200"/>
            <a:t> (2023)</a:t>
          </a:r>
        </a:p>
      </dsp:txBody>
      <dsp:txXfrm rot="10800000">
        <a:off x="2121817" y="4540875"/>
        <a:ext cx="7308310" cy="499143"/>
      </dsp:txXfrm>
    </dsp:sp>
    <dsp:sp modelId="{1B0662F9-89F8-0845-A797-7C893E864A28}">
      <dsp:nvSpPr>
        <dsp:cNvPr id="0" name=""/>
        <dsp:cNvSpPr/>
      </dsp:nvSpPr>
      <dsp:spPr>
        <a:xfrm>
          <a:off x="1706530" y="4540875"/>
          <a:ext cx="499143" cy="499143"/>
        </a:xfrm>
        <a:prstGeom prst="ellipse">
          <a:avLst/>
        </a:prstGeom>
        <a:blipFill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5C55EF-55B8-B242-BD2C-D676BD66D8FC}">
      <dsp:nvSpPr>
        <dsp:cNvPr id="0" name=""/>
        <dsp:cNvSpPr/>
      </dsp:nvSpPr>
      <dsp:spPr>
        <a:xfrm>
          <a:off x="1715455" y="1186118"/>
          <a:ext cx="910457" cy="9104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EPD</a:t>
          </a:r>
        </a:p>
      </dsp:txBody>
      <dsp:txXfrm>
        <a:off x="1848788" y="1319451"/>
        <a:ext cx="643791" cy="643791"/>
      </dsp:txXfrm>
    </dsp:sp>
    <dsp:sp modelId="{FC9A78AA-5F5B-794F-A20C-33A585649FD0}">
      <dsp:nvSpPr>
        <dsp:cNvPr id="0" name=""/>
        <dsp:cNvSpPr/>
      </dsp:nvSpPr>
      <dsp:spPr>
        <a:xfrm rot="16200000">
          <a:off x="2034027" y="1030587"/>
          <a:ext cx="273313" cy="37749"/>
        </a:xfrm>
        <a:custGeom>
          <a:avLst/>
          <a:gdLst/>
          <a:ahLst/>
          <a:cxnLst/>
          <a:rect l="0" t="0" r="0" b="0"/>
          <a:pathLst>
            <a:path>
              <a:moveTo>
                <a:pt x="0" y="18874"/>
              </a:moveTo>
              <a:lnTo>
                <a:pt x="273313" y="18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163851" y="1042628"/>
        <a:ext cx="13665" cy="13665"/>
      </dsp:txXfrm>
    </dsp:sp>
    <dsp:sp modelId="{CB41925B-B299-B742-8038-8DCB66ECB0C7}">
      <dsp:nvSpPr>
        <dsp:cNvPr id="0" name=""/>
        <dsp:cNvSpPr/>
      </dsp:nvSpPr>
      <dsp:spPr>
        <a:xfrm>
          <a:off x="1715455" y="2347"/>
          <a:ext cx="910457" cy="9104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err="1"/>
            <a:t>Recursos</a:t>
          </a:r>
          <a:r>
            <a:rPr lang="en-GB" sz="1000" kern="1200"/>
            <a:t> Humanos</a:t>
          </a:r>
        </a:p>
      </dsp:txBody>
      <dsp:txXfrm>
        <a:off x="1848788" y="135680"/>
        <a:ext cx="643791" cy="643791"/>
      </dsp:txXfrm>
    </dsp:sp>
    <dsp:sp modelId="{8EAAD224-5275-EA4E-8832-C4132CADC5FB}">
      <dsp:nvSpPr>
        <dsp:cNvPr id="0" name=""/>
        <dsp:cNvSpPr/>
      </dsp:nvSpPr>
      <dsp:spPr>
        <a:xfrm>
          <a:off x="2625912" y="1622472"/>
          <a:ext cx="273313" cy="37749"/>
        </a:xfrm>
        <a:custGeom>
          <a:avLst/>
          <a:gdLst/>
          <a:ahLst/>
          <a:cxnLst/>
          <a:rect l="0" t="0" r="0" b="0"/>
          <a:pathLst>
            <a:path>
              <a:moveTo>
                <a:pt x="0" y="18874"/>
              </a:moveTo>
              <a:lnTo>
                <a:pt x="273313" y="18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755736" y="1634514"/>
        <a:ext cx="13665" cy="13665"/>
      </dsp:txXfrm>
    </dsp:sp>
    <dsp:sp modelId="{A1706E57-ABA2-E94F-9925-93B0AECC7A3B}">
      <dsp:nvSpPr>
        <dsp:cNvPr id="0" name=""/>
        <dsp:cNvSpPr/>
      </dsp:nvSpPr>
      <dsp:spPr>
        <a:xfrm>
          <a:off x="2899226" y="1186118"/>
          <a:ext cx="910457" cy="9104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err="1"/>
            <a:t>Informática</a:t>
          </a:r>
          <a:endParaRPr lang="en-GB" sz="1000" kern="1200"/>
        </a:p>
      </dsp:txBody>
      <dsp:txXfrm>
        <a:off x="3032559" y="1319451"/>
        <a:ext cx="643791" cy="643791"/>
      </dsp:txXfrm>
    </dsp:sp>
    <dsp:sp modelId="{55230F48-574A-0847-BB6F-397F857414E3}">
      <dsp:nvSpPr>
        <dsp:cNvPr id="0" name=""/>
        <dsp:cNvSpPr/>
      </dsp:nvSpPr>
      <dsp:spPr>
        <a:xfrm rot="5400000">
          <a:off x="2034027" y="2214358"/>
          <a:ext cx="273313" cy="37749"/>
        </a:xfrm>
        <a:custGeom>
          <a:avLst/>
          <a:gdLst/>
          <a:ahLst/>
          <a:cxnLst/>
          <a:rect l="0" t="0" r="0" b="0"/>
          <a:pathLst>
            <a:path>
              <a:moveTo>
                <a:pt x="0" y="18874"/>
              </a:moveTo>
              <a:lnTo>
                <a:pt x="273313" y="18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163851" y="2226400"/>
        <a:ext cx="13665" cy="13665"/>
      </dsp:txXfrm>
    </dsp:sp>
    <dsp:sp modelId="{DED6DD00-4EFE-C344-A725-734247E8FF9F}">
      <dsp:nvSpPr>
        <dsp:cNvPr id="0" name=""/>
        <dsp:cNvSpPr/>
      </dsp:nvSpPr>
      <dsp:spPr>
        <a:xfrm>
          <a:off x="1715455" y="2369889"/>
          <a:ext cx="910457" cy="9104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err="1"/>
            <a:t>Arquivo</a:t>
          </a:r>
          <a:endParaRPr lang="en-GB" sz="1000" kern="1200"/>
        </a:p>
      </dsp:txBody>
      <dsp:txXfrm>
        <a:off x="1848788" y="2503222"/>
        <a:ext cx="643791" cy="643791"/>
      </dsp:txXfrm>
    </dsp:sp>
    <dsp:sp modelId="{99F65BC5-02A4-BE46-AC73-CD39B7ECFBA0}">
      <dsp:nvSpPr>
        <dsp:cNvPr id="0" name=""/>
        <dsp:cNvSpPr/>
      </dsp:nvSpPr>
      <dsp:spPr>
        <a:xfrm rot="10800000">
          <a:off x="1442141" y="1622472"/>
          <a:ext cx="273313" cy="37749"/>
        </a:xfrm>
        <a:custGeom>
          <a:avLst/>
          <a:gdLst/>
          <a:ahLst/>
          <a:cxnLst/>
          <a:rect l="0" t="0" r="0" b="0"/>
          <a:pathLst>
            <a:path>
              <a:moveTo>
                <a:pt x="0" y="18874"/>
              </a:moveTo>
              <a:lnTo>
                <a:pt x="273313" y="188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1571965" y="1634514"/>
        <a:ext cx="13665" cy="13665"/>
      </dsp:txXfrm>
    </dsp:sp>
    <dsp:sp modelId="{C7A71437-5587-3A42-941D-CAB09B36449D}">
      <dsp:nvSpPr>
        <dsp:cNvPr id="0" name=""/>
        <dsp:cNvSpPr/>
      </dsp:nvSpPr>
      <dsp:spPr>
        <a:xfrm>
          <a:off x="531683" y="1186118"/>
          <a:ext cx="910457" cy="9104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err="1"/>
            <a:t>Ação</a:t>
          </a:r>
          <a:r>
            <a:rPr lang="en-GB" sz="1000" kern="1200"/>
            <a:t> Social</a:t>
          </a:r>
        </a:p>
      </dsp:txBody>
      <dsp:txXfrm>
        <a:off x="665016" y="1319451"/>
        <a:ext cx="643791" cy="6437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63BF5-62F6-9F45-8643-73C766688D06}">
      <dsp:nvSpPr>
        <dsp:cNvPr id="0" name=""/>
        <dsp:cNvSpPr/>
      </dsp:nvSpPr>
      <dsp:spPr>
        <a:xfrm>
          <a:off x="0" y="758464"/>
          <a:ext cx="2832608" cy="1133043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20651D4-5BA4-3048-B63B-D9136E94158B}">
      <dsp:nvSpPr>
        <dsp:cNvPr id="0" name=""/>
        <dsp:cNvSpPr/>
      </dsp:nvSpPr>
      <dsp:spPr>
        <a:xfrm>
          <a:off x="339912" y="956746"/>
          <a:ext cx="934760" cy="555191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In</a:t>
          </a:r>
        </a:p>
      </dsp:txBody>
      <dsp:txXfrm>
        <a:off x="339912" y="956746"/>
        <a:ext cx="934760" cy="555191"/>
      </dsp:txXfrm>
    </dsp:sp>
    <dsp:sp modelId="{884003EE-4D57-8849-9155-342AECB70774}">
      <dsp:nvSpPr>
        <dsp:cNvPr id="0" name=""/>
        <dsp:cNvSpPr/>
      </dsp:nvSpPr>
      <dsp:spPr>
        <a:xfrm>
          <a:off x="1416304" y="1138033"/>
          <a:ext cx="1104717" cy="555191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Out</a:t>
          </a:r>
        </a:p>
      </dsp:txBody>
      <dsp:txXfrm>
        <a:off x="1416304" y="1138033"/>
        <a:ext cx="1104717" cy="5551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ECABA-DECE-0E48-93B5-F75AFAEDE123}">
      <dsp:nvSpPr>
        <dsp:cNvPr id="0" name=""/>
        <dsp:cNvSpPr/>
      </dsp:nvSpPr>
      <dsp:spPr>
        <a:xfrm>
          <a:off x="0" y="2025622"/>
          <a:ext cx="10963605" cy="1280897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F3B21-ECE5-BE49-83DC-522E13202644}">
      <dsp:nvSpPr>
        <dsp:cNvPr id="0" name=""/>
        <dsp:cNvSpPr/>
      </dsp:nvSpPr>
      <dsp:spPr>
        <a:xfrm>
          <a:off x="9105734" y="2241333"/>
          <a:ext cx="761510" cy="93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4160" rIns="0" bIns="2641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/>
        </a:p>
      </dsp:txBody>
      <dsp:txXfrm>
        <a:off x="9105734" y="2241333"/>
        <a:ext cx="761510" cy="936000"/>
      </dsp:txXfrm>
    </dsp:sp>
    <dsp:sp modelId="{F40A2680-0671-E84C-805A-3D542516C2A0}">
      <dsp:nvSpPr>
        <dsp:cNvPr id="0" name=""/>
        <dsp:cNvSpPr/>
      </dsp:nvSpPr>
      <dsp:spPr>
        <a:xfrm>
          <a:off x="8191922" y="2241333"/>
          <a:ext cx="761510" cy="93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4160" rIns="0" bIns="2641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solidFill>
                <a:schemeClr val="bg1"/>
              </a:solidFill>
            </a:rPr>
            <a:t>2023</a:t>
          </a:r>
        </a:p>
      </dsp:txBody>
      <dsp:txXfrm>
        <a:off x="8191922" y="2241333"/>
        <a:ext cx="761510" cy="936000"/>
      </dsp:txXfrm>
    </dsp:sp>
    <dsp:sp modelId="{FDE91901-B5BA-4F49-B2A2-BDEAFDB971C7}">
      <dsp:nvSpPr>
        <dsp:cNvPr id="0" name=""/>
        <dsp:cNvSpPr/>
      </dsp:nvSpPr>
      <dsp:spPr>
        <a:xfrm>
          <a:off x="7278109" y="2241333"/>
          <a:ext cx="761510" cy="93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4160" rIns="0" bIns="2641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/>
        </a:p>
      </dsp:txBody>
      <dsp:txXfrm>
        <a:off x="7278109" y="2241333"/>
        <a:ext cx="761510" cy="936000"/>
      </dsp:txXfrm>
    </dsp:sp>
    <dsp:sp modelId="{B16DB00E-5233-0F46-8188-79DE86B8472F}">
      <dsp:nvSpPr>
        <dsp:cNvPr id="0" name=""/>
        <dsp:cNvSpPr/>
      </dsp:nvSpPr>
      <dsp:spPr>
        <a:xfrm>
          <a:off x="6364297" y="2241333"/>
          <a:ext cx="761510" cy="93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4160" rIns="0" bIns="2641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solidFill>
                <a:schemeClr val="bg1"/>
              </a:solidFill>
            </a:rPr>
            <a:t>2022</a:t>
          </a:r>
        </a:p>
      </dsp:txBody>
      <dsp:txXfrm>
        <a:off x="6364297" y="2241333"/>
        <a:ext cx="761510" cy="936000"/>
      </dsp:txXfrm>
    </dsp:sp>
    <dsp:sp modelId="{76B79CB5-D8E6-4D45-A268-CD05D5C094A7}">
      <dsp:nvSpPr>
        <dsp:cNvPr id="0" name=""/>
        <dsp:cNvSpPr/>
      </dsp:nvSpPr>
      <dsp:spPr>
        <a:xfrm>
          <a:off x="5450485" y="2241333"/>
          <a:ext cx="761510" cy="93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4160" rIns="0" bIns="2641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/>
        </a:p>
      </dsp:txBody>
      <dsp:txXfrm>
        <a:off x="5450485" y="2241333"/>
        <a:ext cx="761510" cy="936000"/>
      </dsp:txXfrm>
    </dsp:sp>
    <dsp:sp modelId="{C7E5A638-8C48-E047-99AD-815DE402B0F8}">
      <dsp:nvSpPr>
        <dsp:cNvPr id="0" name=""/>
        <dsp:cNvSpPr/>
      </dsp:nvSpPr>
      <dsp:spPr>
        <a:xfrm>
          <a:off x="4536673" y="2241333"/>
          <a:ext cx="761510" cy="93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4160" rIns="0" bIns="2641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solidFill>
                <a:schemeClr val="bg1"/>
              </a:solidFill>
            </a:rPr>
            <a:t>2021</a:t>
          </a:r>
        </a:p>
      </dsp:txBody>
      <dsp:txXfrm>
        <a:off x="4536673" y="2241333"/>
        <a:ext cx="761510" cy="936000"/>
      </dsp:txXfrm>
    </dsp:sp>
    <dsp:sp modelId="{BE2FB068-D00B-FB4E-AFB7-E34C9EE091AE}">
      <dsp:nvSpPr>
        <dsp:cNvPr id="0" name=""/>
        <dsp:cNvSpPr/>
      </dsp:nvSpPr>
      <dsp:spPr>
        <a:xfrm>
          <a:off x="3622861" y="2241333"/>
          <a:ext cx="761510" cy="93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4160" rIns="0" bIns="2641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/>
        </a:p>
      </dsp:txBody>
      <dsp:txXfrm>
        <a:off x="3622861" y="2241333"/>
        <a:ext cx="761510" cy="936000"/>
      </dsp:txXfrm>
    </dsp:sp>
    <dsp:sp modelId="{CBCA7AB9-E458-6D4F-A797-3450B4139CA7}">
      <dsp:nvSpPr>
        <dsp:cNvPr id="0" name=""/>
        <dsp:cNvSpPr/>
      </dsp:nvSpPr>
      <dsp:spPr>
        <a:xfrm>
          <a:off x="2709048" y="2241333"/>
          <a:ext cx="761510" cy="93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4160" rIns="0" bIns="2641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solidFill>
                <a:schemeClr val="bg1"/>
              </a:solidFill>
            </a:rPr>
            <a:t>2020</a:t>
          </a:r>
        </a:p>
      </dsp:txBody>
      <dsp:txXfrm>
        <a:off x="2709048" y="2241333"/>
        <a:ext cx="761510" cy="936000"/>
      </dsp:txXfrm>
    </dsp:sp>
    <dsp:sp modelId="{D0E2392D-424F-6F4E-A472-AF68C46C0BF4}">
      <dsp:nvSpPr>
        <dsp:cNvPr id="0" name=""/>
        <dsp:cNvSpPr/>
      </dsp:nvSpPr>
      <dsp:spPr>
        <a:xfrm>
          <a:off x="1795236" y="2241333"/>
          <a:ext cx="761510" cy="93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4160" rIns="0" bIns="2641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/>
        </a:p>
      </dsp:txBody>
      <dsp:txXfrm>
        <a:off x="1795236" y="2241333"/>
        <a:ext cx="761510" cy="936000"/>
      </dsp:txXfrm>
    </dsp:sp>
    <dsp:sp modelId="{7FB55AA0-983B-0347-A014-9C1B421DB1CF}">
      <dsp:nvSpPr>
        <dsp:cNvPr id="0" name=""/>
        <dsp:cNvSpPr/>
      </dsp:nvSpPr>
      <dsp:spPr>
        <a:xfrm>
          <a:off x="881424" y="2241333"/>
          <a:ext cx="761510" cy="93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4160" rIns="0" bIns="2641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solidFill>
                <a:schemeClr val="bg1"/>
              </a:solidFill>
            </a:rPr>
            <a:t>2019</a:t>
          </a:r>
        </a:p>
      </dsp:txBody>
      <dsp:txXfrm>
        <a:off x="881424" y="2241333"/>
        <a:ext cx="761510" cy="93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ayout para 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lage of a city&#10;&#10;Description automatically generated">
            <a:extLst>
              <a:ext uri="{FF2B5EF4-FFF2-40B4-BE49-F238E27FC236}">
                <a16:creationId xmlns:a16="http://schemas.microsoft.com/office/drawing/2014/main" id="{013B972A-18CE-CF24-F2BD-68A7237853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6AB820-28E8-664B-6DCF-5AEB07603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319" y="1433384"/>
            <a:ext cx="6498281" cy="2693774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pt-P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7D433-7CF8-1FF0-A89B-E7EB124EB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319" y="4193059"/>
            <a:ext cx="6498281" cy="1046206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5141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ara Capa / 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colorful symbols&#10;&#10;Description automatically generated with medium confidence">
            <a:extLst>
              <a:ext uri="{FF2B5EF4-FFF2-40B4-BE49-F238E27FC236}">
                <a16:creationId xmlns:a16="http://schemas.microsoft.com/office/drawing/2014/main" id="{6110BF7F-C32C-466F-A175-3CA793A02A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6AB820-28E8-664B-6DCF-5AEB07603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319" y="1480750"/>
            <a:ext cx="11273481" cy="194825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pt-P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7D433-7CF8-1FF0-A89B-E7EB124EB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319" y="3558058"/>
            <a:ext cx="11273481" cy="1351691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89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Layout para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51097F89-2A52-E08E-C846-1DA8DE77A0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4D2C8C0-AB99-415C-51B2-E90DCCAA816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95300" y="1825625"/>
            <a:ext cx="111777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10009DF-0007-FF55-FA7D-BBB0189B5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5989"/>
            <a:ext cx="10139748" cy="132556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32298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ara Conteúd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8AACDEFA-ED97-8185-509B-F7B58218E7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28E26-2E30-A324-3D65-39107D4211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812325"/>
            <a:ext cx="5524500" cy="4349578"/>
          </a:xfrm>
        </p:spPr>
        <p:txBody>
          <a:bodyPr/>
          <a:lstStyle>
            <a:lvl1pPr>
              <a:buSzPct val="80000"/>
              <a:defRPr/>
            </a:lvl1pPr>
            <a:lvl2pPr>
              <a:buSzPct val="80000"/>
              <a:defRPr/>
            </a:lvl2pPr>
            <a:lvl3pPr>
              <a:buSzPct val="80000"/>
              <a:defRPr/>
            </a:lvl3pPr>
            <a:lvl4pPr>
              <a:buSzPct val="80000"/>
              <a:defRPr/>
            </a:lvl4pPr>
            <a:lvl5pP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7633C0-B059-B2A4-9BC5-D859C6AE7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12325"/>
            <a:ext cx="5524500" cy="4349578"/>
          </a:xfrm>
        </p:spPr>
        <p:txBody>
          <a:bodyPr/>
          <a:lstStyle>
            <a:lvl1pPr>
              <a:buSzPct val="80000"/>
              <a:defRPr/>
            </a:lvl1pPr>
            <a:lvl2pPr>
              <a:buSzPct val="80000"/>
              <a:defRPr/>
            </a:lvl2pPr>
            <a:lvl3pPr>
              <a:buSzPct val="80000"/>
              <a:defRPr/>
            </a:lvl3pPr>
            <a:lvl4pPr>
              <a:buSzPct val="80000"/>
              <a:defRPr/>
            </a:lvl4pPr>
            <a:lvl5pP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2BD4370-70BD-15DB-137A-CFAD7F95A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5989"/>
            <a:ext cx="10139748" cy="132556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11413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ara Conteúdo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D4E099D7-0803-BD50-EAA4-86C70C6694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5C5DE2D-CC48-8C80-B71A-86F7382A7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1681163"/>
            <a:ext cx="55022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54FC264-FBEA-7F60-230E-081854E58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300" y="2514686"/>
            <a:ext cx="5502275" cy="3674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6643AC9-C614-A5FF-76C9-88DF92EFAF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245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18E9D5B7-CED7-71B9-8303-CB38381BB4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14685"/>
            <a:ext cx="5524499" cy="36749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A109284-B82B-615B-D2C1-FCF9DC5D8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5989"/>
            <a:ext cx="10139748" cy="132556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25499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ara Conteúdo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51A2B87D-7BC5-F30E-7F91-77FF23993B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009D112-45DE-00AC-EB66-AB71F70BBB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812325"/>
            <a:ext cx="5524500" cy="4699686"/>
          </a:xfrm>
        </p:spPr>
        <p:txBody>
          <a:bodyPr/>
          <a:lstStyle>
            <a:lvl1pPr>
              <a:buSzPct val="80000"/>
              <a:defRPr/>
            </a:lvl1pPr>
            <a:lvl2pPr>
              <a:buSzPct val="80000"/>
              <a:defRPr/>
            </a:lvl2pPr>
            <a:lvl3pPr>
              <a:buSzPct val="80000"/>
              <a:defRPr/>
            </a:lvl3pPr>
            <a:lvl4pPr>
              <a:buSzPct val="80000"/>
              <a:defRPr/>
            </a:lvl4pPr>
            <a:lvl5pP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CA7816D-9913-0C5D-97C5-F33BE320C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12325"/>
            <a:ext cx="5524500" cy="4699686"/>
          </a:xfrm>
        </p:spPr>
        <p:txBody>
          <a:bodyPr/>
          <a:lstStyle>
            <a:lvl1pPr>
              <a:buSzPct val="80000"/>
              <a:defRPr/>
            </a:lvl1pPr>
            <a:lvl2pPr>
              <a:buSzPct val="80000"/>
              <a:defRPr/>
            </a:lvl2pPr>
            <a:lvl3pPr>
              <a:buSzPct val="80000"/>
              <a:defRPr/>
            </a:lvl3pPr>
            <a:lvl4pPr>
              <a:buSzPct val="80000"/>
              <a:defRPr/>
            </a:lvl4pPr>
            <a:lvl5pP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E220248-98B7-6527-8D92-A4B61AF1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5989"/>
            <a:ext cx="10139748" cy="132556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65788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ara Conteúdo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flag&#10;&#10;Description automatically generated">
            <a:extLst>
              <a:ext uri="{FF2B5EF4-FFF2-40B4-BE49-F238E27FC236}">
                <a16:creationId xmlns:a16="http://schemas.microsoft.com/office/drawing/2014/main" id="{EC246532-AA66-4433-6DB4-265683B11CF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D2507-4D74-B973-320D-DCBCDF2531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787611"/>
            <a:ext cx="5524500" cy="4415481"/>
          </a:xfrm>
        </p:spPr>
        <p:txBody>
          <a:bodyPr/>
          <a:lstStyle>
            <a:lvl1pPr>
              <a:buSzPct val="80000"/>
              <a:defRPr/>
            </a:lvl1pPr>
            <a:lvl2pPr>
              <a:buSzPct val="80000"/>
              <a:defRPr/>
            </a:lvl2pPr>
            <a:lvl3pPr>
              <a:buSzPct val="80000"/>
              <a:defRPr/>
            </a:lvl3pPr>
            <a:lvl4pPr>
              <a:buSzPct val="80000"/>
              <a:defRPr/>
            </a:lvl4pPr>
            <a:lvl5pP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E5166-DAB0-D331-2CD0-158CAC46E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87611"/>
            <a:ext cx="5524500" cy="4415481"/>
          </a:xfrm>
        </p:spPr>
        <p:txBody>
          <a:bodyPr/>
          <a:lstStyle>
            <a:lvl1pPr>
              <a:buSzPct val="80000"/>
              <a:defRPr/>
            </a:lvl1pPr>
            <a:lvl2pPr>
              <a:buSzPct val="80000"/>
              <a:defRPr/>
            </a:lvl2pPr>
            <a:lvl3pPr>
              <a:buSzPct val="80000"/>
              <a:defRPr/>
            </a:lvl3pPr>
            <a:lvl4pPr>
              <a:buSzPct val="80000"/>
              <a:defRPr/>
            </a:lvl4pPr>
            <a:lvl5pP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8895A09-FD9C-FCCF-AA84-EDA6415F2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5989"/>
            <a:ext cx="11201400" cy="132556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7360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yout para Printscre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554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BED731-5FC6-0BA8-20C7-8C131CBAF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F8AE7-B03A-C77B-8AD3-7DC318BE1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2122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2" r:id="rId4"/>
    <p:sldLayoutId id="2147483661" r:id="rId5"/>
    <p:sldLayoutId id="2147483659" r:id="rId6"/>
    <p:sldLayoutId id="2147483662" r:id="rId7"/>
    <p:sldLayoutId id="214748366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a.pt/sobre/extensao-universitaria/encarregado-de-protecao-de-dados/apresentacao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uma.pt/sobre/extensao-universitaria/encarregado-de-protecao-de-dados/incidentes" TargetMode="External"/><Relationship Id="rId4" Type="http://schemas.openxmlformats.org/officeDocument/2006/relationships/hyperlink" Target="https://www.uma.pt/sobre/extensao-universitaria/encarregado-de-protecao-de-dados/pedidoparecer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ww.uma.pt/privacidade-e-termos-de-utilizacao/" TargetMode="External"/><Relationship Id="rId7" Type="http://schemas.openxmlformats.org/officeDocument/2006/relationships/image" Target="../media/image25.png"/><Relationship Id="rId2" Type="http://schemas.openxmlformats.org/officeDocument/2006/relationships/hyperlink" Target="https://www.uma.pt/sobre/extensao-universitaria/encarregado-de-protecao-de-dados/apresentacao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hyperlink" Target="https://www.uma.pt/estudos-e-inqueritos/" TargetMode="External"/><Relationship Id="rId4" Type="http://schemas.openxmlformats.org/officeDocument/2006/relationships/hyperlink" Target="https://www.uma.pt/politica-de-utilizacao-aceitavel/" TargetMode="External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chart" Target="../charts/chart1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3D85E07D-B866-702E-21AF-302B13F55B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 fontScale="90000"/>
          </a:bodyPr>
          <a:lstStyle/>
          <a:p>
            <a:r>
              <a:rPr lang="en-GB" b="1" i="0" u="none" strike="noStrike" dirty="0" err="1">
                <a:solidFill>
                  <a:srgbClr val="000000"/>
                </a:solidFill>
                <a:effectLst/>
                <a:latin typeface="-apple-system"/>
              </a:rPr>
              <a:t>Proteção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-apple-system"/>
              </a:rPr>
              <a:t> de dados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  <a:latin typeface="-apple-system"/>
              </a:rPr>
              <a:t>na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-apple-system"/>
              </a:rPr>
              <a:t> Universidade da Madeira e no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  <a:latin typeface="-apple-system"/>
              </a:rPr>
              <a:t>Governo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-apple-system"/>
              </a:rPr>
              <a:t> Regional: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  <a:latin typeface="-apple-system"/>
              </a:rPr>
              <a:t>duas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  <a:latin typeface="-apple-system"/>
              </a:rPr>
              <a:t>realidades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  <a:latin typeface="-apple-system"/>
              </a:rPr>
              <a:t>distintas</a:t>
            </a:r>
            <a:endParaRPr lang="pt-PT" b="1" dirty="0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5FF1033F-4DF1-F4D1-1440-B00B6AB8700A}"/>
              </a:ext>
            </a:extLst>
          </p:cNvPr>
          <p:cNvSpPr txBox="1">
            <a:spLocks/>
          </p:cNvSpPr>
          <p:nvPr/>
        </p:nvSpPr>
        <p:spPr>
          <a:xfrm>
            <a:off x="613719" y="4345459"/>
            <a:ext cx="6498281" cy="1152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/>
              <a:t>Parte I – A realidade da Universidade da Madeira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50252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375AA39-E7A1-C13A-5914-743EC7EF3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319" y="1480750"/>
            <a:ext cx="11273481" cy="1948250"/>
          </a:xfrm>
        </p:spPr>
        <p:txBody>
          <a:bodyPr anchor="ctr">
            <a:normAutofit/>
          </a:bodyPr>
          <a:lstStyle/>
          <a:p>
            <a:r>
              <a:rPr lang="en-PT" sz="4800" b="1" dirty="0">
                <a:ln w="12700" cmpd="sng">
                  <a:solidFill>
                    <a:schemeClr val="tx1"/>
                  </a:solidFill>
                </a:ln>
                <a:solidFill>
                  <a:srgbClr val="002060"/>
                </a:solidFill>
                <a:latin typeface="+mn-lt"/>
              </a:rPr>
              <a:t>Proteção de Dados</a:t>
            </a:r>
            <a:br>
              <a:rPr lang="en-PT" sz="4800" b="1" dirty="0">
                <a:ln w="12700" cmpd="sng">
                  <a:solidFill>
                    <a:schemeClr val="tx1"/>
                  </a:solidFill>
                </a:ln>
                <a:solidFill>
                  <a:srgbClr val="002060"/>
                </a:solidFill>
                <a:latin typeface="+mn-lt"/>
              </a:rPr>
            </a:br>
            <a:r>
              <a:rPr lang="en-PT" sz="4800" b="1" i="1" dirty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ROADMAP</a:t>
            </a:r>
            <a:endParaRPr lang="pt-PT" dirty="0">
              <a:solidFill>
                <a:srgbClr val="002060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A50C479-3CEA-823F-3A74-2A0AEA64F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319" y="3558058"/>
            <a:ext cx="11273481" cy="1819192"/>
          </a:xfrm>
        </p:spPr>
        <p:txBody>
          <a:bodyPr>
            <a:normAutofit fontScale="92500" lnSpcReduction="10000"/>
          </a:bodyPr>
          <a:lstStyle/>
          <a:p>
            <a:r>
              <a:rPr lang="es-ES_tradnl" sz="2000" b="1" dirty="0">
                <a:solidFill>
                  <a:srgbClr val="0070C0"/>
                </a:solidFill>
              </a:rPr>
              <a:t>O </a:t>
            </a:r>
            <a:r>
              <a:rPr lang="es-ES_tradnl" sz="2000" b="1" dirty="0" err="1">
                <a:solidFill>
                  <a:srgbClr val="0070C0"/>
                </a:solidFill>
              </a:rPr>
              <a:t>caminho</a:t>
            </a:r>
            <a:r>
              <a:rPr lang="es-ES_tradnl" sz="2000" b="1" dirty="0">
                <a:solidFill>
                  <a:srgbClr val="0070C0"/>
                </a:solidFill>
              </a:rPr>
              <a:t> (o que </a:t>
            </a:r>
            <a:r>
              <a:rPr lang="es-ES_tradnl" sz="2000" b="1" dirty="0" err="1">
                <a:solidFill>
                  <a:srgbClr val="0070C0"/>
                </a:solidFill>
              </a:rPr>
              <a:t>foi</a:t>
            </a:r>
            <a:r>
              <a:rPr lang="es-ES_tradnl" sz="2000" b="1" dirty="0">
                <a:solidFill>
                  <a:srgbClr val="0070C0"/>
                </a:solidFill>
              </a:rPr>
              <a:t> </a:t>
            </a:r>
            <a:r>
              <a:rPr lang="es-ES_tradnl" sz="2000" b="1" dirty="0" err="1">
                <a:solidFill>
                  <a:srgbClr val="0070C0"/>
                </a:solidFill>
              </a:rPr>
              <a:t>feito</a:t>
            </a:r>
            <a:r>
              <a:rPr lang="es-ES_tradnl" sz="2000" b="1" dirty="0">
                <a:solidFill>
                  <a:srgbClr val="0070C0"/>
                </a:solidFill>
              </a:rPr>
              <a:t>)</a:t>
            </a:r>
          </a:p>
          <a:p>
            <a:r>
              <a:rPr lang="es-ES_tradnl" sz="2000" b="1" dirty="0">
                <a:solidFill>
                  <a:srgbClr val="0070C0"/>
                </a:solidFill>
              </a:rPr>
              <a:t>O que falta </a:t>
            </a:r>
            <a:r>
              <a:rPr lang="es-ES_tradnl" sz="2000" b="1" dirty="0" err="1">
                <a:solidFill>
                  <a:srgbClr val="0070C0"/>
                </a:solidFill>
              </a:rPr>
              <a:t>fazer</a:t>
            </a:r>
            <a:endParaRPr lang="es-ES_tradnl" sz="2000" b="1" dirty="0">
              <a:solidFill>
                <a:srgbClr val="0070C0"/>
              </a:solidFill>
            </a:endParaRPr>
          </a:p>
          <a:p>
            <a:r>
              <a:rPr lang="es-ES_tradnl" sz="2000" b="1" dirty="0">
                <a:solidFill>
                  <a:srgbClr val="0070C0"/>
                </a:solidFill>
              </a:rPr>
              <a:t>A </a:t>
            </a:r>
            <a:r>
              <a:rPr lang="es-ES_tradnl" sz="2000" b="1" dirty="0" err="1">
                <a:solidFill>
                  <a:srgbClr val="0070C0"/>
                </a:solidFill>
              </a:rPr>
              <a:t>estrutura</a:t>
            </a:r>
            <a:endParaRPr lang="es-ES_tradnl" sz="2000" b="1" dirty="0">
              <a:solidFill>
                <a:srgbClr val="0070C0"/>
              </a:solidFill>
            </a:endParaRPr>
          </a:p>
          <a:p>
            <a:r>
              <a:rPr lang="es-ES_tradnl" b="1" dirty="0">
                <a:solidFill>
                  <a:srgbClr val="0070C0"/>
                </a:solidFill>
              </a:rPr>
              <a:t>Os problemas</a:t>
            </a:r>
          </a:p>
          <a:p>
            <a:r>
              <a:rPr lang="es-ES_tradnl" sz="2000" b="1" dirty="0" err="1">
                <a:solidFill>
                  <a:srgbClr val="0070C0"/>
                </a:solidFill>
              </a:rPr>
              <a:t>Estatísticas</a:t>
            </a:r>
            <a:endParaRPr lang="es-ES_tradnl" sz="2000" b="1" dirty="0">
              <a:solidFill>
                <a:srgbClr val="0070C0"/>
              </a:solidFill>
            </a:endParaRPr>
          </a:p>
          <a:p>
            <a:endParaRPr lang="pt-PT" dirty="0"/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5E905132-DC97-7C58-BF80-4A81028C8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923" y="1004079"/>
            <a:ext cx="5748564" cy="29015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1FE5B6-EBE0-1D05-98CA-114CC893EF0E}"/>
              </a:ext>
            </a:extLst>
          </p:cNvPr>
          <p:cNvSpPr txBox="1"/>
          <p:nvPr/>
        </p:nvSpPr>
        <p:spPr>
          <a:xfrm>
            <a:off x="9712115" y="5007918"/>
            <a:ext cx="201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T" b="1" dirty="0">
                <a:solidFill>
                  <a:schemeClr val="accent1">
                    <a:lumMod val="75000"/>
                  </a:schemeClr>
                </a:solidFill>
              </a:rPr>
              <a:t>A. Pires / F. Mota</a:t>
            </a:r>
          </a:p>
        </p:txBody>
      </p:sp>
    </p:spTree>
    <p:extLst>
      <p:ext uri="{BB962C8B-B14F-4D97-AF65-F5344CB8AC3E}">
        <p14:creationId xmlns:p14="http://schemas.microsoft.com/office/powerpoint/2010/main" val="1122755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AE4FF52-876F-9C85-C5A1-F5CA49A8C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852" y="345990"/>
            <a:ext cx="8488196" cy="598228"/>
          </a:xfrm>
        </p:spPr>
        <p:txBody>
          <a:bodyPr>
            <a:normAutofit fontScale="90000"/>
          </a:bodyPr>
          <a:lstStyle/>
          <a:p>
            <a:r>
              <a:rPr lang="pt-PT" b="1" dirty="0">
                <a:solidFill>
                  <a:schemeClr val="accent1">
                    <a:lumMod val="75000"/>
                  </a:schemeClr>
                </a:solidFill>
              </a:rPr>
              <a:t>Proteção de dados - </a:t>
            </a:r>
            <a:r>
              <a:rPr lang="pt-PT" b="1" i="1" dirty="0" err="1">
                <a:solidFill>
                  <a:schemeClr val="accent1">
                    <a:lumMod val="75000"/>
                  </a:schemeClr>
                </a:solidFill>
              </a:rPr>
              <a:t>Roadmap</a:t>
            </a:r>
            <a:endParaRPr lang="pt-PT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Content Placeholder 1">
            <a:extLst>
              <a:ext uri="{FF2B5EF4-FFF2-40B4-BE49-F238E27FC236}">
                <a16:creationId xmlns:a16="http://schemas.microsoft.com/office/drawing/2014/main" id="{0ED4850C-B722-4697-36EE-B29E9AEEA69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845697455"/>
              </p:ext>
            </p:extLst>
          </p:nvPr>
        </p:nvGraphicFramePr>
        <p:xfrm>
          <a:off x="495300" y="1133061"/>
          <a:ext cx="11177588" cy="5043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5114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43BF17F1-EE80-0780-F31D-4D722ADD9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852" y="345990"/>
            <a:ext cx="8488196" cy="598228"/>
          </a:xfrm>
        </p:spPr>
        <p:txBody>
          <a:bodyPr>
            <a:normAutofit fontScale="90000"/>
          </a:bodyPr>
          <a:lstStyle/>
          <a:p>
            <a:r>
              <a:rPr lang="pt-PT" b="1" dirty="0">
                <a:solidFill>
                  <a:schemeClr val="accent1">
                    <a:lumMod val="75000"/>
                  </a:schemeClr>
                </a:solidFill>
              </a:rPr>
              <a:t>Proteção de dados - </a:t>
            </a:r>
            <a:r>
              <a:rPr lang="pt-PT" b="1" i="1" dirty="0" err="1">
                <a:solidFill>
                  <a:schemeClr val="accent1">
                    <a:lumMod val="75000"/>
                  </a:schemeClr>
                </a:solidFill>
              </a:rPr>
              <a:t>Roadmap</a:t>
            </a:r>
            <a:endParaRPr lang="pt-PT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C65729-AB7D-CAFA-E869-282CC379C367}"/>
              </a:ext>
            </a:extLst>
          </p:cNvPr>
          <p:cNvSpPr/>
          <p:nvPr/>
        </p:nvSpPr>
        <p:spPr>
          <a:xfrm>
            <a:off x="-533740" y="954158"/>
            <a:ext cx="132357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PT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Procedimento adotado pela Universidade da Madeira</a:t>
            </a:r>
            <a:endParaRPr lang="es-ES_tradnl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7" name="Picture 6" descr="Chart, treemap chart&#10;&#10;Description automatically generated">
            <a:extLst>
              <a:ext uri="{FF2B5EF4-FFF2-40B4-BE49-F238E27FC236}">
                <a16:creationId xmlns:a16="http://schemas.microsoft.com/office/drawing/2014/main" id="{931E151F-D38A-A6FE-39C1-C8AEDEE23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407" y="1842655"/>
            <a:ext cx="7772400" cy="31726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7CE35A-6274-78FB-FF3E-EE76AD25EE0C}"/>
              </a:ext>
            </a:extLst>
          </p:cNvPr>
          <p:cNvSpPr txBox="1"/>
          <p:nvPr/>
        </p:nvSpPr>
        <p:spPr>
          <a:xfrm>
            <a:off x="300607" y="1932107"/>
            <a:ext cx="3474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T" dirty="0">
                <a:solidFill>
                  <a:schemeClr val="accent1">
                    <a:lumMod val="75000"/>
                  </a:schemeClr>
                </a:solidFill>
              </a:rPr>
              <a:t>1. Os proponentes de estudos ou inquéritos que lidem com dados pessoais devem solicitar parecer através do site do </a:t>
            </a:r>
            <a:r>
              <a:rPr lang="en-PT" dirty="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EPD</a:t>
            </a:r>
            <a:r>
              <a:rPr lang="en-PT" dirty="0">
                <a:solidFill>
                  <a:schemeClr val="accent1">
                    <a:lumMod val="75000"/>
                  </a:schemeClr>
                </a:solidFill>
              </a:rPr>
              <a:t>, no menu </a:t>
            </a:r>
            <a:r>
              <a:rPr lang="en-PT" dirty="0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Pedido de Parecer</a:t>
            </a:r>
            <a:r>
              <a:rPr lang="en-PT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4FB81E-2AF5-A431-2EC9-CD11997FE4C3}"/>
              </a:ext>
            </a:extLst>
          </p:cNvPr>
          <p:cNvSpPr txBox="1"/>
          <p:nvPr/>
        </p:nvSpPr>
        <p:spPr>
          <a:xfrm>
            <a:off x="300607" y="3627470"/>
            <a:ext cx="31964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T" dirty="0">
                <a:solidFill>
                  <a:schemeClr val="accent1">
                    <a:lumMod val="75000"/>
                  </a:schemeClr>
                </a:solidFill>
              </a:rPr>
              <a:t>2. Qualquer incidente relativo a proteção de dados pessoais deve ser reportado ao EPD através do respetivo site, no menu </a:t>
            </a:r>
            <a:r>
              <a:rPr lang="en-PT" dirty="0">
                <a:solidFill>
                  <a:schemeClr val="accent1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Registo de Incidentes</a:t>
            </a:r>
            <a:r>
              <a:rPr lang="en-PT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0" name="Picture 9" descr="Chart, treemap chart&#10;&#10;Description automatically generated">
            <a:extLst>
              <a:ext uri="{FF2B5EF4-FFF2-40B4-BE49-F238E27FC236}">
                <a16:creationId xmlns:a16="http://schemas.microsoft.com/office/drawing/2014/main" id="{34B00F09-DE84-2DAA-E1F2-902370FDA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407" y="1932107"/>
            <a:ext cx="7772400" cy="317269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ADC8176-DC0E-D559-FCE9-1ED1E039DCA6}"/>
              </a:ext>
            </a:extLst>
          </p:cNvPr>
          <p:cNvSpPr/>
          <p:nvPr/>
        </p:nvSpPr>
        <p:spPr>
          <a:xfrm>
            <a:off x="9018165" y="3132934"/>
            <a:ext cx="1686187" cy="369115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77F3758-2401-19CA-CFE6-2D0954C48557}"/>
              </a:ext>
            </a:extLst>
          </p:cNvPr>
          <p:cNvSpPr/>
          <p:nvPr/>
        </p:nvSpPr>
        <p:spPr>
          <a:xfrm>
            <a:off x="9009776" y="3384228"/>
            <a:ext cx="1686187" cy="369115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06563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1" grpId="1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D799B653-AD58-F108-8815-CE7C6DE5E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852" y="345990"/>
            <a:ext cx="8488196" cy="598228"/>
          </a:xfrm>
        </p:spPr>
        <p:txBody>
          <a:bodyPr>
            <a:normAutofit fontScale="90000"/>
          </a:bodyPr>
          <a:lstStyle/>
          <a:p>
            <a:r>
              <a:rPr lang="pt-PT" b="1" dirty="0">
                <a:solidFill>
                  <a:schemeClr val="accent1">
                    <a:lumMod val="75000"/>
                  </a:schemeClr>
                </a:solidFill>
              </a:rPr>
              <a:t>Proteção de dados - </a:t>
            </a:r>
            <a:r>
              <a:rPr lang="pt-PT" b="1" i="1" dirty="0" err="1">
                <a:solidFill>
                  <a:schemeClr val="accent1">
                    <a:lumMod val="75000"/>
                  </a:schemeClr>
                </a:solidFill>
              </a:rPr>
              <a:t>Roadmap</a:t>
            </a:r>
            <a:endParaRPr lang="pt-PT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hlinkClick r:id="rId2"/>
            <a:extLst>
              <a:ext uri="{FF2B5EF4-FFF2-40B4-BE49-F238E27FC236}">
                <a16:creationId xmlns:a16="http://schemas.microsoft.com/office/drawing/2014/main" id="{64AEFE18-AEC5-E5A5-05F9-566B588D13B7}"/>
              </a:ext>
            </a:extLst>
          </p:cNvPr>
          <p:cNvSpPr txBox="1"/>
          <p:nvPr/>
        </p:nvSpPr>
        <p:spPr>
          <a:xfrm>
            <a:off x="629061" y="1842530"/>
            <a:ext cx="408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Encarregado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Proteção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de Dados</a:t>
            </a:r>
            <a:endParaRPr lang="en-P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EB75C3-0398-9D29-7742-14FAAA0B407E}"/>
              </a:ext>
            </a:extLst>
          </p:cNvPr>
          <p:cNvSpPr/>
          <p:nvPr/>
        </p:nvSpPr>
        <p:spPr>
          <a:xfrm>
            <a:off x="176169" y="2657455"/>
            <a:ext cx="4988955" cy="3329824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06606A-B5BB-3697-8ED3-ABEEC4E034CF}"/>
              </a:ext>
            </a:extLst>
          </p:cNvPr>
          <p:cNvSpPr txBox="1"/>
          <p:nvPr/>
        </p:nvSpPr>
        <p:spPr>
          <a:xfrm>
            <a:off x="547327" y="2368014"/>
            <a:ext cx="4180924" cy="5788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PT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Rodapé do site da UMa</a:t>
            </a: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73EDDD26-A22B-C334-2C3E-5243C75C6D27}"/>
              </a:ext>
            </a:extLst>
          </p:cNvPr>
          <p:cNvSpPr txBox="1"/>
          <p:nvPr/>
        </p:nvSpPr>
        <p:spPr>
          <a:xfrm>
            <a:off x="310035" y="3245451"/>
            <a:ext cx="4855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Proteção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de Dados e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Termos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Utilização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>
            <a:hlinkClick r:id="rId4"/>
            <a:extLst>
              <a:ext uri="{FF2B5EF4-FFF2-40B4-BE49-F238E27FC236}">
                <a16:creationId xmlns:a16="http://schemas.microsoft.com/office/drawing/2014/main" id="{2D31724A-9A7F-E24D-9D5B-EDE784FDD7F5}"/>
              </a:ext>
            </a:extLst>
          </p:cNvPr>
          <p:cNvSpPr txBox="1"/>
          <p:nvPr/>
        </p:nvSpPr>
        <p:spPr>
          <a:xfrm>
            <a:off x="851464" y="5181619"/>
            <a:ext cx="3572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Política de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Utilização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Aceitável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hlinkClick r:id="rId5"/>
            <a:extLst>
              <a:ext uri="{FF2B5EF4-FFF2-40B4-BE49-F238E27FC236}">
                <a16:creationId xmlns:a16="http://schemas.microsoft.com/office/drawing/2014/main" id="{7420BCF3-BA74-9E2A-7B71-E98E6E8AFA14}"/>
              </a:ext>
            </a:extLst>
          </p:cNvPr>
          <p:cNvSpPr txBox="1"/>
          <p:nvPr/>
        </p:nvSpPr>
        <p:spPr>
          <a:xfrm>
            <a:off x="540482" y="4127039"/>
            <a:ext cx="4330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Participação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em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Estudos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Inquéritos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F330FB-DAB7-9721-AB14-C229C47AD131}"/>
              </a:ext>
            </a:extLst>
          </p:cNvPr>
          <p:cNvSpPr/>
          <p:nvPr/>
        </p:nvSpPr>
        <p:spPr>
          <a:xfrm>
            <a:off x="2001770" y="1039431"/>
            <a:ext cx="81884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PT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Mais informação no site da UMa</a:t>
            </a:r>
            <a:endParaRPr lang="es-ES_tradnl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5" name="Picture 14" descr="A screenshot of a phone&#10;&#10;Description automatically generated">
            <a:extLst>
              <a:ext uri="{FF2B5EF4-FFF2-40B4-BE49-F238E27FC236}">
                <a16:creationId xmlns:a16="http://schemas.microsoft.com/office/drawing/2014/main" id="{86F1549B-8559-710F-8952-80ED4A854B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173" y="1747317"/>
            <a:ext cx="6474658" cy="33298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3ED30AE-523B-1158-9BE3-BDEE8A9F25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5871" y="2445704"/>
            <a:ext cx="4180924" cy="35407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45A98C0-74CE-9DD9-23EE-86EF95FD3F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1689" y="4618453"/>
            <a:ext cx="1453808" cy="4586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7AEDF93-CB58-7D5F-8D8B-7F1D97C3F4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08480" y="4993890"/>
            <a:ext cx="1453809" cy="34765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007B5E2E-4567-F582-F9DB-7A67EDFBDBCB}"/>
              </a:ext>
            </a:extLst>
          </p:cNvPr>
          <p:cNvSpPr/>
          <p:nvPr/>
        </p:nvSpPr>
        <p:spPr>
          <a:xfrm>
            <a:off x="9726795" y="4618453"/>
            <a:ext cx="1530210" cy="37543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819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0" grpId="0" animBg="1"/>
      <p:bldP spid="11" grpId="0"/>
      <p:bldP spid="12" grpId="0"/>
      <p:bldP spid="13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9AAD4622-4507-B627-FDAB-53456A309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852" y="345990"/>
            <a:ext cx="8488196" cy="598228"/>
          </a:xfrm>
        </p:spPr>
        <p:txBody>
          <a:bodyPr>
            <a:normAutofit fontScale="90000"/>
          </a:bodyPr>
          <a:lstStyle/>
          <a:p>
            <a:r>
              <a:rPr lang="pt-PT" b="1" dirty="0">
                <a:solidFill>
                  <a:schemeClr val="accent1">
                    <a:lumMod val="75000"/>
                  </a:schemeClr>
                </a:solidFill>
              </a:rPr>
              <a:t>Proteção de dados - </a:t>
            </a:r>
            <a:r>
              <a:rPr lang="pt-PT" b="1" i="1" dirty="0" err="1">
                <a:solidFill>
                  <a:schemeClr val="accent1">
                    <a:lumMod val="75000"/>
                  </a:schemeClr>
                </a:solidFill>
              </a:rPr>
              <a:t>Roadmap</a:t>
            </a:r>
            <a:endParaRPr lang="pt-PT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41FAE88-A08B-E9FB-E9CE-77216DB46DEA}"/>
              </a:ext>
            </a:extLst>
          </p:cNvPr>
          <p:cNvSpPr/>
          <p:nvPr/>
        </p:nvSpPr>
        <p:spPr>
          <a:xfrm>
            <a:off x="650748" y="980195"/>
            <a:ext cx="5202936" cy="66751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_tradnl" sz="2400" b="1" dirty="0"/>
              <a:t>ESTRUTURA</a:t>
            </a:r>
            <a:endParaRPr lang="es-ES_tradnl" sz="2400" b="1" dirty="0">
              <a:ea typeface="Calibri"/>
              <a:cs typeface="Calibri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C824C85-1F7C-1056-5513-71A318A135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1291389"/>
              </p:ext>
            </p:extLst>
          </p:nvPr>
        </p:nvGraphicFramePr>
        <p:xfrm>
          <a:off x="1081532" y="2157985"/>
          <a:ext cx="4341368" cy="3282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B10DA42-E4E0-115C-4F4B-51A4247D5BCC}"/>
              </a:ext>
            </a:extLst>
          </p:cNvPr>
          <p:cNvSpPr/>
          <p:nvPr/>
        </p:nvSpPr>
        <p:spPr>
          <a:xfrm>
            <a:off x="8869681" y="3337560"/>
            <a:ext cx="2340864" cy="92354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err="1"/>
              <a:t>Comissão</a:t>
            </a:r>
            <a:r>
              <a:rPr lang="es-ES_tradnl"/>
              <a:t> de Ética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F600FDD-7868-1F17-8591-C21B642931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691128"/>
              </p:ext>
            </p:extLst>
          </p:nvPr>
        </p:nvGraphicFramePr>
        <p:xfrm>
          <a:off x="5561584" y="2397516"/>
          <a:ext cx="2832608" cy="2649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F74AB28-52F9-5299-9327-635E0BA9DB69}"/>
              </a:ext>
            </a:extLst>
          </p:cNvPr>
          <p:cNvSpPr/>
          <p:nvPr/>
        </p:nvSpPr>
        <p:spPr>
          <a:xfrm>
            <a:off x="4952491" y="5801083"/>
            <a:ext cx="4050793" cy="457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/>
              <a:t>Utilizadores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4F14884-699E-3810-4B2D-3CA9C25C5895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3547872" y="4087368"/>
            <a:ext cx="3430016" cy="171371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CE91C6B-5377-1686-AF02-D9AA5AC2869D}"/>
              </a:ext>
            </a:extLst>
          </p:cNvPr>
          <p:cNvCxnSpPr>
            <a:cxnSpLocks/>
            <a:stCxn id="12" idx="0"/>
            <a:endCxn id="10" idx="2"/>
          </p:cNvCxnSpPr>
          <p:nvPr/>
        </p:nvCxnSpPr>
        <p:spPr>
          <a:xfrm flipV="1">
            <a:off x="6977888" y="4261104"/>
            <a:ext cx="3062225" cy="153997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444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AB07D902-CD1D-F0B3-1356-36B3452D1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852" y="345990"/>
            <a:ext cx="8488196" cy="598228"/>
          </a:xfrm>
        </p:spPr>
        <p:txBody>
          <a:bodyPr>
            <a:normAutofit fontScale="90000"/>
          </a:bodyPr>
          <a:lstStyle/>
          <a:p>
            <a:r>
              <a:rPr lang="pt-PT" b="1" dirty="0">
                <a:solidFill>
                  <a:schemeClr val="accent1">
                    <a:lumMod val="75000"/>
                  </a:schemeClr>
                </a:solidFill>
              </a:rPr>
              <a:t>Proteção de dados - </a:t>
            </a:r>
            <a:r>
              <a:rPr lang="pt-PT" b="1" i="1" dirty="0" err="1">
                <a:solidFill>
                  <a:schemeClr val="accent1">
                    <a:lumMod val="75000"/>
                  </a:schemeClr>
                </a:solidFill>
              </a:rPr>
              <a:t>Roadmap</a:t>
            </a:r>
            <a:endParaRPr lang="pt-PT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CB421CD-6A04-399D-412D-9958A48723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382184"/>
              </p:ext>
            </p:extLst>
          </p:nvPr>
        </p:nvGraphicFramePr>
        <p:xfrm>
          <a:off x="634036" y="2508674"/>
          <a:ext cx="1096360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1D6FB70-9431-B5C5-3B51-1D689A5BF3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5938036"/>
              </p:ext>
            </p:extLst>
          </p:nvPr>
        </p:nvGraphicFramePr>
        <p:xfrm>
          <a:off x="786383" y="1816947"/>
          <a:ext cx="9579812" cy="3084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56BCBE8-86A7-18E4-CCA5-EC0B51194969}"/>
              </a:ext>
            </a:extLst>
          </p:cNvPr>
          <p:cNvSpPr txBox="1"/>
          <p:nvPr/>
        </p:nvSpPr>
        <p:spPr>
          <a:xfrm>
            <a:off x="786383" y="1293727"/>
            <a:ext cx="10689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 err="1">
                <a:solidFill>
                  <a:schemeClr val="accent1">
                    <a:lumMod val="75000"/>
                  </a:schemeClr>
                </a:solidFill>
              </a:rPr>
              <a:t>Evolução</a:t>
            </a:r>
            <a:r>
              <a:rPr lang="es-ES_tradnl" sz="2800" b="1" dirty="0">
                <a:solidFill>
                  <a:schemeClr val="accent1">
                    <a:lumMod val="75000"/>
                  </a:schemeClr>
                </a:solidFill>
              </a:rPr>
              <a:t> do número de pareceres emitidos pelo EPD da </a:t>
            </a:r>
            <a:r>
              <a:rPr lang="es-ES_tradnl" sz="2800" b="1" dirty="0" err="1">
                <a:solidFill>
                  <a:schemeClr val="accent1">
                    <a:lumMod val="75000"/>
                  </a:schemeClr>
                </a:solidFill>
              </a:rPr>
              <a:t>UMa</a:t>
            </a:r>
            <a:endParaRPr lang="es-ES_tradnl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335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17DFE-C4D1-E3E2-13E0-102767793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194" y="4579811"/>
            <a:ext cx="8156382" cy="114054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4800" b="1" dirty="0">
                <a:solidFill>
                  <a:schemeClr val="accent1"/>
                </a:solidFill>
              </a:rPr>
              <a:t>OBRIGADO PELA ATENÇÃO</a:t>
            </a:r>
          </a:p>
        </p:txBody>
      </p:sp>
      <p:pic>
        <p:nvPicPr>
          <p:cNvPr id="3" name="Picture Placeholder 5">
            <a:extLst>
              <a:ext uri="{FF2B5EF4-FFF2-40B4-BE49-F238E27FC236}">
                <a16:creationId xmlns:a16="http://schemas.microsoft.com/office/drawing/2014/main" id="{9C5C5537-1BDD-F129-8FAA-12EA4344B4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87" r="5387"/>
          <a:stretch>
            <a:fillRect/>
          </a:stretch>
        </p:blipFill>
        <p:spPr>
          <a:xfrm>
            <a:off x="900941" y="643464"/>
            <a:ext cx="10171635" cy="3604072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299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ornadas FCCN 2024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1BB"/>
      </a:accent1>
      <a:accent2>
        <a:srgbClr val="FBE338"/>
      </a:accent2>
      <a:accent3>
        <a:srgbClr val="108B5F"/>
      </a:accent3>
      <a:accent4>
        <a:srgbClr val="E74F3D"/>
      </a:accent4>
      <a:accent5>
        <a:srgbClr val="000000"/>
      </a:accent5>
      <a:accent6>
        <a:srgbClr val="FFFFF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-PPT-Jornadas-FCCN-2024-4" id="{1D56D902-5A7F-40DA-861E-B2A569F0F34C}" vid="{9ACFE71C-CC33-434A-AD42-19DC43EEADF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5E33DEC7EA0A43843B9104732F1ABB" ma:contentTypeVersion="37" ma:contentTypeDescription="Create a new document." ma:contentTypeScope="" ma:versionID="5529a1859f83590facc4bd6f3c3634b3">
  <xsd:schema xmlns:xsd="http://www.w3.org/2001/XMLSchema" xmlns:xs="http://www.w3.org/2001/XMLSchema" xmlns:p="http://schemas.microsoft.com/office/2006/metadata/properties" xmlns:ns1="http://schemas.microsoft.com/sharepoint/v3" xmlns:ns2="51bec05e-5738-4d08-ae30-cc59bd156365" xmlns:ns3="a2ae554e-2674-4ff1-877c-7eb1898966fe" targetNamespace="http://schemas.microsoft.com/office/2006/metadata/properties" ma:root="true" ma:fieldsID="cef0a6d2528809279b25f67e2d30da29" ns1:_="" ns2:_="" ns3:_="">
    <xsd:import namespace="http://schemas.microsoft.com/sharepoint/v3"/>
    <xsd:import namespace="51bec05e-5738-4d08-ae30-cc59bd156365"/>
    <xsd:import namespace="a2ae554e-2674-4ff1-877c-7eb1898966fe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bec05e-5738-4d08-ae30-cc59bd156365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f234d66d-56cd-4b66-bce9-ea2c11f75f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e554e-2674-4ff1-877c-7eb1898966f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8" nillable="true" ma:displayName="Taxonomy Catch All Column" ma:hidden="true" ma:list="{32bdcbe1-47c2-4c63-887d-c9b066e8ac7f}" ma:internalName="TaxCatchAll" ma:showField="CatchAllData" ma:web="a2ae554e-2674-4ff1-877c-7eb1898966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51bec05e-5738-4d08-ae30-cc59bd156365" xsi:nil="true"/>
    <_ip_UnifiedCompliancePolicyUIAction xmlns="http://schemas.microsoft.com/sharepoint/v3" xsi:nil="true"/>
    <MigrationWizIdDocumentLibraryPermissions xmlns="51bec05e-5738-4d08-ae30-cc59bd156365" xsi:nil="true"/>
    <_ip_UnifiedCompliancePolicyProperties xmlns="http://schemas.microsoft.com/sharepoint/v3" xsi:nil="true"/>
    <MigrationWizIdPermissionLevels xmlns="51bec05e-5738-4d08-ae30-cc59bd156365" xsi:nil="true"/>
    <MigrationWizIdSecurityGroups xmlns="51bec05e-5738-4d08-ae30-cc59bd156365" xsi:nil="true"/>
    <MigrationWizIdPermissions xmlns="51bec05e-5738-4d08-ae30-cc59bd156365" xsi:nil="true"/>
    <TaxCatchAll xmlns="a2ae554e-2674-4ff1-877c-7eb1898966fe" xsi:nil="true"/>
    <lcf76f155ced4ddcb4097134ff3c332f xmlns="51bec05e-5738-4d08-ae30-cc59bd15636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C12C4A-0239-497F-9908-695B8B7D88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1bec05e-5738-4d08-ae30-cc59bd156365"/>
    <ds:schemaRef ds:uri="a2ae554e-2674-4ff1-877c-7eb1898966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BA81B7-3F35-464C-B4A8-BA8AFEA45AA8}">
  <ds:schemaRefs>
    <ds:schemaRef ds:uri="http://schemas.microsoft.com/office/2006/metadata/properties"/>
    <ds:schemaRef ds:uri="http://schemas.microsoft.com/office/infopath/2007/PartnerControls"/>
    <ds:schemaRef ds:uri="51bec05e-5738-4d08-ae30-cc59bd156365"/>
    <ds:schemaRef ds:uri="http://schemas.microsoft.com/sharepoint/v3"/>
    <ds:schemaRef ds:uri="a2ae554e-2674-4ff1-877c-7eb1898966fe"/>
  </ds:schemaRefs>
</ds:datastoreItem>
</file>

<file path=customXml/itemProps3.xml><?xml version="1.0" encoding="utf-8"?>
<ds:datastoreItem xmlns:ds="http://schemas.openxmlformats.org/officeDocument/2006/customXml" ds:itemID="{739B111A-0571-4949-BF64-EF0239793D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Template-PPT-Jornadas-FCCN-2024-4</Template>
  <TotalTime>18</TotalTime>
  <Words>275</Words>
  <Application>Microsoft Macintosh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-apple-system</vt:lpstr>
      <vt:lpstr>Arial</vt:lpstr>
      <vt:lpstr>Office Theme</vt:lpstr>
      <vt:lpstr>Proteção de dados na Universidade da Madeira e no Governo Regional: duas realidades distintas</vt:lpstr>
      <vt:lpstr>Proteção de Dados ROADMAP</vt:lpstr>
      <vt:lpstr>Proteção de dados - Roadmap</vt:lpstr>
      <vt:lpstr>Proteção de dados - Roadmap</vt:lpstr>
      <vt:lpstr>Proteção de dados - Roadmap</vt:lpstr>
      <vt:lpstr>Proteção de dados - Roadmap</vt:lpstr>
      <vt:lpstr>Proteção de dados - Roadmap</vt:lpstr>
      <vt:lpstr>OBRIGADO PELA ATENÇÃO</vt:lpstr>
    </vt:vector>
  </TitlesOfParts>
  <Company>FCT-FCCN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Diogo Alfredo</dc:creator>
  <cp:lastModifiedBy>António Pires</cp:lastModifiedBy>
  <cp:revision>3</cp:revision>
  <dcterms:created xsi:type="dcterms:W3CDTF">2024-04-14T21:57:04Z</dcterms:created>
  <dcterms:modified xsi:type="dcterms:W3CDTF">2024-04-15T11:01:07Z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0x010100B25E33DEC7EA0A43843B9104732F1ABB</vt:lpwstr>
  </property>
</Properties>
</file>